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3"/>
  </p:notesMasterIdLst>
  <p:sldIdLst>
    <p:sldId id="261" r:id="rId2"/>
    <p:sldId id="265" r:id="rId3"/>
    <p:sldId id="266" r:id="rId4"/>
    <p:sldId id="267" r:id="rId5"/>
    <p:sldId id="268" r:id="rId6"/>
    <p:sldId id="271" r:id="rId7"/>
    <p:sldId id="270" r:id="rId8"/>
    <p:sldId id="283" r:id="rId9"/>
    <p:sldId id="272" r:id="rId10"/>
    <p:sldId id="269" r:id="rId11"/>
    <p:sldId id="290" r:id="rId12"/>
    <p:sldId id="301" r:id="rId13"/>
    <p:sldId id="302" r:id="rId14"/>
    <p:sldId id="284" r:id="rId15"/>
    <p:sldId id="291" r:id="rId16"/>
    <p:sldId id="285" r:id="rId17"/>
    <p:sldId id="292" r:id="rId18"/>
    <p:sldId id="286" r:id="rId19"/>
    <p:sldId id="293" r:id="rId20"/>
    <p:sldId id="294" r:id="rId21"/>
    <p:sldId id="287" r:id="rId22"/>
    <p:sldId id="295" r:id="rId23"/>
    <p:sldId id="296" r:id="rId24"/>
    <p:sldId id="288" r:id="rId25"/>
    <p:sldId id="297" r:id="rId26"/>
    <p:sldId id="289" r:id="rId27"/>
    <p:sldId id="303" r:id="rId28"/>
    <p:sldId id="298" r:id="rId29"/>
    <p:sldId id="274" r:id="rId30"/>
    <p:sldId id="299" r:id="rId31"/>
    <p:sldId id="260"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FCCF"/>
    <a:srgbClr val="E7E602"/>
    <a:srgbClr val="990099"/>
    <a:srgbClr val="F06962"/>
    <a:srgbClr val="EDF2F9"/>
    <a:srgbClr val="660066"/>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50"/>
  </p:normalViewPr>
  <p:slideViewPr>
    <p:cSldViewPr>
      <p:cViewPr varScale="1">
        <p:scale>
          <a:sx n="120" d="100"/>
          <a:sy n="120" d="100"/>
        </p:scale>
        <p:origin x="1408"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eg"/></Relationships>
</file>

<file path=ppt/diagrams/_rels/data14.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9BE2E-73A1-4645-8ED8-6C6BBE197E95}" type="doc">
      <dgm:prSet loTypeId="urn:microsoft.com/office/officeart/2005/8/layout/vList3" loCatId="list" qsTypeId="urn:microsoft.com/office/officeart/2005/8/quickstyle/simple1" qsCatId="simple" csTypeId="urn:microsoft.com/office/officeart/2005/8/colors/accent1_2" csCatId="accent1" phldr="1"/>
      <dgm:spPr/>
    </dgm:pt>
    <dgm:pt modelId="{9DAECC39-CDA5-4653-ACBD-887063BD48B0}">
      <dgm:prSet custT="1"/>
      <dgm:spPr>
        <a:solidFill>
          <a:schemeClr val="tx2">
            <a:lumMod val="40000"/>
            <a:lumOff val="60000"/>
          </a:schemeClr>
        </a:solidFill>
      </dgm:spPr>
      <dgm:t>
        <a:bodyPr/>
        <a:lstStyle/>
        <a:p>
          <a:r>
            <a:rPr lang="ru-RU" sz="2000" dirty="0" err="1">
              <a:solidFill>
                <a:schemeClr val="tx1"/>
              </a:solidFill>
              <a:latin typeface="Times New Roman" panose="02020603050405020304" pitchFamily="18" charset="0"/>
              <a:cs typeface="Times New Roman" panose="02020603050405020304" pitchFamily="18" charset="0"/>
            </a:rPr>
            <a:t>Ўз.Р</a:t>
          </a:r>
          <a:r>
            <a:rPr lang="ru-RU" sz="2000" dirty="0">
              <a:solidFill>
                <a:schemeClr val="tx1"/>
              </a:solidFill>
              <a:latin typeface="Times New Roman" panose="02020603050405020304" pitchFamily="18" charset="0"/>
              <a:cs typeface="Times New Roman" panose="02020603050405020304" pitchFamily="18" charset="0"/>
            </a:rPr>
            <a:t>. Президенти </a:t>
          </a:r>
          <a:r>
            <a:rPr lang="ru-RU" sz="2000" dirty="0" err="1">
              <a:solidFill>
                <a:schemeClr val="tx1"/>
              </a:solidFill>
              <a:latin typeface="Times New Roman" panose="02020603050405020304" pitchFamily="18" charset="0"/>
              <a:cs typeface="Times New Roman" panose="02020603050405020304" pitchFamily="18" charset="0"/>
            </a:rPr>
            <a:t>ёки</a:t>
          </a:r>
          <a:r>
            <a:rPr lang="ru-RU" sz="2000" dirty="0">
              <a:solidFill>
                <a:schemeClr val="tx1"/>
              </a:solidFill>
              <a:latin typeface="Times New Roman" panose="02020603050405020304" pitchFamily="18" charset="0"/>
              <a:cs typeface="Times New Roman" panose="02020603050405020304" pitchFamily="18" charset="0"/>
            </a:rPr>
            <a:t> ВМ қарорлари билан ташкил </a:t>
          </a:r>
          <a:r>
            <a:rPr lang="ru-RU" sz="2000" dirty="0" err="1">
              <a:solidFill>
                <a:schemeClr val="tx1"/>
              </a:solidFill>
              <a:latin typeface="Times New Roman" panose="02020603050405020304" pitchFamily="18" charset="0"/>
              <a:cs typeface="Times New Roman" panose="02020603050405020304" pitchFamily="18" charset="0"/>
            </a:rPr>
            <a:t>этилган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муассасалар</a:t>
          </a:r>
          <a:r>
            <a:rPr lang="ru-RU" sz="2000" dirty="0">
              <a:solidFill>
                <a:schemeClr val="tx1"/>
              </a:solidFill>
              <a:latin typeface="Times New Roman" panose="02020603050405020304" pitchFamily="18" charset="0"/>
              <a:cs typeface="Times New Roman" panose="02020603050405020304" pitchFamily="18" charset="0"/>
            </a:rPr>
            <a:t>, башарти ушбу қарорларда назарда тутилган бўлса, фаолиятнинг мазкур турларини тегишли лицензияни олмасдан амалга оширишга ҳақлидир. </a:t>
          </a:r>
        </a:p>
      </dgm:t>
    </dgm:pt>
    <dgm:pt modelId="{DD016050-8527-4D4D-B711-7C15D057D951}" type="parTrans" cxnId="{126B312F-D735-478C-92DF-802C8BEEDCEE}">
      <dgm:prSet/>
      <dgm:spPr/>
      <dgm:t>
        <a:bodyPr/>
        <a:lstStyle/>
        <a:p>
          <a:endParaRPr lang="ru-RU"/>
        </a:p>
      </dgm:t>
    </dgm:pt>
    <dgm:pt modelId="{4702C293-CD3D-4DAF-88AE-5018D5180F51}" type="sibTrans" cxnId="{126B312F-D735-478C-92DF-802C8BEEDCEE}">
      <dgm:prSet/>
      <dgm:spPr/>
      <dgm:t>
        <a:bodyPr/>
        <a:lstStyle/>
        <a:p>
          <a:endParaRPr lang="ru-RU"/>
        </a:p>
      </dgm:t>
    </dgm:pt>
    <dgm:pt modelId="{D3CD0203-98BD-4641-A3E6-E3BBAB44F42B}">
      <dgm:prSet phldrT="[Текст]" custT="1"/>
      <dgm:spPr>
        <a:solidFill>
          <a:schemeClr val="accent1">
            <a:lumMod val="60000"/>
            <a:lumOff val="40000"/>
          </a:schemeClr>
        </a:solidFill>
      </dgm:spPr>
      <dgm:t>
        <a:bodyPr/>
        <a:lstStyle/>
        <a:p>
          <a:r>
            <a:rPr lang="uz-Cyrl-UZ" sz="2000" b="0" dirty="0">
              <a:solidFill>
                <a:schemeClr val="tx1"/>
              </a:solidFill>
              <a:latin typeface="Times New Roman" panose="02020603050405020304" pitchFamily="18" charset="0"/>
              <a:cs typeface="Times New Roman" panose="02020603050405020304" pitchFamily="18" charset="0"/>
            </a:rPr>
            <a:t>Лицензияларнинг амал қилиш муддати чекланмаган бўлади, фақат айрим фаолият турлари бўйича чекланганиши мумкин, аммо   5 йилдан кам бўлмаслиги лозим. </a:t>
          </a:r>
          <a:endParaRPr lang="ru-RU" sz="2000" b="0" dirty="0">
            <a:solidFill>
              <a:schemeClr val="tx1"/>
            </a:solidFill>
            <a:latin typeface="Times New Roman" panose="02020603050405020304" pitchFamily="18" charset="0"/>
            <a:cs typeface="Times New Roman" panose="02020603050405020304" pitchFamily="18" charset="0"/>
          </a:endParaRPr>
        </a:p>
      </dgm:t>
    </dgm:pt>
    <dgm:pt modelId="{41D1030D-E943-42A3-889F-DEFBADD64DAD}" type="sibTrans" cxnId="{CD5B2C41-FA90-450A-B80B-4F38C9CD8194}">
      <dgm:prSet/>
      <dgm:spPr/>
      <dgm:t>
        <a:bodyPr/>
        <a:lstStyle/>
        <a:p>
          <a:endParaRPr lang="ru-RU"/>
        </a:p>
      </dgm:t>
    </dgm:pt>
    <dgm:pt modelId="{CD76AD49-8C4F-4050-8471-8C7C6F8E17F8}" type="parTrans" cxnId="{CD5B2C41-FA90-450A-B80B-4F38C9CD8194}">
      <dgm:prSet/>
      <dgm:spPr/>
      <dgm:t>
        <a:bodyPr/>
        <a:lstStyle/>
        <a:p>
          <a:endParaRPr lang="ru-RU"/>
        </a:p>
      </dgm:t>
    </dgm:pt>
    <dgm:pt modelId="{13764CC7-06AE-4272-B92E-F9C6B3F0A89C}">
      <dgm:prSet/>
      <dgm:spPr>
        <a:solidFill>
          <a:schemeClr val="tx2">
            <a:lumMod val="40000"/>
            <a:lumOff val="60000"/>
          </a:schemeClr>
        </a:solidFill>
      </dgm:spPr>
      <dgm:t>
        <a:bodyPr/>
        <a:lstStyle/>
        <a:p>
          <a:r>
            <a:rPr lang="ru-RU" b="0" i="0" u="none" dirty="0">
              <a:solidFill>
                <a:schemeClr val="tx1"/>
              </a:solidFill>
              <a:latin typeface="Times New Roman" panose="02020603050405020304" pitchFamily="18" charset="0"/>
              <a:cs typeface="Times New Roman" panose="02020603050405020304" pitchFamily="18" charset="0"/>
            </a:rPr>
            <a:t>ЮШ </a:t>
          </a:r>
          <a:r>
            <a:rPr lang="ru-RU" b="0" i="0" u="none" dirty="0" err="1">
              <a:solidFill>
                <a:schemeClr val="tx1"/>
              </a:solidFill>
              <a:latin typeface="Times New Roman" panose="02020603050405020304" pitchFamily="18" charset="0"/>
              <a:cs typeface="Times New Roman" panose="02020603050405020304" pitchFamily="18" charset="0"/>
            </a:rPr>
            <a:t>томонидан</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фаолиятнинг</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айрим</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турларини</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амалга</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ошириш</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фуқароларнинг</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ҳаёти</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ва</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соғлиғига</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зарар</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жисмоний</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ва</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юридик</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шахсларнинг</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ҳуқуқлари</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ҳамда</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қонуний</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манфаатларига</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жамоат</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хавфсизлигига</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зиён</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ва</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ёки</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атроф-муҳитга</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зарар</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етказилишига</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сабаб</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бўлиши</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мумкин</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бўлса</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лицензиялаш</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ва</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рухсат</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бериш</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тартиб-таомиллари</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жорий</a:t>
          </a:r>
          <a:r>
            <a:rPr lang="ru-RU" b="0" i="0" u="none" dirty="0">
              <a:solidFill>
                <a:schemeClr val="tx1"/>
              </a:solidFill>
              <a:latin typeface="Times New Roman" panose="02020603050405020304" pitchFamily="18" charset="0"/>
              <a:cs typeface="Times New Roman" panose="02020603050405020304" pitchFamily="18" charset="0"/>
            </a:rPr>
            <a:t> </a:t>
          </a:r>
          <a:r>
            <a:rPr lang="ru-RU" b="0" i="0" u="none" dirty="0" err="1">
              <a:solidFill>
                <a:schemeClr val="tx1"/>
              </a:solidFill>
              <a:latin typeface="Times New Roman" panose="02020603050405020304" pitchFamily="18" charset="0"/>
              <a:cs typeface="Times New Roman" panose="02020603050405020304" pitchFamily="18" charset="0"/>
            </a:rPr>
            <a:t>этилади</a:t>
          </a:r>
          <a:r>
            <a:rPr lang="ru-RU" b="0" i="0" u="none" dirty="0">
              <a:solidFill>
                <a:schemeClr val="tx1"/>
              </a:solidFill>
              <a:latin typeface="Times New Roman" panose="02020603050405020304" pitchFamily="18" charset="0"/>
              <a:cs typeface="Times New Roman" panose="02020603050405020304" pitchFamily="18" charset="0"/>
            </a:rPr>
            <a:t>.</a:t>
          </a:r>
          <a:r>
            <a:rPr lang="uz-Cyrl-UZ" b="0" dirty="0">
              <a:solidFill>
                <a:schemeClr val="tx1"/>
              </a:solidFill>
              <a:latin typeface="Times New Roman" panose="02020603050405020304" pitchFamily="18" charset="0"/>
              <a:cs typeface="Times New Roman" panose="02020603050405020304" pitchFamily="18" charset="0"/>
            </a:rPr>
            <a:t> </a:t>
          </a:r>
          <a:endParaRPr lang="ru-RU" b="0" dirty="0">
            <a:solidFill>
              <a:schemeClr val="tx1"/>
            </a:solidFill>
            <a:latin typeface="Times New Roman" panose="02020603050405020304" pitchFamily="18" charset="0"/>
            <a:cs typeface="Times New Roman" panose="02020603050405020304" pitchFamily="18" charset="0"/>
          </a:endParaRPr>
        </a:p>
      </dgm:t>
    </dgm:pt>
    <dgm:pt modelId="{E0C05D68-C23D-43B8-93A8-43CB4D5E4D18}" type="parTrans" cxnId="{872E0A83-6D33-4C40-B09C-2C7287435047}">
      <dgm:prSet/>
      <dgm:spPr/>
      <dgm:t>
        <a:bodyPr/>
        <a:lstStyle/>
        <a:p>
          <a:endParaRPr lang="ru-RU"/>
        </a:p>
      </dgm:t>
    </dgm:pt>
    <dgm:pt modelId="{C7989E2F-CC13-40A3-ACFF-A6E4FF265036}" type="sibTrans" cxnId="{872E0A83-6D33-4C40-B09C-2C7287435047}">
      <dgm:prSet/>
      <dgm:spPr/>
      <dgm:t>
        <a:bodyPr/>
        <a:lstStyle/>
        <a:p>
          <a:endParaRPr lang="ru-RU"/>
        </a:p>
      </dgm:t>
    </dgm:pt>
    <dgm:pt modelId="{C5A4730E-CEA9-4991-A770-4F5E7B211F53}" type="pres">
      <dgm:prSet presAssocID="{CDE9BE2E-73A1-4645-8ED8-6C6BBE197E95}" presName="linearFlow" presStyleCnt="0">
        <dgm:presLayoutVars>
          <dgm:dir/>
          <dgm:resizeHandles val="exact"/>
        </dgm:presLayoutVars>
      </dgm:prSet>
      <dgm:spPr/>
    </dgm:pt>
    <dgm:pt modelId="{F66BC34A-6597-42C0-A418-25C717FA21B9}" type="pres">
      <dgm:prSet presAssocID="{13764CC7-06AE-4272-B92E-F9C6B3F0A89C}" presName="composite" presStyleCnt="0"/>
      <dgm:spPr/>
    </dgm:pt>
    <dgm:pt modelId="{BD751084-D1F0-4C9F-B6AA-A602214FD084}" type="pres">
      <dgm:prSet presAssocID="{13764CC7-06AE-4272-B92E-F9C6B3F0A89C}" presName="imgShp" presStyleLbl="fgImgPlace1" presStyleIdx="0" presStyleCnt="3" custLinFactNeighborX="-88693" custLinFactNeighborY="3839"/>
      <dgm:spPr>
        <a:blipFill rotWithShape="1">
          <a:blip xmlns:r="http://schemas.openxmlformats.org/officeDocument/2006/relationships" r:embed="rId1"/>
          <a:srcRect/>
          <a:stretch>
            <a:fillRect t="-19000" b="-19000"/>
          </a:stretch>
        </a:blipFill>
      </dgm:spPr>
    </dgm:pt>
    <dgm:pt modelId="{4F1A6FFE-CC2E-44A9-A34E-D2085DDBB6A0}" type="pres">
      <dgm:prSet presAssocID="{13764CC7-06AE-4272-B92E-F9C6B3F0A89C}" presName="txShp" presStyleLbl="node1" presStyleIdx="0" presStyleCnt="3" custScaleX="129561" custScaleY="249376" custLinFactNeighborX="-1487" custLinFactNeighborY="15422">
        <dgm:presLayoutVars>
          <dgm:bulletEnabled val="1"/>
        </dgm:presLayoutVars>
      </dgm:prSet>
      <dgm:spPr/>
    </dgm:pt>
    <dgm:pt modelId="{69F5DEC3-BAF0-4EBB-83C9-11AF5A34C5B7}" type="pres">
      <dgm:prSet presAssocID="{C7989E2F-CC13-40A3-ACFF-A6E4FF265036}" presName="spacing" presStyleCnt="0"/>
      <dgm:spPr/>
    </dgm:pt>
    <dgm:pt modelId="{20D42A0E-1CA6-45B7-9E19-EC9A3B578192}" type="pres">
      <dgm:prSet presAssocID="{9DAECC39-CDA5-4653-ACBD-887063BD48B0}" presName="composite" presStyleCnt="0"/>
      <dgm:spPr/>
    </dgm:pt>
    <dgm:pt modelId="{CE0FD8BE-89AE-4C4F-894E-B335F4F43214}" type="pres">
      <dgm:prSet presAssocID="{9DAECC39-CDA5-4653-ACBD-887063BD48B0}" presName="imgShp" presStyleLbl="fgImgPlace1" presStyleIdx="1" presStyleCnt="3" custLinFactNeighborX="-90665" custLinFactNeighborY="-2712"/>
      <dgm:spPr>
        <a:blipFill rotWithShape="1">
          <a:blip xmlns:r="http://schemas.openxmlformats.org/officeDocument/2006/relationships" r:embed="rId2"/>
          <a:srcRect/>
          <a:stretch>
            <a:fillRect l="-42000" r="-42000"/>
          </a:stretch>
        </a:blipFill>
      </dgm:spPr>
    </dgm:pt>
    <dgm:pt modelId="{8871D506-0FD0-43BC-BA7C-513AE3AA52E0}" type="pres">
      <dgm:prSet presAssocID="{9DAECC39-CDA5-4653-ACBD-887063BD48B0}" presName="txShp" presStyleLbl="node1" presStyleIdx="1" presStyleCnt="3" custScaleX="138055" custScaleY="198158" custLinFactNeighborX="743" custLinFactNeighborY="-8934">
        <dgm:presLayoutVars>
          <dgm:bulletEnabled val="1"/>
        </dgm:presLayoutVars>
      </dgm:prSet>
      <dgm:spPr/>
    </dgm:pt>
    <dgm:pt modelId="{A77056A3-F9A6-43CF-BB7A-CDFFEED6C711}" type="pres">
      <dgm:prSet presAssocID="{4702C293-CD3D-4DAF-88AE-5018D5180F51}" presName="spacing" presStyleCnt="0"/>
      <dgm:spPr/>
    </dgm:pt>
    <dgm:pt modelId="{38B8C7DE-EE98-46D6-8737-920D5E8A1755}" type="pres">
      <dgm:prSet presAssocID="{D3CD0203-98BD-4641-A3E6-E3BBAB44F42B}" presName="composite" presStyleCnt="0"/>
      <dgm:spPr/>
    </dgm:pt>
    <dgm:pt modelId="{3759982D-142C-4D73-B939-979E26A396CE}" type="pres">
      <dgm:prSet presAssocID="{D3CD0203-98BD-4641-A3E6-E3BBAB44F42B}" presName="imgShp" presStyleLbl="fgImgPlace1" presStyleIdx="2" presStyleCnt="3" custLinFactNeighborX="-81841" custLinFactNeighborY="-26582"/>
      <dgm:spPr>
        <a:blipFill rotWithShape="1">
          <a:blip xmlns:r="http://schemas.openxmlformats.org/officeDocument/2006/relationships" r:embed="rId3"/>
          <a:srcRect/>
          <a:stretch>
            <a:fillRect/>
          </a:stretch>
        </a:blipFill>
      </dgm:spPr>
    </dgm:pt>
    <dgm:pt modelId="{2AD01479-737F-4DDC-A2F8-CEE841681897}" type="pres">
      <dgm:prSet presAssocID="{D3CD0203-98BD-4641-A3E6-E3BBAB44F42B}" presName="txShp" presStyleLbl="node1" presStyleIdx="2" presStyleCnt="3" custScaleX="125372" custScaleY="125185" custLinFactNeighborX="743" custLinFactNeighborY="-25307">
        <dgm:presLayoutVars>
          <dgm:bulletEnabled val="1"/>
        </dgm:presLayoutVars>
      </dgm:prSet>
      <dgm:spPr/>
    </dgm:pt>
  </dgm:ptLst>
  <dgm:cxnLst>
    <dgm:cxn modelId="{E838B20C-E888-4906-83FF-92B3281D6B8E}" type="presOf" srcId="{9DAECC39-CDA5-4653-ACBD-887063BD48B0}" destId="{8871D506-0FD0-43BC-BA7C-513AE3AA52E0}" srcOrd="0" destOrd="0" presId="urn:microsoft.com/office/officeart/2005/8/layout/vList3"/>
    <dgm:cxn modelId="{126B312F-D735-478C-92DF-802C8BEEDCEE}" srcId="{CDE9BE2E-73A1-4645-8ED8-6C6BBE197E95}" destId="{9DAECC39-CDA5-4653-ACBD-887063BD48B0}" srcOrd="1" destOrd="0" parTransId="{DD016050-8527-4D4D-B711-7C15D057D951}" sibTransId="{4702C293-CD3D-4DAF-88AE-5018D5180F51}"/>
    <dgm:cxn modelId="{CD5B2C41-FA90-450A-B80B-4F38C9CD8194}" srcId="{CDE9BE2E-73A1-4645-8ED8-6C6BBE197E95}" destId="{D3CD0203-98BD-4641-A3E6-E3BBAB44F42B}" srcOrd="2" destOrd="0" parTransId="{CD76AD49-8C4F-4050-8471-8C7C6F8E17F8}" sibTransId="{41D1030D-E943-42A3-889F-DEFBADD64DAD}"/>
    <dgm:cxn modelId="{22E72952-075C-46A5-9A1C-DBDDA0D3C983}" type="presOf" srcId="{13764CC7-06AE-4272-B92E-F9C6B3F0A89C}" destId="{4F1A6FFE-CC2E-44A9-A34E-D2085DDBB6A0}" srcOrd="0" destOrd="0" presId="urn:microsoft.com/office/officeart/2005/8/layout/vList3"/>
    <dgm:cxn modelId="{EA5C2357-4C38-459F-8AEB-7A23C7E4B45A}" type="presOf" srcId="{D3CD0203-98BD-4641-A3E6-E3BBAB44F42B}" destId="{2AD01479-737F-4DDC-A2F8-CEE841681897}" srcOrd="0" destOrd="0" presId="urn:microsoft.com/office/officeart/2005/8/layout/vList3"/>
    <dgm:cxn modelId="{DB44566B-4445-4DD9-A366-C008EDB3B908}" type="presOf" srcId="{CDE9BE2E-73A1-4645-8ED8-6C6BBE197E95}" destId="{C5A4730E-CEA9-4991-A770-4F5E7B211F53}" srcOrd="0" destOrd="0" presId="urn:microsoft.com/office/officeart/2005/8/layout/vList3"/>
    <dgm:cxn modelId="{872E0A83-6D33-4C40-B09C-2C7287435047}" srcId="{CDE9BE2E-73A1-4645-8ED8-6C6BBE197E95}" destId="{13764CC7-06AE-4272-B92E-F9C6B3F0A89C}" srcOrd="0" destOrd="0" parTransId="{E0C05D68-C23D-43B8-93A8-43CB4D5E4D18}" sibTransId="{C7989E2F-CC13-40A3-ACFF-A6E4FF265036}"/>
    <dgm:cxn modelId="{B758A480-250B-419C-AC6C-41728478CC04}" type="presParOf" srcId="{C5A4730E-CEA9-4991-A770-4F5E7B211F53}" destId="{F66BC34A-6597-42C0-A418-25C717FA21B9}" srcOrd="0" destOrd="0" presId="urn:microsoft.com/office/officeart/2005/8/layout/vList3"/>
    <dgm:cxn modelId="{35BA3D41-9C77-4ADF-A375-6DC53C8AA56A}" type="presParOf" srcId="{F66BC34A-6597-42C0-A418-25C717FA21B9}" destId="{BD751084-D1F0-4C9F-B6AA-A602214FD084}" srcOrd="0" destOrd="0" presId="urn:microsoft.com/office/officeart/2005/8/layout/vList3"/>
    <dgm:cxn modelId="{A6539253-0EA2-47F4-B9CC-47A4FE5E64E2}" type="presParOf" srcId="{F66BC34A-6597-42C0-A418-25C717FA21B9}" destId="{4F1A6FFE-CC2E-44A9-A34E-D2085DDBB6A0}" srcOrd="1" destOrd="0" presId="urn:microsoft.com/office/officeart/2005/8/layout/vList3"/>
    <dgm:cxn modelId="{355CB02F-05FA-4C54-ABBB-1B64DF44AB90}" type="presParOf" srcId="{C5A4730E-CEA9-4991-A770-4F5E7B211F53}" destId="{69F5DEC3-BAF0-4EBB-83C9-11AF5A34C5B7}" srcOrd="1" destOrd="0" presId="urn:microsoft.com/office/officeart/2005/8/layout/vList3"/>
    <dgm:cxn modelId="{69FB94F4-72FE-4072-B9EB-F946BC962739}" type="presParOf" srcId="{C5A4730E-CEA9-4991-A770-4F5E7B211F53}" destId="{20D42A0E-1CA6-45B7-9E19-EC9A3B578192}" srcOrd="2" destOrd="0" presId="urn:microsoft.com/office/officeart/2005/8/layout/vList3"/>
    <dgm:cxn modelId="{37CAAA46-686D-4213-8E80-7FEBAE7495E5}" type="presParOf" srcId="{20D42A0E-1CA6-45B7-9E19-EC9A3B578192}" destId="{CE0FD8BE-89AE-4C4F-894E-B335F4F43214}" srcOrd="0" destOrd="0" presId="urn:microsoft.com/office/officeart/2005/8/layout/vList3"/>
    <dgm:cxn modelId="{DDC4BD8C-0235-4A87-88AB-16AE84FE4D82}" type="presParOf" srcId="{20D42A0E-1CA6-45B7-9E19-EC9A3B578192}" destId="{8871D506-0FD0-43BC-BA7C-513AE3AA52E0}" srcOrd="1" destOrd="0" presId="urn:microsoft.com/office/officeart/2005/8/layout/vList3"/>
    <dgm:cxn modelId="{69902DF0-ED6F-4510-9C46-2C37BFE9E377}" type="presParOf" srcId="{C5A4730E-CEA9-4991-A770-4F5E7B211F53}" destId="{A77056A3-F9A6-43CF-BB7A-CDFFEED6C711}" srcOrd="3" destOrd="0" presId="urn:microsoft.com/office/officeart/2005/8/layout/vList3"/>
    <dgm:cxn modelId="{6F601F37-824B-4F14-BF80-1C2460F43FD9}" type="presParOf" srcId="{C5A4730E-CEA9-4991-A770-4F5E7B211F53}" destId="{38B8C7DE-EE98-46D6-8737-920D5E8A1755}" srcOrd="4" destOrd="0" presId="urn:microsoft.com/office/officeart/2005/8/layout/vList3"/>
    <dgm:cxn modelId="{7ABA9B62-994E-4723-AEC7-7D8EC857A896}" type="presParOf" srcId="{38B8C7DE-EE98-46D6-8737-920D5E8A1755}" destId="{3759982D-142C-4D73-B939-979E26A396CE}" srcOrd="0" destOrd="0" presId="urn:microsoft.com/office/officeart/2005/8/layout/vList3"/>
    <dgm:cxn modelId="{EBB184FC-C22E-4D58-8007-754DF1E11318}" type="presParOf" srcId="{38B8C7DE-EE98-46D6-8737-920D5E8A1755}" destId="{2AD01479-737F-4DDC-A2F8-CEE8416818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BE637D-DBFF-4824-8ABB-5643271C07E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0BFEB847-454E-4D8C-BE3C-A8358E45342C}">
      <dgm:prSet phldrT="[Текст]"/>
      <dgm:spPr/>
      <dgm:t>
        <a:bodyPr/>
        <a:lstStyle/>
        <a:p>
          <a:r>
            <a:rPr lang="uz-Cyrl-UZ" b="1" dirty="0">
              <a:solidFill>
                <a:srgbClr val="FF0000"/>
              </a:solidFill>
              <a:latin typeface="Times New Roman" panose="02020603050405020304" pitchFamily="18" charset="0"/>
              <a:cs typeface="Times New Roman" panose="02020603050405020304" pitchFamily="18" charset="0"/>
            </a:rPr>
            <a:t>Обҳ УК</a:t>
          </a:r>
          <a:endParaRPr lang="ru-RU" b="1" dirty="0">
            <a:solidFill>
              <a:srgbClr val="FF0000"/>
            </a:solidFill>
            <a:latin typeface="Times New Roman" panose="02020603050405020304" pitchFamily="18" charset="0"/>
            <a:cs typeface="Times New Roman" panose="02020603050405020304" pitchFamily="18" charset="0"/>
          </a:endParaRPr>
        </a:p>
      </dgm:t>
    </dgm:pt>
    <dgm:pt modelId="{530FAF84-8C72-4CC6-BB7A-3388D5F2E07C}" type="sibTrans" cxnId="{F93C1083-233F-4209-BD63-EF44814D8960}">
      <dgm:prSet/>
      <dgm:spPr/>
      <dgm:t>
        <a:bodyPr/>
        <a:lstStyle/>
        <a:p>
          <a:endParaRPr lang="ru-RU"/>
        </a:p>
      </dgm:t>
    </dgm:pt>
    <dgm:pt modelId="{DD412528-8C73-47CB-803E-0F95AF9542CE}" type="parTrans" cxnId="{F93C1083-233F-4209-BD63-EF44814D8960}">
      <dgm:prSet/>
      <dgm:spPr/>
      <dgm:t>
        <a:bodyPr/>
        <a:lstStyle/>
        <a:p>
          <a:endParaRPr lang="ru-RU"/>
        </a:p>
      </dgm:t>
    </dgm:pt>
    <dgm:pt modelId="{CFAAE947-FF88-434C-AF22-31DEE0716D10}" type="pres">
      <dgm:prSet presAssocID="{96BE637D-DBFF-4824-8ABB-5643271C07EE}" presName="Name0" presStyleCnt="0">
        <dgm:presLayoutVars>
          <dgm:chMax val="4"/>
          <dgm:resizeHandles val="exact"/>
        </dgm:presLayoutVars>
      </dgm:prSet>
      <dgm:spPr/>
    </dgm:pt>
    <dgm:pt modelId="{8F61C449-55C0-4E85-B6AE-95D7E650182A}" type="pres">
      <dgm:prSet presAssocID="{96BE637D-DBFF-4824-8ABB-5643271C07EE}" presName="ellipse" presStyleLbl="trBgShp" presStyleIdx="0" presStyleCnt="1" custScaleX="99741" custLinFactNeighborX="4235" custLinFactNeighborY="71491"/>
      <dgm:spPr/>
    </dgm:pt>
    <dgm:pt modelId="{72F4BCE3-FE59-426A-B0EF-3983814E375E}" type="pres">
      <dgm:prSet presAssocID="{96BE637D-DBFF-4824-8ABB-5643271C07EE}" presName="arrow1" presStyleLbl="fgShp" presStyleIdx="0" presStyleCnt="1" custScaleX="42101" custScaleY="148010" custLinFactY="156918" custLinFactNeighborX="-2" custLinFactNeighborY="200000"/>
      <dgm:spPr>
        <a:solidFill>
          <a:schemeClr val="tx2"/>
        </a:solidFill>
      </dgm:spPr>
    </dgm:pt>
    <dgm:pt modelId="{E02C160C-8B7C-496C-977B-5A11FD19D483}" type="pres">
      <dgm:prSet presAssocID="{96BE637D-DBFF-4824-8ABB-5643271C07EE}" presName="rectangle" presStyleLbl="revTx" presStyleIdx="0" presStyleCnt="1" custScaleX="117529" custScaleY="216554" custLinFactY="-100000" custLinFactNeighborX="1747" custLinFactNeighborY="-180521">
        <dgm:presLayoutVars>
          <dgm:bulletEnabled val="1"/>
        </dgm:presLayoutVars>
      </dgm:prSet>
      <dgm:spPr/>
    </dgm:pt>
    <dgm:pt modelId="{36991B63-DE96-4997-8C86-785C7CBE037C}" type="pres">
      <dgm:prSet presAssocID="{96BE637D-DBFF-4824-8ABB-5643271C07EE}" presName="funnel" presStyleLbl="trAlignAcc1" presStyleIdx="0" presStyleCnt="1" custScaleY="125924" custLinFactNeighborX="1128" custLinFactNeighborY="31799"/>
      <dgm:spPr/>
    </dgm:pt>
  </dgm:ptLst>
  <dgm:cxnLst>
    <dgm:cxn modelId="{F93C1083-233F-4209-BD63-EF44814D8960}" srcId="{96BE637D-DBFF-4824-8ABB-5643271C07EE}" destId="{0BFEB847-454E-4D8C-BE3C-A8358E45342C}" srcOrd="0" destOrd="0" parTransId="{DD412528-8C73-47CB-803E-0F95AF9542CE}" sibTransId="{530FAF84-8C72-4CC6-BB7A-3388D5F2E07C}"/>
    <dgm:cxn modelId="{C84ADDA6-6D97-4203-9A62-56EC1D543848}" type="presOf" srcId="{96BE637D-DBFF-4824-8ABB-5643271C07EE}" destId="{CFAAE947-FF88-434C-AF22-31DEE0716D10}" srcOrd="0" destOrd="0" presId="urn:microsoft.com/office/officeart/2005/8/layout/funnel1"/>
    <dgm:cxn modelId="{752E1FD3-63D4-49FC-8DFD-AF139D5936D5}" type="presOf" srcId="{0BFEB847-454E-4D8C-BE3C-A8358E45342C}" destId="{E02C160C-8B7C-496C-977B-5A11FD19D483}" srcOrd="0" destOrd="0" presId="urn:microsoft.com/office/officeart/2005/8/layout/funnel1"/>
    <dgm:cxn modelId="{F66C120F-D60F-4B52-B787-9258E2BC8FE7}" type="presParOf" srcId="{CFAAE947-FF88-434C-AF22-31DEE0716D10}" destId="{8F61C449-55C0-4E85-B6AE-95D7E650182A}" srcOrd="0" destOrd="0" presId="urn:microsoft.com/office/officeart/2005/8/layout/funnel1"/>
    <dgm:cxn modelId="{F3FD0BA3-B615-455D-BF50-E8476B7C7AC9}" type="presParOf" srcId="{CFAAE947-FF88-434C-AF22-31DEE0716D10}" destId="{72F4BCE3-FE59-426A-B0EF-3983814E375E}" srcOrd="1" destOrd="0" presId="urn:microsoft.com/office/officeart/2005/8/layout/funnel1"/>
    <dgm:cxn modelId="{8227AC02-3B33-4E2F-A824-0FB53B4B86CC}" type="presParOf" srcId="{CFAAE947-FF88-434C-AF22-31DEE0716D10}" destId="{E02C160C-8B7C-496C-977B-5A11FD19D483}" srcOrd="2" destOrd="0" presId="urn:microsoft.com/office/officeart/2005/8/layout/funnel1"/>
    <dgm:cxn modelId="{52211215-F6D3-4E88-BE35-1BBD75374514}" type="presParOf" srcId="{CFAAE947-FF88-434C-AF22-31DEE0716D10}" destId="{36991B63-DE96-4997-8C86-785C7CBE037C}" srcOrd="3"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BE637D-DBFF-4824-8ABB-5643271C07E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0BFEB847-454E-4D8C-BE3C-A8358E45342C}">
      <dgm:prSet phldrT="[Текст]"/>
      <dgm:spPr/>
      <dgm:t>
        <a:bodyPr/>
        <a:lstStyle/>
        <a:p>
          <a:r>
            <a:rPr lang="uz-Cyrl-UZ" b="1" dirty="0">
              <a:solidFill>
                <a:srgbClr val="FF0000"/>
              </a:solidFill>
              <a:latin typeface="Times New Roman" panose="02020603050405020304" pitchFamily="18" charset="0"/>
              <a:cs typeface="Times New Roman" panose="02020603050405020304" pitchFamily="18" charset="0"/>
            </a:rPr>
            <a:t>ХК</a:t>
          </a:r>
          <a:endParaRPr lang="ru-RU" b="1" dirty="0">
            <a:solidFill>
              <a:srgbClr val="FF0000"/>
            </a:solidFill>
            <a:latin typeface="Times New Roman" panose="02020603050405020304" pitchFamily="18" charset="0"/>
            <a:cs typeface="Times New Roman" panose="02020603050405020304" pitchFamily="18" charset="0"/>
          </a:endParaRPr>
        </a:p>
      </dgm:t>
    </dgm:pt>
    <dgm:pt modelId="{530FAF84-8C72-4CC6-BB7A-3388D5F2E07C}" type="sibTrans" cxnId="{F93C1083-233F-4209-BD63-EF44814D8960}">
      <dgm:prSet/>
      <dgm:spPr/>
      <dgm:t>
        <a:bodyPr/>
        <a:lstStyle/>
        <a:p>
          <a:endParaRPr lang="ru-RU"/>
        </a:p>
      </dgm:t>
    </dgm:pt>
    <dgm:pt modelId="{DD412528-8C73-47CB-803E-0F95AF9542CE}" type="parTrans" cxnId="{F93C1083-233F-4209-BD63-EF44814D8960}">
      <dgm:prSet/>
      <dgm:spPr/>
      <dgm:t>
        <a:bodyPr/>
        <a:lstStyle/>
        <a:p>
          <a:endParaRPr lang="ru-RU"/>
        </a:p>
      </dgm:t>
    </dgm:pt>
    <dgm:pt modelId="{CFAAE947-FF88-434C-AF22-31DEE0716D10}" type="pres">
      <dgm:prSet presAssocID="{96BE637D-DBFF-4824-8ABB-5643271C07EE}" presName="Name0" presStyleCnt="0">
        <dgm:presLayoutVars>
          <dgm:chMax val="4"/>
          <dgm:resizeHandles val="exact"/>
        </dgm:presLayoutVars>
      </dgm:prSet>
      <dgm:spPr/>
    </dgm:pt>
    <dgm:pt modelId="{8F61C449-55C0-4E85-B6AE-95D7E650182A}" type="pres">
      <dgm:prSet presAssocID="{96BE637D-DBFF-4824-8ABB-5643271C07EE}" presName="ellipse" presStyleLbl="trBgShp" presStyleIdx="0" presStyleCnt="1" custScaleX="99741" custLinFactNeighborX="4235" custLinFactNeighborY="71491"/>
      <dgm:spPr/>
    </dgm:pt>
    <dgm:pt modelId="{72F4BCE3-FE59-426A-B0EF-3983814E375E}" type="pres">
      <dgm:prSet presAssocID="{96BE637D-DBFF-4824-8ABB-5643271C07EE}" presName="arrow1" presStyleLbl="fgShp" presStyleIdx="0" presStyleCnt="1" custScaleX="42101" custScaleY="148010" custLinFactY="156918" custLinFactNeighborX="-2" custLinFactNeighborY="200000"/>
      <dgm:spPr>
        <a:solidFill>
          <a:schemeClr val="tx2"/>
        </a:solidFill>
      </dgm:spPr>
    </dgm:pt>
    <dgm:pt modelId="{E02C160C-8B7C-496C-977B-5A11FD19D483}" type="pres">
      <dgm:prSet presAssocID="{96BE637D-DBFF-4824-8ABB-5643271C07EE}" presName="rectangle" presStyleLbl="revTx" presStyleIdx="0" presStyleCnt="1" custScaleX="117529" custScaleY="216554" custLinFactY="-100000" custLinFactNeighborX="1747" custLinFactNeighborY="-180521">
        <dgm:presLayoutVars>
          <dgm:bulletEnabled val="1"/>
        </dgm:presLayoutVars>
      </dgm:prSet>
      <dgm:spPr/>
    </dgm:pt>
    <dgm:pt modelId="{36991B63-DE96-4997-8C86-785C7CBE037C}" type="pres">
      <dgm:prSet presAssocID="{96BE637D-DBFF-4824-8ABB-5643271C07EE}" presName="funnel" presStyleLbl="trAlignAcc1" presStyleIdx="0" presStyleCnt="1" custScaleY="125924" custLinFactNeighborX="1128" custLinFactNeighborY="31799"/>
      <dgm:spPr/>
    </dgm:pt>
  </dgm:ptLst>
  <dgm:cxnLst>
    <dgm:cxn modelId="{F93C1083-233F-4209-BD63-EF44814D8960}" srcId="{96BE637D-DBFF-4824-8ABB-5643271C07EE}" destId="{0BFEB847-454E-4D8C-BE3C-A8358E45342C}" srcOrd="0" destOrd="0" parTransId="{DD412528-8C73-47CB-803E-0F95AF9542CE}" sibTransId="{530FAF84-8C72-4CC6-BB7A-3388D5F2E07C}"/>
    <dgm:cxn modelId="{C84ADDA6-6D97-4203-9A62-56EC1D543848}" type="presOf" srcId="{96BE637D-DBFF-4824-8ABB-5643271C07EE}" destId="{CFAAE947-FF88-434C-AF22-31DEE0716D10}" srcOrd="0" destOrd="0" presId="urn:microsoft.com/office/officeart/2005/8/layout/funnel1"/>
    <dgm:cxn modelId="{752E1FD3-63D4-49FC-8DFD-AF139D5936D5}" type="presOf" srcId="{0BFEB847-454E-4D8C-BE3C-A8358E45342C}" destId="{E02C160C-8B7C-496C-977B-5A11FD19D483}" srcOrd="0" destOrd="0" presId="urn:microsoft.com/office/officeart/2005/8/layout/funnel1"/>
    <dgm:cxn modelId="{F66C120F-D60F-4B52-B787-9258E2BC8FE7}" type="presParOf" srcId="{CFAAE947-FF88-434C-AF22-31DEE0716D10}" destId="{8F61C449-55C0-4E85-B6AE-95D7E650182A}" srcOrd="0" destOrd="0" presId="urn:microsoft.com/office/officeart/2005/8/layout/funnel1"/>
    <dgm:cxn modelId="{F3FD0BA3-B615-455D-BF50-E8476B7C7AC9}" type="presParOf" srcId="{CFAAE947-FF88-434C-AF22-31DEE0716D10}" destId="{72F4BCE3-FE59-426A-B0EF-3983814E375E}" srcOrd="1" destOrd="0" presId="urn:microsoft.com/office/officeart/2005/8/layout/funnel1"/>
    <dgm:cxn modelId="{8227AC02-3B33-4E2F-A824-0FB53B4B86CC}" type="presParOf" srcId="{CFAAE947-FF88-434C-AF22-31DEE0716D10}" destId="{E02C160C-8B7C-496C-977B-5A11FD19D483}" srcOrd="2" destOrd="0" presId="urn:microsoft.com/office/officeart/2005/8/layout/funnel1"/>
    <dgm:cxn modelId="{52211215-F6D3-4E88-BE35-1BBD75374514}" type="presParOf" srcId="{CFAAE947-FF88-434C-AF22-31DEE0716D10}" destId="{36991B63-DE96-4997-8C86-785C7CBE037C}" srcOrd="3"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BE637D-DBFF-4824-8ABB-5643271C07E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292191A5-D2B5-402D-9A96-D09248792124}">
      <dgm:prSet phldrT="[Текст]" custT="1"/>
      <dgm:spPr>
        <a:solidFill>
          <a:srgbClr val="00B0F0"/>
        </a:solidFill>
      </dgm:spPr>
      <dgm:t>
        <a:bodyPr/>
        <a:lstStyle/>
        <a:p>
          <a:r>
            <a:rPr lang="uz-Cyrl-UZ" sz="2200" dirty="0">
              <a:solidFill>
                <a:schemeClr val="tx1"/>
              </a:solidFill>
              <a:latin typeface="Times New Roman" panose="02020603050405020304" pitchFamily="18" charset="0"/>
              <a:cs typeface="Times New Roman" panose="02020603050405020304" pitchFamily="18" charset="0"/>
            </a:rPr>
            <a:t>улушлар</a:t>
          </a:r>
          <a:endParaRPr lang="ru-RU" sz="2200" dirty="0">
            <a:solidFill>
              <a:schemeClr val="tx1"/>
            </a:solidFill>
            <a:latin typeface="Times New Roman" panose="02020603050405020304" pitchFamily="18" charset="0"/>
            <a:cs typeface="Times New Roman" panose="02020603050405020304" pitchFamily="18" charset="0"/>
          </a:endParaRPr>
        </a:p>
      </dgm:t>
    </dgm:pt>
    <dgm:pt modelId="{62E2359E-8C84-4EC3-83F7-D988542B2534}" type="sibTrans" cxnId="{B8CC9431-5F64-48CD-A1CE-49D163CF1F44}">
      <dgm:prSet/>
      <dgm:spPr/>
      <dgm:t>
        <a:bodyPr/>
        <a:lstStyle/>
        <a:p>
          <a:endParaRPr lang="ru-RU"/>
        </a:p>
      </dgm:t>
    </dgm:pt>
    <dgm:pt modelId="{A052D771-82C5-491D-93F3-B5C65D512509}" type="parTrans" cxnId="{B8CC9431-5F64-48CD-A1CE-49D163CF1F44}">
      <dgm:prSet/>
      <dgm:spPr/>
      <dgm:t>
        <a:bodyPr/>
        <a:lstStyle/>
        <a:p>
          <a:endParaRPr lang="ru-RU"/>
        </a:p>
      </dgm:t>
    </dgm:pt>
    <dgm:pt modelId="{0BFEB847-454E-4D8C-BE3C-A8358E45342C}">
      <dgm:prSet phldrT="[Текст]"/>
      <dgm:spPr/>
      <dgm:t>
        <a:bodyPr/>
        <a:lstStyle/>
        <a:p>
          <a:r>
            <a:rPr lang="uz-Cyrl-UZ" b="1" dirty="0">
              <a:solidFill>
                <a:srgbClr val="FF0000"/>
              </a:solidFill>
              <a:latin typeface="Times New Roman" panose="02020603050405020304" pitchFamily="18" charset="0"/>
              <a:cs typeface="Times New Roman" panose="02020603050405020304" pitchFamily="18" charset="0"/>
            </a:rPr>
            <a:t>Оилавий корхона</a:t>
          </a:r>
          <a:endParaRPr lang="ru-RU" b="1" dirty="0">
            <a:solidFill>
              <a:srgbClr val="FF0000"/>
            </a:solidFill>
            <a:latin typeface="Times New Roman" panose="02020603050405020304" pitchFamily="18" charset="0"/>
            <a:cs typeface="Times New Roman" panose="02020603050405020304" pitchFamily="18" charset="0"/>
          </a:endParaRPr>
        </a:p>
      </dgm:t>
    </dgm:pt>
    <dgm:pt modelId="{530FAF84-8C72-4CC6-BB7A-3388D5F2E07C}" type="sibTrans" cxnId="{F93C1083-233F-4209-BD63-EF44814D8960}">
      <dgm:prSet/>
      <dgm:spPr/>
      <dgm:t>
        <a:bodyPr/>
        <a:lstStyle/>
        <a:p>
          <a:endParaRPr lang="ru-RU"/>
        </a:p>
      </dgm:t>
    </dgm:pt>
    <dgm:pt modelId="{DD412528-8C73-47CB-803E-0F95AF9542CE}" type="parTrans" cxnId="{F93C1083-233F-4209-BD63-EF44814D8960}">
      <dgm:prSet/>
      <dgm:spPr/>
      <dgm:t>
        <a:bodyPr/>
        <a:lstStyle/>
        <a:p>
          <a:endParaRPr lang="ru-RU"/>
        </a:p>
      </dgm:t>
    </dgm:pt>
    <dgm:pt modelId="{CFAAE947-FF88-434C-AF22-31DEE0716D10}" type="pres">
      <dgm:prSet presAssocID="{96BE637D-DBFF-4824-8ABB-5643271C07EE}" presName="Name0" presStyleCnt="0">
        <dgm:presLayoutVars>
          <dgm:chMax val="4"/>
          <dgm:resizeHandles val="exact"/>
        </dgm:presLayoutVars>
      </dgm:prSet>
      <dgm:spPr/>
    </dgm:pt>
    <dgm:pt modelId="{8F61C449-55C0-4E85-B6AE-95D7E650182A}" type="pres">
      <dgm:prSet presAssocID="{96BE637D-DBFF-4824-8ABB-5643271C07EE}" presName="ellipse" presStyleLbl="trBgShp" presStyleIdx="0" presStyleCnt="1" custScaleX="99741" custLinFactNeighborX="4235" custLinFactNeighborY="71491"/>
      <dgm:spPr/>
    </dgm:pt>
    <dgm:pt modelId="{72F4BCE3-FE59-426A-B0EF-3983814E375E}" type="pres">
      <dgm:prSet presAssocID="{96BE637D-DBFF-4824-8ABB-5643271C07EE}" presName="arrow1" presStyleLbl="fgShp" presStyleIdx="0" presStyleCnt="1" custScaleX="42101" custScaleY="213792" custLinFactY="100000" custLinFactNeighborX="-2" custLinFactNeighborY="188023"/>
      <dgm:spPr>
        <a:solidFill>
          <a:schemeClr val="accent1">
            <a:lumMod val="75000"/>
          </a:schemeClr>
        </a:solidFill>
      </dgm:spPr>
    </dgm:pt>
    <dgm:pt modelId="{E02C160C-8B7C-496C-977B-5A11FD19D483}" type="pres">
      <dgm:prSet presAssocID="{96BE637D-DBFF-4824-8ABB-5643271C07EE}" presName="rectangle" presStyleLbl="revTx" presStyleIdx="0" presStyleCnt="1" custScaleX="91214" custScaleY="216554" custLinFactY="-100000" custLinFactNeighborX="4386" custLinFactNeighborY="-131570">
        <dgm:presLayoutVars>
          <dgm:bulletEnabled val="1"/>
        </dgm:presLayoutVars>
      </dgm:prSet>
      <dgm:spPr/>
    </dgm:pt>
    <dgm:pt modelId="{015AAEB6-E283-4905-A596-5C641108C8E2}" type="pres">
      <dgm:prSet presAssocID="{0BFEB847-454E-4D8C-BE3C-A8358E45342C}" presName="item1" presStyleLbl="node1" presStyleIdx="0" presStyleCnt="1" custScaleX="163910" custLinFactNeighborX="21053" custLinFactNeighborY="-36509">
        <dgm:presLayoutVars>
          <dgm:bulletEnabled val="1"/>
        </dgm:presLayoutVars>
      </dgm:prSet>
      <dgm:spPr/>
    </dgm:pt>
    <dgm:pt modelId="{36991B63-DE96-4997-8C86-785C7CBE037C}" type="pres">
      <dgm:prSet presAssocID="{96BE637D-DBFF-4824-8ABB-5643271C07EE}" presName="funnel" presStyleLbl="trAlignAcc1" presStyleIdx="0" presStyleCnt="1" custScaleX="127819" custScaleY="151192" custLinFactNeighborX="3759" custLinFactNeighborY="5221"/>
      <dgm:spPr/>
    </dgm:pt>
  </dgm:ptLst>
  <dgm:cxnLst>
    <dgm:cxn modelId="{B8CC9431-5F64-48CD-A1CE-49D163CF1F44}" srcId="{96BE637D-DBFF-4824-8ABB-5643271C07EE}" destId="{292191A5-D2B5-402D-9A96-D09248792124}" srcOrd="0" destOrd="0" parTransId="{A052D771-82C5-491D-93F3-B5C65D512509}" sibTransId="{62E2359E-8C84-4EC3-83F7-D988542B2534}"/>
    <dgm:cxn modelId="{AE5F4459-E261-42C1-8F2E-41E437415AD1}" type="presOf" srcId="{292191A5-D2B5-402D-9A96-D09248792124}" destId="{015AAEB6-E283-4905-A596-5C641108C8E2}" srcOrd="0" destOrd="0" presId="urn:microsoft.com/office/officeart/2005/8/layout/funnel1"/>
    <dgm:cxn modelId="{F93C1083-233F-4209-BD63-EF44814D8960}" srcId="{96BE637D-DBFF-4824-8ABB-5643271C07EE}" destId="{0BFEB847-454E-4D8C-BE3C-A8358E45342C}" srcOrd="1" destOrd="0" parTransId="{DD412528-8C73-47CB-803E-0F95AF9542CE}" sibTransId="{530FAF84-8C72-4CC6-BB7A-3388D5F2E07C}"/>
    <dgm:cxn modelId="{C84ADDA6-6D97-4203-9A62-56EC1D543848}" type="presOf" srcId="{96BE637D-DBFF-4824-8ABB-5643271C07EE}" destId="{CFAAE947-FF88-434C-AF22-31DEE0716D10}" srcOrd="0" destOrd="0" presId="urn:microsoft.com/office/officeart/2005/8/layout/funnel1"/>
    <dgm:cxn modelId="{752E1FD3-63D4-49FC-8DFD-AF139D5936D5}" type="presOf" srcId="{0BFEB847-454E-4D8C-BE3C-A8358E45342C}" destId="{E02C160C-8B7C-496C-977B-5A11FD19D483}" srcOrd="0" destOrd="0" presId="urn:microsoft.com/office/officeart/2005/8/layout/funnel1"/>
    <dgm:cxn modelId="{F66C120F-D60F-4B52-B787-9258E2BC8FE7}" type="presParOf" srcId="{CFAAE947-FF88-434C-AF22-31DEE0716D10}" destId="{8F61C449-55C0-4E85-B6AE-95D7E650182A}" srcOrd="0" destOrd="0" presId="urn:microsoft.com/office/officeart/2005/8/layout/funnel1"/>
    <dgm:cxn modelId="{F3FD0BA3-B615-455D-BF50-E8476B7C7AC9}" type="presParOf" srcId="{CFAAE947-FF88-434C-AF22-31DEE0716D10}" destId="{72F4BCE3-FE59-426A-B0EF-3983814E375E}" srcOrd="1" destOrd="0" presId="urn:microsoft.com/office/officeart/2005/8/layout/funnel1"/>
    <dgm:cxn modelId="{8227AC02-3B33-4E2F-A824-0FB53B4B86CC}" type="presParOf" srcId="{CFAAE947-FF88-434C-AF22-31DEE0716D10}" destId="{E02C160C-8B7C-496C-977B-5A11FD19D483}" srcOrd="2" destOrd="0" presId="urn:microsoft.com/office/officeart/2005/8/layout/funnel1"/>
    <dgm:cxn modelId="{D2136280-DE7B-4D60-BA82-ED555750818E}" type="presParOf" srcId="{CFAAE947-FF88-434C-AF22-31DEE0716D10}" destId="{015AAEB6-E283-4905-A596-5C641108C8E2}" srcOrd="3" destOrd="0" presId="urn:microsoft.com/office/officeart/2005/8/layout/funnel1"/>
    <dgm:cxn modelId="{52211215-F6D3-4E88-BE35-1BBD75374514}" type="presParOf" srcId="{CFAAE947-FF88-434C-AF22-31DEE0716D10}" destId="{36991B63-DE96-4997-8C86-785C7CBE037C}"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B769FA-E968-47EC-BCB3-4FF63980AF4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E5D1D647-A98E-4AE9-963B-464188791131}">
      <dgm:prSet phldrT="[Текст]" custT="1"/>
      <dgm:spPr>
        <a:solidFill>
          <a:srgbClr val="00B0F0"/>
        </a:solidFill>
      </dgm:spPr>
      <dgm:t>
        <a:bodyPr/>
        <a:lstStyle/>
        <a:p>
          <a:r>
            <a:rPr lang="uz-Cyrl-UZ" sz="2800" dirty="0">
              <a:latin typeface="Times New Roman" panose="02020603050405020304" pitchFamily="18" charset="0"/>
              <a:cs typeface="Times New Roman" panose="02020603050405020304" pitchFamily="18" charset="0"/>
            </a:rPr>
            <a:t>Якка тартибдаги тадбиркорлик</a:t>
          </a:r>
          <a:endParaRPr lang="ru-RU" sz="2800" dirty="0"/>
        </a:p>
      </dgm:t>
    </dgm:pt>
    <dgm:pt modelId="{F5EFE65A-990A-4894-807C-5A6DFA97F0AE}" type="parTrans" cxnId="{A84AF3F1-E70F-43AE-8A0C-9BBBDE3589EC}">
      <dgm:prSet/>
      <dgm:spPr/>
      <dgm:t>
        <a:bodyPr/>
        <a:lstStyle/>
        <a:p>
          <a:endParaRPr lang="ru-RU"/>
        </a:p>
      </dgm:t>
    </dgm:pt>
    <dgm:pt modelId="{6738212C-7062-4E76-9AF4-88A55209E170}" type="sibTrans" cxnId="{A84AF3F1-E70F-43AE-8A0C-9BBBDE3589EC}">
      <dgm:prSet/>
      <dgm:spPr/>
      <dgm:t>
        <a:bodyPr/>
        <a:lstStyle/>
        <a:p>
          <a:endParaRPr lang="ru-RU"/>
        </a:p>
      </dgm:t>
    </dgm:pt>
    <dgm:pt modelId="{A0BBCF95-64EF-47C6-A602-80AF34DEEF23}">
      <dgm:prSet custT="1"/>
      <dgm:spPr>
        <a:solidFill>
          <a:srgbClr val="00B0F0"/>
        </a:solidFill>
      </dgm:spPr>
      <dgm:t>
        <a:bodyPr/>
        <a:lstStyle/>
        <a:p>
          <a:r>
            <a:rPr lang="uz-Cyrl-UZ" sz="2800" dirty="0">
              <a:latin typeface="Times New Roman" panose="02020603050405020304" pitchFamily="18" charset="0"/>
              <a:cs typeface="Times New Roman" panose="02020603050405020304" pitchFamily="18" charset="0"/>
            </a:rPr>
            <a:t>Жисмоний шахсларнинг биргаликдаги тадбиркорлиги</a:t>
          </a:r>
          <a:endParaRPr lang="ru-RU" sz="2800" dirty="0">
            <a:latin typeface="Times New Roman" panose="02020603050405020304" pitchFamily="18" charset="0"/>
            <a:cs typeface="Times New Roman" panose="02020603050405020304" pitchFamily="18" charset="0"/>
          </a:endParaRPr>
        </a:p>
      </dgm:t>
    </dgm:pt>
    <dgm:pt modelId="{713F6187-C8A8-4B73-9148-2604BD2BBC34}" type="parTrans" cxnId="{69EF1EB8-6937-443B-BDA4-E433F6D1A89E}">
      <dgm:prSet/>
      <dgm:spPr/>
      <dgm:t>
        <a:bodyPr/>
        <a:lstStyle/>
        <a:p>
          <a:endParaRPr lang="ru-RU"/>
        </a:p>
      </dgm:t>
    </dgm:pt>
    <dgm:pt modelId="{8C90B94E-B719-4E52-BD83-B5D005523B4A}" type="sibTrans" cxnId="{69EF1EB8-6937-443B-BDA4-E433F6D1A89E}">
      <dgm:prSet/>
      <dgm:spPr/>
      <dgm:t>
        <a:bodyPr/>
        <a:lstStyle/>
        <a:p>
          <a:endParaRPr lang="ru-RU"/>
        </a:p>
      </dgm:t>
    </dgm:pt>
    <dgm:pt modelId="{5B28657C-0573-45D9-AB42-491563CFBECB}" type="pres">
      <dgm:prSet presAssocID="{E3B769FA-E968-47EC-BCB3-4FF63980AF42}" presName="Name0" presStyleCnt="0">
        <dgm:presLayoutVars>
          <dgm:chMax val="7"/>
          <dgm:chPref val="7"/>
          <dgm:dir/>
        </dgm:presLayoutVars>
      </dgm:prSet>
      <dgm:spPr/>
    </dgm:pt>
    <dgm:pt modelId="{1E528247-EF3A-429E-9783-EE97B37B0900}" type="pres">
      <dgm:prSet presAssocID="{E3B769FA-E968-47EC-BCB3-4FF63980AF42}" presName="Name1" presStyleCnt="0"/>
      <dgm:spPr/>
    </dgm:pt>
    <dgm:pt modelId="{E8F11982-C553-48A4-A7AF-24420744092D}" type="pres">
      <dgm:prSet presAssocID="{E3B769FA-E968-47EC-BCB3-4FF63980AF42}" presName="cycle" presStyleCnt="0"/>
      <dgm:spPr/>
    </dgm:pt>
    <dgm:pt modelId="{B2C70768-3D31-406C-BC54-D531A52923B1}" type="pres">
      <dgm:prSet presAssocID="{E3B769FA-E968-47EC-BCB3-4FF63980AF42}" presName="srcNode" presStyleLbl="node1" presStyleIdx="0" presStyleCnt="2"/>
      <dgm:spPr/>
    </dgm:pt>
    <dgm:pt modelId="{9DA483C9-EB06-444A-A8E5-DE1D4AB1EAA0}" type="pres">
      <dgm:prSet presAssocID="{E3B769FA-E968-47EC-BCB3-4FF63980AF42}" presName="conn" presStyleLbl="parChTrans1D2" presStyleIdx="0" presStyleCnt="1"/>
      <dgm:spPr/>
    </dgm:pt>
    <dgm:pt modelId="{946BC904-6402-47A4-9092-B92487C751F2}" type="pres">
      <dgm:prSet presAssocID="{E3B769FA-E968-47EC-BCB3-4FF63980AF42}" presName="extraNode" presStyleLbl="node1" presStyleIdx="0" presStyleCnt="2"/>
      <dgm:spPr/>
    </dgm:pt>
    <dgm:pt modelId="{CEE534AC-0E3B-4ED4-A83C-7A3B20D5CF00}" type="pres">
      <dgm:prSet presAssocID="{E3B769FA-E968-47EC-BCB3-4FF63980AF42}" presName="dstNode" presStyleLbl="node1" presStyleIdx="0" presStyleCnt="2"/>
      <dgm:spPr/>
    </dgm:pt>
    <dgm:pt modelId="{41C04599-09C4-4079-A2FE-90D243AC3E10}" type="pres">
      <dgm:prSet presAssocID="{E5D1D647-A98E-4AE9-963B-464188791131}" presName="text_1" presStyleLbl="node1" presStyleIdx="0" presStyleCnt="2" custScaleY="106669">
        <dgm:presLayoutVars>
          <dgm:bulletEnabled val="1"/>
        </dgm:presLayoutVars>
      </dgm:prSet>
      <dgm:spPr/>
    </dgm:pt>
    <dgm:pt modelId="{01A84E4C-B653-41E1-9601-690EB0C71212}" type="pres">
      <dgm:prSet presAssocID="{E5D1D647-A98E-4AE9-963B-464188791131}" presName="accent_1" presStyleCnt="0"/>
      <dgm:spPr/>
    </dgm:pt>
    <dgm:pt modelId="{3823AFF4-876A-4F72-B2B8-F3709F6FF278}" type="pres">
      <dgm:prSet presAssocID="{E5D1D647-A98E-4AE9-963B-464188791131}" presName="accentRepeatNode" presStyleLbl="solidFgAcc1" presStyleIdx="0" presStyleCnt="2"/>
      <dgm:spPr>
        <a:blipFill rotWithShape="0">
          <a:blip xmlns:r="http://schemas.openxmlformats.org/officeDocument/2006/relationships" r:embed="rId1"/>
          <a:stretch>
            <a:fillRect/>
          </a:stretch>
        </a:blipFill>
      </dgm:spPr>
    </dgm:pt>
    <dgm:pt modelId="{C0D53321-5C79-42C4-902D-0566D5C9BEBB}" type="pres">
      <dgm:prSet presAssocID="{A0BBCF95-64EF-47C6-A602-80AF34DEEF23}" presName="text_2" presStyleLbl="node1" presStyleIdx="1" presStyleCnt="2" custScaleY="126692">
        <dgm:presLayoutVars>
          <dgm:bulletEnabled val="1"/>
        </dgm:presLayoutVars>
      </dgm:prSet>
      <dgm:spPr/>
    </dgm:pt>
    <dgm:pt modelId="{7A2EE5C0-76FE-4652-8D2E-BB5032494FBD}" type="pres">
      <dgm:prSet presAssocID="{A0BBCF95-64EF-47C6-A602-80AF34DEEF23}" presName="accent_2" presStyleCnt="0"/>
      <dgm:spPr/>
    </dgm:pt>
    <dgm:pt modelId="{C2F43134-6809-4C64-9B81-BBA7D9A7F780}" type="pres">
      <dgm:prSet presAssocID="{A0BBCF95-64EF-47C6-A602-80AF34DEEF23}" presName="accentRepeatNode" presStyleLbl="solidFgAcc1" presStyleIdx="1" presStyleCnt="2"/>
      <dgm:spPr>
        <a:blipFill rotWithShape="0">
          <a:blip xmlns:r="http://schemas.openxmlformats.org/officeDocument/2006/relationships" r:embed="rId2"/>
          <a:stretch>
            <a:fillRect/>
          </a:stretch>
        </a:blipFill>
      </dgm:spPr>
    </dgm:pt>
  </dgm:ptLst>
  <dgm:cxnLst>
    <dgm:cxn modelId="{90540B32-1886-4E3B-A959-3D185626BBA7}" type="presOf" srcId="{A0BBCF95-64EF-47C6-A602-80AF34DEEF23}" destId="{C0D53321-5C79-42C4-902D-0566D5C9BEBB}" srcOrd="0" destOrd="0" presId="urn:microsoft.com/office/officeart/2008/layout/VerticalCurvedList"/>
    <dgm:cxn modelId="{DA05D052-8DA5-4FA3-B0EE-4F8930782D0D}" type="presOf" srcId="{E3B769FA-E968-47EC-BCB3-4FF63980AF42}" destId="{5B28657C-0573-45D9-AB42-491563CFBECB}" srcOrd="0" destOrd="0" presId="urn:microsoft.com/office/officeart/2008/layout/VerticalCurvedList"/>
    <dgm:cxn modelId="{7FB20F89-BF74-44CC-8568-1F3F86375204}" type="presOf" srcId="{E5D1D647-A98E-4AE9-963B-464188791131}" destId="{41C04599-09C4-4079-A2FE-90D243AC3E10}" srcOrd="0" destOrd="0" presId="urn:microsoft.com/office/officeart/2008/layout/VerticalCurvedList"/>
    <dgm:cxn modelId="{36E0BF89-EED6-4A0E-B8C6-9BD7D5BC4A7D}" type="presOf" srcId="{6738212C-7062-4E76-9AF4-88A55209E170}" destId="{9DA483C9-EB06-444A-A8E5-DE1D4AB1EAA0}" srcOrd="0" destOrd="0" presId="urn:microsoft.com/office/officeart/2008/layout/VerticalCurvedList"/>
    <dgm:cxn modelId="{69EF1EB8-6937-443B-BDA4-E433F6D1A89E}" srcId="{E3B769FA-E968-47EC-BCB3-4FF63980AF42}" destId="{A0BBCF95-64EF-47C6-A602-80AF34DEEF23}" srcOrd="1" destOrd="0" parTransId="{713F6187-C8A8-4B73-9148-2604BD2BBC34}" sibTransId="{8C90B94E-B719-4E52-BD83-B5D005523B4A}"/>
    <dgm:cxn modelId="{A84AF3F1-E70F-43AE-8A0C-9BBBDE3589EC}" srcId="{E3B769FA-E968-47EC-BCB3-4FF63980AF42}" destId="{E5D1D647-A98E-4AE9-963B-464188791131}" srcOrd="0" destOrd="0" parTransId="{F5EFE65A-990A-4894-807C-5A6DFA97F0AE}" sibTransId="{6738212C-7062-4E76-9AF4-88A55209E170}"/>
    <dgm:cxn modelId="{EEF6B355-0509-454D-AA0D-165E147CDBB2}" type="presParOf" srcId="{5B28657C-0573-45D9-AB42-491563CFBECB}" destId="{1E528247-EF3A-429E-9783-EE97B37B0900}" srcOrd="0" destOrd="0" presId="urn:microsoft.com/office/officeart/2008/layout/VerticalCurvedList"/>
    <dgm:cxn modelId="{0DAD2680-3703-4F48-8FD1-F06BD9C6363C}" type="presParOf" srcId="{1E528247-EF3A-429E-9783-EE97B37B0900}" destId="{E8F11982-C553-48A4-A7AF-24420744092D}" srcOrd="0" destOrd="0" presId="urn:microsoft.com/office/officeart/2008/layout/VerticalCurvedList"/>
    <dgm:cxn modelId="{9EA66DD9-33DE-48E2-8954-23B553D38E5A}" type="presParOf" srcId="{E8F11982-C553-48A4-A7AF-24420744092D}" destId="{B2C70768-3D31-406C-BC54-D531A52923B1}" srcOrd="0" destOrd="0" presId="urn:microsoft.com/office/officeart/2008/layout/VerticalCurvedList"/>
    <dgm:cxn modelId="{811B8951-6233-412A-AC46-255185F6CFB0}" type="presParOf" srcId="{E8F11982-C553-48A4-A7AF-24420744092D}" destId="{9DA483C9-EB06-444A-A8E5-DE1D4AB1EAA0}" srcOrd="1" destOrd="0" presId="urn:microsoft.com/office/officeart/2008/layout/VerticalCurvedList"/>
    <dgm:cxn modelId="{B5941977-8139-4072-A383-ED6136311BB0}" type="presParOf" srcId="{E8F11982-C553-48A4-A7AF-24420744092D}" destId="{946BC904-6402-47A4-9092-B92487C751F2}" srcOrd="2" destOrd="0" presId="urn:microsoft.com/office/officeart/2008/layout/VerticalCurvedList"/>
    <dgm:cxn modelId="{ED382AD2-A248-42F0-AF33-C941F41DC75A}" type="presParOf" srcId="{E8F11982-C553-48A4-A7AF-24420744092D}" destId="{CEE534AC-0E3B-4ED4-A83C-7A3B20D5CF00}" srcOrd="3" destOrd="0" presId="urn:microsoft.com/office/officeart/2008/layout/VerticalCurvedList"/>
    <dgm:cxn modelId="{AEE69CC0-B261-4E98-B241-EDCE3850D5CA}" type="presParOf" srcId="{1E528247-EF3A-429E-9783-EE97B37B0900}" destId="{41C04599-09C4-4079-A2FE-90D243AC3E10}" srcOrd="1" destOrd="0" presId="urn:microsoft.com/office/officeart/2008/layout/VerticalCurvedList"/>
    <dgm:cxn modelId="{0FE9EF28-023F-4E11-9D99-537CF8AD8DF8}" type="presParOf" srcId="{1E528247-EF3A-429E-9783-EE97B37B0900}" destId="{01A84E4C-B653-41E1-9601-690EB0C71212}" srcOrd="2" destOrd="0" presId="urn:microsoft.com/office/officeart/2008/layout/VerticalCurvedList"/>
    <dgm:cxn modelId="{5E9BC40C-498A-445D-89A3-947E2BABCECE}" type="presParOf" srcId="{01A84E4C-B653-41E1-9601-690EB0C71212}" destId="{3823AFF4-876A-4F72-B2B8-F3709F6FF278}" srcOrd="0" destOrd="0" presId="urn:microsoft.com/office/officeart/2008/layout/VerticalCurvedList"/>
    <dgm:cxn modelId="{B6756968-C9BA-4B0C-AC15-FEA6BE2DF557}" type="presParOf" srcId="{1E528247-EF3A-429E-9783-EE97B37B0900}" destId="{C0D53321-5C79-42C4-902D-0566D5C9BEBB}" srcOrd="3" destOrd="0" presId="urn:microsoft.com/office/officeart/2008/layout/VerticalCurvedList"/>
    <dgm:cxn modelId="{A0244FD4-0A31-4C5A-9B28-2856FB14E49E}" type="presParOf" srcId="{1E528247-EF3A-429E-9783-EE97B37B0900}" destId="{7A2EE5C0-76FE-4652-8D2E-BB5032494FBD}" srcOrd="4" destOrd="0" presId="urn:microsoft.com/office/officeart/2008/layout/VerticalCurvedList"/>
    <dgm:cxn modelId="{E5AD6D60-236F-4B41-9110-AD83CECC5C26}" type="presParOf" srcId="{7A2EE5C0-76FE-4652-8D2E-BB5032494FBD}" destId="{C2F43134-6809-4C64-9B81-BBA7D9A7F780}" srcOrd="0" destOrd="0" presId="urn:microsoft.com/office/officeart/2008/layout/VerticalCurvedList"/>
  </dgm:cxnLst>
  <dgm:bg>
    <a:gradFill>
      <a:gsLst>
        <a:gs pos="0">
          <a:schemeClr val="accent4">
            <a:lumMod val="60000"/>
            <a:lumOff val="40000"/>
          </a:schemeClr>
        </a:gs>
        <a:gs pos="92308">
          <a:schemeClr val="accent4">
            <a:lumMod val="60000"/>
            <a:lumOff val="40000"/>
          </a:schemeClr>
        </a:gs>
        <a:gs pos="76416">
          <a:schemeClr val="accent4">
            <a:lumMod val="60000"/>
            <a:lumOff val="40000"/>
          </a:schemeClr>
        </a:gs>
        <a:gs pos="58975">
          <a:schemeClr val="accent4">
            <a:lumMod val="60000"/>
            <a:lumOff val="40000"/>
          </a:schemeClr>
        </a:gs>
        <a:gs pos="55000">
          <a:schemeClr val="accent6">
            <a:lumMod val="45000"/>
            <a:lumOff val="55000"/>
          </a:schemeClr>
        </a:gs>
        <a:gs pos="72000">
          <a:schemeClr val="accent6">
            <a:lumMod val="45000"/>
            <a:lumOff val="55000"/>
          </a:schemeClr>
        </a:gs>
        <a:gs pos="88000">
          <a:schemeClr val="accent6">
            <a:lumMod val="30000"/>
            <a:lumOff val="7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593A47-AA4A-4C69-B224-31A2AE171AD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E8C375EB-3736-4F80-8E30-83D45FCA462D}">
      <dgm:prSet/>
      <dgm:spPr>
        <a:solidFill>
          <a:schemeClr val="tx2">
            <a:lumMod val="60000"/>
            <a:lumOff val="40000"/>
          </a:schemeClr>
        </a:solidFill>
      </dgm:spPr>
      <dgm:t>
        <a:bodyPr/>
        <a:lstStyle/>
        <a:p>
          <a:r>
            <a:rPr lang="ru-RU" b="1" dirty="0" err="1">
              <a:solidFill>
                <a:srgbClr val="002060"/>
              </a:solidFill>
              <a:latin typeface="Times New Roman" panose="02020603050405020304" pitchFamily="18" charset="0"/>
              <a:cs typeface="Times New Roman" panose="02020603050405020304" pitchFamily="18" charset="0"/>
            </a:rPr>
            <a:t>Деҳқон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хўжалиги</a:t>
          </a:r>
          <a:endParaRPr lang="ru-RU" b="1" dirty="0">
            <a:solidFill>
              <a:srgbClr val="002060"/>
            </a:solidFill>
            <a:latin typeface="Times New Roman" panose="02020603050405020304" pitchFamily="18" charset="0"/>
            <a:cs typeface="Times New Roman" panose="02020603050405020304" pitchFamily="18" charset="0"/>
          </a:endParaRPr>
        </a:p>
        <a:p>
          <a:r>
            <a:rPr lang="ru-RU" b="1" dirty="0">
              <a:solidFill>
                <a:srgbClr val="002060"/>
              </a:solidFill>
              <a:latin typeface="Times New Roman" panose="02020603050405020304" pitchFamily="18" charset="0"/>
              <a:cs typeface="Times New Roman" panose="02020603050405020304" pitchFamily="18" charset="0"/>
            </a:rPr>
            <a:t>(</a:t>
          </a:r>
          <a:r>
            <a:rPr lang="ru-RU" b="1" dirty="0" err="1">
              <a:solidFill>
                <a:srgbClr val="002060"/>
              </a:solidFill>
              <a:latin typeface="Times New Roman" panose="02020603050405020304" pitchFamily="18" charset="0"/>
              <a:cs typeface="Times New Roman" panose="02020603050405020304" pitchFamily="18" charset="0"/>
            </a:rPr>
            <a:t>юридик</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шахс</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ташкил</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этмаган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ҳолда</a:t>
          </a:r>
          <a:r>
            <a:rPr lang="ru-RU" b="1" dirty="0">
              <a:solidFill>
                <a:srgbClr val="002060"/>
              </a:solidFill>
              <a:latin typeface="Times New Roman" panose="02020603050405020304" pitchFamily="18" charset="0"/>
              <a:cs typeface="Times New Roman" panose="02020603050405020304" pitchFamily="18" charset="0"/>
            </a:rPr>
            <a:t>)</a:t>
          </a:r>
          <a:endParaRPr lang="ru-RU" b="1" dirty="0">
            <a:solidFill>
              <a:srgbClr val="002060"/>
            </a:solidFill>
          </a:endParaRPr>
        </a:p>
      </dgm:t>
    </dgm:pt>
    <dgm:pt modelId="{A3FC92BD-7A75-4B0D-9DD0-19D4839E5FF9}" type="sibTrans" cxnId="{70610CFA-A5A7-4926-8946-01A622BC9A52}">
      <dgm:prSet/>
      <dgm:spPr/>
      <dgm:t>
        <a:bodyPr/>
        <a:lstStyle/>
        <a:p>
          <a:endParaRPr lang="ru-RU"/>
        </a:p>
      </dgm:t>
    </dgm:pt>
    <dgm:pt modelId="{8DCA8C7B-35D2-4B9C-9711-B8E7BEFF63F1}" type="parTrans" cxnId="{70610CFA-A5A7-4926-8946-01A622BC9A52}">
      <dgm:prSet/>
      <dgm:spPr/>
      <dgm:t>
        <a:bodyPr/>
        <a:lstStyle/>
        <a:p>
          <a:endParaRPr lang="ru-RU"/>
        </a:p>
      </dgm:t>
    </dgm:pt>
    <dgm:pt modelId="{820FF09B-D329-4B49-9F8F-BD431AF160D6}">
      <dgm:prSet/>
      <dgm:spPr>
        <a:solidFill>
          <a:srgbClr val="FFC000"/>
        </a:solidFill>
      </dgm:spPr>
      <dgm:t>
        <a:bodyPr/>
        <a:lstStyle/>
        <a:p>
          <a:r>
            <a:rPr lang="ru-RU" b="1" dirty="0" err="1">
              <a:solidFill>
                <a:srgbClr val="002060"/>
              </a:solidFill>
              <a:latin typeface="Times New Roman" panose="02020603050405020304" pitchFamily="18" charset="0"/>
              <a:cs typeface="Times New Roman" panose="02020603050405020304" pitchFamily="18" charset="0"/>
            </a:rPr>
            <a:t>Оилавий</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тадбиркорлик</a:t>
          </a:r>
          <a:r>
            <a:rPr lang="ru-RU" b="1" dirty="0">
              <a:solidFill>
                <a:srgbClr val="002060"/>
              </a:solidFill>
              <a:latin typeface="Times New Roman" panose="02020603050405020304" pitchFamily="18" charset="0"/>
              <a:cs typeface="Times New Roman" panose="02020603050405020304" pitchFamily="18" charset="0"/>
            </a:rPr>
            <a:t> </a:t>
          </a:r>
        </a:p>
        <a:p>
          <a:r>
            <a:rPr lang="ru-RU" b="1" dirty="0">
              <a:solidFill>
                <a:srgbClr val="002060"/>
              </a:solidFill>
              <a:latin typeface="Times New Roman" panose="02020603050405020304" pitchFamily="18" charset="0"/>
              <a:cs typeface="Times New Roman" panose="02020603050405020304" pitchFamily="18" charset="0"/>
            </a:rPr>
            <a:t>(</a:t>
          </a:r>
          <a:r>
            <a:rPr lang="ru-RU" b="1" dirty="0" err="1">
              <a:solidFill>
                <a:srgbClr val="002060"/>
              </a:solidFill>
              <a:latin typeface="Times New Roman" panose="02020603050405020304" pitchFamily="18" charset="0"/>
              <a:cs typeface="Times New Roman" panose="02020603050405020304" pitchFamily="18" charset="0"/>
            </a:rPr>
            <a:t>юридик</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шахс</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ташкил</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этмаган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ҳолда</a:t>
          </a:r>
          <a:r>
            <a:rPr lang="ru-RU" b="1" dirty="0">
              <a:solidFill>
                <a:srgbClr val="002060"/>
              </a:solidFill>
              <a:latin typeface="Times New Roman" panose="02020603050405020304" pitchFamily="18" charset="0"/>
              <a:cs typeface="Times New Roman" panose="02020603050405020304" pitchFamily="18" charset="0"/>
            </a:rPr>
            <a:t>)</a:t>
          </a:r>
          <a:endParaRPr lang="ru-RU" b="1" dirty="0">
            <a:solidFill>
              <a:srgbClr val="002060"/>
            </a:solidFill>
          </a:endParaRPr>
        </a:p>
      </dgm:t>
    </dgm:pt>
    <dgm:pt modelId="{2B8E4154-1E19-40FC-ADF4-AB1284EA5C13}" type="sibTrans" cxnId="{DD96865B-96B8-49A5-9795-83A247C35A2C}">
      <dgm:prSet/>
      <dgm:spPr/>
      <dgm:t>
        <a:bodyPr/>
        <a:lstStyle/>
        <a:p>
          <a:endParaRPr lang="ru-RU"/>
        </a:p>
      </dgm:t>
    </dgm:pt>
    <dgm:pt modelId="{7DF0D056-85E4-4695-B2F7-FC2D90F527AC}" type="parTrans" cxnId="{DD96865B-96B8-49A5-9795-83A247C35A2C}">
      <dgm:prSet/>
      <dgm:spPr/>
      <dgm:t>
        <a:bodyPr/>
        <a:lstStyle/>
        <a:p>
          <a:endParaRPr lang="ru-RU"/>
        </a:p>
      </dgm:t>
    </dgm:pt>
    <dgm:pt modelId="{95123C83-0324-0842-B9D4-241F94767C3E}">
      <dgm:prSet/>
      <dgm:spPr>
        <a:solidFill>
          <a:srgbClr val="8CFCCF"/>
        </a:solidFill>
      </dgm:spPr>
      <dgm:t>
        <a:bodyPr/>
        <a:lstStyle/>
        <a:p>
          <a:r>
            <a:rPr lang="ru-RU" b="1" dirty="0" err="1">
              <a:solidFill>
                <a:srgbClr val="002060"/>
              </a:solidFill>
              <a:latin typeface="Times New Roman" panose="02020603050405020304" pitchFamily="18" charset="0"/>
              <a:cs typeface="Times New Roman" panose="02020603050405020304" pitchFamily="18" charset="0"/>
            </a:rPr>
            <a:t>Оддий</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ширкат</a:t>
          </a:r>
          <a:endParaRPr lang="ru-RU" b="1" dirty="0">
            <a:solidFill>
              <a:srgbClr val="002060"/>
            </a:solidFill>
            <a:latin typeface="Times New Roman" panose="02020603050405020304" pitchFamily="18" charset="0"/>
            <a:cs typeface="Times New Roman" panose="02020603050405020304" pitchFamily="18" charset="0"/>
          </a:endParaRPr>
        </a:p>
      </dgm:t>
    </dgm:pt>
    <dgm:pt modelId="{AC9C056D-41DC-384E-9B36-3C3915B88B29}" type="parTrans" cxnId="{E5A9B780-0752-914A-89E5-06F173937F29}">
      <dgm:prSet/>
      <dgm:spPr/>
      <dgm:t>
        <a:bodyPr/>
        <a:lstStyle/>
        <a:p>
          <a:endParaRPr lang="ru-RU"/>
        </a:p>
      </dgm:t>
    </dgm:pt>
    <dgm:pt modelId="{6AE78B92-7DD2-8248-9690-64D984A7A28D}" type="sibTrans" cxnId="{E5A9B780-0752-914A-89E5-06F173937F29}">
      <dgm:prSet/>
      <dgm:spPr/>
      <dgm:t>
        <a:bodyPr/>
        <a:lstStyle/>
        <a:p>
          <a:endParaRPr lang="ru-RU"/>
        </a:p>
      </dgm:t>
    </dgm:pt>
    <dgm:pt modelId="{D430F7FD-CCC5-4367-9F89-35DD24F5288C}" type="pres">
      <dgm:prSet presAssocID="{71593A47-AA4A-4C69-B224-31A2AE171AD1}" presName="Name0" presStyleCnt="0">
        <dgm:presLayoutVars>
          <dgm:chMax val="7"/>
          <dgm:dir/>
          <dgm:animLvl val="lvl"/>
          <dgm:resizeHandles val="exact"/>
        </dgm:presLayoutVars>
      </dgm:prSet>
      <dgm:spPr/>
    </dgm:pt>
    <dgm:pt modelId="{0CA913F8-9F8C-423E-AFDC-59E2FC225AC2}" type="pres">
      <dgm:prSet presAssocID="{820FF09B-D329-4B49-9F8F-BD431AF160D6}" presName="circle1" presStyleLbl="node1" presStyleIdx="0" presStyleCnt="3"/>
      <dgm:spPr>
        <a:solidFill>
          <a:srgbClr val="FFC000"/>
        </a:solidFill>
      </dgm:spPr>
    </dgm:pt>
    <dgm:pt modelId="{841AB905-BC8E-4A8F-8587-3DDDA264BFB5}" type="pres">
      <dgm:prSet presAssocID="{820FF09B-D329-4B49-9F8F-BD431AF160D6}" presName="space" presStyleCnt="0"/>
      <dgm:spPr/>
    </dgm:pt>
    <dgm:pt modelId="{21BE4A6C-FB65-4793-9EF4-3691A269FCFA}" type="pres">
      <dgm:prSet presAssocID="{820FF09B-D329-4B49-9F8F-BD431AF160D6}" presName="rect1" presStyleLbl="alignAcc1" presStyleIdx="0" presStyleCnt="3"/>
      <dgm:spPr/>
    </dgm:pt>
    <dgm:pt modelId="{28D68882-E18A-474B-8113-6D0443EEBB93}" type="pres">
      <dgm:prSet presAssocID="{95123C83-0324-0842-B9D4-241F94767C3E}" presName="vertSpace2" presStyleLbl="node1" presStyleIdx="0" presStyleCnt="3"/>
      <dgm:spPr/>
    </dgm:pt>
    <dgm:pt modelId="{51BA134D-9B7A-C948-B3AF-231E8A37B08F}" type="pres">
      <dgm:prSet presAssocID="{95123C83-0324-0842-B9D4-241F94767C3E}" presName="circle2" presStyleLbl="node1" presStyleIdx="1" presStyleCnt="3"/>
      <dgm:spPr/>
    </dgm:pt>
    <dgm:pt modelId="{D967D6AB-43A4-F54B-95C4-DCBA3EFCD3A7}" type="pres">
      <dgm:prSet presAssocID="{95123C83-0324-0842-B9D4-241F94767C3E}" presName="rect2" presStyleLbl="alignAcc1" presStyleIdx="1" presStyleCnt="3"/>
      <dgm:spPr/>
    </dgm:pt>
    <dgm:pt modelId="{B84853C0-67E8-E241-933E-03F17D6AA591}" type="pres">
      <dgm:prSet presAssocID="{E8C375EB-3736-4F80-8E30-83D45FCA462D}" presName="vertSpace3" presStyleLbl="node1" presStyleIdx="1" presStyleCnt="3"/>
      <dgm:spPr/>
    </dgm:pt>
    <dgm:pt modelId="{CF7C9E76-7B2E-5543-93E1-828A59E371B1}" type="pres">
      <dgm:prSet presAssocID="{E8C375EB-3736-4F80-8E30-83D45FCA462D}" presName="circle3" presStyleLbl="node1" presStyleIdx="2" presStyleCnt="3"/>
      <dgm:spPr/>
    </dgm:pt>
    <dgm:pt modelId="{189BAAB2-4713-8B49-825E-43627F11D8B3}" type="pres">
      <dgm:prSet presAssocID="{E8C375EB-3736-4F80-8E30-83D45FCA462D}" presName="rect3" presStyleLbl="alignAcc1" presStyleIdx="2" presStyleCnt="3"/>
      <dgm:spPr/>
    </dgm:pt>
    <dgm:pt modelId="{DAA33871-B1DE-420D-B187-DFF2D64D0F59}" type="pres">
      <dgm:prSet presAssocID="{820FF09B-D329-4B49-9F8F-BD431AF160D6}" presName="rect1ParTxNoCh" presStyleLbl="alignAcc1" presStyleIdx="2" presStyleCnt="3">
        <dgm:presLayoutVars>
          <dgm:chMax val="1"/>
          <dgm:bulletEnabled val="1"/>
        </dgm:presLayoutVars>
      </dgm:prSet>
      <dgm:spPr/>
    </dgm:pt>
    <dgm:pt modelId="{87D0E3A9-33EC-DB4B-B72D-7F6D4384A327}" type="pres">
      <dgm:prSet presAssocID="{95123C83-0324-0842-B9D4-241F94767C3E}" presName="rect2ParTxNoCh" presStyleLbl="alignAcc1" presStyleIdx="2" presStyleCnt="3">
        <dgm:presLayoutVars>
          <dgm:chMax val="1"/>
          <dgm:bulletEnabled val="1"/>
        </dgm:presLayoutVars>
      </dgm:prSet>
      <dgm:spPr/>
    </dgm:pt>
    <dgm:pt modelId="{F24ED5D0-72B9-D44C-B34F-8631D37A7A66}" type="pres">
      <dgm:prSet presAssocID="{E8C375EB-3736-4F80-8E30-83D45FCA462D}" presName="rect3ParTxNoCh" presStyleLbl="alignAcc1" presStyleIdx="2" presStyleCnt="3">
        <dgm:presLayoutVars>
          <dgm:chMax val="1"/>
          <dgm:bulletEnabled val="1"/>
        </dgm:presLayoutVars>
      </dgm:prSet>
      <dgm:spPr/>
    </dgm:pt>
  </dgm:ptLst>
  <dgm:cxnLst>
    <dgm:cxn modelId="{56A0F601-2ED2-48FE-91CA-2A1D3C99F6A6}" type="presOf" srcId="{820FF09B-D329-4B49-9F8F-BD431AF160D6}" destId="{DAA33871-B1DE-420D-B187-DFF2D64D0F59}" srcOrd="1" destOrd="0" presId="urn:microsoft.com/office/officeart/2005/8/layout/target3"/>
    <dgm:cxn modelId="{DD96865B-96B8-49A5-9795-83A247C35A2C}" srcId="{71593A47-AA4A-4C69-B224-31A2AE171AD1}" destId="{820FF09B-D329-4B49-9F8F-BD431AF160D6}" srcOrd="0" destOrd="0" parTransId="{7DF0D056-85E4-4695-B2F7-FC2D90F527AC}" sibTransId="{2B8E4154-1E19-40FC-ADF4-AB1284EA5C13}"/>
    <dgm:cxn modelId="{D315567C-7DE9-5E48-B722-B359E5264034}" type="presOf" srcId="{E8C375EB-3736-4F80-8E30-83D45FCA462D}" destId="{F24ED5D0-72B9-D44C-B34F-8631D37A7A66}" srcOrd="1" destOrd="0" presId="urn:microsoft.com/office/officeart/2005/8/layout/target3"/>
    <dgm:cxn modelId="{BBB2AD7E-10A7-A74F-83CB-7BDB2A98D6BD}" type="presOf" srcId="{E8C375EB-3736-4F80-8E30-83D45FCA462D}" destId="{189BAAB2-4713-8B49-825E-43627F11D8B3}" srcOrd="0" destOrd="0" presId="urn:microsoft.com/office/officeart/2005/8/layout/target3"/>
    <dgm:cxn modelId="{49E30880-4E3D-45AC-9EE4-7DD5CFB818BA}" type="presOf" srcId="{71593A47-AA4A-4C69-B224-31A2AE171AD1}" destId="{D430F7FD-CCC5-4367-9F89-35DD24F5288C}" srcOrd="0" destOrd="0" presId="urn:microsoft.com/office/officeart/2005/8/layout/target3"/>
    <dgm:cxn modelId="{E5A9B780-0752-914A-89E5-06F173937F29}" srcId="{71593A47-AA4A-4C69-B224-31A2AE171AD1}" destId="{95123C83-0324-0842-B9D4-241F94767C3E}" srcOrd="1" destOrd="0" parTransId="{AC9C056D-41DC-384E-9B36-3C3915B88B29}" sibTransId="{6AE78B92-7DD2-8248-9690-64D984A7A28D}"/>
    <dgm:cxn modelId="{7D6C1589-051E-D24C-BB15-69C08AB7E415}" type="presOf" srcId="{95123C83-0324-0842-B9D4-241F94767C3E}" destId="{87D0E3A9-33EC-DB4B-B72D-7F6D4384A327}" srcOrd="1" destOrd="0" presId="urn:microsoft.com/office/officeart/2005/8/layout/target3"/>
    <dgm:cxn modelId="{34A60A9A-CCB6-E049-BB27-8736D7898C40}" type="presOf" srcId="{95123C83-0324-0842-B9D4-241F94767C3E}" destId="{D967D6AB-43A4-F54B-95C4-DCBA3EFCD3A7}" srcOrd="0" destOrd="0" presId="urn:microsoft.com/office/officeart/2005/8/layout/target3"/>
    <dgm:cxn modelId="{0F65F0C7-97A0-4D87-BB33-083557F72A62}" type="presOf" srcId="{820FF09B-D329-4B49-9F8F-BD431AF160D6}" destId="{21BE4A6C-FB65-4793-9EF4-3691A269FCFA}" srcOrd="0" destOrd="0" presId="urn:microsoft.com/office/officeart/2005/8/layout/target3"/>
    <dgm:cxn modelId="{70610CFA-A5A7-4926-8946-01A622BC9A52}" srcId="{71593A47-AA4A-4C69-B224-31A2AE171AD1}" destId="{E8C375EB-3736-4F80-8E30-83D45FCA462D}" srcOrd="2" destOrd="0" parTransId="{8DCA8C7B-35D2-4B9C-9711-B8E7BEFF63F1}" sibTransId="{A3FC92BD-7A75-4B0D-9DD0-19D4839E5FF9}"/>
    <dgm:cxn modelId="{32E1690D-CAC9-47B2-89DD-A2F77260C3DB}" type="presParOf" srcId="{D430F7FD-CCC5-4367-9F89-35DD24F5288C}" destId="{0CA913F8-9F8C-423E-AFDC-59E2FC225AC2}" srcOrd="0" destOrd="0" presId="urn:microsoft.com/office/officeart/2005/8/layout/target3"/>
    <dgm:cxn modelId="{1A2D7700-A53E-4CAE-A6B4-9712A31AEE61}" type="presParOf" srcId="{D430F7FD-CCC5-4367-9F89-35DD24F5288C}" destId="{841AB905-BC8E-4A8F-8587-3DDDA264BFB5}" srcOrd="1" destOrd="0" presId="urn:microsoft.com/office/officeart/2005/8/layout/target3"/>
    <dgm:cxn modelId="{D48B9625-A740-4F8E-8CC6-67808FBED6B7}" type="presParOf" srcId="{D430F7FD-CCC5-4367-9F89-35DD24F5288C}" destId="{21BE4A6C-FB65-4793-9EF4-3691A269FCFA}" srcOrd="2" destOrd="0" presId="urn:microsoft.com/office/officeart/2005/8/layout/target3"/>
    <dgm:cxn modelId="{ED9F58EF-85A9-BA4F-B099-A5F6E11CDC91}" type="presParOf" srcId="{D430F7FD-CCC5-4367-9F89-35DD24F5288C}" destId="{28D68882-E18A-474B-8113-6D0443EEBB93}" srcOrd="3" destOrd="0" presId="urn:microsoft.com/office/officeart/2005/8/layout/target3"/>
    <dgm:cxn modelId="{921512BD-89FF-A648-BDAB-BA80501F9E4E}" type="presParOf" srcId="{D430F7FD-CCC5-4367-9F89-35DD24F5288C}" destId="{51BA134D-9B7A-C948-B3AF-231E8A37B08F}" srcOrd="4" destOrd="0" presId="urn:microsoft.com/office/officeart/2005/8/layout/target3"/>
    <dgm:cxn modelId="{A036745F-87EE-0A4E-8ED2-26F1E32F365D}" type="presParOf" srcId="{D430F7FD-CCC5-4367-9F89-35DD24F5288C}" destId="{D967D6AB-43A4-F54B-95C4-DCBA3EFCD3A7}" srcOrd="5" destOrd="0" presId="urn:microsoft.com/office/officeart/2005/8/layout/target3"/>
    <dgm:cxn modelId="{642D828C-CE96-E040-98BD-6D4904B44296}" type="presParOf" srcId="{D430F7FD-CCC5-4367-9F89-35DD24F5288C}" destId="{B84853C0-67E8-E241-933E-03F17D6AA591}" srcOrd="6" destOrd="0" presId="urn:microsoft.com/office/officeart/2005/8/layout/target3"/>
    <dgm:cxn modelId="{22EFA9A1-36B7-A94E-8461-465CEEB847EE}" type="presParOf" srcId="{D430F7FD-CCC5-4367-9F89-35DD24F5288C}" destId="{CF7C9E76-7B2E-5543-93E1-828A59E371B1}" srcOrd="7" destOrd="0" presId="urn:microsoft.com/office/officeart/2005/8/layout/target3"/>
    <dgm:cxn modelId="{DEA0D9EE-F5C4-CF4D-9E34-4E430E9223FF}" type="presParOf" srcId="{D430F7FD-CCC5-4367-9F89-35DD24F5288C}" destId="{189BAAB2-4713-8B49-825E-43627F11D8B3}" srcOrd="8" destOrd="0" presId="urn:microsoft.com/office/officeart/2005/8/layout/target3"/>
    <dgm:cxn modelId="{8611DB1D-53CE-4A99-AA91-BD3C12CF839D}" type="presParOf" srcId="{D430F7FD-CCC5-4367-9F89-35DD24F5288C}" destId="{DAA33871-B1DE-420D-B187-DFF2D64D0F59}" srcOrd="9" destOrd="0" presId="urn:microsoft.com/office/officeart/2005/8/layout/target3"/>
    <dgm:cxn modelId="{2836D899-11F4-6944-AF15-44464B1C0E80}" type="presParOf" srcId="{D430F7FD-CCC5-4367-9F89-35DD24F5288C}" destId="{87D0E3A9-33EC-DB4B-B72D-7F6D4384A327}" srcOrd="10" destOrd="0" presId="urn:microsoft.com/office/officeart/2005/8/layout/target3"/>
    <dgm:cxn modelId="{06B768CB-439E-BD48-8B8C-CE4FAD1E8F66}" type="presParOf" srcId="{D430F7FD-CCC5-4367-9F89-35DD24F5288C}" destId="{F24ED5D0-72B9-D44C-B34F-8631D37A7A66}" srcOrd="11" destOrd="0" presId="urn:microsoft.com/office/officeart/2005/8/layout/target3"/>
  </dgm:cxnLst>
  <dgm:bg>
    <a:blipFill dpi="0" rotWithShape="1">
      <a:blip xmlns:r="http://schemas.openxmlformats.org/officeDocument/2006/relationships" r:embed="rId1"/>
      <a:srcRect/>
      <a:tile tx="0" ty="0" sx="100000" sy="100000" flip="none" algn="tl"/>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C9A414-E5E0-49CE-ABED-1BBAAEBDFFD2}" type="doc">
      <dgm:prSet loTypeId="urn:microsoft.com/office/officeart/2008/layout/PictureAccentList" loCatId="list" qsTypeId="urn:microsoft.com/office/officeart/2005/8/quickstyle/simple1" qsCatId="simple" csTypeId="urn:microsoft.com/office/officeart/2005/8/colors/accent1_2" csCatId="accent1" phldr="1"/>
      <dgm:spPr>
        <a:scene3d>
          <a:camera prst="perspectiveFront" fov="3300000">
            <a:rot lat="486000" lon="19530000" rev="174000"/>
          </a:camera>
          <a:lightRig rig="harsh" dir="t">
            <a:rot lat="0" lon="0" rev="3000000"/>
          </a:lightRig>
        </a:scene3d>
      </dgm:spPr>
      <dgm:t>
        <a:bodyPr/>
        <a:lstStyle/>
        <a:p>
          <a:endParaRPr lang="ru-RU"/>
        </a:p>
      </dgm:t>
    </dgm:pt>
    <dgm:pt modelId="{0AEFE4D1-5370-494E-9A2E-02B18FEFACD1}">
      <dgm:prSet/>
      <dgm:spPr>
        <a:solidFill>
          <a:srgbClr val="FFFF00">
            <a:alpha val="72000"/>
          </a:srgbClr>
        </a:solidFill>
        <a:ln w="6350">
          <a:noFill/>
        </a:ln>
        <a:effectLst>
          <a:glow rad="139700">
            <a:schemeClr val="accent5">
              <a:satMod val="175000"/>
              <a:alpha val="40000"/>
            </a:schemeClr>
          </a:glow>
          <a:innerShdw blurRad="63500" dist="50800" dir="13500000">
            <a:prstClr val="black">
              <a:alpha val="50000"/>
            </a:prstClr>
          </a:innerShdw>
          <a:reflection blurRad="6350" stA="50000" endA="300" endPos="5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relaxedInset"/>
          <a:bevelB w="82550" h="44450" prst="angle"/>
          <a:contourClr>
            <a:srgbClr val="FFFFFF"/>
          </a:contourClr>
        </a:sp3d>
      </dgm:spPr>
      <dgm:t>
        <a:bodyPr/>
        <a:lstStyle/>
        <a:p>
          <a:r>
            <a:rPr lang="ru-RU" b="1" i="1">
              <a:solidFill>
                <a:srgbClr val="7030A0"/>
              </a:solidFill>
              <a:latin typeface="Times New Roman" panose="02020603050405020304" pitchFamily="18" charset="0"/>
              <a:cs typeface="Times New Roman" panose="02020603050405020304" pitchFamily="18" charset="0"/>
            </a:rPr>
            <a:t>Эътиборингиз учун раҳмат</a:t>
          </a:r>
          <a:endParaRPr lang="ru-RU" b="1" i="1" dirty="0">
            <a:solidFill>
              <a:srgbClr val="7030A0"/>
            </a:solidFill>
            <a:latin typeface="Times New Roman" panose="02020603050405020304" pitchFamily="18" charset="0"/>
            <a:cs typeface="Times New Roman" panose="02020603050405020304" pitchFamily="18" charset="0"/>
          </a:endParaRPr>
        </a:p>
      </dgm:t>
    </dgm:pt>
    <dgm:pt modelId="{472487CD-D24A-48D3-AA0A-DF34DC538056}" type="parTrans" cxnId="{C4D470A7-31E4-4520-834C-A1F2D3729079}">
      <dgm:prSet/>
      <dgm:spPr/>
      <dgm:t>
        <a:bodyPr/>
        <a:lstStyle/>
        <a:p>
          <a:endParaRPr lang="ru-RU"/>
        </a:p>
      </dgm:t>
    </dgm:pt>
    <dgm:pt modelId="{0CE6EE27-3B70-40E6-BC85-9AD51C845A72}" type="sibTrans" cxnId="{C4D470A7-31E4-4520-834C-A1F2D3729079}">
      <dgm:prSet/>
      <dgm:spPr/>
      <dgm:t>
        <a:bodyPr/>
        <a:lstStyle/>
        <a:p>
          <a:endParaRPr lang="ru-RU"/>
        </a:p>
      </dgm:t>
    </dgm:pt>
    <dgm:pt modelId="{30619436-0BC2-41D5-B07F-856772CA8F64}" type="pres">
      <dgm:prSet presAssocID="{9CC9A414-E5E0-49CE-ABED-1BBAAEBDFFD2}" presName="layout" presStyleCnt="0">
        <dgm:presLayoutVars>
          <dgm:chMax/>
          <dgm:chPref/>
          <dgm:dir/>
          <dgm:animOne val="branch"/>
          <dgm:animLvl val="lvl"/>
          <dgm:resizeHandles/>
        </dgm:presLayoutVars>
      </dgm:prSet>
      <dgm:spPr/>
    </dgm:pt>
    <dgm:pt modelId="{CE5B1F28-1BA4-42E7-9DC3-89F693731BD8}" type="pres">
      <dgm:prSet presAssocID="{0AEFE4D1-5370-494E-9A2E-02B18FEFACD1}" presName="root" presStyleCnt="0">
        <dgm:presLayoutVars>
          <dgm:chMax/>
          <dgm:chPref val="4"/>
        </dgm:presLayoutVars>
      </dgm:prSet>
      <dgm:spPr>
        <a:sp3d>
          <a:bevelT/>
        </a:sp3d>
      </dgm:spPr>
    </dgm:pt>
    <dgm:pt modelId="{09138903-C21D-4600-816A-BED4A0D37776}" type="pres">
      <dgm:prSet presAssocID="{0AEFE4D1-5370-494E-9A2E-02B18FEFACD1}" presName="rootComposite" presStyleCnt="0">
        <dgm:presLayoutVars/>
      </dgm:prSet>
      <dgm:spPr>
        <a:sp3d>
          <a:bevelT/>
        </a:sp3d>
      </dgm:spPr>
    </dgm:pt>
    <dgm:pt modelId="{59339688-6C3A-4284-BF40-3F7555F41321}" type="pres">
      <dgm:prSet presAssocID="{0AEFE4D1-5370-494E-9A2E-02B18FEFACD1}" presName="rootText" presStyleLbl="node0" presStyleIdx="0" presStyleCnt="1" custScaleY="368545">
        <dgm:presLayoutVars>
          <dgm:chMax/>
          <dgm:chPref val="4"/>
        </dgm:presLayoutVars>
      </dgm:prSet>
      <dgm:spPr/>
    </dgm:pt>
    <dgm:pt modelId="{F832D9C4-28D3-4E1D-8532-6E086A5CC970}" type="pres">
      <dgm:prSet presAssocID="{0AEFE4D1-5370-494E-9A2E-02B18FEFACD1}" presName="childShape" presStyleCnt="0">
        <dgm:presLayoutVars>
          <dgm:chMax val="0"/>
          <dgm:chPref val="0"/>
        </dgm:presLayoutVars>
      </dgm:prSet>
      <dgm:spPr>
        <a:sp3d>
          <a:bevelT/>
        </a:sp3d>
      </dgm:spPr>
    </dgm:pt>
  </dgm:ptLst>
  <dgm:cxnLst>
    <dgm:cxn modelId="{67FFEE14-9CC7-4B6B-A130-7C65FF502266}" type="presOf" srcId="{9CC9A414-E5E0-49CE-ABED-1BBAAEBDFFD2}" destId="{30619436-0BC2-41D5-B07F-856772CA8F64}" srcOrd="0" destOrd="0" presId="urn:microsoft.com/office/officeart/2008/layout/PictureAccentList"/>
    <dgm:cxn modelId="{A4139039-7290-41B9-84A9-C70F2CCD9A97}" type="presOf" srcId="{0AEFE4D1-5370-494E-9A2E-02B18FEFACD1}" destId="{59339688-6C3A-4284-BF40-3F7555F41321}" srcOrd="0" destOrd="0" presId="urn:microsoft.com/office/officeart/2008/layout/PictureAccentList"/>
    <dgm:cxn modelId="{C4D470A7-31E4-4520-834C-A1F2D3729079}" srcId="{9CC9A414-E5E0-49CE-ABED-1BBAAEBDFFD2}" destId="{0AEFE4D1-5370-494E-9A2E-02B18FEFACD1}" srcOrd="0" destOrd="0" parTransId="{472487CD-D24A-48D3-AA0A-DF34DC538056}" sibTransId="{0CE6EE27-3B70-40E6-BC85-9AD51C845A72}"/>
    <dgm:cxn modelId="{4061E356-AB50-49E1-88D0-D2CECCE00924}" type="presParOf" srcId="{30619436-0BC2-41D5-B07F-856772CA8F64}" destId="{CE5B1F28-1BA4-42E7-9DC3-89F693731BD8}" srcOrd="0" destOrd="0" presId="urn:microsoft.com/office/officeart/2008/layout/PictureAccentList"/>
    <dgm:cxn modelId="{40C496D0-9975-4B1E-BB00-7DF52E22980C}" type="presParOf" srcId="{CE5B1F28-1BA4-42E7-9DC3-89F693731BD8}" destId="{09138903-C21D-4600-816A-BED4A0D37776}" srcOrd="0" destOrd="0" presId="urn:microsoft.com/office/officeart/2008/layout/PictureAccentList"/>
    <dgm:cxn modelId="{F9E8DACE-67B0-414D-A168-540F63FAAA7A}" type="presParOf" srcId="{09138903-C21D-4600-816A-BED4A0D37776}" destId="{59339688-6C3A-4284-BF40-3F7555F41321}" srcOrd="0" destOrd="0" presId="urn:microsoft.com/office/officeart/2008/layout/PictureAccentList"/>
    <dgm:cxn modelId="{FE829754-3119-4C17-A7F6-771EED4CC148}" type="presParOf" srcId="{CE5B1F28-1BA4-42E7-9DC3-89F693731BD8}" destId="{F832D9C4-28D3-4E1D-8532-6E086A5CC97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D5A5A6-251B-4AEC-AC3D-04106752B1CF}" type="doc">
      <dgm:prSet loTypeId="urn:microsoft.com/office/officeart/2005/8/layout/hList6" loCatId="list" qsTypeId="urn:microsoft.com/office/officeart/2005/8/quickstyle/3d7" qsCatId="3D" csTypeId="urn:microsoft.com/office/officeart/2005/8/colors/accent1_2" csCatId="accent1" phldr="1"/>
      <dgm:spPr/>
      <dgm:t>
        <a:bodyPr/>
        <a:lstStyle/>
        <a:p>
          <a:endParaRPr lang="ru-RU"/>
        </a:p>
      </dgm:t>
    </dgm:pt>
    <dgm:pt modelId="{78D60377-DBB9-4CD8-802F-B7CDCC77BC2D}">
      <dgm:prSet phldrT="[Текст]" custT="1"/>
      <dgm:spPr/>
      <dgm:t>
        <a:bodyPr/>
        <a:lstStyle/>
        <a:p>
          <a:r>
            <a:rPr lang="ru-RU" sz="3000" b="1" dirty="0">
              <a:latin typeface="Times New Roman" panose="02020603050405020304" pitchFamily="18" charset="0"/>
              <a:cs typeface="Times New Roman" panose="02020603050405020304" pitchFamily="18" charset="0"/>
            </a:rPr>
            <a:t>Устав </a:t>
          </a:r>
          <a:r>
            <a:rPr lang="ru-RU" sz="3000" b="1" dirty="0" err="1">
              <a:latin typeface="Times New Roman" panose="02020603050405020304" pitchFamily="18" charset="0"/>
              <a:cs typeface="Times New Roman" panose="02020603050405020304" pitchFamily="18" charset="0"/>
            </a:rPr>
            <a:t>асосида</a:t>
          </a:r>
          <a:endParaRPr lang="ru-RU" sz="3000" b="1" dirty="0">
            <a:latin typeface="Times New Roman" panose="02020603050405020304" pitchFamily="18" charset="0"/>
            <a:cs typeface="Times New Roman" panose="02020603050405020304" pitchFamily="18" charset="0"/>
          </a:endParaRPr>
        </a:p>
        <a:p>
          <a:endParaRPr lang="ru-RU" sz="2300" dirty="0"/>
        </a:p>
      </dgm:t>
    </dgm:pt>
    <dgm:pt modelId="{9F49A90D-F7D3-4841-9B83-A279D1DF085F}" type="parTrans" cxnId="{768499B7-5EE6-466F-96D1-C2EF7FE1717F}">
      <dgm:prSet/>
      <dgm:spPr/>
      <dgm:t>
        <a:bodyPr/>
        <a:lstStyle/>
        <a:p>
          <a:endParaRPr lang="ru-RU"/>
        </a:p>
      </dgm:t>
    </dgm:pt>
    <dgm:pt modelId="{EAFFF35A-2640-4320-9682-17829E5E21EA}" type="sibTrans" cxnId="{768499B7-5EE6-466F-96D1-C2EF7FE1717F}">
      <dgm:prSet/>
      <dgm:spPr/>
      <dgm:t>
        <a:bodyPr/>
        <a:lstStyle/>
        <a:p>
          <a:endParaRPr lang="ru-RU"/>
        </a:p>
      </dgm:t>
    </dgm:pt>
    <dgm:pt modelId="{3F68D6C4-7E22-4BE9-91F1-C9D4EDE8FB71}">
      <dgm:prSet phldrT="[Текст]"/>
      <dgm:spPr/>
      <dgm:t>
        <a:bodyPr/>
        <a:lstStyle/>
        <a:p>
          <a:r>
            <a:rPr lang="ru-RU" b="1" dirty="0" err="1">
              <a:latin typeface="Times New Roman" panose="02020603050405020304" pitchFamily="18" charset="0"/>
              <a:cs typeface="Times New Roman" panose="02020603050405020304" pitchFamily="18" charset="0"/>
            </a:rPr>
            <a:t>Таъсис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шартнома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асосида</a:t>
          </a:r>
          <a:endParaRPr lang="ru-RU" dirty="0"/>
        </a:p>
      </dgm:t>
    </dgm:pt>
    <dgm:pt modelId="{B686C9CF-55A1-4136-8AF0-D6EE6D9A36F7}" type="parTrans" cxnId="{B6CA7F5B-5AE8-486E-B307-E569E636358F}">
      <dgm:prSet/>
      <dgm:spPr/>
      <dgm:t>
        <a:bodyPr/>
        <a:lstStyle/>
        <a:p>
          <a:endParaRPr lang="ru-RU"/>
        </a:p>
      </dgm:t>
    </dgm:pt>
    <dgm:pt modelId="{3964AB00-A9A5-41B9-B4EB-9D05383CF510}" type="sibTrans" cxnId="{B6CA7F5B-5AE8-486E-B307-E569E636358F}">
      <dgm:prSet/>
      <dgm:spPr/>
      <dgm:t>
        <a:bodyPr/>
        <a:lstStyle/>
        <a:p>
          <a:endParaRPr lang="ru-RU"/>
        </a:p>
      </dgm:t>
    </dgm:pt>
    <dgm:pt modelId="{0F87DB8C-0941-4C5E-93EB-021772EF49B7}">
      <dgm:prSet custT="1"/>
      <dgm:spPr/>
      <dgm:t>
        <a:bodyPr/>
        <a:lstStyle/>
        <a:p>
          <a:r>
            <a:rPr lang="ru-RU" sz="2300" b="1" dirty="0">
              <a:latin typeface="Times New Roman" panose="02020603050405020304" pitchFamily="18" charset="0"/>
              <a:cs typeface="Times New Roman" panose="02020603050405020304" pitchFamily="18" charset="0"/>
            </a:rPr>
            <a:t>Устав </a:t>
          </a:r>
          <a:r>
            <a:rPr lang="ru-RU" sz="2300" b="1" dirty="0" err="1">
              <a:latin typeface="Times New Roman" panose="02020603050405020304" pitchFamily="18" charset="0"/>
              <a:cs typeface="Times New Roman" panose="02020603050405020304" pitchFamily="18" charset="0"/>
            </a:rPr>
            <a:t>ва</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таъсис</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шартнома</a:t>
          </a:r>
          <a:r>
            <a:rPr lang="ru-RU" sz="2300" b="1" dirty="0">
              <a:latin typeface="Times New Roman" panose="02020603050405020304" pitchFamily="18" charset="0"/>
              <a:cs typeface="Times New Roman" panose="02020603050405020304" pitchFamily="18" charset="0"/>
            </a:rPr>
            <a:t> </a:t>
          </a:r>
          <a:r>
            <a:rPr lang="ru-RU" sz="2300" b="1" dirty="0" err="1">
              <a:latin typeface="Times New Roman" panose="02020603050405020304" pitchFamily="18" charset="0"/>
              <a:cs typeface="Times New Roman" panose="02020603050405020304" pitchFamily="18" charset="0"/>
            </a:rPr>
            <a:t>асосида</a:t>
          </a:r>
          <a:endParaRPr lang="ru-RU" sz="2300" dirty="0"/>
        </a:p>
      </dgm:t>
    </dgm:pt>
    <dgm:pt modelId="{4135079B-B688-4DBA-828E-DF134855CCA8}" type="parTrans" cxnId="{C7D2A2A8-4D7A-4E32-A045-56490B5B0DA5}">
      <dgm:prSet/>
      <dgm:spPr/>
      <dgm:t>
        <a:bodyPr/>
        <a:lstStyle/>
        <a:p>
          <a:endParaRPr lang="ru-RU"/>
        </a:p>
      </dgm:t>
    </dgm:pt>
    <dgm:pt modelId="{C01074C6-1CFC-4810-AD32-E3D22D3F5DC9}" type="sibTrans" cxnId="{C7D2A2A8-4D7A-4E32-A045-56490B5B0DA5}">
      <dgm:prSet/>
      <dgm:spPr/>
      <dgm:t>
        <a:bodyPr/>
        <a:lstStyle/>
        <a:p>
          <a:endParaRPr lang="ru-RU"/>
        </a:p>
      </dgm:t>
    </dgm:pt>
    <dgm:pt modelId="{8DA59B01-7F22-4A3F-867F-0A541C52C7AF}">
      <dgm:prSet custT="1"/>
      <dgm:spPr/>
      <dgm:t>
        <a:bodyPr/>
        <a:lstStyle/>
        <a:p>
          <a:r>
            <a:rPr lang="ru-RU" sz="2800" b="1" dirty="0">
              <a:latin typeface="Times New Roman" panose="02020603050405020304" pitchFamily="18" charset="0"/>
              <a:cs typeface="Times New Roman" panose="02020603050405020304" pitchFamily="18" charset="0"/>
            </a:rPr>
            <a:t>Низом </a:t>
          </a:r>
          <a:r>
            <a:rPr lang="ru-RU" sz="2800" b="1" dirty="0" err="1">
              <a:latin typeface="Times New Roman" panose="02020603050405020304" pitchFamily="18" charset="0"/>
              <a:cs typeface="Times New Roman" panose="02020603050405020304" pitchFamily="18" charset="0"/>
            </a:rPr>
            <a:t>асосида</a:t>
          </a:r>
          <a:endParaRPr lang="ru-RU" sz="2800" dirty="0"/>
        </a:p>
      </dgm:t>
    </dgm:pt>
    <dgm:pt modelId="{8EFF8D42-985D-475C-A602-697ED1302063}" type="parTrans" cxnId="{F48F2B44-33AA-42E8-ACBC-7202C17034EB}">
      <dgm:prSet/>
      <dgm:spPr/>
      <dgm:t>
        <a:bodyPr/>
        <a:lstStyle/>
        <a:p>
          <a:endParaRPr lang="ru-RU"/>
        </a:p>
      </dgm:t>
    </dgm:pt>
    <dgm:pt modelId="{4535474C-51BF-4026-A459-3B82EE4262B1}" type="sibTrans" cxnId="{F48F2B44-33AA-42E8-ACBC-7202C17034EB}">
      <dgm:prSet/>
      <dgm:spPr/>
      <dgm:t>
        <a:bodyPr/>
        <a:lstStyle/>
        <a:p>
          <a:endParaRPr lang="ru-RU"/>
        </a:p>
      </dgm:t>
    </dgm:pt>
    <dgm:pt modelId="{92045893-D6F3-49BC-BB4D-04C6DC41C9CF}" type="pres">
      <dgm:prSet presAssocID="{23D5A5A6-251B-4AEC-AC3D-04106752B1CF}" presName="Name0" presStyleCnt="0">
        <dgm:presLayoutVars>
          <dgm:dir/>
          <dgm:resizeHandles val="exact"/>
        </dgm:presLayoutVars>
      </dgm:prSet>
      <dgm:spPr/>
    </dgm:pt>
    <dgm:pt modelId="{FBC9F2C6-500F-419A-B55C-DEBFF0948EC3}" type="pres">
      <dgm:prSet presAssocID="{78D60377-DBB9-4CD8-802F-B7CDCC77BC2D}" presName="node" presStyleLbl="node1" presStyleIdx="0" presStyleCnt="4" custLinFactNeighborY="0">
        <dgm:presLayoutVars>
          <dgm:bulletEnabled val="1"/>
        </dgm:presLayoutVars>
      </dgm:prSet>
      <dgm:spPr/>
    </dgm:pt>
    <dgm:pt modelId="{1624E950-4ADE-4CDD-8624-28D834D8177E}" type="pres">
      <dgm:prSet presAssocID="{EAFFF35A-2640-4320-9682-17829E5E21EA}" presName="sibTrans" presStyleCnt="0"/>
      <dgm:spPr/>
    </dgm:pt>
    <dgm:pt modelId="{1321FA41-D247-420B-9A6C-274D0F705D20}" type="pres">
      <dgm:prSet presAssocID="{0F87DB8C-0941-4C5E-93EB-021772EF49B7}" presName="node" presStyleLbl="node1" presStyleIdx="1" presStyleCnt="4">
        <dgm:presLayoutVars>
          <dgm:bulletEnabled val="1"/>
        </dgm:presLayoutVars>
      </dgm:prSet>
      <dgm:spPr/>
    </dgm:pt>
    <dgm:pt modelId="{20DD7372-0DF0-45A5-9921-74E6756E7CD7}" type="pres">
      <dgm:prSet presAssocID="{C01074C6-1CFC-4810-AD32-E3D22D3F5DC9}" presName="sibTrans" presStyleCnt="0"/>
      <dgm:spPr/>
    </dgm:pt>
    <dgm:pt modelId="{C2C6006A-15CB-4C98-9471-2ABF0FDFD7C0}" type="pres">
      <dgm:prSet presAssocID="{3F68D6C4-7E22-4BE9-91F1-C9D4EDE8FB71}" presName="node" presStyleLbl="node1" presStyleIdx="2" presStyleCnt="4" custLinFactNeighborX="3">
        <dgm:presLayoutVars>
          <dgm:bulletEnabled val="1"/>
        </dgm:presLayoutVars>
      </dgm:prSet>
      <dgm:spPr/>
    </dgm:pt>
    <dgm:pt modelId="{74609F0F-5DCF-4B41-ADC5-F3C8105488F0}" type="pres">
      <dgm:prSet presAssocID="{3964AB00-A9A5-41B9-B4EB-9D05383CF510}" presName="sibTrans" presStyleCnt="0"/>
      <dgm:spPr/>
    </dgm:pt>
    <dgm:pt modelId="{C22517A1-E7A1-455A-AA9A-08E3F73A1C94}" type="pres">
      <dgm:prSet presAssocID="{8DA59B01-7F22-4A3F-867F-0A541C52C7AF}" presName="node" presStyleLbl="node1" presStyleIdx="3" presStyleCnt="4">
        <dgm:presLayoutVars>
          <dgm:bulletEnabled val="1"/>
        </dgm:presLayoutVars>
      </dgm:prSet>
      <dgm:spPr/>
    </dgm:pt>
  </dgm:ptLst>
  <dgm:cxnLst>
    <dgm:cxn modelId="{3762441B-6A5E-4B0C-8D52-6CFFC1C7A543}" type="presOf" srcId="{8DA59B01-7F22-4A3F-867F-0A541C52C7AF}" destId="{C22517A1-E7A1-455A-AA9A-08E3F73A1C94}" srcOrd="0" destOrd="0" presId="urn:microsoft.com/office/officeart/2005/8/layout/hList6"/>
    <dgm:cxn modelId="{87CF2B2A-9F79-4217-B772-19174D2EB6E2}" type="presOf" srcId="{78D60377-DBB9-4CD8-802F-B7CDCC77BC2D}" destId="{FBC9F2C6-500F-419A-B55C-DEBFF0948EC3}" srcOrd="0" destOrd="0" presId="urn:microsoft.com/office/officeart/2005/8/layout/hList6"/>
    <dgm:cxn modelId="{D1895D3F-AC23-4F75-97E4-3D23FDBA1508}" type="presOf" srcId="{0F87DB8C-0941-4C5E-93EB-021772EF49B7}" destId="{1321FA41-D247-420B-9A6C-274D0F705D20}" srcOrd="0" destOrd="0" presId="urn:microsoft.com/office/officeart/2005/8/layout/hList6"/>
    <dgm:cxn modelId="{F48F2B44-33AA-42E8-ACBC-7202C17034EB}" srcId="{23D5A5A6-251B-4AEC-AC3D-04106752B1CF}" destId="{8DA59B01-7F22-4A3F-867F-0A541C52C7AF}" srcOrd="3" destOrd="0" parTransId="{8EFF8D42-985D-475C-A602-697ED1302063}" sibTransId="{4535474C-51BF-4026-A459-3B82EE4262B1}"/>
    <dgm:cxn modelId="{B6CA7F5B-5AE8-486E-B307-E569E636358F}" srcId="{23D5A5A6-251B-4AEC-AC3D-04106752B1CF}" destId="{3F68D6C4-7E22-4BE9-91F1-C9D4EDE8FB71}" srcOrd="2" destOrd="0" parTransId="{B686C9CF-55A1-4136-8AF0-D6EE6D9A36F7}" sibTransId="{3964AB00-A9A5-41B9-B4EB-9D05383CF510}"/>
    <dgm:cxn modelId="{AFD7DC8F-A172-478E-B169-FC0B81178C85}" type="presOf" srcId="{3F68D6C4-7E22-4BE9-91F1-C9D4EDE8FB71}" destId="{C2C6006A-15CB-4C98-9471-2ABF0FDFD7C0}" srcOrd="0" destOrd="0" presId="urn:microsoft.com/office/officeart/2005/8/layout/hList6"/>
    <dgm:cxn modelId="{C7D2A2A8-4D7A-4E32-A045-56490B5B0DA5}" srcId="{23D5A5A6-251B-4AEC-AC3D-04106752B1CF}" destId="{0F87DB8C-0941-4C5E-93EB-021772EF49B7}" srcOrd="1" destOrd="0" parTransId="{4135079B-B688-4DBA-828E-DF134855CCA8}" sibTransId="{C01074C6-1CFC-4810-AD32-E3D22D3F5DC9}"/>
    <dgm:cxn modelId="{768499B7-5EE6-466F-96D1-C2EF7FE1717F}" srcId="{23D5A5A6-251B-4AEC-AC3D-04106752B1CF}" destId="{78D60377-DBB9-4CD8-802F-B7CDCC77BC2D}" srcOrd="0" destOrd="0" parTransId="{9F49A90D-F7D3-4841-9B83-A279D1DF085F}" sibTransId="{EAFFF35A-2640-4320-9682-17829E5E21EA}"/>
    <dgm:cxn modelId="{398E7CF2-43FD-4B57-8DC5-1C4B5868C257}" type="presOf" srcId="{23D5A5A6-251B-4AEC-AC3D-04106752B1CF}" destId="{92045893-D6F3-49BC-BB4D-04C6DC41C9CF}" srcOrd="0" destOrd="0" presId="urn:microsoft.com/office/officeart/2005/8/layout/hList6"/>
    <dgm:cxn modelId="{F541B3C5-1F18-4689-B257-8CC689569670}" type="presParOf" srcId="{92045893-D6F3-49BC-BB4D-04C6DC41C9CF}" destId="{FBC9F2C6-500F-419A-B55C-DEBFF0948EC3}" srcOrd="0" destOrd="0" presId="urn:microsoft.com/office/officeart/2005/8/layout/hList6"/>
    <dgm:cxn modelId="{F87A7E70-03D6-4B04-9BD1-32D1D480E3D8}" type="presParOf" srcId="{92045893-D6F3-49BC-BB4D-04C6DC41C9CF}" destId="{1624E950-4ADE-4CDD-8624-28D834D8177E}" srcOrd="1" destOrd="0" presId="urn:microsoft.com/office/officeart/2005/8/layout/hList6"/>
    <dgm:cxn modelId="{0A0FA903-6489-47D1-AAEB-64442D1737CE}" type="presParOf" srcId="{92045893-D6F3-49BC-BB4D-04C6DC41C9CF}" destId="{1321FA41-D247-420B-9A6C-274D0F705D20}" srcOrd="2" destOrd="0" presId="urn:microsoft.com/office/officeart/2005/8/layout/hList6"/>
    <dgm:cxn modelId="{AA4FE82E-99D8-4C75-9E1E-EA1496162B73}" type="presParOf" srcId="{92045893-D6F3-49BC-BB4D-04C6DC41C9CF}" destId="{20DD7372-0DF0-45A5-9921-74E6756E7CD7}" srcOrd="3" destOrd="0" presId="urn:microsoft.com/office/officeart/2005/8/layout/hList6"/>
    <dgm:cxn modelId="{2141A30B-3EE4-422A-B7D4-F38098BB477C}" type="presParOf" srcId="{92045893-D6F3-49BC-BB4D-04C6DC41C9CF}" destId="{C2C6006A-15CB-4C98-9471-2ABF0FDFD7C0}" srcOrd="4" destOrd="0" presId="urn:microsoft.com/office/officeart/2005/8/layout/hList6"/>
    <dgm:cxn modelId="{4A2C322B-6872-4BB1-B270-EFBDDBD662B4}" type="presParOf" srcId="{92045893-D6F3-49BC-BB4D-04C6DC41C9CF}" destId="{74609F0F-5DCF-4B41-ADC5-F3C8105488F0}" srcOrd="5" destOrd="0" presId="urn:microsoft.com/office/officeart/2005/8/layout/hList6"/>
    <dgm:cxn modelId="{9D896119-EDC3-4AD5-8F3F-5371C7682750}" type="presParOf" srcId="{92045893-D6F3-49BC-BB4D-04C6DC41C9CF}" destId="{C22517A1-E7A1-455A-AA9A-08E3F73A1C94}" srcOrd="6" destOrd="0" presId="urn:microsoft.com/office/officeart/2005/8/layout/hList6"/>
  </dgm:cxnLst>
  <dgm:bg>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D5A5A6-251B-4AEC-AC3D-04106752B1CF}" type="doc">
      <dgm:prSet loTypeId="urn:microsoft.com/office/officeart/2005/8/layout/hList6" loCatId="list" qsTypeId="urn:microsoft.com/office/officeart/2005/8/quickstyle/3d7" qsCatId="3D" csTypeId="urn:microsoft.com/office/officeart/2005/8/colors/accent1_2" csCatId="accent1" phldr="1"/>
      <dgm:spPr/>
      <dgm:t>
        <a:bodyPr/>
        <a:lstStyle/>
        <a:p>
          <a:endParaRPr lang="ru-RU"/>
        </a:p>
      </dgm:t>
    </dgm:pt>
    <dgm:pt modelId="{92045893-D6F3-49BC-BB4D-04C6DC41C9CF}" type="pres">
      <dgm:prSet presAssocID="{23D5A5A6-251B-4AEC-AC3D-04106752B1CF}" presName="Name0" presStyleCnt="0">
        <dgm:presLayoutVars>
          <dgm:dir/>
          <dgm:resizeHandles val="exact"/>
        </dgm:presLayoutVars>
      </dgm:prSet>
      <dgm:spPr/>
    </dgm:pt>
  </dgm:ptLst>
  <dgm:cxnLst>
    <dgm:cxn modelId="{398E7CF2-43FD-4B57-8DC5-1C4B5868C257}" type="presOf" srcId="{23D5A5A6-251B-4AEC-AC3D-04106752B1CF}" destId="{92045893-D6F3-49BC-BB4D-04C6DC41C9CF}" srcOrd="0" destOrd="0" presId="urn:microsoft.com/office/officeart/2005/8/layout/hList6"/>
  </dgm:cxnLst>
  <dgm:bg>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7D552-C9E7-4ABA-B1BD-5FD62F838109}"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ru-RU"/>
        </a:p>
      </dgm:t>
    </dgm:pt>
    <dgm:pt modelId="{D7BEA1D7-B3E6-4E7A-B2A4-9F00B3748CF7}">
      <dgm:prSet phldrT="[Текст]" custT="1"/>
      <dgm:spPr/>
      <dgm:t>
        <a:bodyPr/>
        <a:lstStyle/>
        <a:p>
          <a:r>
            <a:rPr lang="uz-Cyrl-UZ" sz="2200" b="1" dirty="0">
              <a:solidFill>
                <a:schemeClr val="tx1"/>
              </a:solidFill>
              <a:latin typeface="Times New Roman" panose="02020603050405020304" pitchFamily="18" charset="0"/>
              <a:cs typeface="Times New Roman" panose="02020603050405020304" pitchFamily="18" charset="0"/>
            </a:rPr>
            <a:t>Фойда олишни ўз фаолиятининг асосий мақсади қилиб олган - тижоратчи ташкилотлар</a:t>
          </a:r>
          <a:r>
            <a:rPr lang="uz-Cyrl-UZ" sz="2000" dirty="0"/>
            <a:t> </a:t>
          </a:r>
          <a:endParaRPr lang="ru-RU" sz="2000" dirty="0"/>
        </a:p>
      </dgm:t>
    </dgm:pt>
    <dgm:pt modelId="{C5154ED6-EA96-4B9E-A519-1C569B829AB8}" type="parTrans" cxnId="{3D1C0E34-C250-43A2-8ECE-7B5285D611D9}">
      <dgm:prSet/>
      <dgm:spPr/>
      <dgm:t>
        <a:bodyPr/>
        <a:lstStyle/>
        <a:p>
          <a:endParaRPr lang="ru-RU"/>
        </a:p>
      </dgm:t>
    </dgm:pt>
    <dgm:pt modelId="{03F79EC6-A639-457E-A475-A4E3D252A436}" type="sibTrans" cxnId="{3D1C0E34-C250-43A2-8ECE-7B5285D611D9}">
      <dgm:prSet/>
      <dgm:spPr/>
      <dgm:t>
        <a:bodyPr/>
        <a:lstStyle/>
        <a:p>
          <a:endParaRPr lang="ru-RU"/>
        </a:p>
      </dgm:t>
    </dgm:pt>
    <dgm:pt modelId="{EE08C632-1119-4266-9E7E-3A9A6204467C}">
      <dgm:prSet phldrT="[Текст]" custT="1"/>
      <dgm:spPr/>
      <dgm:t>
        <a:bodyPr/>
        <a:lstStyle/>
        <a:p>
          <a:r>
            <a:rPr lang="uz-Cyrl-UZ" sz="2000" dirty="0">
              <a:latin typeface="Times New Roman" panose="02020603050405020304" pitchFamily="18" charset="0"/>
              <a:cs typeface="Times New Roman" panose="02020603050405020304" pitchFamily="18" charset="0"/>
            </a:rPr>
            <a:t>хўжалик жамиятлари;</a:t>
          </a:r>
          <a:endParaRPr lang="ru-RU" sz="2000" dirty="0">
            <a:latin typeface="Times New Roman" panose="02020603050405020304" pitchFamily="18" charset="0"/>
            <a:cs typeface="Times New Roman" panose="02020603050405020304" pitchFamily="18" charset="0"/>
          </a:endParaRPr>
        </a:p>
      </dgm:t>
    </dgm:pt>
    <dgm:pt modelId="{E9A8AC8D-F752-4264-BD6D-6D9B601F9404}" type="parTrans" cxnId="{F4193849-441E-4D4C-B3F2-6C8F797B9DF0}">
      <dgm:prSet/>
      <dgm:spPr/>
      <dgm:t>
        <a:bodyPr/>
        <a:lstStyle/>
        <a:p>
          <a:endParaRPr lang="ru-RU"/>
        </a:p>
      </dgm:t>
    </dgm:pt>
    <dgm:pt modelId="{6F54A4CE-DB71-4F3A-AF8C-0E20C0921527}" type="sibTrans" cxnId="{F4193849-441E-4D4C-B3F2-6C8F797B9DF0}">
      <dgm:prSet/>
      <dgm:spPr/>
      <dgm:t>
        <a:bodyPr/>
        <a:lstStyle/>
        <a:p>
          <a:endParaRPr lang="ru-RU"/>
        </a:p>
      </dgm:t>
    </dgm:pt>
    <dgm:pt modelId="{D217FF2C-F681-457D-816E-62B8538B86FD}">
      <dgm:prSet custT="1"/>
      <dgm:spPr/>
      <dgm:t>
        <a:bodyPr/>
        <a:lstStyle/>
        <a:p>
          <a:r>
            <a:rPr lang="uz-Cyrl-UZ" sz="2000" b="1" dirty="0">
              <a:solidFill>
                <a:schemeClr val="tx1"/>
              </a:solidFill>
              <a:latin typeface="Times New Roman" panose="02020603050405020304" pitchFamily="18" charset="0"/>
              <a:cs typeface="Times New Roman" panose="02020603050405020304" pitchFamily="18" charset="0"/>
            </a:rPr>
            <a:t>Фойда олишни ўз фаолиятининг асосий мақсади қилиб олмаган - тижоратчи бўлмаган ташкилотлар </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25900B67-4A73-4254-B276-1CE457315327}" type="parTrans" cxnId="{05953B30-E4F2-4FFF-9A8C-565B704945F7}">
      <dgm:prSet/>
      <dgm:spPr/>
      <dgm:t>
        <a:bodyPr/>
        <a:lstStyle/>
        <a:p>
          <a:endParaRPr lang="ru-RU"/>
        </a:p>
      </dgm:t>
    </dgm:pt>
    <dgm:pt modelId="{7C78045D-9D66-45F2-8218-FD8CD675975C}" type="sibTrans" cxnId="{05953B30-E4F2-4FFF-9A8C-565B704945F7}">
      <dgm:prSet/>
      <dgm:spPr/>
      <dgm:t>
        <a:bodyPr/>
        <a:lstStyle/>
        <a:p>
          <a:endParaRPr lang="ru-RU"/>
        </a:p>
      </dgm:t>
    </dgm:pt>
    <dgm:pt modelId="{8619664E-ADA9-465C-A47F-96707B63410B}">
      <dgm:prSet phldrT="[Текст]" custT="1"/>
      <dgm:spPr/>
      <dgm:t>
        <a:bodyPr/>
        <a:lstStyle/>
        <a:p>
          <a:r>
            <a:rPr lang="uz-Cyrl-UZ" sz="2000" dirty="0">
              <a:latin typeface="Times New Roman" panose="02020603050405020304" pitchFamily="18" charset="0"/>
              <a:cs typeface="Times New Roman" panose="02020603050405020304" pitchFamily="18" charset="0"/>
            </a:rPr>
            <a:t>хўжалик ширкатлари;</a:t>
          </a:r>
          <a:endParaRPr lang="ru-RU" sz="2000" dirty="0">
            <a:latin typeface="Times New Roman" panose="02020603050405020304" pitchFamily="18" charset="0"/>
            <a:cs typeface="Times New Roman" panose="02020603050405020304" pitchFamily="18" charset="0"/>
          </a:endParaRPr>
        </a:p>
      </dgm:t>
    </dgm:pt>
    <dgm:pt modelId="{3AB2367C-A47B-49FB-9C21-23FFF383FFBF}" type="parTrans" cxnId="{CD4EE003-48C6-420F-BB0D-F063D4CD22C3}">
      <dgm:prSet/>
      <dgm:spPr/>
      <dgm:t>
        <a:bodyPr/>
        <a:lstStyle/>
        <a:p>
          <a:endParaRPr lang="ru-RU"/>
        </a:p>
      </dgm:t>
    </dgm:pt>
    <dgm:pt modelId="{1E3C7570-C303-45E0-9F2C-A977E446A33D}" type="sibTrans" cxnId="{CD4EE003-48C6-420F-BB0D-F063D4CD22C3}">
      <dgm:prSet/>
      <dgm:spPr/>
      <dgm:t>
        <a:bodyPr/>
        <a:lstStyle/>
        <a:p>
          <a:endParaRPr lang="ru-RU"/>
        </a:p>
      </dgm:t>
    </dgm:pt>
    <dgm:pt modelId="{27B1E3B0-83D0-4A96-B48E-13C7CCA2CB23}">
      <dgm:prSet phldrT="[Текст]" custT="1"/>
      <dgm:spPr/>
      <dgm:t>
        <a:bodyPr/>
        <a:lstStyle/>
        <a:p>
          <a:r>
            <a:rPr lang="uz-Cyrl-UZ" sz="2000" dirty="0">
              <a:latin typeface="Times New Roman" panose="02020603050405020304" pitchFamily="18" charset="0"/>
              <a:cs typeface="Times New Roman" panose="02020603050405020304" pitchFamily="18" charset="0"/>
            </a:rPr>
            <a:t>и/чиқариш кооперативлари;</a:t>
          </a:r>
          <a:endParaRPr lang="ru-RU" sz="2000" dirty="0">
            <a:latin typeface="Times New Roman" panose="02020603050405020304" pitchFamily="18" charset="0"/>
            <a:cs typeface="Times New Roman" panose="02020603050405020304" pitchFamily="18" charset="0"/>
          </a:endParaRPr>
        </a:p>
      </dgm:t>
    </dgm:pt>
    <dgm:pt modelId="{D85FE256-A290-4C7E-A95F-31CE664A66A3}" type="parTrans" cxnId="{1AEB5FC5-A530-4549-9B04-00F74342543E}">
      <dgm:prSet/>
      <dgm:spPr/>
      <dgm:t>
        <a:bodyPr/>
        <a:lstStyle/>
        <a:p>
          <a:endParaRPr lang="ru-RU"/>
        </a:p>
      </dgm:t>
    </dgm:pt>
    <dgm:pt modelId="{9A4052EE-16AC-448D-A469-6239060466E5}" type="sibTrans" cxnId="{1AEB5FC5-A530-4549-9B04-00F74342543E}">
      <dgm:prSet/>
      <dgm:spPr/>
      <dgm:t>
        <a:bodyPr/>
        <a:lstStyle/>
        <a:p>
          <a:endParaRPr lang="ru-RU"/>
        </a:p>
      </dgm:t>
    </dgm:pt>
    <dgm:pt modelId="{085B3087-8B3F-4D14-918F-080626370653}">
      <dgm:prSet phldrT="[Текст]" custT="1"/>
      <dgm:spPr/>
      <dgm:t>
        <a:bodyPr/>
        <a:lstStyle/>
        <a:p>
          <a:r>
            <a:rPr lang="uz-Cyrl-UZ" sz="2000" dirty="0">
              <a:latin typeface="Times New Roman" panose="02020603050405020304" pitchFamily="18" charset="0"/>
              <a:cs typeface="Times New Roman" panose="02020603050405020304" pitchFamily="18" charset="0"/>
            </a:rPr>
            <a:t> унитар корхоналар;</a:t>
          </a:r>
          <a:endParaRPr lang="ru-RU" sz="2000" dirty="0">
            <a:latin typeface="Times New Roman" panose="02020603050405020304" pitchFamily="18" charset="0"/>
            <a:cs typeface="Times New Roman" panose="02020603050405020304" pitchFamily="18" charset="0"/>
          </a:endParaRPr>
        </a:p>
      </dgm:t>
    </dgm:pt>
    <dgm:pt modelId="{A852A301-0491-4885-B411-EF8B164BDABF}" type="parTrans" cxnId="{1FA00142-68CC-437E-8689-5971DCBE15A0}">
      <dgm:prSet/>
      <dgm:spPr/>
      <dgm:t>
        <a:bodyPr/>
        <a:lstStyle/>
        <a:p>
          <a:endParaRPr lang="ru-RU"/>
        </a:p>
      </dgm:t>
    </dgm:pt>
    <dgm:pt modelId="{019C4F90-A89F-41A5-AD38-F604431D7946}" type="sibTrans" cxnId="{1FA00142-68CC-437E-8689-5971DCBE15A0}">
      <dgm:prSet/>
      <dgm:spPr/>
      <dgm:t>
        <a:bodyPr/>
        <a:lstStyle/>
        <a:p>
          <a:endParaRPr lang="ru-RU"/>
        </a:p>
      </dgm:t>
    </dgm:pt>
    <dgm:pt modelId="{7860AAF6-259A-4A8E-AB1C-B4C74C4A69F9}">
      <dgm:prSet phldrT="[Текст]" custT="1"/>
      <dgm:spPr/>
      <dgm:t>
        <a:bodyPr/>
        <a:lstStyle/>
        <a:p>
          <a:r>
            <a:rPr lang="uz-Cyrl-UZ" sz="2000" dirty="0">
              <a:latin typeface="Times New Roman" panose="02020603050405020304" pitchFamily="18" charset="0"/>
              <a:cs typeface="Times New Roman" panose="02020603050405020304" pitchFamily="18" charset="0"/>
            </a:rPr>
            <a:t>қонунларда кўрсатилган бошқа юридик шахслар</a:t>
          </a:r>
          <a:endParaRPr lang="ru-RU" sz="2000" dirty="0">
            <a:latin typeface="Times New Roman" panose="02020603050405020304" pitchFamily="18" charset="0"/>
            <a:cs typeface="Times New Roman" panose="02020603050405020304" pitchFamily="18" charset="0"/>
          </a:endParaRPr>
        </a:p>
      </dgm:t>
    </dgm:pt>
    <dgm:pt modelId="{412E1209-404E-48D0-A1AD-F256A284C224}" type="parTrans" cxnId="{CC5760CD-E1EE-4DDE-A8E0-66891C49D2A9}">
      <dgm:prSet/>
      <dgm:spPr/>
      <dgm:t>
        <a:bodyPr/>
        <a:lstStyle/>
        <a:p>
          <a:endParaRPr lang="ru-RU"/>
        </a:p>
      </dgm:t>
    </dgm:pt>
    <dgm:pt modelId="{2D98C5CE-A888-42E7-80EF-88E7BA02D3D9}" type="sibTrans" cxnId="{CC5760CD-E1EE-4DDE-A8E0-66891C49D2A9}">
      <dgm:prSet/>
      <dgm:spPr/>
      <dgm:t>
        <a:bodyPr/>
        <a:lstStyle/>
        <a:p>
          <a:endParaRPr lang="ru-RU"/>
        </a:p>
      </dgm:t>
    </dgm:pt>
    <dgm:pt modelId="{54F59B83-BE74-4349-8734-413130F6182A}">
      <dgm:prSet custT="1"/>
      <dgm:spPr/>
      <dgm:t>
        <a:bodyPr/>
        <a:lstStyle/>
        <a:p>
          <a:r>
            <a:rPr lang="uz-Cyrl-UZ" sz="2000" dirty="0">
              <a:latin typeface="Times New Roman" panose="02020603050405020304" pitchFamily="18" charset="0"/>
              <a:cs typeface="Times New Roman" panose="02020603050405020304" pitchFamily="18" charset="0"/>
            </a:rPr>
            <a:t>жамоат бирлашмалари;</a:t>
          </a:r>
          <a:endParaRPr lang="ru-RU" sz="2000" dirty="0">
            <a:latin typeface="Times New Roman" panose="02020603050405020304" pitchFamily="18" charset="0"/>
            <a:cs typeface="Times New Roman" panose="02020603050405020304" pitchFamily="18" charset="0"/>
          </a:endParaRPr>
        </a:p>
      </dgm:t>
    </dgm:pt>
    <dgm:pt modelId="{2654AC45-DC9D-4C3F-80A7-793FC767D9B4}" type="parTrans" cxnId="{C5D22B60-74EF-42C4-9DB5-C32F19A6A7EC}">
      <dgm:prSet/>
      <dgm:spPr/>
      <dgm:t>
        <a:bodyPr/>
        <a:lstStyle/>
        <a:p>
          <a:endParaRPr lang="ru-RU"/>
        </a:p>
      </dgm:t>
    </dgm:pt>
    <dgm:pt modelId="{9DD6D60A-ACDB-48F5-A233-9F19B70F62B9}" type="sibTrans" cxnId="{C5D22B60-74EF-42C4-9DB5-C32F19A6A7EC}">
      <dgm:prSet/>
      <dgm:spPr/>
      <dgm:t>
        <a:bodyPr/>
        <a:lstStyle/>
        <a:p>
          <a:endParaRPr lang="ru-RU"/>
        </a:p>
      </dgm:t>
    </dgm:pt>
    <dgm:pt modelId="{8E2BA3BE-6C40-402B-BF8A-0D9BD549118E}">
      <dgm:prSet custT="1"/>
      <dgm:spPr/>
      <dgm:t>
        <a:bodyPr/>
        <a:lstStyle/>
        <a:p>
          <a:r>
            <a:rPr lang="uz-Cyrl-UZ" sz="2000" dirty="0">
              <a:latin typeface="Times New Roman" panose="02020603050405020304" pitchFamily="18" charset="0"/>
              <a:cs typeface="Times New Roman" panose="02020603050405020304" pitchFamily="18" charset="0"/>
            </a:rPr>
            <a:t>ижтимоий фондлар;</a:t>
          </a:r>
          <a:endParaRPr lang="ru-RU" sz="2000" dirty="0">
            <a:latin typeface="Times New Roman" panose="02020603050405020304" pitchFamily="18" charset="0"/>
            <a:cs typeface="Times New Roman" panose="02020603050405020304" pitchFamily="18" charset="0"/>
          </a:endParaRPr>
        </a:p>
      </dgm:t>
    </dgm:pt>
    <dgm:pt modelId="{BF23402E-107A-4285-AC4F-AB6D273E9A8B}" type="parTrans" cxnId="{E211100D-28D6-43FF-8972-00E39D173C15}">
      <dgm:prSet/>
      <dgm:spPr/>
      <dgm:t>
        <a:bodyPr/>
        <a:lstStyle/>
        <a:p>
          <a:endParaRPr lang="ru-RU"/>
        </a:p>
      </dgm:t>
    </dgm:pt>
    <dgm:pt modelId="{F1789320-0E1E-4DB5-8163-E95AA708CB6F}" type="sibTrans" cxnId="{E211100D-28D6-43FF-8972-00E39D173C15}">
      <dgm:prSet/>
      <dgm:spPr/>
      <dgm:t>
        <a:bodyPr/>
        <a:lstStyle/>
        <a:p>
          <a:endParaRPr lang="ru-RU"/>
        </a:p>
      </dgm:t>
    </dgm:pt>
    <dgm:pt modelId="{7DD38D87-1988-4E2A-8787-C5A87CE15323}">
      <dgm:prSet custT="1"/>
      <dgm:spPr/>
      <dgm:t>
        <a:bodyPr/>
        <a:lstStyle/>
        <a:p>
          <a:r>
            <a:rPr lang="uz-Cyrl-UZ" sz="2000" dirty="0">
              <a:latin typeface="Times New Roman" panose="02020603050405020304" pitchFamily="18" charset="0"/>
              <a:cs typeface="Times New Roman" panose="02020603050405020304" pitchFamily="18" charset="0"/>
            </a:rPr>
            <a:t>муассасалар;</a:t>
          </a:r>
          <a:endParaRPr lang="ru-RU" sz="2000" dirty="0">
            <a:latin typeface="Times New Roman" panose="02020603050405020304" pitchFamily="18" charset="0"/>
            <a:cs typeface="Times New Roman" panose="02020603050405020304" pitchFamily="18" charset="0"/>
          </a:endParaRPr>
        </a:p>
      </dgm:t>
    </dgm:pt>
    <dgm:pt modelId="{CEB1E6D3-56F1-4871-B426-90F5EC251267}" type="parTrans" cxnId="{0A662A7E-7A70-46D3-8AC2-DDBBDE074D18}">
      <dgm:prSet/>
      <dgm:spPr/>
      <dgm:t>
        <a:bodyPr/>
        <a:lstStyle/>
        <a:p>
          <a:endParaRPr lang="ru-RU"/>
        </a:p>
      </dgm:t>
    </dgm:pt>
    <dgm:pt modelId="{C2160B02-1542-45C3-B7FC-4364D1A6C31A}" type="sibTrans" cxnId="{0A662A7E-7A70-46D3-8AC2-DDBBDE074D18}">
      <dgm:prSet/>
      <dgm:spPr/>
      <dgm:t>
        <a:bodyPr/>
        <a:lstStyle/>
        <a:p>
          <a:endParaRPr lang="ru-RU"/>
        </a:p>
      </dgm:t>
    </dgm:pt>
    <dgm:pt modelId="{3FFE47EF-D88A-4ADD-9691-4CFB20AC20E7}">
      <dgm:prSet custT="1"/>
      <dgm:spPr/>
      <dgm:t>
        <a:bodyPr/>
        <a:lstStyle/>
        <a:p>
          <a:r>
            <a:rPr lang="uz-Cyrl-UZ" sz="2000" dirty="0">
              <a:latin typeface="Times New Roman" panose="02020603050405020304" pitchFamily="18" charset="0"/>
              <a:cs typeface="Times New Roman" panose="02020603050405020304" pitchFamily="18" charset="0"/>
            </a:rPr>
            <a:t>матлубот кооперативлари;</a:t>
          </a:r>
          <a:endParaRPr lang="ru-RU" sz="2000" dirty="0">
            <a:latin typeface="Times New Roman" panose="02020603050405020304" pitchFamily="18" charset="0"/>
            <a:cs typeface="Times New Roman" panose="02020603050405020304" pitchFamily="18" charset="0"/>
          </a:endParaRPr>
        </a:p>
      </dgm:t>
    </dgm:pt>
    <dgm:pt modelId="{EFB4DA29-8251-4189-AFC8-E5CDEECDCA8E}" type="parTrans" cxnId="{B66695C8-37E1-484A-9A22-E93DF1A2E4AB}">
      <dgm:prSet/>
      <dgm:spPr/>
      <dgm:t>
        <a:bodyPr/>
        <a:lstStyle/>
        <a:p>
          <a:endParaRPr lang="ru-RU"/>
        </a:p>
      </dgm:t>
    </dgm:pt>
    <dgm:pt modelId="{FFEB5A45-0DAF-41D2-B084-991F5A4A115B}" type="sibTrans" cxnId="{B66695C8-37E1-484A-9A22-E93DF1A2E4AB}">
      <dgm:prSet/>
      <dgm:spPr/>
      <dgm:t>
        <a:bodyPr/>
        <a:lstStyle/>
        <a:p>
          <a:endParaRPr lang="ru-RU"/>
        </a:p>
      </dgm:t>
    </dgm:pt>
    <dgm:pt modelId="{E369A434-EAB4-44DD-8C68-1AEF159AB58A}">
      <dgm:prSet custT="1"/>
      <dgm:spPr/>
      <dgm:t>
        <a:bodyPr/>
        <a:lstStyle/>
        <a:p>
          <a:r>
            <a:rPr lang="uz-Cyrl-UZ" sz="2000" dirty="0">
              <a:latin typeface="Times New Roman" panose="02020603050405020304" pitchFamily="18" charset="0"/>
              <a:cs typeface="Times New Roman" panose="02020603050405020304" pitchFamily="18" charset="0"/>
            </a:rPr>
            <a:t>қонунларда кўрсатилган бошқа юридик шахслар</a:t>
          </a:r>
          <a:endParaRPr lang="ru-RU" sz="2000" dirty="0">
            <a:latin typeface="Times New Roman" panose="02020603050405020304" pitchFamily="18" charset="0"/>
            <a:cs typeface="Times New Roman" panose="02020603050405020304" pitchFamily="18" charset="0"/>
          </a:endParaRPr>
        </a:p>
      </dgm:t>
    </dgm:pt>
    <dgm:pt modelId="{04A73363-9CD8-482E-8C34-5D6852D050F5}" type="parTrans" cxnId="{F83C1D06-D8F7-4426-ABF1-5D2171458D4D}">
      <dgm:prSet/>
      <dgm:spPr/>
      <dgm:t>
        <a:bodyPr/>
        <a:lstStyle/>
        <a:p>
          <a:endParaRPr lang="ru-RU"/>
        </a:p>
      </dgm:t>
    </dgm:pt>
    <dgm:pt modelId="{F5B572B6-579F-4510-9A50-A6A605982A68}" type="sibTrans" cxnId="{F83C1D06-D8F7-4426-ABF1-5D2171458D4D}">
      <dgm:prSet/>
      <dgm:spPr/>
      <dgm:t>
        <a:bodyPr/>
        <a:lstStyle/>
        <a:p>
          <a:endParaRPr lang="ru-RU"/>
        </a:p>
      </dgm:t>
    </dgm:pt>
    <dgm:pt modelId="{4912D222-B029-4960-BD29-5B5F0753DA58}">
      <dgm:prSet custT="1"/>
      <dgm:spPr/>
      <dgm:t>
        <a:bodyPr/>
        <a:lstStyle/>
        <a:p>
          <a:r>
            <a:rPr lang="uz-Cyrl-UZ" sz="2000" dirty="0">
              <a:latin typeface="Times New Roman" panose="02020603050405020304" pitchFamily="18" charset="0"/>
              <a:cs typeface="Times New Roman" panose="02020603050405020304" pitchFamily="18" charset="0"/>
            </a:rPr>
            <a:t>диний ташкилотлар;</a:t>
          </a:r>
          <a:endParaRPr lang="ru-RU" sz="2000" dirty="0">
            <a:latin typeface="Times New Roman" panose="02020603050405020304" pitchFamily="18" charset="0"/>
            <a:cs typeface="Times New Roman" panose="02020603050405020304" pitchFamily="18" charset="0"/>
          </a:endParaRPr>
        </a:p>
      </dgm:t>
    </dgm:pt>
    <dgm:pt modelId="{BB18AD43-27FA-426C-A11B-797A645B5DE6}" type="parTrans" cxnId="{3EFD4A29-1A01-4928-AE2A-1FD85D7619DC}">
      <dgm:prSet/>
      <dgm:spPr/>
      <dgm:t>
        <a:bodyPr/>
        <a:lstStyle/>
        <a:p>
          <a:endParaRPr lang="ru-RU"/>
        </a:p>
      </dgm:t>
    </dgm:pt>
    <dgm:pt modelId="{48DF2D35-4681-418D-AE48-BED8ADFC7394}" type="sibTrans" cxnId="{3EFD4A29-1A01-4928-AE2A-1FD85D7619DC}">
      <dgm:prSet/>
      <dgm:spPr/>
      <dgm:t>
        <a:bodyPr/>
        <a:lstStyle/>
        <a:p>
          <a:endParaRPr lang="ru-RU"/>
        </a:p>
      </dgm:t>
    </dgm:pt>
    <dgm:pt modelId="{35024B4F-9583-4CCF-B796-A81AA7ECE0F2}" type="pres">
      <dgm:prSet presAssocID="{3F17D552-C9E7-4ABA-B1BD-5FD62F838109}" presName="Name0" presStyleCnt="0">
        <dgm:presLayoutVars>
          <dgm:dir/>
          <dgm:animLvl val="lvl"/>
          <dgm:resizeHandles/>
        </dgm:presLayoutVars>
      </dgm:prSet>
      <dgm:spPr/>
    </dgm:pt>
    <dgm:pt modelId="{293BBD34-BEAE-4046-8C44-E60448FFFA78}" type="pres">
      <dgm:prSet presAssocID="{D7BEA1D7-B3E6-4E7A-B2A4-9F00B3748CF7}" presName="linNode" presStyleCnt="0"/>
      <dgm:spPr/>
    </dgm:pt>
    <dgm:pt modelId="{57D55502-AB9F-4D8D-9FE5-E561835FFA7A}" type="pres">
      <dgm:prSet presAssocID="{D7BEA1D7-B3E6-4E7A-B2A4-9F00B3748CF7}" presName="parentShp" presStyleLbl="node1" presStyleIdx="0" presStyleCnt="2">
        <dgm:presLayoutVars>
          <dgm:bulletEnabled val="1"/>
        </dgm:presLayoutVars>
      </dgm:prSet>
      <dgm:spPr/>
    </dgm:pt>
    <dgm:pt modelId="{8B2A61A0-32D8-4134-A68C-1336733A1708}" type="pres">
      <dgm:prSet presAssocID="{D7BEA1D7-B3E6-4E7A-B2A4-9F00B3748CF7}" presName="childShp" presStyleLbl="bgAccFollowNode1" presStyleIdx="0" presStyleCnt="2" custScaleY="123381">
        <dgm:presLayoutVars>
          <dgm:bulletEnabled val="1"/>
        </dgm:presLayoutVars>
      </dgm:prSet>
      <dgm:spPr/>
    </dgm:pt>
    <dgm:pt modelId="{60E47311-28DB-4294-B6C9-64949F30C95F}" type="pres">
      <dgm:prSet presAssocID="{03F79EC6-A639-457E-A475-A4E3D252A436}" presName="spacing" presStyleCnt="0"/>
      <dgm:spPr/>
    </dgm:pt>
    <dgm:pt modelId="{7BDF7E4F-D9F6-4495-969C-89DAB202B685}" type="pres">
      <dgm:prSet presAssocID="{D217FF2C-F681-457D-816E-62B8538B86FD}" presName="linNode" presStyleCnt="0"/>
      <dgm:spPr/>
    </dgm:pt>
    <dgm:pt modelId="{FE5A3975-8FDC-44DB-8FF2-5B109CA9989B}" type="pres">
      <dgm:prSet presAssocID="{D217FF2C-F681-457D-816E-62B8538B86FD}" presName="parentShp" presStyleLbl="node1" presStyleIdx="1" presStyleCnt="2">
        <dgm:presLayoutVars>
          <dgm:bulletEnabled val="1"/>
        </dgm:presLayoutVars>
      </dgm:prSet>
      <dgm:spPr/>
    </dgm:pt>
    <dgm:pt modelId="{9D4C6EBB-B53B-4DB9-88BE-A83FF3D0673C}" type="pres">
      <dgm:prSet presAssocID="{D217FF2C-F681-457D-816E-62B8538B86FD}" presName="childShp" presStyleLbl="bgAccFollowNode1" presStyleIdx="1" presStyleCnt="2" custScaleY="145696">
        <dgm:presLayoutVars>
          <dgm:bulletEnabled val="1"/>
        </dgm:presLayoutVars>
      </dgm:prSet>
      <dgm:spPr/>
    </dgm:pt>
  </dgm:ptLst>
  <dgm:cxnLst>
    <dgm:cxn modelId="{CD4EE003-48C6-420F-BB0D-F063D4CD22C3}" srcId="{D7BEA1D7-B3E6-4E7A-B2A4-9F00B3748CF7}" destId="{8619664E-ADA9-465C-A47F-96707B63410B}" srcOrd="1" destOrd="0" parTransId="{3AB2367C-A47B-49FB-9C21-23FFF383FFBF}" sibTransId="{1E3C7570-C303-45E0-9F2C-A977E446A33D}"/>
    <dgm:cxn modelId="{B0A02204-3F3E-4627-BA6C-8F3E3BD80D68}" type="presOf" srcId="{3F17D552-C9E7-4ABA-B1BD-5FD62F838109}" destId="{35024B4F-9583-4CCF-B796-A81AA7ECE0F2}" srcOrd="0" destOrd="0" presId="urn:microsoft.com/office/officeart/2005/8/layout/vList6"/>
    <dgm:cxn modelId="{F83C1D06-D8F7-4426-ABF1-5D2171458D4D}" srcId="{D217FF2C-F681-457D-816E-62B8538B86FD}" destId="{E369A434-EAB4-44DD-8C68-1AEF159AB58A}" srcOrd="5" destOrd="0" parTransId="{04A73363-9CD8-482E-8C34-5D6852D050F5}" sibTransId="{F5B572B6-579F-4510-9A50-A6A605982A68}"/>
    <dgm:cxn modelId="{04247109-E921-42F5-A4DC-9A681D257DFE}" type="presOf" srcId="{085B3087-8B3F-4D14-918F-080626370653}" destId="{8B2A61A0-32D8-4134-A68C-1336733A1708}" srcOrd="0" destOrd="3" presId="urn:microsoft.com/office/officeart/2005/8/layout/vList6"/>
    <dgm:cxn modelId="{E211100D-28D6-43FF-8972-00E39D173C15}" srcId="{D217FF2C-F681-457D-816E-62B8538B86FD}" destId="{8E2BA3BE-6C40-402B-BF8A-0D9BD549118E}" srcOrd="2" destOrd="0" parTransId="{BF23402E-107A-4285-AC4F-AB6D273E9A8B}" sibTransId="{F1789320-0E1E-4DB5-8163-E95AA708CB6F}"/>
    <dgm:cxn modelId="{B5E1F411-225F-48EA-8613-48500450B734}" type="presOf" srcId="{54F59B83-BE74-4349-8734-413130F6182A}" destId="{9D4C6EBB-B53B-4DB9-88BE-A83FF3D0673C}" srcOrd="0" destOrd="0" presId="urn:microsoft.com/office/officeart/2005/8/layout/vList6"/>
    <dgm:cxn modelId="{3EFD4A29-1A01-4928-AE2A-1FD85D7619DC}" srcId="{D217FF2C-F681-457D-816E-62B8538B86FD}" destId="{4912D222-B029-4960-BD29-5B5F0753DA58}" srcOrd="1" destOrd="0" parTransId="{BB18AD43-27FA-426C-A11B-797A645B5DE6}" sibTransId="{48DF2D35-4681-418D-AE48-BED8ADFC7394}"/>
    <dgm:cxn modelId="{05953B30-E4F2-4FFF-9A8C-565B704945F7}" srcId="{3F17D552-C9E7-4ABA-B1BD-5FD62F838109}" destId="{D217FF2C-F681-457D-816E-62B8538B86FD}" srcOrd="1" destOrd="0" parTransId="{25900B67-4A73-4254-B276-1CE457315327}" sibTransId="{7C78045D-9D66-45F2-8218-FD8CD675975C}"/>
    <dgm:cxn modelId="{3D1C0E34-C250-43A2-8ECE-7B5285D611D9}" srcId="{3F17D552-C9E7-4ABA-B1BD-5FD62F838109}" destId="{D7BEA1D7-B3E6-4E7A-B2A4-9F00B3748CF7}" srcOrd="0" destOrd="0" parTransId="{C5154ED6-EA96-4B9E-A519-1C569B829AB8}" sibTransId="{03F79EC6-A639-457E-A475-A4E3D252A436}"/>
    <dgm:cxn modelId="{DBF7E537-F2D3-4921-BDE6-5E205B72CA37}" type="presOf" srcId="{E369A434-EAB4-44DD-8C68-1AEF159AB58A}" destId="{9D4C6EBB-B53B-4DB9-88BE-A83FF3D0673C}" srcOrd="0" destOrd="5" presId="urn:microsoft.com/office/officeart/2005/8/layout/vList6"/>
    <dgm:cxn modelId="{1FA00142-68CC-437E-8689-5971DCBE15A0}" srcId="{D7BEA1D7-B3E6-4E7A-B2A4-9F00B3748CF7}" destId="{085B3087-8B3F-4D14-918F-080626370653}" srcOrd="3" destOrd="0" parTransId="{A852A301-0491-4885-B411-EF8B164BDABF}" sibTransId="{019C4F90-A89F-41A5-AD38-F604431D7946}"/>
    <dgm:cxn modelId="{F4193849-441E-4D4C-B3F2-6C8F797B9DF0}" srcId="{D7BEA1D7-B3E6-4E7A-B2A4-9F00B3748CF7}" destId="{EE08C632-1119-4266-9E7E-3A9A6204467C}" srcOrd="0" destOrd="0" parTransId="{E9A8AC8D-F752-4264-BD6D-6D9B601F9404}" sibTransId="{6F54A4CE-DB71-4F3A-AF8C-0E20C0921527}"/>
    <dgm:cxn modelId="{C02A854A-51CB-4C8E-82E4-27EE98996FCB}" type="presOf" srcId="{4912D222-B029-4960-BD29-5B5F0753DA58}" destId="{9D4C6EBB-B53B-4DB9-88BE-A83FF3D0673C}" srcOrd="0" destOrd="1" presId="urn:microsoft.com/office/officeart/2005/8/layout/vList6"/>
    <dgm:cxn modelId="{C5D22B60-74EF-42C4-9DB5-C32F19A6A7EC}" srcId="{D217FF2C-F681-457D-816E-62B8538B86FD}" destId="{54F59B83-BE74-4349-8734-413130F6182A}" srcOrd="0" destOrd="0" parTransId="{2654AC45-DC9D-4C3F-80A7-793FC767D9B4}" sibTransId="{9DD6D60A-ACDB-48F5-A233-9F19B70F62B9}"/>
    <dgm:cxn modelId="{3873F064-0E30-46BC-A7F6-D993954A9B2F}" type="presOf" srcId="{EE08C632-1119-4266-9E7E-3A9A6204467C}" destId="{8B2A61A0-32D8-4134-A68C-1336733A1708}" srcOrd="0" destOrd="0" presId="urn:microsoft.com/office/officeart/2005/8/layout/vList6"/>
    <dgm:cxn modelId="{55FEAE70-8909-418E-A275-810DF8E225EB}" type="presOf" srcId="{8619664E-ADA9-465C-A47F-96707B63410B}" destId="{8B2A61A0-32D8-4134-A68C-1336733A1708}" srcOrd="0" destOrd="1" presId="urn:microsoft.com/office/officeart/2005/8/layout/vList6"/>
    <dgm:cxn modelId="{0A662A7E-7A70-46D3-8AC2-DDBBDE074D18}" srcId="{D217FF2C-F681-457D-816E-62B8538B86FD}" destId="{7DD38D87-1988-4E2A-8787-C5A87CE15323}" srcOrd="3" destOrd="0" parTransId="{CEB1E6D3-56F1-4871-B426-90F5EC251267}" sibTransId="{C2160B02-1542-45C3-B7FC-4364D1A6C31A}"/>
    <dgm:cxn modelId="{98265B84-901D-4439-98A2-A51612DB5249}" type="presOf" srcId="{D7BEA1D7-B3E6-4E7A-B2A4-9F00B3748CF7}" destId="{57D55502-AB9F-4D8D-9FE5-E561835FFA7A}" srcOrd="0" destOrd="0" presId="urn:microsoft.com/office/officeart/2005/8/layout/vList6"/>
    <dgm:cxn modelId="{A095028F-8A21-49DA-A7BE-55C81DE22D3E}" type="presOf" srcId="{D217FF2C-F681-457D-816E-62B8538B86FD}" destId="{FE5A3975-8FDC-44DB-8FF2-5B109CA9989B}" srcOrd="0" destOrd="0" presId="urn:microsoft.com/office/officeart/2005/8/layout/vList6"/>
    <dgm:cxn modelId="{F4C556B8-33F8-4E13-8814-BA41C5D62F62}" type="presOf" srcId="{7860AAF6-259A-4A8E-AB1C-B4C74C4A69F9}" destId="{8B2A61A0-32D8-4134-A68C-1336733A1708}" srcOrd="0" destOrd="4" presId="urn:microsoft.com/office/officeart/2005/8/layout/vList6"/>
    <dgm:cxn modelId="{1AEB5FC5-A530-4549-9B04-00F74342543E}" srcId="{D7BEA1D7-B3E6-4E7A-B2A4-9F00B3748CF7}" destId="{27B1E3B0-83D0-4A96-B48E-13C7CCA2CB23}" srcOrd="2" destOrd="0" parTransId="{D85FE256-A290-4C7E-A95F-31CE664A66A3}" sibTransId="{9A4052EE-16AC-448D-A469-6239060466E5}"/>
    <dgm:cxn modelId="{B66695C8-37E1-484A-9A22-E93DF1A2E4AB}" srcId="{D217FF2C-F681-457D-816E-62B8538B86FD}" destId="{3FFE47EF-D88A-4ADD-9691-4CFB20AC20E7}" srcOrd="4" destOrd="0" parTransId="{EFB4DA29-8251-4189-AFC8-E5CDEECDCA8E}" sibTransId="{FFEB5A45-0DAF-41D2-B084-991F5A4A115B}"/>
    <dgm:cxn modelId="{CC5760CD-E1EE-4DDE-A8E0-66891C49D2A9}" srcId="{D7BEA1D7-B3E6-4E7A-B2A4-9F00B3748CF7}" destId="{7860AAF6-259A-4A8E-AB1C-B4C74C4A69F9}" srcOrd="4" destOrd="0" parTransId="{412E1209-404E-48D0-A1AD-F256A284C224}" sibTransId="{2D98C5CE-A888-42E7-80EF-88E7BA02D3D9}"/>
    <dgm:cxn modelId="{222A0CD2-64D0-4405-80DB-7E83993D459C}" type="presOf" srcId="{7DD38D87-1988-4E2A-8787-C5A87CE15323}" destId="{9D4C6EBB-B53B-4DB9-88BE-A83FF3D0673C}" srcOrd="0" destOrd="3" presId="urn:microsoft.com/office/officeart/2005/8/layout/vList6"/>
    <dgm:cxn modelId="{E1B986D5-A7EC-42BE-9B6B-7AFE5A136692}" type="presOf" srcId="{8E2BA3BE-6C40-402B-BF8A-0D9BD549118E}" destId="{9D4C6EBB-B53B-4DB9-88BE-A83FF3D0673C}" srcOrd="0" destOrd="2" presId="urn:microsoft.com/office/officeart/2005/8/layout/vList6"/>
    <dgm:cxn modelId="{A95D6BD8-60DC-474F-9A6E-3DFFF0149640}" type="presOf" srcId="{3FFE47EF-D88A-4ADD-9691-4CFB20AC20E7}" destId="{9D4C6EBB-B53B-4DB9-88BE-A83FF3D0673C}" srcOrd="0" destOrd="4" presId="urn:microsoft.com/office/officeart/2005/8/layout/vList6"/>
    <dgm:cxn modelId="{ABBAD7F2-92B8-43AA-BDA8-BB972A33B637}" type="presOf" srcId="{27B1E3B0-83D0-4A96-B48E-13C7CCA2CB23}" destId="{8B2A61A0-32D8-4134-A68C-1336733A1708}" srcOrd="0" destOrd="2" presId="urn:microsoft.com/office/officeart/2005/8/layout/vList6"/>
    <dgm:cxn modelId="{ECA1B9AC-1606-409B-8FD3-022CD7B706A7}" type="presParOf" srcId="{35024B4F-9583-4CCF-B796-A81AA7ECE0F2}" destId="{293BBD34-BEAE-4046-8C44-E60448FFFA78}" srcOrd="0" destOrd="0" presId="urn:microsoft.com/office/officeart/2005/8/layout/vList6"/>
    <dgm:cxn modelId="{E6415397-48BA-407E-B233-80730079FD2E}" type="presParOf" srcId="{293BBD34-BEAE-4046-8C44-E60448FFFA78}" destId="{57D55502-AB9F-4D8D-9FE5-E561835FFA7A}" srcOrd="0" destOrd="0" presId="urn:microsoft.com/office/officeart/2005/8/layout/vList6"/>
    <dgm:cxn modelId="{7081CD11-A1A4-4B6C-821B-A677183E638C}" type="presParOf" srcId="{293BBD34-BEAE-4046-8C44-E60448FFFA78}" destId="{8B2A61A0-32D8-4134-A68C-1336733A1708}" srcOrd="1" destOrd="0" presId="urn:microsoft.com/office/officeart/2005/8/layout/vList6"/>
    <dgm:cxn modelId="{FFD0E815-A305-496E-8433-94FB0A1424FB}" type="presParOf" srcId="{35024B4F-9583-4CCF-B796-A81AA7ECE0F2}" destId="{60E47311-28DB-4294-B6C9-64949F30C95F}" srcOrd="1" destOrd="0" presId="urn:microsoft.com/office/officeart/2005/8/layout/vList6"/>
    <dgm:cxn modelId="{D14EE345-8779-4819-8687-B20344B2F83C}" type="presParOf" srcId="{35024B4F-9583-4CCF-B796-A81AA7ECE0F2}" destId="{7BDF7E4F-D9F6-4495-969C-89DAB202B685}" srcOrd="2" destOrd="0" presId="urn:microsoft.com/office/officeart/2005/8/layout/vList6"/>
    <dgm:cxn modelId="{F39C0097-0400-485F-A08A-8D068DC08318}" type="presParOf" srcId="{7BDF7E4F-D9F6-4495-969C-89DAB202B685}" destId="{FE5A3975-8FDC-44DB-8FF2-5B109CA9989B}" srcOrd="0" destOrd="0" presId="urn:microsoft.com/office/officeart/2005/8/layout/vList6"/>
    <dgm:cxn modelId="{ED3FBAEE-D637-46C9-90FA-AC2F1FCEAF7F}" type="presParOf" srcId="{7BDF7E4F-D9F6-4495-969C-89DAB202B685}" destId="{9D4C6EBB-B53B-4DB9-88BE-A83FF3D0673C}"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BE637D-DBFF-4824-8ABB-5643271C07E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FBDB14F0-D24D-423C-A491-2D0744999F3A}">
      <dgm:prSet phldrT="[Текст]"/>
      <dgm:spPr>
        <a:solidFill>
          <a:schemeClr val="accent4">
            <a:lumMod val="40000"/>
            <a:lumOff val="60000"/>
          </a:schemeClr>
        </a:solidFill>
      </dgm:spPr>
      <dgm:t>
        <a:bodyPr/>
        <a:lstStyle/>
        <a:p>
          <a:r>
            <a:rPr lang="uz-Cyrl-UZ" dirty="0">
              <a:solidFill>
                <a:schemeClr val="tx1"/>
              </a:solidFill>
              <a:latin typeface="Times New Roman" panose="02020603050405020304" pitchFamily="18" charset="0"/>
              <a:cs typeface="Times New Roman" panose="02020603050405020304" pitchFamily="18" charset="0"/>
            </a:rPr>
            <a:t>1</a:t>
          </a:r>
          <a:endParaRPr lang="ru-RU" dirty="0">
            <a:solidFill>
              <a:schemeClr val="tx1"/>
            </a:solidFill>
            <a:latin typeface="Times New Roman" panose="02020603050405020304" pitchFamily="18" charset="0"/>
            <a:cs typeface="Times New Roman" panose="02020603050405020304" pitchFamily="18" charset="0"/>
          </a:endParaRPr>
        </a:p>
      </dgm:t>
    </dgm:pt>
    <dgm:pt modelId="{910455E3-0BD7-4FB9-BDAC-9763E64C5605}" type="parTrans" cxnId="{9B7B50BC-96E7-4028-908C-5969B56E4E8B}">
      <dgm:prSet/>
      <dgm:spPr/>
      <dgm:t>
        <a:bodyPr/>
        <a:lstStyle/>
        <a:p>
          <a:endParaRPr lang="ru-RU"/>
        </a:p>
      </dgm:t>
    </dgm:pt>
    <dgm:pt modelId="{73D14690-AE24-42F2-B3F1-42A9B7DC6856}" type="sibTrans" cxnId="{9B7B50BC-96E7-4028-908C-5969B56E4E8B}">
      <dgm:prSet/>
      <dgm:spPr/>
      <dgm:t>
        <a:bodyPr/>
        <a:lstStyle/>
        <a:p>
          <a:endParaRPr lang="ru-RU"/>
        </a:p>
      </dgm:t>
    </dgm:pt>
    <dgm:pt modelId="{E3854CE9-B9F7-45DC-9F6E-66B1CA123FD5}">
      <dgm:prSet phldrT="[Текст]">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60000"/>
            <a:lumOff val="40000"/>
          </a:schemeClr>
        </a:solidFill>
      </dgm:spPr>
      <dgm:t>
        <a:bodyPr rot="0" spcFirstLastPara="0" vertOverflow="overflow" horzOverflow="overflow" vert="horz" wrap="square" lIns="91440" tIns="45720" rIns="91440" bIns="45720" numCol="1" spcCol="0" rtlCol="0" fromWordArt="0" anchor="ctr" anchorCtr="0" forceAA="0" compatLnSpc="1">
          <a:prstTxWarp prst="textNoShape">
            <a:avLst/>
          </a:prstTxWarp>
        </a:bodyPr>
        <a:lstStyle/>
        <a:p>
          <a:r>
            <a:rPr lang="uz-Cyrl-UZ" dirty="0">
              <a:solidFill>
                <a:schemeClr val="tx1"/>
              </a:solidFill>
              <a:latin typeface="Times New Roman" panose="02020603050405020304" pitchFamily="18" charset="0"/>
              <a:cs typeface="Times New Roman" panose="02020603050405020304" pitchFamily="18" charset="0"/>
            </a:rPr>
            <a:t>2</a:t>
          </a:r>
          <a:endParaRPr lang="ru-RU" dirty="0">
            <a:solidFill>
              <a:schemeClr val="tx1"/>
            </a:solidFill>
            <a:latin typeface="Times New Roman" panose="02020603050405020304" pitchFamily="18" charset="0"/>
            <a:cs typeface="Times New Roman" panose="02020603050405020304" pitchFamily="18" charset="0"/>
          </a:endParaRPr>
        </a:p>
      </dgm:t>
    </dgm:pt>
    <dgm:pt modelId="{3446A487-76A1-409C-AAFC-141E734D5559}" type="parTrans" cxnId="{CA911438-3DB2-4D85-A06D-2F0BFB2D2AC3}">
      <dgm:prSet/>
      <dgm:spPr/>
      <dgm:t>
        <a:bodyPr/>
        <a:lstStyle/>
        <a:p>
          <a:endParaRPr lang="ru-RU"/>
        </a:p>
      </dgm:t>
    </dgm:pt>
    <dgm:pt modelId="{8FD698FF-22A1-484D-A0F5-6EBA9E3CEF9F}" type="sibTrans" cxnId="{CA911438-3DB2-4D85-A06D-2F0BFB2D2AC3}">
      <dgm:prSet/>
      <dgm:spPr/>
      <dgm:t>
        <a:bodyPr/>
        <a:lstStyle/>
        <a:p>
          <a:endParaRPr lang="ru-RU"/>
        </a:p>
      </dgm:t>
    </dgm:pt>
    <dgm:pt modelId="{292191A5-D2B5-402D-9A96-D09248792124}">
      <dgm:prSet phldrT="[Текст]"/>
      <dgm:spPr>
        <a:solidFill>
          <a:schemeClr val="accent3">
            <a:lumMod val="60000"/>
            <a:lumOff val="40000"/>
          </a:schemeClr>
        </a:solidFill>
      </dgm:spPr>
      <dgm:t>
        <a:bodyPr/>
        <a:lstStyle/>
        <a:p>
          <a:r>
            <a:rPr lang="uz-Cyrl-UZ" dirty="0">
              <a:solidFill>
                <a:schemeClr val="tx1"/>
              </a:solidFill>
              <a:latin typeface="Times New Roman" panose="02020603050405020304" pitchFamily="18" charset="0"/>
              <a:cs typeface="Times New Roman" panose="02020603050405020304" pitchFamily="18" charset="0"/>
            </a:rPr>
            <a:t>3</a:t>
          </a:r>
          <a:endParaRPr lang="ru-RU" dirty="0">
            <a:solidFill>
              <a:schemeClr val="tx1"/>
            </a:solidFill>
            <a:latin typeface="Times New Roman" panose="02020603050405020304" pitchFamily="18" charset="0"/>
            <a:cs typeface="Times New Roman" panose="02020603050405020304" pitchFamily="18" charset="0"/>
          </a:endParaRPr>
        </a:p>
      </dgm:t>
    </dgm:pt>
    <dgm:pt modelId="{62E2359E-8C84-4EC3-83F7-D988542B2534}" type="sibTrans" cxnId="{B8CC9431-5F64-48CD-A1CE-49D163CF1F44}">
      <dgm:prSet/>
      <dgm:spPr/>
      <dgm:t>
        <a:bodyPr/>
        <a:lstStyle/>
        <a:p>
          <a:endParaRPr lang="ru-RU"/>
        </a:p>
      </dgm:t>
    </dgm:pt>
    <dgm:pt modelId="{A052D771-82C5-491D-93F3-B5C65D512509}" type="parTrans" cxnId="{B8CC9431-5F64-48CD-A1CE-49D163CF1F44}">
      <dgm:prSet/>
      <dgm:spPr/>
      <dgm:t>
        <a:bodyPr/>
        <a:lstStyle/>
        <a:p>
          <a:endParaRPr lang="ru-RU"/>
        </a:p>
      </dgm:t>
    </dgm:pt>
    <dgm:pt modelId="{0BFEB847-454E-4D8C-BE3C-A8358E45342C}">
      <dgm:prSet phldrT="[Текст]"/>
      <dgm:spPr/>
      <dgm:t>
        <a:bodyPr/>
        <a:lstStyle/>
        <a:p>
          <a:r>
            <a:rPr lang="uz-Cyrl-UZ" b="1" dirty="0">
              <a:solidFill>
                <a:srgbClr val="FF0000"/>
              </a:solidFill>
              <a:latin typeface="Times New Roman" panose="02020603050405020304" pitchFamily="18" charset="0"/>
              <a:cs typeface="Times New Roman" panose="02020603050405020304" pitchFamily="18" charset="0"/>
            </a:rPr>
            <a:t>МЧЖ</a:t>
          </a:r>
          <a:endParaRPr lang="ru-RU" b="1" dirty="0">
            <a:solidFill>
              <a:srgbClr val="FF0000"/>
            </a:solidFill>
            <a:latin typeface="Times New Roman" panose="02020603050405020304" pitchFamily="18" charset="0"/>
            <a:cs typeface="Times New Roman" panose="02020603050405020304" pitchFamily="18" charset="0"/>
          </a:endParaRPr>
        </a:p>
      </dgm:t>
    </dgm:pt>
    <dgm:pt modelId="{530FAF84-8C72-4CC6-BB7A-3388D5F2E07C}" type="sibTrans" cxnId="{F93C1083-233F-4209-BD63-EF44814D8960}">
      <dgm:prSet/>
      <dgm:spPr/>
      <dgm:t>
        <a:bodyPr/>
        <a:lstStyle/>
        <a:p>
          <a:endParaRPr lang="ru-RU"/>
        </a:p>
      </dgm:t>
    </dgm:pt>
    <dgm:pt modelId="{DD412528-8C73-47CB-803E-0F95AF9542CE}" type="parTrans" cxnId="{F93C1083-233F-4209-BD63-EF44814D8960}">
      <dgm:prSet/>
      <dgm:spPr/>
      <dgm:t>
        <a:bodyPr/>
        <a:lstStyle/>
        <a:p>
          <a:endParaRPr lang="ru-RU"/>
        </a:p>
      </dgm:t>
    </dgm:pt>
    <dgm:pt modelId="{CFAAE947-FF88-434C-AF22-31DEE0716D10}" type="pres">
      <dgm:prSet presAssocID="{96BE637D-DBFF-4824-8ABB-5643271C07EE}" presName="Name0" presStyleCnt="0">
        <dgm:presLayoutVars>
          <dgm:chMax val="4"/>
          <dgm:resizeHandles val="exact"/>
        </dgm:presLayoutVars>
      </dgm:prSet>
      <dgm:spPr/>
    </dgm:pt>
    <dgm:pt modelId="{8F61C449-55C0-4E85-B6AE-95D7E650182A}" type="pres">
      <dgm:prSet presAssocID="{96BE637D-DBFF-4824-8ABB-5643271C07EE}" presName="ellipse" presStyleLbl="trBgShp" presStyleIdx="0" presStyleCnt="1" custScaleX="99741" custLinFactNeighborX="4235" custLinFactNeighborY="71491"/>
      <dgm:spPr/>
    </dgm:pt>
    <dgm:pt modelId="{72F4BCE3-FE59-426A-B0EF-3983814E375E}" type="pres">
      <dgm:prSet presAssocID="{96BE637D-DBFF-4824-8ABB-5643271C07EE}" presName="arrow1" presStyleLbl="fgShp" presStyleIdx="0" presStyleCnt="1" custScaleX="42101" custScaleY="263129" custLinFactY="100991" custLinFactNeighborX="-1149" custLinFactNeighborY="200000"/>
      <dgm:spPr>
        <a:solidFill>
          <a:schemeClr val="tx2"/>
        </a:solidFill>
      </dgm:spPr>
    </dgm:pt>
    <dgm:pt modelId="{E02C160C-8B7C-496C-977B-5A11FD19D483}" type="pres">
      <dgm:prSet presAssocID="{96BE637D-DBFF-4824-8ABB-5643271C07EE}" presName="rectangle" presStyleLbl="revTx" presStyleIdx="0" presStyleCnt="1" custScaleX="91214" custScaleY="216554" custLinFactY="-100000" custLinFactNeighborX="4386" custLinFactNeighborY="-131570">
        <dgm:presLayoutVars>
          <dgm:bulletEnabled val="1"/>
        </dgm:presLayoutVars>
      </dgm:prSet>
      <dgm:spPr/>
    </dgm:pt>
    <dgm:pt modelId="{3F2256D3-37C1-4467-883A-32337F16E551}" type="pres">
      <dgm:prSet presAssocID="{E3854CE9-B9F7-45DC-9F6E-66B1CA123FD5}" presName="item1" presStyleLbl="node1" presStyleIdx="0" presStyleCnt="3" custScaleX="72840" custScaleY="77390" custLinFactY="-29836" custLinFactNeighborX="92491" custLinFactNeighborY="-100000">
        <dgm:presLayoutVars>
          <dgm:bulletEnabled val="1"/>
        </dgm:presLayoutVars>
      </dgm:prSet>
      <dgm:spPr/>
    </dgm:pt>
    <dgm:pt modelId="{FA0A0B9F-1304-46DE-AA06-A3097250AC42}" type="pres">
      <dgm:prSet presAssocID="{292191A5-D2B5-402D-9A96-D09248792124}" presName="item2" presStyleLbl="node1" presStyleIdx="1" presStyleCnt="3" custScaleX="91784" custScaleY="90112" custLinFactNeighborX="59487" custLinFactNeighborY="-19057">
        <dgm:presLayoutVars>
          <dgm:bulletEnabled val="1"/>
        </dgm:presLayoutVars>
      </dgm:prSet>
      <dgm:spPr>
        <a:xfrm>
          <a:off x="1075610" y="577389"/>
          <a:ext cx="565085" cy="554791"/>
        </a:xfrm>
        <a:prstGeom prst="ellipse">
          <a:avLst/>
        </a:prstGeom>
      </dgm:spPr>
    </dgm:pt>
    <dgm:pt modelId="{C1C65A67-E473-4D26-AE89-554528C6BAC5}" type="pres">
      <dgm:prSet presAssocID="{0BFEB847-454E-4D8C-BE3C-A8358E45342C}" presName="item3" presStyleLbl="node1" presStyleIdx="2" presStyleCnt="3" custScaleX="40947" custScaleY="52696" custLinFactX="-43456" custLinFactNeighborX="-100000" custLinFactNeighborY="-26339">
        <dgm:presLayoutVars>
          <dgm:bulletEnabled val="1"/>
        </dgm:presLayoutVars>
      </dgm:prSet>
      <dgm:spPr/>
    </dgm:pt>
    <dgm:pt modelId="{36991B63-DE96-4997-8C86-785C7CBE037C}" type="pres">
      <dgm:prSet presAssocID="{96BE637D-DBFF-4824-8ABB-5643271C07EE}" presName="funnel" presStyleLbl="trAlignAcc1" presStyleIdx="0" presStyleCnt="1" custScaleY="125924" custLinFactNeighborX="752" custLinFactNeighborY="6381"/>
      <dgm:spPr/>
    </dgm:pt>
  </dgm:ptLst>
  <dgm:cxnLst>
    <dgm:cxn modelId="{B8CC9431-5F64-48CD-A1CE-49D163CF1F44}" srcId="{96BE637D-DBFF-4824-8ABB-5643271C07EE}" destId="{292191A5-D2B5-402D-9A96-D09248792124}" srcOrd="2" destOrd="0" parTransId="{A052D771-82C5-491D-93F3-B5C65D512509}" sibTransId="{62E2359E-8C84-4EC3-83F7-D988542B2534}"/>
    <dgm:cxn modelId="{CA911438-3DB2-4D85-A06D-2F0BFB2D2AC3}" srcId="{96BE637D-DBFF-4824-8ABB-5643271C07EE}" destId="{E3854CE9-B9F7-45DC-9F6E-66B1CA123FD5}" srcOrd="1" destOrd="0" parTransId="{3446A487-76A1-409C-AAFC-141E734D5559}" sibTransId="{8FD698FF-22A1-484D-A0F5-6EBA9E3CEF9F}"/>
    <dgm:cxn modelId="{2531FD41-611E-46FA-A45B-9B4E00F12603}" type="presOf" srcId="{FBDB14F0-D24D-423C-A491-2D0744999F3A}" destId="{C1C65A67-E473-4D26-AE89-554528C6BAC5}" srcOrd="0" destOrd="0" presId="urn:microsoft.com/office/officeart/2005/8/layout/funnel1"/>
    <dgm:cxn modelId="{B847D665-A0EE-4AE1-B333-92FB0CE41FF9}" type="presOf" srcId="{292191A5-D2B5-402D-9A96-D09248792124}" destId="{3F2256D3-37C1-4467-883A-32337F16E551}" srcOrd="0" destOrd="0" presId="urn:microsoft.com/office/officeart/2005/8/layout/funnel1"/>
    <dgm:cxn modelId="{A7337F68-3218-4DE9-A9B5-E8094B0E5E38}" type="presOf" srcId="{E3854CE9-B9F7-45DC-9F6E-66B1CA123FD5}" destId="{FA0A0B9F-1304-46DE-AA06-A3097250AC42}" srcOrd="0" destOrd="0" presId="urn:microsoft.com/office/officeart/2005/8/layout/funnel1"/>
    <dgm:cxn modelId="{F93C1083-233F-4209-BD63-EF44814D8960}" srcId="{96BE637D-DBFF-4824-8ABB-5643271C07EE}" destId="{0BFEB847-454E-4D8C-BE3C-A8358E45342C}" srcOrd="3" destOrd="0" parTransId="{DD412528-8C73-47CB-803E-0F95AF9542CE}" sibTransId="{530FAF84-8C72-4CC6-BB7A-3388D5F2E07C}"/>
    <dgm:cxn modelId="{C84ADDA6-6D97-4203-9A62-56EC1D543848}" type="presOf" srcId="{96BE637D-DBFF-4824-8ABB-5643271C07EE}" destId="{CFAAE947-FF88-434C-AF22-31DEE0716D10}" srcOrd="0" destOrd="0" presId="urn:microsoft.com/office/officeart/2005/8/layout/funnel1"/>
    <dgm:cxn modelId="{9B7B50BC-96E7-4028-908C-5969B56E4E8B}" srcId="{96BE637D-DBFF-4824-8ABB-5643271C07EE}" destId="{FBDB14F0-D24D-423C-A491-2D0744999F3A}" srcOrd="0" destOrd="0" parTransId="{910455E3-0BD7-4FB9-BDAC-9763E64C5605}" sibTransId="{73D14690-AE24-42F2-B3F1-42A9B7DC6856}"/>
    <dgm:cxn modelId="{752E1FD3-63D4-49FC-8DFD-AF139D5936D5}" type="presOf" srcId="{0BFEB847-454E-4D8C-BE3C-A8358E45342C}" destId="{E02C160C-8B7C-496C-977B-5A11FD19D483}" srcOrd="0" destOrd="0" presId="urn:microsoft.com/office/officeart/2005/8/layout/funnel1"/>
    <dgm:cxn modelId="{F66C120F-D60F-4B52-B787-9258E2BC8FE7}" type="presParOf" srcId="{CFAAE947-FF88-434C-AF22-31DEE0716D10}" destId="{8F61C449-55C0-4E85-B6AE-95D7E650182A}" srcOrd="0" destOrd="0" presId="urn:microsoft.com/office/officeart/2005/8/layout/funnel1"/>
    <dgm:cxn modelId="{F3FD0BA3-B615-455D-BF50-E8476B7C7AC9}" type="presParOf" srcId="{CFAAE947-FF88-434C-AF22-31DEE0716D10}" destId="{72F4BCE3-FE59-426A-B0EF-3983814E375E}" srcOrd="1" destOrd="0" presId="urn:microsoft.com/office/officeart/2005/8/layout/funnel1"/>
    <dgm:cxn modelId="{8227AC02-3B33-4E2F-A824-0FB53B4B86CC}" type="presParOf" srcId="{CFAAE947-FF88-434C-AF22-31DEE0716D10}" destId="{E02C160C-8B7C-496C-977B-5A11FD19D483}" srcOrd="2" destOrd="0" presId="urn:microsoft.com/office/officeart/2005/8/layout/funnel1"/>
    <dgm:cxn modelId="{542D329A-90E5-4CEA-8D2D-70AA59ECD94F}" type="presParOf" srcId="{CFAAE947-FF88-434C-AF22-31DEE0716D10}" destId="{3F2256D3-37C1-4467-883A-32337F16E551}" srcOrd="3" destOrd="0" presId="urn:microsoft.com/office/officeart/2005/8/layout/funnel1"/>
    <dgm:cxn modelId="{39405920-47E2-420E-9B73-65DC9CA4CBAB}" type="presParOf" srcId="{CFAAE947-FF88-434C-AF22-31DEE0716D10}" destId="{FA0A0B9F-1304-46DE-AA06-A3097250AC42}" srcOrd="4" destOrd="0" presId="urn:microsoft.com/office/officeart/2005/8/layout/funnel1"/>
    <dgm:cxn modelId="{E5E0A65F-58E1-49C0-8689-3A54C97D45EE}" type="presParOf" srcId="{CFAAE947-FF88-434C-AF22-31DEE0716D10}" destId="{C1C65A67-E473-4D26-AE89-554528C6BAC5}" srcOrd="5" destOrd="0" presId="urn:microsoft.com/office/officeart/2005/8/layout/funnel1"/>
    <dgm:cxn modelId="{52211215-F6D3-4E88-BE35-1BBD75374514}" type="presParOf" srcId="{CFAAE947-FF88-434C-AF22-31DEE0716D10}" destId="{36991B63-DE96-4997-8C86-785C7CBE037C}"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BE637D-DBFF-4824-8ABB-5643271C07E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FBDB14F0-D24D-423C-A491-2D0744999F3A}">
      <dgm:prSet phldrT="[Текст]"/>
      <dgm:spPr>
        <a:solidFill>
          <a:schemeClr val="accent4">
            <a:lumMod val="40000"/>
            <a:lumOff val="60000"/>
          </a:schemeClr>
        </a:solidFill>
      </dgm:spPr>
      <dgm:t>
        <a:bodyPr/>
        <a:lstStyle/>
        <a:p>
          <a:r>
            <a:rPr lang="uz-Cyrl-UZ" dirty="0">
              <a:solidFill>
                <a:schemeClr val="tx1"/>
              </a:solidFill>
              <a:latin typeface="Times New Roman" panose="02020603050405020304" pitchFamily="18" charset="0"/>
              <a:cs typeface="Times New Roman" panose="02020603050405020304" pitchFamily="18" charset="0"/>
            </a:rPr>
            <a:t>1</a:t>
          </a:r>
          <a:endParaRPr lang="ru-RU" dirty="0">
            <a:solidFill>
              <a:schemeClr val="tx1"/>
            </a:solidFill>
            <a:latin typeface="Times New Roman" panose="02020603050405020304" pitchFamily="18" charset="0"/>
            <a:cs typeface="Times New Roman" panose="02020603050405020304" pitchFamily="18" charset="0"/>
          </a:endParaRPr>
        </a:p>
      </dgm:t>
    </dgm:pt>
    <dgm:pt modelId="{910455E3-0BD7-4FB9-BDAC-9763E64C5605}" type="parTrans" cxnId="{9B7B50BC-96E7-4028-908C-5969B56E4E8B}">
      <dgm:prSet/>
      <dgm:spPr/>
      <dgm:t>
        <a:bodyPr/>
        <a:lstStyle/>
        <a:p>
          <a:endParaRPr lang="ru-RU"/>
        </a:p>
      </dgm:t>
    </dgm:pt>
    <dgm:pt modelId="{73D14690-AE24-42F2-B3F1-42A9B7DC6856}" type="sibTrans" cxnId="{9B7B50BC-96E7-4028-908C-5969B56E4E8B}">
      <dgm:prSet/>
      <dgm:spPr/>
      <dgm:t>
        <a:bodyPr/>
        <a:lstStyle/>
        <a:p>
          <a:endParaRPr lang="ru-RU"/>
        </a:p>
      </dgm:t>
    </dgm:pt>
    <dgm:pt modelId="{E3854CE9-B9F7-45DC-9F6E-66B1CA123FD5}">
      <dgm:prSet phldrT="[Текст]">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60000"/>
            <a:lumOff val="40000"/>
          </a:schemeClr>
        </a:solidFill>
      </dgm:spPr>
      <dgm:t>
        <a:bodyPr rot="0" spcFirstLastPara="0" vertOverflow="overflow" horzOverflow="overflow" vert="horz" wrap="square" lIns="91440" tIns="45720" rIns="91440" bIns="45720" numCol="1" spcCol="0" rtlCol="0" fromWordArt="0" anchor="ctr" anchorCtr="0" forceAA="0" compatLnSpc="1">
          <a:prstTxWarp prst="textNoShape">
            <a:avLst/>
          </a:prstTxWarp>
        </a:bodyPr>
        <a:lstStyle/>
        <a:p>
          <a:r>
            <a:rPr lang="uz-Cyrl-UZ" dirty="0">
              <a:solidFill>
                <a:schemeClr val="tx1"/>
              </a:solidFill>
              <a:latin typeface="Times New Roman" panose="02020603050405020304" pitchFamily="18" charset="0"/>
              <a:cs typeface="Times New Roman" panose="02020603050405020304" pitchFamily="18" charset="0"/>
            </a:rPr>
            <a:t>2</a:t>
          </a:r>
          <a:endParaRPr lang="ru-RU" dirty="0">
            <a:solidFill>
              <a:schemeClr val="tx1"/>
            </a:solidFill>
            <a:latin typeface="Times New Roman" panose="02020603050405020304" pitchFamily="18" charset="0"/>
            <a:cs typeface="Times New Roman" panose="02020603050405020304" pitchFamily="18" charset="0"/>
          </a:endParaRPr>
        </a:p>
      </dgm:t>
    </dgm:pt>
    <dgm:pt modelId="{3446A487-76A1-409C-AAFC-141E734D5559}" type="parTrans" cxnId="{CA911438-3DB2-4D85-A06D-2F0BFB2D2AC3}">
      <dgm:prSet/>
      <dgm:spPr/>
      <dgm:t>
        <a:bodyPr/>
        <a:lstStyle/>
        <a:p>
          <a:endParaRPr lang="ru-RU"/>
        </a:p>
      </dgm:t>
    </dgm:pt>
    <dgm:pt modelId="{8FD698FF-22A1-484D-A0F5-6EBA9E3CEF9F}" type="sibTrans" cxnId="{CA911438-3DB2-4D85-A06D-2F0BFB2D2AC3}">
      <dgm:prSet/>
      <dgm:spPr/>
      <dgm:t>
        <a:bodyPr/>
        <a:lstStyle/>
        <a:p>
          <a:endParaRPr lang="ru-RU"/>
        </a:p>
      </dgm:t>
    </dgm:pt>
    <dgm:pt modelId="{292191A5-D2B5-402D-9A96-D09248792124}">
      <dgm:prSet phldrT="[Текст]"/>
      <dgm:spPr>
        <a:solidFill>
          <a:schemeClr val="accent3">
            <a:lumMod val="60000"/>
            <a:lumOff val="40000"/>
          </a:schemeClr>
        </a:solidFill>
      </dgm:spPr>
      <dgm:t>
        <a:bodyPr/>
        <a:lstStyle/>
        <a:p>
          <a:r>
            <a:rPr lang="uz-Cyrl-UZ" dirty="0">
              <a:solidFill>
                <a:schemeClr val="tx1"/>
              </a:solidFill>
              <a:latin typeface="Times New Roman" panose="02020603050405020304" pitchFamily="18" charset="0"/>
              <a:cs typeface="Times New Roman" panose="02020603050405020304" pitchFamily="18" charset="0"/>
            </a:rPr>
            <a:t>3</a:t>
          </a:r>
          <a:endParaRPr lang="ru-RU" dirty="0">
            <a:solidFill>
              <a:schemeClr val="tx1"/>
            </a:solidFill>
            <a:latin typeface="Times New Roman" panose="02020603050405020304" pitchFamily="18" charset="0"/>
            <a:cs typeface="Times New Roman" panose="02020603050405020304" pitchFamily="18" charset="0"/>
          </a:endParaRPr>
        </a:p>
      </dgm:t>
    </dgm:pt>
    <dgm:pt modelId="{62E2359E-8C84-4EC3-83F7-D988542B2534}" type="sibTrans" cxnId="{B8CC9431-5F64-48CD-A1CE-49D163CF1F44}">
      <dgm:prSet/>
      <dgm:spPr/>
      <dgm:t>
        <a:bodyPr/>
        <a:lstStyle/>
        <a:p>
          <a:endParaRPr lang="ru-RU"/>
        </a:p>
      </dgm:t>
    </dgm:pt>
    <dgm:pt modelId="{A052D771-82C5-491D-93F3-B5C65D512509}" type="parTrans" cxnId="{B8CC9431-5F64-48CD-A1CE-49D163CF1F44}">
      <dgm:prSet/>
      <dgm:spPr/>
      <dgm:t>
        <a:bodyPr/>
        <a:lstStyle/>
        <a:p>
          <a:endParaRPr lang="ru-RU"/>
        </a:p>
      </dgm:t>
    </dgm:pt>
    <dgm:pt modelId="{0BFEB847-454E-4D8C-BE3C-A8358E45342C}">
      <dgm:prSet phldrT="[Текст]"/>
      <dgm:spPr/>
      <dgm:t>
        <a:bodyPr/>
        <a:lstStyle/>
        <a:p>
          <a:r>
            <a:rPr lang="uz-Cyrl-UZ" b="1" dirty="0">
              <a:solidFill>
                <a:srgbClr val="FF0000"/>
              </a:solidFill>
              <a:latin typeface="Times New Roman" panose="02020603050405020304" pitchFamily="18" charset="0"/>
              <a:cs typeface="Times New Roman" panose="02020603050405020304" pitchFamily="18" charset="0"/>
            </a:rPr>
            <a:t>ҚМЖ</a:t>
          </a:r>
          <a:endParaRPr lang="ru-RU" b="1" dirty="0">
            <a:solidFill>
              <a:srgbClr val="FF0000"/>
            </a:solidFill>
            <a:latin typeface="Times New Roman" panose="02020603050405020304" pitchFamily="18" charset="0"/>
            <a:cs typeface="Times New Roman" panose="02020603050405020304" pitchFamily="18" charset="0"/>
          </a:endParaRPr>
        </a:p>
      </dgm:t>
    </dgm:pt>
    <dgm:pt modelId="{530FAF84-8C72-4CC6-BB7A-3388D5F2E07C}" type="sibTrans" cxnId="{F93C1083-233F-4209-BD63-EF44814D8960}">
      <dgm:prSet/>
      <dgm:spPr/>
      <dgm:t>
        <a:bodyPr/>
        <a:lstStyle/>
        <a:p>
          <a:endParaRPr lang="ru-RU"/>
        </a:p>
      </dgm:t>
    </dgm:pt>
    <dgm:pt modelId="{DD412528-8C73-47CB-803E-0F95AF9542CE}" type="parTrans" cxnId="{F93C1083-233F-4209-BD63-EF44814D8960}">
      <dgm:prSet/>
      <dgm:spPr/>
      <dgm:t>
        <a:bodyPr/>
        <a:lstStyle/>
        <a:p>
          <a:endParaRPr lang="ru-RU"/>
        </a:p>
      </dgm:t>
    </dgm:pt>
    <dgm:pt modelId="{CFAAE947-FF88-434C-AF22-31DEE0716D10}" type="pres">
      <dgm:prSet presAssocID="{96BE637D-DBFF-4824-8ABB-5643271C07EE}" presName="Name0" presStyleCnt="0">
        <dgm:presLayoutVars>
          <dgm:chMax val="4"/>
          <dgm:resizeHandles val="exact"/>
        </dgm:presLayoutVars>
      </dgm:prSet>
      <dgm:spPr/>
    </dgm:pt>
    <dgm:pt modelId="{8F61C449-55C0-4E85-B6AE-95D7E650182A}" type="pres">
      <dgm:prSet presAssocID="{96BE637D-DBFF-4824-8ABB-5643271C07EE}" presName="ellipse" presStyleLbl="trBgShp" presStyleIdx="0" presStyleCnt="1" custScaleX="99741" custLinFactNeighborX="4235" custLinFactNeighborY="71491"/>
      <dgm:spPr/>
    </dgm:pt>
    <dgm:pt modelId="{72F4BCE3-FE59-426A-B0EF-3983814E375E}" type="pres">
      <dgm:prSet presAssocID="{96BE637D-DBFF-4824-8ABB-5643271C07EE}" presName="arrow1" presStyleLbl="fgShp" presStyleIdx="0" presStyleCnt="1" custScaleX="42101" custScaleY="230238" custLinFactY="100000" custLinFactNeighborX="21051" custLinFactNeighborY="188023"/>
      <dgm:spPr>
        <a:solidFill>
          <a:schemeClr val="accent1">
            <a:lumMod val="75000"/>
          </a:schemeClr>
        </a:solidFill>
      </dgm:spPr>
    </dgm:pt>
    <dgm:pt modelId="{E02C160C-8B7C-496C-977B-5A11FD19D483}" type="pres">
      <dgm:prSet presAssocID="{96BE637D-DBFF-4824-8ABB-5643271C07EE}" presName="rectangle" presStyleLbl="revTx" presStyleIdx="0" presStyleCnt="1" custScaleX="91214" custScaleY="216554" custLinFactY="-100000" custLinFactNeighborX="4386" custLinFactNeighborY="-131570">
        <dgm:presLayoutVars>
          <dgm:bulletEnabled val="1"/>
        </dgm:presLayoutVars>
      </dgm:prSet>
      <dgm:spPr/>
    </dgm:pt>
    <dgm:pt modelId="{3F2256D3-37C1-4467-883A-32337F16E551}" type="pres">
      <dgm:prSet presAssocID="{E3854CE9-B9F7-45DC-9F6E-66B1CA123FD5}" presName="item1" presStyleLbl="node1" presStyleIdx="0" presStyleCnt="3" custScaleX="72840" custScaleY="77390" custLinFactY="-29836" custLinFactNeighborX="92491" custLinFactNeighborY="-100000">
        <dgm:presLayoutVars>
          <dgm:bulletEnabled val="1"/>
        </dgm:presLayoutVars>
      </dgm:prSet>
      <dgm:spPr/>
    </dgm:pt>
    <dgm:pt modelId="{FA0A0B9F-1304-46DE-AA06-A3097250AC42}" type="pres">
      <dgm:prSet presAssocID="{292191A5-D2B5-402D-9A96-D09248792124}" presName="item2" presStyleLbl="node1" presStyleIdx="1" presStyleCnt="3" custScaleX="91784" custScaleY="90112" custLinFactNeighborX="59487" custLinFactNeighborY="-19057">
        <dgm:presLayoutVars>
          <dgm:bulletEnabled val="1"/>
        </dgm:presLayoutVars>
      </dgm:prSet>
      <dgm:spPr>
        <a:xfrm>
          <a:off x="1075610" y="577389"/>
          <a:ext cx="565085" cy="554791"/>
        </a:xfrm>
        <a:prstGeom prst="ellipse">
          <a:avLst/>
        </a:prstGeom>
      </dgm:spPr>
    </dgm:pt>
    <dgm:pt modelId="{C1C65A67-E473-4D26-AE89-554528C6BAC5}" type="pres">
      <dgm:prSet presAssocID="{0BFEB847-454E-4D8C-BE3C-A8358E45342C}" presName="item3" presStyleLbl="node1" presStyleIdx="2" presStyleCnt="3" custScaleX="40947" custScaleY="52696" custLinFactX="-43456" custLinFactNeighborX="-100000" custLinFactNeighborY="-26339">
        <dgm:presLayoutVars>
          <dgm:bulletEnabled val="1"/>
        </dgm:presLayoutVars>
      </dgm:prSet>
      <dgm:spPr/>
    </dgm:pt>
    <dgm:pt modelId="{36991B63-DE96-4997-8C86-785C7CBE037C}" type="pres">
      <dgm:prSet presAssocID="{96BE637D-DBFF-4824-8ABB-5643271C07EE}" presName="funnel" presStyleLbl="trAlignAcc1" presStyleIdx="0" presStyleCnt="1" custScaleX="127819" custScaleY="151192" custLinFactNeighborX="3759" custLinFactNeighborY="3239"/>
      <dgm:spPr/>
    </dgm:pt>
  </dgm:ptLst>
  <dgm:cxnLst>
    <dgm:cxn modelId="{B8CC9431-5F64-48CD-A1CE-49D163CF1F44}" srcId="{96BE637D-DBFF-4824-8ABB-5643271C07EE}" destId="{292191A5-D2B5-402D-9A96-D09248792124}" srcOrd="2" destOrd="0" parTransId="{A052D771-82C5-491D-93F3-B5C65D512509}" sibTransId="{62E2359E-8C84-4EC3-83F7-D988542B2534}"/>
    <dgm:cxn modelId="{CA911438-3DB2-4D85-A06D-2F0BFB2D2AC3}" srcId="{96BE637D-DBFF-4824-8ABB-5643271C07EE}" destId="{E3854CE9-B9F7-45DC-9F6E-66B1CA123FD5}" srcOrd="1" destOrd="0" parTransId="{3446A487-76A1-409C-AAFC-141E734D5559}" sibTransId="{8FD698FF-22A1-484D-A0F5-6EBA9E3CEF9F}"/>
    <dgm:cxn modelId="{2531FD41-611E-46FA-A45B-9B4E00F12603}" type="presOf" srcId="{FBDB14F0-D24D-423C-A491-2D0744999F3A}" destId="{C1C65A67-E473-4D26-AE89-554528C6BAC5}" srcOrd="0" destOrd="0" presId="urn:microsoft.com/office/officeart/2005/8/layout/funnel1"/>
    <dgm:cxn modelId="{B847D665-A0EE-4AE1-B333-92FB0CE41FF9}" type="presOf" srcId="{292191A5-D2B5-402D-9A96-D09248792124}" destId="{3F2256D3-37C1-4467-883A-32337F16E551}" srcOrd="0" destOrd="0" presId="urn:microsoft.com/office/officeart/2005/8/layout/funnel1"/>
    <dgm:cxn modelId="{A7337F68-3218-4DE9-A9B5-E8094B0E5E38}" type="presOf" srcId="{E3854CE9-B9F7-45DC-9F6E-66B1CA123FD5}" destId="{FA0A0B9F-1304-46DE-AA06-A3097250AC42}" srcOrd="0" destOrd="0" presId="urn:microsoft.com/office/officeart/2005/8/layout/funnel1"/>
    <dgm:cxn modelId="{F93C1083-233F-4209-BD63-EF44814D8960}" srcId="{96BE637D-DBFF-4824-8ABB-5643271C07EE}" destId="{0BFEB847-454E-4D8C-BE3C-A8358E45342C}" srcOrd="3" destOrd="0" parTransId="{DD412528-8C73-47CB-803E-0F95AF9542CE}" sibTransId="{530FAF84-8C72-4CC6-BB7A-3388D5F2E07C}"/>
    <dgm:cxn modelId="{C84ADDA6-6D97-4203-9A62-56EC1D543848}" type="presOf" srcId="{96BE637D-DBFF-4824-8ABB-5643271C07EE}" destId="{CFAAE947-FF88-434C-AF22-31DEE0716D10}" srcOrd="0" destOrd="0" presId="urn:microsoft.com/office/officeart/2005/8/layout/funnel1"/>
    <dgm:cxn modelId="{9B7B50BC-96E7-4028-908C-5969B56E4E8B}" srcId="{96BE637D-DBFF-4824-8ABB-5643271C07EE}" destId="{FBDB14F0-D24D-423C-A491-2D0744999F3A}" srcOrd="0" destOrd="0" parTransId="{910455E3-0BD7-4FB9-BDAC-9763E64C5605}" sibTransId="{73D14690-AE24-42F2-B3F1-42A9B7DC6856}"/>
    <dgm:cxn modelId="{752E1FD3-63D4-49FC-8DFD-AF139D5936D5}" type="presOf" srcId="{0BFEB847-454E-4D8C-BE3C-A8358E45342C}" destId="{E02C160C-8B7C-496C-977B-5A11FD19D483}" srcOrd="0" destOrd="0" presId="urn:microsoft.com/office/officeart/2005/8/layout/funnel1"/>
    <dgm:cxn modelId="{F66C120F-D60F-4B52-B787-9258E2BC8FE7}" type="presParOf" srcId="{CFAAE947-FF88-434C-AF22-31DEE0716D10}" destId="{8F61C449-55C0-4E85-B6AE-95D7E650182A}" srcOrd="0" destOrd="0" presId="urn:microsoft.com/office/officeart/2005/8/layout/funnel1"/>
    <dgm:cxn modelId="{F3FD0BA3-B615-455D-BF50-E8476B7C7AC9}" type="presParOf" srcId="{CFAAE947-FF88-434C-AF22-31DEE0716D10}" destId="{72F4BCE3-FE59-426A-B0EF-3983814E375E}" srcOrd="1" destOrd="0" presId="urn:microsoft.com/office/officeart/2005/8/layout/funnel1"/>
    <dgm:cxn modelId="{8227AC02-3B33-4E2F-A824-0FB53B4B86CC}" type="presParOf" srcId="{CFAAE947-FF88-434C-AF22-31DEE0716D10}" destId="{E02C160C-8B7C-496C-977B-5A11FD19D483}" srcOrd="2" destOrd="0" presId="urn:microsoft.com/office/officeart/2005/8/layout/funnel1"/>
    <dgm:cxn modelId="{542D329A-90E5-4CEA-8D2D-70AA59ECD94F}" type="presParOf" srcId="{CFAAE947-FF88-434C-AF22-31DEE0716D10}" destId="{3F2256D3-37C1-4467-883A-32337F16E551}" srcOrd="3" destOrd="0" presId="urn:microsoft.com/office/officeart/2005/8/layout/funnel1"/>
    <dgm:cxn modelId="{39405920-47E2-420E-9B73-65DC9CA4CBAB}" type="presParOf" srcId="{CFAAE947-FF88-434C-AF22-31DEE0716D10}" destId="{FA0A0B9F-1304-46DE-AA06-A3097250AC42}" srcOrd="4" destOrd="0" presId="urn:microsoft.com/office/officeart/2005/8/layout/funnel1"/>
    <dgm:cxn modelId="{E5E0A65F-58E1-49C0-8689-3A54C97D45EE}" type="presParOf" srcId="{CFAAE947-FF88-434C-AF22-31DEE0716D10}" destId="{C1C65A67-E473-4D26-AE89-554528C6BAC5}" srcOrd="5" destOrd="0" presId="urn:microsoft.com/office/officeart/2005/8/layout/funnel1"/>
    <dgm:cxn modelId="{52211215-F6D3-4E88-BE35-1BBD75374514}" type="presParOf" srcId="{CFAAE947-FF88-434C-AF22-31DEE0716D10}" destId="{36991B63-DE96-4997-8C86-785C7CBE037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BE637D-DBFF-4824-8ABB-5643271C07E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FBDB14F0-D24D-423C-A491-2D0744999F3A}">
      <dgm:prSet phldrT="[Текст]"/>
      <dgm:spPr>
        <a:solidFill>
          <a:schemeClr val="accent4">
            <a:lumMod val="40000"/>
            <a:lumOff val="60000"/>
          </a:schemeClr>
        </a:solidFill>
      </dgm:spPr>
      <dgm:t>
        <a:bodyPr/>
        <a:lstStyle/>
        <a:p>
          <a:r>
            <a:rPr lang="uz-Cyrl-UZ" dirty="0">
              <a:solidFill>
                <a:schemeClr val="tx1"/>
              </a:solidFill>
              <a:latin typeface="Times New Roman" panose="02020603050405020304" pitchFamily="18" charset="0"/>
              <a:cs typeface="Times New Roman" panose="02020603050405020304" pitchFamily="18" charset="0"/>
            </a:rPr>
            <a:t>1</a:t>
          </a:r>
          <a:endParaRPr lang="ru-RU" dirty="0">
            <a:solidFill>
              <a:schemeClr val="tx1"/>
            </a:solidFill>
            <a:latin typeface="Times New Roman" panose="02020603050405020304" pitchFamily="18" charset="0"/>
            <a:cs typeface="Times New Roman" panose="02020603050405020304" pitchFamily="18" charset="0"/>
          </a:endParaRPr>
        </a:p>
      </dgm:t>
    </dgm:pt>
    <dgm:pt modelId="{910455E3-0BD7-4FB9-BDAC-9763E64C5605}" type="parTrans" cxnId="{9B7B50BC-96E7-4028-908C-5969B56E4E8B}">
      <dgm:prSet/>
      <dgm:spPr/>
      <dgm:t>
        <a:bodyPr/>
        <a:lstStyle/>
        <a:p>
          <a:endParaRPr lang="ru-RU"/>
        </a:p>
      </dgm:t>
    </dgm:pt>
    <dgm:pt modelId="{73D14690-AE24-42F2-B3F1-42A9B7DC6856}" type="sibTrans" cxnId="{9B7B50BC-96E7-4028-908C-5969B56E4E8B}">
      <dgm:prSet/>
      <dgm:spPr/>
      <dgm:t>
        <a:bodyPr/>
        <a:lstStyle/>
        <a:p>
          <a:endParaRPr lang="ru-RU"/>
        </a:p>
      </dgm:t>
    </dgm:pt>
    <dgm:pt modelId="{E3854CE9-B9F7-45DC-9F6E-66B1CA123FD5}">
      <dgm:prSet phldrT="[Текст]">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60000"/>
            <a:lumOff val="40000"/>
          </a:schemeClr>
        </a:solidFill>
      </dgm:spPr>
      <dgm:t>
        <a:bodyPr rot="0" spcFirstLastPara="0" vertOverflow="overflow" horzOverflow="overflow" vert="horz" wrap="square" lIns="91440" tIns="45720" rIns="91440" bIns="45720" numCol="1" spcCol="0" rtlCol="0" fromWordArt="0" anchor="ctr" anchorCtr="0" forceAA="0" compatLnSpc="1">
          <a:prstTxWarp prst="textNoShape">
            <a:avLst/>
          </a:prstTxWarp>
        </a:bodyPr>
        <a:lstStyle/>
        <a:p>
          <a:r>
            <a:rPr lang="uz-Cyrl-UZ" dirty="0">
              <a:solidFill>
                <a:schemeClr val="tx1"/>
              </a:solidFill>
              <a:latin typeface="Times New Roman" panose="02020603050405020304" pitchFamily="18" charset="0"/>
              <a:cs typeface="Times New Roman" panose="02020603050405020304" pitchFamily="18" charset="0"/>
            </a:rPr>
            <a:t>2</a:t>
          </a:r>
          <a:endParaRPr lang="ru-RU" dirty="0">
            <a:solidFill>
              <a:schemeClr val="tx1"/>
            </a:solidFill>
            <a:latin typeface="Times New Roman" panose="02020603050405020304" pitchFamily="18" charset="0"/>
            <a:cs typeface="Times New Roman" panose="02020603050405020304" pitchFamily="18" charset="0"/>
          </a:endParaRPr>
        </a:p>
      </dgm:t>
    </dgm:pt>
    <dgm:pt modelId="{3446A487-76A1-409C-AAFC-141E734D5559}" type="parTrans" cxnId="{CA911438-3DB2-4D85-A06D-2F0BFB2D2AC3}">
      <dgm:prSet/>
      <dgm:spPr/>
      <dgm:t>
        <a:bodyPr/>
        <a:lstStyle/>
        <a:p>
          <a:endParaRPr lang="ru-RU"/>
        </a:p>
      </dgm:t>
    </dgm:pt>
    <dgm:pt modelId="{8FD698FF-22A1-484D-A0F5-6EBA9E3CEF9F}" type="sibTrans" cxnId="{CA911438-3DB2-4D85-A06D-2F0BFB2D2AC3}">
      <dgm:prSet/>
      <dgm:spPr/>
      <dgm:t>
        <a:bodyPr/>
        <a:lstStyle/>
        <a:p>
          <a:endParaRPr lang="ru-RU"/>
        </a:p>
      </dgm:t>
    </dgm:pt>
    <dgm:pt modelId="{292191A5-D2B5-402D-9A96-D09248792124}">
      <dgm:prSet phldrT="[Текст]"/>
      <dgm:spPr>
        <a:solidFill>
          <a:schemeClr val="accent3">
            <a:lumMod val="60000"/>
            <a:lumOff val="40000"/>
          </a:schemeClr>
        </a:solidFill>
      </dgm:spPr>
      <dgm:t>
        <a:bodyPr/>
        <a:lstStyle/>
        <a:p>
          <a:r>
            <a:rPr lang="uz-Cyrl-UZ" dirty="0">
              <a:solidFill>
                <a:schemeClr val="tx1"/>
              </a:solidFill>
              <a:latin typeface="Times New Roman" panose="02020603050405020304" pitchFamily="18" charset="0"/>
              <a:cs typeface="Times New Roman" panose="02020603050405020304" pitchFamily="18" charset="0"/>
            </a:rPr>
            <a:t>3</a:t>
          </a:r>
          <a:endParaRPr lang="ru-RU" dirty="0">
            <a:solidFill>
              <a:schemeClr val="tx1"/>
            </a:solidFill>
            <a:latin typeface="Times New Roman" panose="02020603050405020304" pitchFamily="18" charset="0"/>
            <a:cs typeface="Times New Roman" panose="02020603050405020304" pitchFamily="18" charset="0"/>
          </a:endParaRPr>
        </a:p>
      </dgm:t>
    </dgm:pt>
    <dgm:pt modelId="{62E2359E-8C84-4EC3-83F7-D988542B2534}" type="sibTrans" cxnId="{B8CC9431-5F64-48CD-A1CE-49D163CF1F44}">
      <dgm:prSet/>
      <dgm:spPr/>
      <dgm:t>
        <a:bodyPr/>
        <a:lstStyle/>
        <a:p>
          <a:endParaRPr lang="ru-RU"/>
        </a:p>
      </dgm:t>
    </dgm:pt>
    <dgm:pt modelId="{A052D771-82C5-491D-93F3-B5C65D512509}" type="parTrans" cxnId="{B8CC9431-5F64-48CD-A1CE-49D163CF1F44}">
      <dgm:prSet/>
      <dgm:spPr/>
      <dgm:t>
        <a:bodyPr/>
        <a:lstStyle/>
        <a:p>
          <a:endParaRPr lang="ru-RU"/>
        </a:p>
      </dgm:t>
    </dgm:pt>
    <dgm:pt modelId="{0BFEB847-454E-4D8C-BE3C-A8358E45342C}">
      <dgm:prSet phldrT="[Текст]"/>
      <dgm:spPr/>
      <dgm:t>
        <a:bodyPr/>
        <a:lstStyle/>
        <a:p>
          <a:r>
            <a:rPr lang="uz-Cyrl-UZ" b="1" dirty="0">
              <a:solidFill>
                <a:srgbClr val="FF0000"/>
              </a:solidFill>
              <a:latin typeface="Times New Roman" panose="02020603050405020304" pitchFamily="18" charset="0"/>
              <a:cs typeface="Times New Roman" panose="02020603050405020304" pitchFamily="18" charset="0"/>
            </a:rPr>
            <a:t>Тўлиқ ширкат</a:t>
          </a:r>
          <a:endParaRPr lang="ru-RU" b="1" dirty="0">
            <a:solidFill>
              <a:srgbClr val="FF0000"/>
            </a:solidFill>
            <a:latin typeface="Times New Roman" panose="02020603050405020304" pitchFamily="18" charset="0"/>
            <a:cs typeface="Times New Roman" panose="02020603050405020304" pitchFamily="18" charset="0"/>
          </a:endParaRPr>
        </a:p>
      </dgm:t>
    </dgm:pt>
    <dgm:pt modelId="{530FAF84-8C72-4CC6-BB7A-3388D5F2E07C}" type="sibTrans" cxnId="{F93C1083-233F-4209-BD63-EF44814D8960}">
      <dgm:prSet/>
      <dgm:spPr/>
      <dgm:t>
        <a:bodyPr/>
        <a:lstStyle/>
        <a:p>
          <a:endParaRPr lang="ru-RU"/>
        </a:p>
      </dgm:t>
    </dgm:pt>
    <dgm:pt modelId="{DD412528-8C73-47CB-803E-0F95AF9542CE}" type="parTrans" cxnId="{F93C1083-233F-4209-BD63-EF44814D8960}">
      <dgm:prSet/>
      <dgm:spPr/>
      <dgm:t>
        <a:bodyPr/>
        <a:lstStyle/>
        <a:p>
          <a:endParaRPr lang="ru-RU"/>
        </a:p>
      </dgm:t>
    </dgm:pt>
    <dgm:pt modelId="{CFAAE947-FF88-434C-AF22-31DEE0716D10}" type="pres">
      <dgm:prSet presAssocID="{96BE637D-DBFF-4824-8ABB-5643271C07EE}" presName="Name0" presStyleCnt="0">
        <dgm:presLayoutVars>
          <dgm:chMax val="4"/>
          <dgm:resizeHandles val="exact"/>
        </dgm:presLayoutVars>
      </dgm:prSet>
      <dgm:spPr/>
    </dgm:pt>
    <dgm:pt modelId="{8F61C449-55C0-4E85-B6AE-95D7E650182A}" type="pres">
      <dgm:prSet presAssocID="{96BE637D-DBFF-4824-8ABB-5643271C07EE}" presName="ellipse" presStyleLbl="trBgShp" presStyleIdx="0" presStyleCnt="1" custScaleX="99741" custLinFactNeighborX="4235" custLinFactNeighborY="71491"/>
      <dgm:spPr/>
    </dgm:pt>
    <dgm:pt modelId="{72F4BCE3-FE59-426A-B0EF-3983814E375E}" type="pres">
      <dgm:prSet presAssocID="{96BE637D-DBFF-4824-8ABB-5643271C07EE}" presName="arrow1" presStyleLbl="fgShp" presStyleIdx="0" presStyleCnt="1" custScaleX="42101" custScaleY="213792" custLinFactY="100000" custLinFactNeighborX="-2" custLinFactNeighborY="188023"/>
      <dgm:spPr>
        <a:solidFill>
          <a:schemeClr val="accent1">
            <a:lumMod val="75000"/>
          </a:schemeClr>
        </a:solidFill>
      </dgm:spPr>
    </dgm:pt>
    <dgm:pt modelId="{E02C160C-8B7C-496C-977B-5A11FD19D483}" type="pres">
      <dgm:prSet presAssocID="{96BE637D-DBFF-4824-8ABB-5643271C07EE}" presName="rectangle" presStyleLbl="revTx" presStyleIdx="0" presStyleCnt="1" custScaleX="91214" custScaleY="216554" custLinFactY="-100000" custLinFactNeighborX="4386" custLinFactNeighborY="-131570">
        <dgm:presLayoutVars>
          <dgm:bulletEnabled val="1"/>
        </dgm:presLayoutVars>
      </dgm:prSet>
      <dgm:spPr/>
    </dgm:pt>
    <dgm:pt modelId="{3F2256D3-37C1-4467-883A-32337F16E551}" type="pres">
      <dgm:prSet presAssocID="{E3854CE9-B9F7-45DC-9F6E-66B1CA123FD5}" presName="item1" presStyleLbl="node1" presStyleIdx="0" presStyleCnt="3" custScaleX="72840" custScaleY="76629" custLinFactY="-29836" custLinFactNeighborX="92491" custLinFactNeighborY="-100000">
        <dgm:presLayoutVars>
          <dgm:bulletEnabled val="1"/>
        </dgm:presLayoutVars>
      </dgm:prSet>
      <dgm:spPr/>
    </dgm:pt>
    <dgm:pt modelId="{FA0A0B9F-1304-46DE-AA06-A3097250AC42}" type="pres">
      <dgm:prSet presAssocID="{292191A5-D2B5-402D-9A96-D09248792124}" presName="item2" presStyleLbl="node1" presStyleIdx="1" presStyleCnt="3" custScaleX="91784" custScaleY="90112" custLinFactNeighborX="60220" custLinFactNeighborY="-29923">
        <dgm:presLayoutVars>
          <dgm:bulletEnabled val="1"/>
        </dgm:presLayoutVars>
      </dgm:prSet>
      <dgm:spPr>
        <a:xfrm>
          <a:off x="1075610" y="577389"/>
          <a:ext cx="565085" cy="554791"/>
        </a:xfrm>
        <a:prstGeom prst="ellipse">
          <a:avLst/>
        </a:prstGeom>
      </dgm:spPr>
    </dgm:pt>
    <dgm:pt modelId="{C1C65A67-E473-4D26-AE89-554528C6BAC5}" type="pres">
      <dgm:prSet presAssocID="{0BFEB847-454E-4D8C-BE3C-A8358E45342C}" presName="item3" presStyleLbl="node1" presStyleIdx="2" presStyleCnt="3" custScaleX="40947" custScaleY="44643" custLinFactX="-43456" custLinFactNeighborX="-100000" custLinFactNeighborY="-26339">
        <dgm:presLayoutVars>
          <dgm:bulletEnabled val="1"/>
        </dgm:presLayoutVars>
      </dgm:prSet>
      <dgm:spPr/>
    </dgm:pt>
    <dgm:pt modelId="{36991B63-DE96-4997-8C86-785C7CBE037C}" type="pres">
      <dgm:prSet presAssocID="{96BE637D-DBFF-4824-8ABB-5643271C07EE}" presName="funnel" presStyleLbl="trAlignAcc1" presStyleIdx="0" presStyleCnt="1" custScaleX="127819" custScaleY="151192" custLinFactNeighborX="0" custLinFactNeighborY="5221"/>
      <dgm:spPr/>
    </dgm:pt>
  </dgm:ptLst>
  <dgm:cxnLst>
    <dgm:cxn modelId="{B8CC9431-5F64-48CD-A1CE-49D163CF1F44}" srcId="{96BE637D-DBFF-4824-8ABB-5643271C07EE}" destId="{292191A5-D2B5-402D-9A96-D09248792124}" srcOrd="2" destOrd="0" parTransId="{A052D771-82C5-491D-93F3-B5C65D512509}" sibTransId="{62E2359E-8C84-4EC3-83F7-D988542B2534}"/>
    <dgm:cxn modelId="{CA911438-3DB2-4D85-A06D-2F0BFB2D2AC3}" srcId="{96BE637D-DBFF-4824-8ABB-5643271C07EE}" destId="{E3854CE9-B9F7-45DC-9F6E-66B1CA123FD5}" srcOrd="1" destOrd="0" parTransId="{3446A487-76A1-409C-AAFC-141E734D5559}" sibTransId="{8FD698FF-22A1-484D-A0F5-6EBA9E3CEF9F}"/>
    <dgm:cxn modelId="{2531FD41-611E-46FA-A45B-9B4E00F12603}" type="presOf" srcId="{FBDB14F0-D24D-423C-A491-2D0744999F3A}" destId="{C1C65A67-E473-4D26-AE89-554528C6BAC5}" srcOrd="0" destOrd="0" presId="urn:microsoft.com/office/officeart/2005/8/layout/funnel1"/>
    <dgm:cxn modelId="{B847D665-A0EE-4AE1-B333-92FB0CE41FF9}" type="presOf" srcId="{292191A5-D2B5-402D-9A96-D09248792124}" destId="{3F2256D3-37C1-4467-883A-32337F16E551}" srcOrd="0" destOrd="0" presId="urn:microsoft.com/office/officeart/2005/8/layout/funnel1"/>
    <dgm:cxn modelId="{A7337F68-3218-4DE9-A9B5-E8094B0E5E38}" type="presOf" srcId="{E3854CE9-B9F7-45DC-9F6E-66B1CA123FD5}" destId="{FA0A0B9F-1304-46DE-AA06-A3097250AC42}" srcOrd="0" destOrd="0" presId="urn:microsoft.com/office/officeart/2005/8/layout/funnel1"/>
    <dgm:cxn modelId="{F93C1083-233F-4209-BD63-EF44814D8960}" srcId="{96BE637D-DBFF-4824-8ABB-5643271C07EE}" destId="{0BFEB847-454E-4D8C-BE3C-A8358E45342C}" srcOrd="3" destOrd="0" parTransId="{DD412528-8C73-47CB-803E-0F95AF9542CE}" sibTransId="{530FAF84-8C72-4CC6-BB7A-3388D5F2E07C}"/>
    <dgm:cxn modelId="{C84ADDA6-6D97-4203-9A62-56EC1D543848}" type="presOf" srcId="{96BE637D-DBFF-4824-8ABB-5643271C07EE}" destId="{CFAAE947-FF88-434C-AF22-31DEE0716D10}" srcOrd="0" destOrd="0" presId="urn:microsoft.com/office/officeart/2005/8/layout/funnel1"/>
    <dgm:cxn modelId="{9B7B50BC-96E7-4028-908C-5969B56E4E8B}" srcId="{96BE637D-DBFF-4824-8ABB-5643271C07EE}" destId="{FBDB14F0-D24D-423C-A491-2D0744999F3A}" srcOrd="0" destOrd="0" parTransId="{910455E3-0BD7-4FB9-BDAC-9763E64C5605}" sibTransId="{73D14690-AE24-42F2-B3F1-42A9B7DC6856}"/>
    <dgm:cxn modelId="{752E1FD3-63D4-49FC-8DFD-AF139D5936D5}" type="presOf" srcId="{0BFEB847-454E-4D8C-BE3C-A8358E45342C}" destId="{E02C160C-8B7C-496C-977B-5A11FD19D483}" srcOrd="0" destOrd="0" presId="urn:microsoft.com/office/officeart/2005/8/layout/funnel1"/>
    <dgm:cxn modelId="{F66C120F-D60F-4B52-B787-9258E2BC8FE7}" type="presParOf" srcId="{CFAAE947-FF88-434C-AF22-31DEE0716D10}" destId="{8F61C449-55C0-4E85-B6AE-95D7E650182A}" srcOrd="0" destOrd="0" presId="urn:microsoft.com/office/officeart/2005/8/layout/funnel1"/>
    <dgm:cxn modelId="{F3FD0BA3-B615-455D-BF50-E8476B7C7AC9}" type="presParOf" srcId="{CFAAE947-FF88-434C-AF22-31DEE0716D10}" destId="{72F4BCE3-FE59-426A-B0EF-3983814E375E}" srcOrd="1" destOrd="0" presId="urn:microsoft.com/office/officeart/2005/8/layout/funnel1"/>
    <dgm:cxn modelId="{8227AC02-3B33-4E2F-A824-0FB53B4B86CC}" type="presParOf" srcId="{CFAAE947-FF88-434C-AF22-31DEE0716D10}" destId="{E02C160C-8B7C-496C-977B-5A11FD19D483}" srcOrd="2" destOrd="0" presId="urn:microsoft.com/office/officeart/2005/8/layout/funnel1"/>
    <dgm:cxn modelId="{542D329A-90E5-4CEA-8D2D-70AA59ECD94F}" type="presParOf" srcId="{CFAAE947-FF88-434C-AF22-31DEE0716D10}" destId="{3F2256D3-37C1-4467-883A-32337F16E551}" srcOrd="3" destOrd="0" presId="urn:microsoft.com/office/officeart/2005/8/layout/funnel1"/>
    <dgm:cxn modelId="{39405920-47E2-420E-9B73-65DC9CA4CBAB}" type="presParOf" srcId="{CFAAE947-FF88-434C-AF22-31DEE0716D10}" destId="{FA0A0B9F-1304-46DE-AA06-A3097250AC42}" srcOrd="4" destOrd="0" presId="urn:microsoft.com/office/officeart/2005/8/layout/funnel1"/>
    <dgm:cxn modelId="{E5E0A65F-58E1-49C0-8689-3A54C97D45EE}" type="presParOf" srcId="{CFAAE947-FF88-434C-AF22-31DEE0716D10}" destId="{C1C65A67-E473-4D26-AE89-554528C6BAC5}" srcOrd="5" destOrd="0" presId="urn:microsoft.com/office/officeart/2005/8/layout/funnel1"/>
    <dgm:cxn modelId="{52211215-F6D3-4E88-BE35-1BBD75374514}" type="presParOf" srcId="{CFAAE947-FF88-434C-AF22-31DEE0716D10}" destId="{36991B63-DE96-4997-8C86-785C7CBE037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BE637D-DBFF-4824-8ABB-5643271C07E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FBDB14F0-D24D-423C-A491-2D0744999F3A}">
      <dgm:prSet phldrT="[Текст]"/>
      <dgm:spPr>
        <a:solidFill>
          <a:schemeClr val="accent4">
            <a:lumMod val="40000"/>
            <a:lumOff val="60000"/>
          </a:schemeClr>
        </a:solidFill>
      </dgm:spPr>
      <dgm:t>
        <a:bodyPr/>
        <a:lstStyle/>
        <a:p>
          <a:r>
            <a:rPr lang="uz-Cyrl-UZ" dirty="0">
              <a:solidFill>
                <a:schemeClr val="tx1"/>
              </a:solidFill>
              <a:latin typeface="Times New Roman" panose="02020603050405020304" pitchFamily="18" charset="0"/>
              <a:cs typeface="Times New Roman" panose="02020603050405020304" pitchFamily="18" charset="0"/>
            </a:rPr>
            <a:t>1</a:t>
          </a:r>
          <a:endParaRPr lang="ru-RU" dirty="0">
            <a:solidFill>
              <a:schemeClr val="tx1"/>
            </a:solidFill>
            <a:latin typeface="Times New Roman" panose="02020603050405020304" pitchFamily="18" charset="0"/>
            <a:cs typeface="Times New Roman" panose="02020603050405020304" pitchFamily="18" charset="0"/>
          </a:endParaRPr>
        </a:p>
      </dgm:t>
    </dgm:pt>
    <dgm:pt modelId="{910455E3-0BD7-4FB9-BDAC-9763E64C5605}" type="parTrans" cxnId="{9B7B50BC-96E7-4028-908C-5969B56E4E8B}">
      <dgm:prSet/>
      <dgm:spPr/>
      <dgm:t>
        <a:bodyPr/>
        <a:lstStyle/>
        <a:p>
          <a:endParaRPr lang="ru-RU"/>
        </a:p>
      </dgm:t>
    </dgm:pt>
    <dgm:pt modelId="{73D14690-AE24-42F2-B3F1-42A9B7DC6856}" type="sibTrans" cxnId="{9B7B50BC-96E7-4028-908C-5969B56E4E8B}">
      <dgm:prSet/>
      <dgm:spPr/>
      <dgm:t>
        <a:bodyPr/>
        <a:lstStyle/>
        <a:p>
          <a:endParaRPr lang="ru-RU"/>
        </a:p>
      </dgm:t>
    </dgm:pt>
    <dgm:pt modelId="{E3854CE9-B9F7-45DC-9F6E-66B1CA123FD5}">
      <dgm:prSet phldrT="[Текст]">
        <dgm:style>
          <a:lnRef idx="2">
            <a:schemeClr val="accent1">
              <a:shade val="50000"/>
            </a:schemeClr>
          </a:lnRef>
          <a:fillRef idx="1">
            <a:schemeClr val="accent1"/>
          </a:fillRef>
          <a:effectRef idx="0">
            <a:schemeClr val="accent1"/>
          </a:effectRef>
          <a:fontRef idx="minor">
            <a:schemeClr val="lt1"/>
          </a:fontRef>
        </dgm:style>
      </dgm:prSet>
      <dgm:spPr>
        <a:solidFill>
          <a:schemeClr val="accent6">
            <a:lumMod val="60000"/>
            <a:lumOff val="40000"/>
          </a:schemeClr>
        </a:solidFill>
      </dgm:spPr>
      <dgm:t>
        <a:bodyPr rot="0" spcFirstLastPara="0" vertOverflow="overflow" horzOverflow="overflow" vert="horz" wrap="square" lIns="91440" tIns="45720" rIns="91440" bIns="45720" numCol="1" spcCol="0" rtlCol="0" fromWordArt="0" anchor="ctr" anchorCtr="0" forceAA="0" compatLnSpc="1">
          <a:prstTxWarp prst="textNoShape">
            <a:avLst/>
          </a:prstTxWarp>
        </a:bodyPr>
        <a:lstStyle/>
        <a:p>
          <a:r>
            <a:rPr lang="uz-Cyrl-UZ" dirty="0">
              <a:solidFill>
                <a:schemeClr val="tx1"/>
              </a:solidFill>
              <a:latin typeface="Times New Roman" panose="02020603050405020304" pitchFamily="18" charset="0"/>
              <a:cs typeface="Times New Roman" panose="02020603050405020304" pitchFamily="18" charset="0"/>
            </a:rPr>
            <a:t>2</a:t>
          </a:r>
          <a:endParaRPr lang="ru-RU" dirty="0">
            <a:solidFill>
              <a:schemeClr val="tx1"/>
            </a:solidFill>
            <a:latin typeface="Times New Roman" panose="02020603050405020304" pitchFamily="18" charset="0"/>
            <a:cs typeface="Times New Roman" panose="02020603050405020304" pitchFamily="18" charset="0"/>
          </a:endParaRPr>
        </a:p>
      </dgm:t>
    </dgm:pt>
    <dgm:pt modelId="{3446A487-76A1-409C-AAFC-141E734D5559}" type="parTrans" cxnId="{CA911438-3DB2-4D85-A06D-2F0BFB2D2AC3}">
      <dgm:prSet/>
      <dgm:spPr/>
      <dgm:t>
        <a:bodyPr/>
        <a:lstStyle/>
        <a:p>
          <a:endParaRPr lang="ru-RU"/>
        </a:p>
      </dgm:t>
    </dgm:pt>
    <dgm:pt modelId="{8FD698FF-22A1-484D-A0F5-6EBA9E3CEF9F}" type="sibTrans" cxnId="{CA911438-3DB2-4D85-A06D-2F0BFB2D2AC3}">
      <dgm:prSet/>
      <dgm:spPr/>
      <dgm:t>
        <a:bodyPr/>
        <a:lstStyle/>
        <a:p>
          <a:endParaRPr lang="ru-RU"/>
        </a:p>
      </dgm:t>
    </dgm:pt>
    <dgm:pt modelId="{292191A5-D2B5-402D-9A96-D09248792124}">
      <dgm:prSet phldrT="[Текст]"/>
      <dgm:spPr>
        <a:solidFill>
          <a:schemeClr val="accent3">
            <a:lumMod val="60000"/>
            <a:lumOff val="40000"/>
          </a:schemeClr>
        </a:solidFill>
      </dgm:spPr>
      <dgm:t>
        <a:bodyPr/>
        <a:lstStyle/>
        <a:p>
          <a:r>
            <a:rPr lang="uz-Cyrl-UZ" dirty="0">
              <a:solidFill>
                <a:schemeClr val="tx1"/>
              </a:solidFill>
              <a:latin typeface="Times New Roman" panose="02020603050405020304" pitchFamily="18" charset="0"/>
              <a:cs typeface="Times New Roman" panose="02020603050405020304" pitchFamily="18" charset="0"/>
            </a:rPr>
            <a:t>3</a:t>
          </a:r>
          <a:endParaRPr lang="ru-RU" dirty="0">
            <a:solidFill>
              <a:schemeClr val="tx1"/>
            </a:solidFill>
            <a:latin typeface="Times New Roman" panose="02020603050405020304" pitchFamily="18" charset="0"/>
            <a:cs typeface="Times New Roman" panose="02020603050405020304" pitchFamily="18" charset="0"/>
          </a:endParaRPr>
        </a:p>
      </dgm:t>
    </dgm:pt>
    <dgm:pt modelId="{62E2359E-8C84-4EC3-83F7-D988542B2534}" type="sibTrans" cxnId="{B8CC9431-5F64-48CD-A1CE-49D163CF1F44}">
      <dgm:prSet/>
      <dgm:spPr/>
      <dgm:t>
        <a:bodyPr/>
        <a:lstStyle/>
        <a:p>
          <a:endParaRPr lang="ru-RU"/>
        </a:p>
      </dgm:t>
    </dgm:pt>
    <dgm:pt modelId="{A052D771-82C5-491D-93F3-B5C65D512509}" type="parTrans" cxnId="{B8CC9431-5F64-48CD-A1CE-49D163CF1F44}">
      <dgm:prSet/>
      <dgm:spPr/>
      <dgm:t>
        <a:bodyPr/>
        <a:lstStyle/>
        <a:p>
          <a:endParaRPr lang="ru-RU"/>
        </a:p>
      </dgm:t>
    </dgm:pt>
    <dgm:pt modelId="{0BFEB847-454E-4D8C-BE3C-A8358E45342C}">
      <dgm:prSet phldrT="[Текст]"/>
      <dgm:spPr/>
      <dgm:t>
        <a:bodyPr/>
        <a:lstStyle/>
        <a:p>
          <a:r>
            <a:rPr lang="uz-Cyrl-UZ" b="1" dirty="0">
              <a:solidFill>
                <a:srgbClr val="FF0000"/>
              </a:solidFill>
              <a:latin typeface="Times New Roman" panose="02020603050405020304" pitchFamily="18" charset="0"/>
              <a:cs typeface="Times New Roman" panose="02020603050405020304" pitchFamily="18" charset="0"/>
            </a:rPr>
            <a:t>Коммандит ширкат</a:t>
          </a:r>
          <a:endParaRPr lang="ru-RU" b="1" dirty="0">
            <a:solidFill>
              <a:srgbClr val="FF0000"/>
            </a:solidFill>
            <a:latin typeface="Times New Roman" panose="02020603050405020304" pitchFamily="18" charset="0"/>
            <a:cs typeface="Times New Roman" panose="02020603050405020304" pitchFamily="18" charset="0"/>
          </a:endParaRPr>
        </a:p>
      </dgm:t>
    </dgm:pt>
    <dgm:pt modelId="{530FAF84-8C72-4CC6-BB7A-3388D5F2E07C}" type="sibTrans" cxnId="{F93C1083-233F-4209-BD63-EF44814D8960}">
      <dgm:prSet/>
      <dgm:spPr/>
      <dgm:t>
        <a:bodyPr/>
        <a:lstStyle/>
        <a:p>
          <a:endParaRPr lang="ru-RU"/>
        </a:p>
      </dgm:t>
    </dgm:pt>
    <dgm:pt modelId="{DD412528-8C73-47CB-803E-0F95AF9542CE}" type="parTrans" cxnId="{F93C1083-233F-4209-BD63-EF44814D8960}">
      <dgm:prSet/>
      <dgm:spPr/>
      <dgm:t>
        <a:bodyPr/>
        <a:lstStyle/>
        <a:p>
          <a:endParaRPr lang="ru-RU"/>
        </a:p>
      </dgm:t>
    </dgm:pt>
    <dgm:pt modelId="{CFAAE947-FF88-434C-AF22-31DEE0716D10}" type="pres">
      <dgm:prSet presAssocID="{96BE637D-DBFF-4824-8ABB-5643271C07EE}" presName="Name0" presStyleCnt="0">
        <dgm:presLayoutVars>
          <dgm:chMax val="4"/>
          <dgm:resizeHandles val="exact"/>
        </dgm:presLayoutVars>
      </dgm:prSet>
      <dgm:spPr/>
    </dgm:pt>
    <dgm:pt modelId="{8F61C449-55C0-4E85-B6AE-95D7E650182A}" type="pres">
      <dgm:prSet presAssocID="{96BE637D-DBFF-4824-8ABB-5643271C07EE}" presName="ellipse" presStyleLbl="trBgShp" presStyleIdx="0" presStyleCnt="1" custScaleX="99741" custLinFactNeighborX="4235" custLinFactNeighborY="71491"/>
      <dgm:spPr/>
    </dgm:pt>
    <dgm:pt modelId="{72F4BCE3-FE59-426A-B0EF-3983814E375E}" type="pres">
      <dgm:prSet presAssocID="{96BE637D-DBFF-4824-8ABB-5643271C07EE}" presName="arrow1" presStyleLbl="fgShp" presStyleIdx="0" presStyleCnt="1" custScaleX="31576" custScaleY="213792" custLinFactY="100000" custLinFactNeighborX="-5264" custLinFactNeighborY="179800"/>
      <dgm:spPr>
        <a:solidFill>
          <a:schemeClr val="accent1">
            <a:lumMod val="75000"/>
          </a:schemeClr>
        </a:solidFill>
        <a:ln w="3175">
          <a:solidFill>
            <a:schemeClr val="accent5">
              <a:lumMod val="40000"/>
              <a:lumOff val="60000"/>
            </a:schemeClr>
          </a:solidFill>
        </a:ln>
      </dgm:spPr>
    </dgm:pt>
    <dgm:pt modelId="{E02C160C-8B7C-496C-977B-5A11FD19D483}" type="pres">
      <dgm:prSet presAssocID="{96BE637D-DBFF-4824-8ABB-5643271C07EE}" presName="rectangle" presStyleLbl="revTx" presStyleIdx="0" presStyleCnt="1" custScaleX="91214" custScaleY="216554" custLinFactY="-100000" custLinFactNeighborX="4386" custLinFactNeighborY="-131570">
        <dgm:presLayoutVars>
          <dgm:bulletEnabled val="1"/>
        </dgm:presLayoutVars>
      </dgm:prSet>
      <dgm:spPr/>
    </dgm:pt>
    <dgm:pt modelId="{3F2256D3-37C1-4467-883A-32337F16E551}" type="pres">
      <dgm:prSet presAssocID="{E3854CE9-B9F7-45DC-9F6E-66B1CA123FD5}" presName="item1" presStyleLbl="node1" presStyleIdx="0" presStyleCnt="3" custScaleX="72840" custScaleY="65327" custLinFactY="-29836" custLinFactNeighborX="92491" custLinFactNeighborY="-100000">
        <dgm:presLayoutVars>
          <dgm:bulletEnabled val="1"/>
        </dgm:presLayoutVars>
      </dgm:prSet>
      <dgm:spPr/>
    </dgm:pt>
    <dgm:pt modelId="{FA0A0B9F-1304-46DE-AA06-A3097250AC42}" type="pres">
      <dgm:prSet presAssocID="{292191A5-D2B5-402D-9A96-D09248792124}" presName="item2" presStyleLbl="node1" presStyleIdx="1" presStyleCnt="3" custScaleX="91784" custScaleY="90112" custLinFactNeighborX="60220" custLinFactNeighborY="-29923">
        <dgm:presLayoutVars>
          <dgm:bulletEnabled val="1"/>
        </dgm:presLayoutVars>
      </dgm:prSet>
      <dgm:spPr>
        <a:xfrm>
          <a:off x="1075610" y="577389"/>
          <a:ext cx="565085" cy="554791"/>
        </a:xfrm>
        <a:prstGeom prst="ellipse">
          <a:avLst/>
        </a:prstGeom>
      </dgm:spPr>
    </dgm:pt>
    <dgm:pt modelId="{C1C65A67-E473-4D26-AE89-554528C6BAC5}" type="pres">
      <dgm:prSet presAssocID="{0BFEB847-454E-4D8C-BE3C-A8358E45342C}" presName="item3" presStyleLbl="node1" presStyleIdx="2" presStyleCnt="3" custScaleX="40947" custScaleY="44643" custLinFactX="-43456" custLinFactNeighborX="-100000" custLinFactNeighborY="-26339">
        <dgm:presLayoutVars>
          <dgm:bulletEnabled val="1"/>
        </dgm:presLayoutVars>
      </dgm:prSet>
      <dgm:spPr/>
    </dgm:pt>
    <dgm:pt modelId="{36991B63-DE96-4997-8C86-785C7CBE037C}" type="pres">
      <dgm:prSet presAssocID="{96BE637D-DBFF-4824-8ABB-5643271C07EE}" presName="funnel" presStyleLbl="trAlignAcc1" presStyleIdx="0" presStyleCnt="1" custScaleX="127819" custScaleY="151192" custLinFactNeighborX="0" custLinFactNeighborY="5221"/>
      <dgm:spPr/>
    </dgm:pt>
  </dgm:ptLst>
  <dgm:cxnLst>
    <dgm:cxn modelId="{B8CC9431-5F64-48CD-A1CE-49D163CF1F44}" srcId="{96BE637D-DBFF-4824-8ABB-5643271C07EE}" destId="{292191A5-D2B5-402D-9A96-D09248792124}" srcOrd="2" destOrd="0" parTransId="{A052D771-82C5-491D-93F3-B5C65D512509}" sibTransId="{62E2359E-8C84-4EC3-83F7-D988542B2534}"/>
    <dgm:cxn modelId="{CA911438-3DB2-4D85-A06D-2F0BFB2D2AC3}" srcId="{96BE637D-DBFF-4824-8ABB-5643271C07EE}" destId="{E3854CE9-B9F7-45DC-9F6E-66B1CA123FD5}" srcOrd="1" destOrd="0" parTransId="{3446A487-76A1-409C-AAFC-141E734D5559}" sibTransId="{8FD698FF-22A1-484D-A0F5-6EBA9E3CEF9F}"/>
    <dgm:cxn modelId="{2531FD41-611E-46FA-A45B-9B4E00F12603}" type="presOf" srcId="{FBDB14F0-D24D-423C-A491-2D0744999F3A}" destId="{C1C65A67-E473-4D26-AE89-554528C6BAC5}" srcOrd="0" destOrd="0" presId="urn:microsoft.com/office/officeart/2005/8/layout/funnel1"/>
    <dgm:cxn modelId="{B847D665-A0EE-4AE1-B333-92FB0CE41FF9}" type="presOf" srcId="{292191A5-D2B5-402D-9A96-D09248792124}" destId="{3F2256D3-37C1-4467-883A-32337F16E551}" srcOrd="0" destOrd="0" presId="urn:microsoft.com/office/officeart/2005/8/layout/funnel1"/>
    <dgm:cxn modelId="{A7337F68-3218-4DE9-A9B5-E8094B0E5E38}" type="presOf" srcId="{E3854CE9-B9F7-45DC-9F6E-66B1CA123FD5}" destId="{FA0A0B9F-1304-46DE-AA06-A3097250AC42}" srcOrd="0" destOrd="0" presId="urn:microsoft.com/office/officeart/2005/8/layout/funnel1"/>
    <dgm:cxn modelId="{F93C1083-233F-4209-BD63-EF44814D8960}" srcId="{96BE637D-DBFF-4824-8ABB-5643271C07EE}" destId="{0BFEB847-454E-4D8C-BE3C-A8358E45342C}" srcOrd="3" destOrd="0" parTransId="{DD412528-8C73-47CB-803E-0F95AF9542CE}" sibTransId="{530FAF84-8C72-4CC6-BB7A-3388D5F2E07C}"/>
    <dgm:cxn modelId="{C84ADDA6-6D97-4203-9A62-56EC1D543848}" type="presOf" srcId="{96BE637D-DBFF-4824-8ABB-5643271C07EE}" destId="{CFAAE947-FF88-434C-AF22-31DEE0716D10}" srcOrd="0" destOrd="0" presId="urn:microsoft.com/office/officeart/2005/8/layout/funnel1"/>
    <dgm:cxn modelId="{9B7B50BC-96E7-4028-908C-5969B56E4E8B}" srcId="{96BE637D-DBFF-4824-8ABB-5643271C07EE}" destId="{FBDB14F0-D24D-423C-A491-2D0744999F3A}" srcOrd="0" destOrd="0" parTransId="{910455E3-0BD7-4FB9-BDAC-9763E64C5605}" sibTransId="{73D14690-AE24-42F2-B3F1-42A9B7DC6856}"/>
    <dgm:cxn modelId="{752E1FD3-63D4-49FC-8DFD-AF139D5936D5}" type="presOf" srcId="{0BFEB847-454E-4D8C-BE3C-A8358E45342C}" destId="{E02C160C-8B7C-496C-977B-5A11FD19D483}" srcOrd="0" destOrd="0" presId="urn:microsoft.com/office/officeart/2005/8/layout/funnel1"/>
    <dgm:cxn modelId="{F66C120F-D60F-4B52-B787-9258E2BC8FE7}" type="presParOf" srcId="{CFAAE947-FF88-434C-AF22-31DEE0716D10}" destId="{8F61C449-55C0-4E85-B6AE-95D7E650182A}" srcOrd="0" destOrd="0" presId="urn:microsoft.com/office/officeart/2005/8/layout/funnel1"/>
    <dgm:cxn modelId="{F3FD0BA3-B615-455D-BF50-E8476B7C7AC9}" type="presParOf" srcId="{CFAAE947-FF88-434C-AF22-31DEE0716D10}" destId="{72F4BCE3-FE59-426A-B0EF-3983814E375E}" srcOrd="1" destOrd="0" presId="urn:microsoft.com/office/officeart/2005/8/layout/funnel1"/>
    <dgm:cxn modelId="{8227AC02-3B33-4E2F-A824-0FB53B4B86CC}" type="presParOf" srcId="{CFAAE947-FF88-434C-AF22-31DEE0716D10}" destId="{E02C160C-8B7C-496C-977B-5A11FD19D483}" srcOrd="2" destOrd="0" presId="urn:microsoft.com/office/officeart/2005/8/layout/funnel1"/>
    <dgm:cxn modelId="{542D329A-90E5-4CEA-8D2D-70AA59ECD94F}" type="presParOf" srcId="{CFAAE947-FF88-434C-AF22-31DEE0716D10}" destId="{3F2256D3-37C1-4467-883A-32337F16E551}" srcOrd="3" destOrd="0" presId="urn:microsoft.com/office/officeart/2005/8/layout/funnel1"/>
    <dgm:cxn modelId="{39405920-47E2-420E-9B73-65DC9CA4CBAB}" type="presParOf" srcId="{CFAAE947-FF88-434C-AF22-31DEE0716D10}" destId="{FA0A0B9F-1304-46DE-AA06-A3097250AC42}" srcOrd="4" destOrd="0" presId="urn:microsoft.com/office/officeart/2005/8/layout/funnel1"/>
    <dgm:cxn modelId="{E5E0A65F-58E1-49C0-8689-3A54C97D45EE}" type="presParOf" srcId="{CFAAE947-FF88-434C-AF22-31DEE0716D10}" destId="{C1C65A67-E473-4D26-AE89-554528C6BAC5}" srcOrd="5" destOrd="0" presId="urn:microsoft.com/office/officeart/2005/8/layout/funnel1"/>
    <dgm:cxn modelId="{52211215-F6D3-4E88-BE35-1BBD75374514}" type="presParOf" srcId="{CFAAE947-FF88-434C-AF22-31DEE0716D10}" destId="{36991B63-DE96-4997-8C86-785C7CBE037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BE637D-DBFF-4824-8ABB-5643271C07E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0BFEB847-454E-4D8C-BE3C-A8358E45342C}">
      <dgm:prSet phldrT="[Текст]"/>
      <dgm:spPr/>
      <dgm:t>
        <a:bodyPr/>
        <a:lstStyle/>
        <a:p>
          <a:r>
            <a:rPr lang="uz-Cyrl-UZ" b="1" dirty="0">
              <a:solidFill>
                <a:srgbClr val="FF0000"/>
              </a:solidFill>
              <a:latin typeface="Times New Roman" panose="02020603050405020304" pitchFamily="18" charset="0"/>
              <a:cs typeface="Times New Roman" panose="02020603050405020304" pitchFamily="18" charset="0"/>
            </a:rPr>
            <a:t>Хюҳ УК</a:t>
          </a:r>
          <a:endParaRPr lang="ru-RU" b="1" dirty="0">
            <a:solidFill>
              <a:srgbClr val="FF0000"/>
            </a:solidFill>
            <a:latin typeface="Times New Roman" panose="02020603050405020304" pitchFamily="18" charset="0"/>
            <a:cs typeface="Times New Roman" panose="02020603050405020304" pitchFamily="18" charset="0"/>
          </a:endParaRPr>
        </a:p>
      </dgm:t>
    </dgm:pt>
    <dgm:pt modelId="{530FAF84-8C72-4CC6-BB7A-3388D5F2E07C}" type="sibTrans" cxnId="{F93C1083-233F-4209-BD63-EF44814D8960}">
      <dgm:prSet/>
      <dgm:spPr/>
      <dgm:t>
        <a:bodyPr/>
        <a:lstStyle/>
        <a:p>
          <a:endParaRPr lang="ru-RU"/>
        </a:p>
      </dgm:t>
    </dgm:pt>
    <dgm:pt modelId="{DD412528-8C73-47CB-803E-0F95AF9542CE}" type="parTrans" cxnId="{F93C1083-233F-4209-BD63-EF44814D8960}">
      <dgm:prSet/>
      <dgm:spPr/>
      <dgm:t>
        <a:bodyPr/>
        <a:lstStyle/>
        <a:p>
          <a:endParaRPr lang="ru-RU"/>
        </a:p>
      </dgm:t>
    </dgm:pt>
    <dgm:pt modelId="{CFAAE947-FF88-434C-AF22-31DEE0716D10}" type="pres">
      <dgm:prSet presAssocID="{96BE637D-DBFF-4824-8ABB-5643271C07EE}" presName="Name0" presStyleCnt="0">
        <dgm:presLayoutVars>
          <dgm:chMax val="4"/>
          <dgm:resizeHandles val="exact"/>
        </dgm:presLayoutVars>
      </dgm:prSet>
      <dgm:spPr/>
    </dgm:pt>
    <dgm:pt modelId="{8F61C449-55C0-4E85-B6AE-95D7E650182A}" type="pres">
      <dgm:prSet presAssocID="{96BE637D-DBFF-4824-8ABB-5643271C07EE}" presName="ellipse" presStyleLbl="trBgShp" presStyleIdx="0" presStyleCnt="1" custScaleX="99741" custLinFactNeighborX="4235" custLinFactNeighborY="71491"/>
      <dgm:spPr/>
    </dgm:pt>
    <dgm:pt modelId="{72F4BCE3-FE59-426A-B0EF-3983814E375E}" type="pres">
      <dgm:prSet presAssocID="{96BE637D-DBFF-4824-8ABB-5643271C07EE}" presName="arrow1" presStyleLbl="fgShp" presStyleIdx="0" presStyleCnt="1" custScaleX="42101" custScaleY="148010" custLinFactY="156918" custLinFactNeighborX="-2" custLinFactNeighborY="200000"/>
      <dgm:spPr>
        <a:solidFill>
          <a:schemeClr val="tx2"/>
        </a:solidFill>
      </dgm:spPr>
    </dgm:pt>
    <dgm:pt modelId="{E02C160C-8B7C-496C-977B-5A11FD19D483}" type="pres">
      <dgm:prSet presAssocID="{96BE637D-DBFF-4824-8ABB-5643271C07EE}" presName="rectangle" presStyleLbl="revTx" presStyleIdx="0" presStyleCnt="1" custScaleX="117529" custScaleY="216554" custLinFactY="-100000" custLinFactNeighborX="1747" custLinFactNeighborY="-180521">
        <dgm:presLayoutVars>
          <dgm:bulletEnabled val="1"/>
        </dgm:presLayoutVars>
      </dgm:prSet>
      <dgm:spPr/>
    </dgm:pt>
    <dgm:pt modelId="{36991B63-DE96-4997-8C86-785C7CBE037C}" type="pres">
      <dgm:prSet presAssocID="{96BE637D-DBFF-4824-8ABB-5643271C07EE}" presName="funnel" presStyleLbl="trAlignAcc1" presStyleIdx="0" presStyleCnt="1" custScaleY="125924" custLinFactNeighborX="1128" custLinFactNeighborY="31799"/>
      <dgm:spPr/>
    </dgm:pt>
  </dgm:ptLst>
  <dgm:cxnLst>
    <dgm:cxn modelId="{F93C1083-233F-4209-BD63-EF44814D8960}" srcId="{96BE637D-DBFF-4824-8ABB-5643271C07EE}" destId="{0BFEB847-454E-4D8C-BE3C-A8358E45342C}" srcOrd="0" destOrd="0" parTransId="{DD412528-8C73-47CB-803E-0F95AF9542CE}" sibTransId="{530FAF84-8C72-4CC6-BB7A-3388D5F2E07C}"/>
    <dgm:cxn modelId="{C84ADDA6-6D97-4203-9A62-56EC1D543848}" type="presOf" srcId="{96BE637D-DBFF-4824-8ABB-5643271C07EE}" destId="{CFAAE947-FF88-434C-AF22-31DEE0716D10}" srcOrd="0" destOrd="0" presId="urn:microsoft.com/office/officeart/2005/8/layout/funnel1"/>
    <dgm:cxn modelId="{752E1FD3-63D4-49FC-8DFD-AF139D5936D5}" type="presOf" srcId="{0BFEB847-454E-4D8C-BE3C-A8358E45342C}" destId="{E02C160C-8B7C-496C-977B-5A11FD19D483}" srcOrd="0" destOrd="0" presId="urn:microsoft.com/office/officeart/2005/8/layout/funnel1"/>
    <dgm:cxn modelId="{F66C120F-D60F-4B52-B787-9258E2BC8FE7}" type="presParOf" srcId="{CFAAE947-FF88-434C-AF22-31DEE0716D10}" destId="{8F61C449-55C0-4E85-B6AE-95D7E650182A}" srcOrd="0" destOrd="0" presId="urn:microsoft.com/office/officeart/2005/8/layout/funnel1"/>
    <dgm:cxn modelId="{F3FD0BA3-B615-455D-BF50-E8476B7C7AC9}" type="presParOf" srcId="{CFAAE947-FF88-434C-AF22-31DEE0716D10}" destId="{72F4BCE3-FE59-426A-B0EF-3983814E375E}" srcOrd="1" destOrd="0" presId="urn:microsoft.com/office/officeart/2005/8/layout/funnel1"/>
    <dgm:cxn modelId="{8227AC02-3B33-4E2F-A824-0FB53B4B86CC}" type="presParOf" srcId="{CFAAE947-FF88-434C-AF22-31DEE0716D10}" destId="{E02C160C-8B7C-496C-977B-5A11FD19D483}" srcOrd="2" destOrd="0" presId="urn:microsoft.com/office/officeart/2005/8/layout/funnel1"/>
    <dgm:cxn modelId="{52211215-F6D3-4E88-BE35-1BBD75374514}" type="presParOf" srcId="{CFAAE947-FF88-434C-AF22-31DEE0716D10}" destId="{36991B63-DE96-4997-8C86-785C7CBE037C}" srcOrd="3"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A6FFE-CC2E-44A9-A34E-D2085DDBB6A0}">
      <dsp:nvSpPr>
        <dsp:cNvPr id="0" name=""/>
        <dsp:cNvSpPr/>
      </dsp:nvSpPr>
      <dsp:spPr>
        <a:xfrm rot="10800000">
          <a:off x="432044" y="128234"/>
          <a:ext cx="6275022" cy="2035070"/>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862" tIns="68580" rIns="128016" bIns="68580" numCol="1" spcCol="1270" anchor="ctr" anchorCtr="0">
          <a:noAutofit/>
        </a:bodyPr>
        <a:lstStyle/>
        <a:p>
          <a:pPr marL="0" lvl="0" indent="0" algn="ctr" defTabSz="800100">
            <a:lnSpc>
              <a:spcPct val="90000"/>
            </a:lnSpc>
            <a:spcBef>
              <a:spcPct val="0"/>
            </a:spcBef>
            <a:spcAft>
              <a:spcPct val="35000"/>
            </a:spcAft>
            <a:buNone/>
          </a:pPr>
          <a:r>
            <a:rPr lang="ru-RU" sz="1800" b="0" i="0" u="none" kern="1200" dirty="0">
              <a:solidFill>
                <a:schemeClr val="tx1"/>
              </a:solidFill>
              <a:latin typeface="Times New Roman" panose="02020603050405020304" pitchFamily="18" charset="0"/>
              <a:cs typeface="Times New Roman" panose="02020603050405020304" pitchFamily="18" charset="0"/>
            </a:rPr>
            <a:t>ЮШ </a:t>
          </a:r>
          <a:r>
            <a:rPr lang="ru-RU" sz="1800" b="0" i="0" u="none" kern="1200" dirty="0" err="1">
              <a:solidFill>
                <a:schemeClr val="tx1"/>
              </a:solidFill>
              <a:latin typeface="Times New Roman" panose="02020603050405020304" pitchFamily="18" charset="0"/>
              <a:cs typeface="Times New Roman" panose="02020603050405020304" pitchFamily="18" charset="0"/>
            </a:rPr>
            <a:t>томонидан</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фаолиятнинг</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айрим</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турларини</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амалга</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ошириш</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фуқароларнинг</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ҳаёти</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ва</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соғлиғига</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зарар</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жисмоний</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ва</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юридик</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шахсларнинг</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ҳуқуқлари</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ҳамда</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қонуний</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манфаатларига</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жамоат</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хавфсизлигига</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зиён</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ва</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ёки</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атроф-муҳитга</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зарар</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етказилишига</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сабаб</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бўлиши</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мумкин</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бўлса</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лицензиялаш</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ва</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рухсат</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бериш</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тартиб-таомиллари</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жорий</a:t>
          </a:r>
          <a:r>
            <a:rPr lang="ru-RU" sz="1800" b="0" i="0" u="none" kern="1200" dirty="0">
              <a:solidFill>
                <a:schemeClr val="tx1"/>
              </a:solidFill>
              <a:latin typeface="Times New Roman" panose="02020603050405020304" pitchFamily="18" charset="0"/>
              <a:cs typeface="Times New Roman" panose="02020603050405020304" pitchFamily="18" charset="0"/>
            </a:rPr>
            <a:t> </a:t>
          </a:r>
          <a:r>
            <a:rPr lang="ru-RU" sz="1800" b="0" i="0" u="none" kern="1200" dirty="0" err="1">
              <a:solidFill>
                <a:schemeClr val="tx1"/>
              </a:solidFill>
              <a:latin typeface="Times New Roman" panose="02020603050405020304" pitchFamily="18" charset="0"/>
              <a:cs typeface="Times New Roman" panose="02020603050405020304" pitchFamily="18" charset="0"/>
            </a:rPr>
            <a:t>этилади</a:t>
          </a:r>
          <a:r>
            <a:rPr lang="ru-RU" sz="1800" b="0" i="0" u="none" kern="1200" dirty="0">
              <a:solidFill>
                <a:schemeClr val="tx1"/>
              </a:solidFill>
              <a:latin typeface="Times New Roman" panose="02020603050405020304" pitchFamily="18" charset="0"/>
              <a:cs typeface="Times New Roman" panose="02020603050405020304" pitchFamily="18" charset="0"/>
            </a:rPr>
            <a:t>.</a:t>
          </a:r>
          <a:r>
            <a:rPr lang="uz-Cyrl-UZ" sz="1800" b="0" kern="1200" dirty="0">
              <a:solidFill>
                <a:schemeClr val="tx1"/>
              </a:solidFill>
              <a:latin typeface="Times New Roman" panose="02020603050405020304" pitchFamily="18" charset="0"/>
              <a:cs typeface="Times New Roman" panose="02020603050405020304" pitchFamily="18" charset="0"/>
            </a:rPr>
            <a:t> </a:t>
          </a:r>
          <a:endParaRPr lang="ru-RU" sz="1800" b="0" kern="1200" dirty="0">
            <a:solidFill>
              <a:schemeClr val="tx1"/>
            </a:solidFill>
            <a:latin typeface="Times New Roman" panose="02020603050405020304" pitchFamily="18" charset="0"/>
            <a:cs typeface="Times New Roman" panose="02020603050405020304" pitchFamily="18" charset="0"/>
          </a:endParaRPr>
        </a:p>
      </dsp:txBody>
      <dsp:txXfrm rot="10800000">
        <a:off x="940811" y="128234"/>
        <a:ext cx="5766255" cy="2035070"/>
      </dsp:txXfrm>
    </dsp:sp>
    <dsp:sp modelId="{BD751084-D1F0-4C9F-B6AA-A602214FD084}">
      <dsp:nvSpPr>
        <dsp:cNvPr id="0" name=""/>
        <dsp:cNvSpPr/>
      </dsp:nvSpPr>
      <dsp:spPr>
        <a:xfrm>
          <a:off x="88102" y="643212"/>
          <a:ext cx="816065" cy="816065"/>
        </a:xfrm>
        <a:prstGeom prst="ellipse">
          <a:avLst/>
        </a:prstGeom>
        <a:blipFill rotWithShape="1">
          <a:blip xmlns:r="http://schemas.openxmlformats.org/officeDocument/2006/relationships" r:embed="rId1"/>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1D506-0FD0-43BC-BA7C-513AE3AA52E0}">
      <dsp:nvSpPr>
        <dsp:cNvPr id="0" name=""/>
        <dsp:cNvSpPr/>
      </dsp:nvSpPr>
      <dsp:spPr>
        <a:xfrm rot="10800000">
          <a:off x="334355" y="2208145"/>
          <a:ext cx="6686412" cy="1617098"/>
        </a:xfrm>
        <a:prstGeom prst="homePlat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862"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kern="1200" dirty="0" err="1">
              <a:solidFill>
                <a:schemeClr val="tx1"/>
              </a:solidFill>
              <a:latin typeface="Times New Roman" panose="02020603050405020304" pitchFamily="18" charset="0"/>
              <a:cs typeface="Times New Roman" panose="02020603050405020304" pitchFamily="18" charset="0"/>
            </a:rPr>
            <a:t>Ўз.Р</a:t>
          </a:r>
          <a:r>
            <a:rPr lang="ru-RU" sz="2000" kern="1200" dirty="0">
              <a:solidFill>
                <a:schemeClr val="tx1"/>
              </a:solidFill>
              <a:latin typeface="Times New Roman" panose="02020603050405020304" pitchFamily="18" charset="0"/>
              <a:cs typeface="Times New Roman" panose="02020603050405020304" pitchFamily="18" charset="0"/>
            </a:rPr>
            <a:t>. Президенти </a:t>
          </a:r>
          <a:r>
            <a:rPr lang="ru-RU" sz="2000" kern="1200" dirty="0" err="1">
              <a:solidFill>
                <a:schemeClr val="tx1"/>
              </a:solidFill>
              <a:latin typeface="Times New Roman" panose="02020603050405020304" pitchFamily="18" charset="0"/>
              <a:cs typeface="Times New Roman" panose="02020603050405020304" pitchFamily="18" charset="0"/>
            </a:rPr>
            <a:t>ёки</a:t>
          </a:r>
          <a:r>
            <a:rPr lang="ru-RU" sz="2000" kern="1200" dirty="0">
              <a:solidFill>
                <a:schemeClr val="tx1"/>
              </a:solidFill>
              <a:latin typeface="Times New Roman" panose="02020603050405020304" pitchFamily="18" charset="0"/>
              <a:cs typeface="Times New Roman" panose="02020603050405020304" pitchFamily="18" charset="0"/>
            </a:rPr>
            <a:t> ВМ қарорлари билан ташкил </a:t>
          </a:r>
          <a:r>
            <a:rPr lang="ru-RU" sz="2000" kern="1200" dirty="0" err="1">
              <a:solidFill>
                <a:schemeClr val="tx1"/>
              </a:solidFill>
              <a:latin typeface="Times New Roman" panose="02020603050405020304" pitchFamily="18" charset="0"/>
              <a:cs typeface="Times New Roman" panose="02020603050405020304" pitchFamily="18" charset="0"/>
            </a:rPr>
            <a:t>этилган</a:t>
          </a:r>
          <a:r>
            <a:rPr lang="ru-RU" sz="2000" kern="1200" dirty="0">
              <a:solidFill>
                <a:schemeClr val="tx1"/>
              </a:solidFill>
              <a:latin typeface="Times New Roman" panose="02020603050405020304" pitchFamily="18" charset="0"/>
              <a:cs typeface="Times New Roman" panose="02020603050405020304" pitchFamily="18" charset="0"/>
            </a:rPr>
            <a:t> </a:t>
          </a:r>
          <a:r>
            <a:rPr lang="ru-RU" sz="2000" kern="1200" dirty="0" err="1">
              <a:solidFill>
                <a:schemeClr val="tx1"/>
              </a:solidFill>
              <a:latin typeface="Times New Roman" panose="02020603050405020304" pitchFamily="18" charset="0"/>
              <a:cs typeface="Times New Roman" panose="02020603050405020304" pitchFamily="18" charset="0"/>
            </a:rPr>
            <a:t>муассасалар</a:t>
          </a:r>
          <a:r>
            <a:rPr lang="ru-RU" sz="2000" kern="1200" dirty="0">
              <a:solidFill>
                <a:schemeClr val="tx1"/>
              </a:solidFill>
              <a:latin typeface="Times New Roman" panose="02020603050405020304" pitchFamily="18" charset="0"/>
              <a:cs typeface="Times New Roman" panose="02020603050405020304" pitchFamily="18" charset="0"/>
            </a:rPr>
            <a:t>, башарти ушбу қарорларда назарда тутилган бўлса, фаолиятнинг мазкур турларини тегишли лицензияни олмасдан амалга оширишга ҳақлидир. </a:t>
          </a:r>
        </a:p>
      </dsp:txBody>
      <dsp:txXfrm rot="10800000">
        <a:off x="738629" y="2208145"/>
        <a:ext cx="6282138" cy="1617098"/>
      </dsp:txXfrm>
    </dsp:sp>
    <dsp:sp modelId="{CE0FD8BE-89AE-4C4F-894E-B335F4F43214}">
      <dsp:nvSpPr>
        <dsp:cNvPr id="0" name=""/>
        <dsp:cNvSpPr/>
      </dsp:nvSpPr>
      <dsp:spPr>
        <a:xfrm>
          <a:off x="72010" y="2659437"/>
          <a:ext cx="816065" cy="816065"/>
        </a:xfrm>
        <a:prstGeom prst="ellipse">
          <a:avLst/>
        </a:prstGeom>
        <a:blipFill rotWithShape="1">
          <a:blip xmlns:r="http://schemas.openxmlformats.org/officeDocument/2006/relationships" r:embed="rId2"/>
          <a:srcRect/>
          <a:stretch>
            <a:fillRect l="-42000" r="-4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01479-737F-4DDC-A2F8-CEE841681897}">
      <dsp:nvSpPr>
        <dsp:cNvPr id="0" name=""/>
        <dsp:cNvSpPr/>
      </dsp:nvSpPr>
      <dsp:spPr>
        <a:xfrm rot="10800000">
          <a:off x="641493" y="3935230"/>
          <a:ext cx="6072137" cy="1021591"/>
        </a:xfrm>
        <a:prstGeom prst="homePlat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862" tIns="76200" rIns="142240" bIns="76200" numCol="1" spcCol="1270" anchor="ctr" anchorCtr="0">
          <a:noAutofit/>
        </a:bodyPr>
        <a:lstStyle/>
        <a:p>
          <a:pPr marL="0" lvl="0" indent="0" algn="ctr" defTabSz="889000">
            <a:lnSpc>
              <a:spcPct val="90000"/>
            </a:lnSpc>
            <a:spcBef>
              <a:spcPct val="0"/>
            </a:spcBef>
            <a:spcAft>
              <a:spcPct val="35000"/>
            </a:spcAft>
            <a:buNone/>
          </a:pPr>
          <a:r>
            <a:rPr lang="uz-Cyrl-UZ" sz="2000" b="0" kern="1200" dirty="0">
              <a:solidFill>
                <a:schemeClr val="tx1"/>
              </a:solidFill>
              <a:latin typeface="Times New Roman" panose="02020603050405020304" pitchFamily="18" charset="0"/>
              <a:cs typeface="Times New Roman" panose="02020603050405020304" pitchFamily="18" charset="0"/>
            </a:rPr>
            <a:t>Лицензияларнинг амал қилиш муддати чекланмаган бўлади, фақат айрим фаолият турлари бўйича чекланганиши мумкин, аммо   5 йилдан кам бўлмаслиги лозим. </a:t>
          </a:r>
          <a:endParaRPr lang="ru-RU" sz="2000" b="0" kern="1200" dirty="0">
            <a:solidFill>
              <a:schemeClr val="tx1"/>
            </a:solidFill>
            <a:latin typeface="Times New Roman" panose="02020603050405020304" pitchFamily="18" charset="0"/>
            <a:cs typeface="Times New Roman" panose="02020603050405020304" pitchFamily="18" charset="0"/>
          </a:endParaRPr>
        </a:p>
      </dsp:txBody>
      <dsp:txXfrm rot="10800000">
        <a:off x="896891" y="3935230"/>
        <a:ext cx="5816739" cy="1021591"/>
      </dsp:txXfrm>
    </dsp:sp>
    <dsp:sp modelId="{3759982D-142C-4D73-B939-979E26A396CE}">
      <dsp:nvSpPr>
        <dsp:cNvPr id="0" name=""/>
        <dsp:cNvSpPr/>
      </dsp:nvSpPr>
      <dsp:spPr>
        <a:xfrm>
          <a:off x="144019" y="4027588"/>
          <a:ext cx="816065" cy="816065"/>
        </a:xfrm>
        <a:prstGeom prst="ellipse">
          <a:avLst/>
        </a:prstGeom>
        <a:blipFill rotWithShape="1">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1C449-55C0-4E85-B6AE-95D7E650182A}">
      <dsp:nvSpPr>
        <dsp:cNvPr id="0" name=""/>
        <dsp:cNvSpPr/>
      </dsp:nvSpPr>
      <dsp:spPr>
        <a:xfrm>
          <a:off x="559987" y="904088"/>
          <a:ext cx="1760344" cy="6129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4BCE3-FE59-426A-B0EF-3983814E375E}">
      <dsp:nvSpPr>
        <dsp:cNvPr id="0" name=""/>
        <dsp:cNvSpPr/>
      </dsp:nvSpPr>
      <dsp:spPr>
        <a:xfrm>
          <a:off x="1296144" y="2659551"/>
          <a:ext cx="144001" cy="324000"/>
        </a:xfrm>
        <a:prstGeom prst="downArrow">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C160C-8B7C-496C-977B-5A11FD19D483}">
      <dsp:nvSpPr>
        <dsp:cNvPr id="0" name=""/>
        <dsp:cNvSpPr/>
      </dsp:nvSpPr>
      <dsp:spPr>
        <a:xfrm>
          <a:off x="432048" y="751301"/>
          <a:ext cx="1929570" cy="888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uz-Cyrl-UZ" sz="3200" b="1" kern="1200" dirty="0">
              <a:solidFill>
                <a:srgbClr val="FF0000"/>
              </a:solidFill>
              <a:latin typeface="Times New Roman" panose="02020603050405020304" pitchFamily="18" charset="0"/>
              <a:cs typeface="Times New Roman" panose="02020603050405020304" pitchFamily="18" charset="0"/>
            </a:rPr>
            <a:t>Обҳ УК</a:t>
          </a:r>
          <a:endParaRPr lang="ru-RU" sz="3200" b="1" kern="1200" dirty="0">
            <a:solidFill>
              <a:srgbClr val="FF0000"/>
            </a:solidFill>
            <a:latin typeface="Times New Roman" panose="02020603050405020304" pitchFamily="18" charset="0"/>
            <a:cs typeface="Times New Roman" panose="02020603050405020304" pitchFamily="18" charset="0"/>
          </a:endParaRPr>
        </a:p>
      </dsp:txBody>
      <dsp:txXfrm>
        <a:off x="432048" y="751301"/>
        <a:ext cx="1929570" cy="888836"/>
      </dsp:txXfrm>
    </dsp:sp>
    <dsp:sp modelId="{36991B63-DE96-4997-8C86-785C7CBE037C}">
      <dsp:nvSpPr>
        <dsp:cNvPr id="0" name=""/>
        <dsp:cNvSpPr/>
      </dsp:nvSpPr>
      <dsp:spPr>
        <a:xfrm>
          <a:off x="432051" y="679293"/>
          <a:ext cx="1915412" cy="192957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1C449-55C0-4E85-B6AE-95D7E650182A}">
      <dsp:nvSpPr>
        <dsp:cNvPr id="0" name=""/>
        <dsp:cNvSpPr/>
      </dsp:nvSpPr>
      <dsp:spPr>
        <a:xfrm>
          <a:off x="559987" y="904088"/>
          <a:ext cx="1760344" cy="6129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4BCE3-FE59-426A-B0EF-3983814E375E}">
      <dsp:nvSpPr>
        <dsp:cNvPr id="0" name=""/>
        <dsp:cNvSpPr/>
      </dsp:nvSpPr>
      <dsp:spPr>
        <a:xfrm>
          <a:off x="1296144" y="2659551"/>
          <a:ext cx="144001" cy="324000"/>
        </a:xfrm>
        <a:prstGeom prst="downArrow">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C160C-8B7C-496C-977B-5A11FD19D483}">
      <dsp:nvSpPr>
        <dsp:cNvPr id="0" name=""/>
        <dsp:cNvSpPr/>
      </dsp:nvSpPr>
      <dsp:spPr>
        <a:xfrm>
          <a:off x="432048" y="751301"/>
          <a:ext cx="1929570" cy="888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uz-Cyrl-UZ" sz="3300" b="1" kern="1200" dirty="0">
              <a:solidFill>
                <a:srgbClr val="FF0000"/>
              </a:solidFill>
              <a:latin typeface="Times New Roman" panose="02020603050405020304" pitchFamily="18" charset="0"/>
              <a:cs typeface="Times New Roman" panose="02020603050405020304" pitchFamily="18" charset="0"/>
            </a:rPr>
            <a:t>ХК</a:t>
          </a:r>
          <a:endParaRPr lang="ru-RU" sz="3300" b="1" kern="1200" dirty="0">
            <a:solidFill>
              <a:srgbClr val="FF0000"/>
            </a:solidFill>
            <a:latin typeface="Times New Roman" panose="02020603050405020304" pitchFamily="18" charset="0"/>
            <a:cs typeface="Times New Roman" panose="02020603050405020304" pitchFamily="18" charset="0"/>
          </a:endParaRPr>
        </a:p>
      </dsp:txBody>
      <dsp:txXfrm>
        <a:off x="432048" y="751301"/>
        <a:ext cx="1929570" cy="888836"/>
      </dsp:txXfrm>
    </dsp:sp>
    <dsp:sp modelId="{36991B63-DE96-4997-8C86-785C7CBE037C}">
      <dsp:nvSpPr>
        <dsp:cNvPr id="0" name=""/>
        <dsp:cNvSpPr/>
      </dsp:nvSpPr>
      <dsp:spPr>
        <a:xfrm>
          <a:off x="432051" y="679293"/>
          <a:ext cx="1915412" cy="192957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1C449-55C0-4E85-B6AE-95D7E650182A}">
      <dsp:nvSpPr>
        <dsp:cNvPr id="0" name=""/>
        <dsp:cNvSpPr/>
      </dsp:nvSpPr>
      <dsp:spPr>
        <a:xfrm>
          <a:off x="559987" y="1000885"/>
          <a:ext cx="1760344" cy="6129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4BCE3-FE59-426A-B0EF-3983814E375E}">
      <dsp:nvSpPr>
        <dsp:cNvPr id="0" name=""/>
        <dsp:cNvSpPr/>
      </dsp:nvSpPr>
      <dsp:spPr>
        <a:xfrm>
          <a:off x="1296144" y="2515552"/>
          <a:ext cx="144001" cy="467999"/>
        </a:xfrm>
        <a:prstGeom prst="downArrow">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C160C-8B7C-496C-977B-5A11FD19D483}">
      <dsp:nvSpPr>
        <dsp:cNvPr id="0" name=""/>
        <dsp:cNvSpPr/>
      </dsp:nvSpPr>
      <dsp:spPr>
        <a:xfrm>
          <a:off x="691392" y="1049016"/>
          <a:ext cx="1497535" cy="888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uz-Cyrl-UZ" sz="2200" b="1" kern="1200" dirty="0">
              <a:solidFill>
                <a:srgbClr val="FF0000"/>
              </a:solidFill>
              <a:latin typeface="Times New Roman" panose="02020603050405020304" pitchFamily="18" charset="0"/>
              <a:cs typeface="Times New Roman" panose="02020603050405020304" pitchFamily="18" charset="0"/>
            </a:rPr>
            <a:t>Оилавий корхона</a:t>
          </a:r>
          <a:endParaRPr lang="ru-RU" sz="2200" b="1" kern="1200" dirty="0">
            <a:solidFill>
              <a:srgbClr val="FF0000"/>
            </a:solidFill>
            <a:latin typeface="Times New Roman" panose="02020603050405020304" pitchFamily="18" charset="0"/>
            <a:cs typeface="Times New Roman" panose="02020603050405020304" pitchFamily="18" charset="0"/>
          </a:endParaRPr>
        </a:p>
      </dsp:txBody>
      <dsp:txXfrm>
        <a:off x="691392" y="1049016"/>
        <a:ext cx="1497535" cy="888836"/>
      </dsp:txXfrm>
    </dsp:sp>
    <dsp:sp modelId="{015AAEB6-E283-4905-A596-5C641108C8E2}">
      <dsp:nvSpPr>
        <dsp:cNvPr id="0" name=""/>
        <dsp:cNvSpPr/>
      </dsp:nvSpPr>
      <dsp:spPr>
        <a:xfrm>
          <a:off x="648074" y="247248"/>
          <a:ext cx="1569776" cy="957706"/>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uz-Cyrl-UZ" sz="2200" kern="1200" dirty="0">
              <a:solidFill>
                <a:schemeClr val="tx1"/>
              </a:solidFill>
              <a:latin typeface="Times New Roman" panose="02020603050405020304" pitchFamily="18" charset="0"/>
              <a:cs typeface="Times New Roman" panose="02020603050405020304" pitchFamily="18" charset="0"/>
            </a:rPr>
            <a:t>улушлар</a:t>
          </a:r>
          <a:endParaRPr lang="ru-RU" sz="2200" kern="1200" dirty="0">
            <a:solidFill>
              <a:schemeClr val="tx1"/>
            </a:solidFill>
            <a:latin typeface="Times New Roman" panose="02020603050405020304" pitchFamily="18" charset="0"/>
            <a:cs typeface="Times New Roman" panose="02020603050405020304" pitchFamily="18" charset="0"/>
          </a:endParaRPr>
        </a:p>
      </dsp:txBody>
      <dsp:txXfrm>
        <a:off x="877962" y="387501"/>
        <a:ext cx="1110000" cy="677200"/>
      </dsp:txXfrm>
    </dsp:sp>
    <dsp:sp modelId="{36991B63-DE96-4997-8C86-785C7CBE037C}">
      <dsp:nvSpPr>
        <dsp:cNvPr id="0" name=""/>
        <dsp:cNvSpPr/>
      </dsp:nvSpPr>
      <dsp:spPr>
        <a:xfrm>
          <a:off x="216021" y="175233"/>
          <a:ext cx="2448261" cy="23167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483C9-EB06-444A-A8E5-DE1D4AB1EAA0}">
      <dsp:nvSpPr>
        <dsp:cNvPr id="0" name=""/>
        <dsp:cNvSpPr/>
      </dsp:nvSpPr>
      <dsp:spPr>
        <a:xfrm>
          <a:off x="-5574465" y="-859990"/>
          <a:ext cx="6688533" cy="6688533"/>
        </a:xfrm>
        <a:prstGeom prst="blockArc">
          <a:avLst>
            <a:gd name="adj1" fmla="val 18900000"/>
            <a:gd name="adj2" fmla="val 2700000"/>
            <a:gd name="adj3" fmla="val 3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4599-09C4-4079-A2FE-90D243AC3E10}">
      <dsp:nvSpPr>
        <dsp:cNvPr id="0" name=""/>
        <dsp:cNvSpPr/>
      </dsp:nvSpPr>
      <dsp:spPr>
        <a:xfrm>
          <a:off x="913344" y="662476"/>
          <a:ext cx="6212902" cy="1514076"/>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6661" tIns="71120" rIns="71120" bIns="71120" numCol="1" spcCol="1270" anchor="ctr" anchorCtr="0">
          <a:noAutofit/>
        </a:bodyPr>
        <a:lstStyle/>
        <a:p>
          <a:pPr marL="0" lvl="0" indent="0" algn="l" defTabSz="1244600">
            <a:lnSpc>
              <a:spcPct val="90000"/>
            </a:lnSpc>
            <a:spcBef>
              <a:spcPct val="0"/>
            </a:spcBef>
            <a:spcAft>
              <a:spcPct val="35000"/>
            </a:spcAft>
            <a:buNone/>
          </a:pPr>
          <a:r>
            <a:rPr lang="uz-Cyrl-UZ" sz="2800" kern="1200" dirty="0">
              <a:latin typeface="Times New Roman" panose="02020603050405020304" pitchFamily="18" charset="0"/>
              <a:cs typeface="Times New Roman" panose="02020603050405020304" pitchFamily="18" charset="0"/>
            </a:rPr>
            <a:t>Якка тартибдаги тадбиркорлик</a:t>
          </a:r>
          <a:endParaRPr lang="ru-RU" sz="2800" kern="1200" dirty="0"/>
        </a:p>
      </dsp:txBody>
      <dsp:txXfrm>
        <a:off x="913344" y="662476"/>
        <a:ext cx="6212902" cy="1514076"/>
      </dsp:txXfrm>
    </dsp:sp>
    <dsp:sp modelId="{3823AFF4-876A-4F72-B2B8-F3709F6FF278}">
      <dsp:nvSpPr>
        <dsp:cNvPr id="0" name=""/>
        <dsp:cNvSpPr/>
      </dsp:nvSpPr>
      <dsp:spPr>
        <a:xfrm>
          <a:off x="26209" y="532380"/>
          <a:ext cx="1774269" cy="1774269"/>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53321-5C79-42C4-902D-0566D5C9BEBB}">
      <dsp:nvSpPr>
        <dsp:cNvPr id="0" name=""/>
        <dsp:cNvSpPr/>
      </dsp:nvSpPr>
      <dsp:spPr>
        <a:xfrm>
          <a:off x="913344" y="2649893"/>
          <a:ext cx="6212902" cy="1798286"/>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6661" tIns="71120" rIns="71120" bIns="71120" numCol="1" spcCol="1270" anchor="ctr" anchorCtr="0">
          <a:noAutofit/>
        </a:bodyPr>
        <a:lstStyle/>
        <a:p>
          <a:pPr marL="0" lvl="0" indent="0" algn="l" defTabSz="1244600">
            <a:lnSpc>
              <a:spcPct val="90000"/>
            </a:lnSpc>
            <a:spcBef>
              <a:spcPct val="0"/>
            </a:spcBef>
            <a:spcAft>
              <a:spcPct val="35000"/>
            </a:spcAft>
            <a:buNone/>
          </a:pPr>
          <a:r>
            <a:rPr lang="uz-Cyrl-UZ" sz="2800" kern="1200" dirty="0">
              <a:latin typeface="Times New Roman" panose="02020603050405020304" pitchFamily="18" charset="0"/>
              <a:cs typeface="Times New Roman" panose="02020603050405020304" pitchFamily="18" charset="0"/>
            </a:rPr>
            <a:t>Жисмоний шахсларнинг биргаликдаги тадбиркорлиги</a:t>
          </a:r>
          <a:endParaRPr lang="ru-RU" sz="2800" kern="1200" dirty="0">
            <a:latin typeface="Times New Roman" panose="02020603050405020304" pitchFamily="18" charset="0"/>
            <a:cs typeface="Times New Roman" panose="02020603050405020304" pitchFamily="18" charset="0"/>
          </a:endParaRPr>
        </a:p>
      </dsp:txBody>
      <dsp:txXfrm>
        <a:off x="913344" y="2649893"/>
        <a:ext cx="6212902" cy="1798286"/>
      </dsp:txXfrm>
    </dsp:sp>
    <dsp:sp modelId="{C2F43134-6809-4C64-9B81-BBA7D9A7F780}">
      <dsp:nvSpPr>
        <dsp:cNvPr id="0" name=""/>
        <dsp:cNvSpPr/>
      </dsp:nvSpPr>
      <dsp:spPr>
        <a:xfrm>
          <a:off x="26209" y="2661901"/>
          <a:ext cx="1774269" cy="1774269"/>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913F8-9F8C-423E-AFDC-59E2FC225AC2}">
      <dsp:nvSpPr>
        <dsp:cNvPr id="0" name=""/>
        <dsp:cNvSpPr/>
      </dsp:nvSpPr>
      <dsp:spPr>
        <a:xfrm>
          <a:off x="0" y="928903"/>
          <a:ext cx="3326769" cy="3326769"/>
        </a:xfrm>
        <a:prstGeom prst="pie">
          <a:avLst>
            <a:gd name="adj1" fmla="val 5400000"/>
            <a:gd name="adj2" fmla="val 162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E4A6C-FB65-4793-9EF4-3691A269FCFA}">
      <dsp:nvSpPr>
        <dsp:cNvPr id="0" name=""/>
        <dsp:cNvSpPr/>
      </dsp:nvSpPr>
      <dsp:spPr>
        <a:xfrm>
          <a:off x="1663384" y="928903"/>
          <a:ext cx="3881231" cy="3326769"/>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err="1">
              <a:solidFill>
                <a:srgbClr val="002060"/>
              </a:solidFill>
              <a:latin typeface="Times New Roman" panose="02020603050405020304" pitchFamily="18" charset="0"/>
              <a:cs typeface="Times New Roman" panose="02020603050405020304" pitchFamily="18" charset="0"/>
            </a:rPr>
            <a:t>Оилавий</a:t>
          </a:r>
          <a:r>
            <a:rPr lang="ru-RU" sz="1900" b="1" kern="1200" dirty="0">
              <a:solidFill>
                <a:srgbClr val="002060"/>
              </a:solidFill>
              <a:latin typeface="Times New Roman" panose="02020603050405020304" pitchFamily="18" charset="0"/>
              <a:cs typeface="Times New Roman" panose="02020603050405020304" pitchFamily="18" charset="0"/>
            </a:rPr>
            <a:t> </a:t>
          </a:r>
          <a:r>
            <a:rPr lang="ru-RU" sz="1900" b="1" kern="1200" dirty="0" err="1">
              <a:solidFill>
                <a:srgbClr val="002060"/>
              </a:solidFill>
              <a:latin typeface="Times New Roman" panose="02020603050405020304" pitchFamily="18" charset="0"/>
              <a:cs typeface="Times New Roman" panose="02020603050405020304" pitchFamily="18" charset="0"/>
            </a:rPr>
            <a:t>тадбиркорлик</a:t>
          </a:r>
          <a:r>
            <a:rPr lang="ru-RU" sz="1900" b="1" kern="1200" dirty="0">
              <a:solidFill>
                <a:srgbClr val="002060"/>
              </a:solidFill>
              <a:latin typeface="Times New Roman" panose="02020603050405020304" pitchFamily="18" charset="0"/>
              <a:cs typeface="Times New Roman" panose="02020603050405020304" pitchFamily="18" charset="0"/>
            </a:rPr>
            <a:t> </a:t>
          </a:r>
        </a:p>
        <a:p>
          <a:pPr marL="0" lvl="0" indent="0" algn="ctr" defTabSz="844550">
            <a:lnSpc>
              <a:spcPct val="90000"/>
            </a:lnSpc>
            <a:spcBef>
              <a:spcPct val="0"/>
            </a:spcBef>
            <a:spcAft>
              <a:spcPct val="35000"/>
            </a:spcAft>
            <a:buNone/>
          </a:pPr>
          <a:r>
            <a:rPr lang="ru-RU" sz="1900" b="1" kern="1200" dirty="0">
              <a:solidFill>
                <a:srgbClr val="002060"/>
              </a:solidFill>
              <a:latin typeface="Times New Roman" panose="02020603050405020304" pitchFamily="18" charset="0"/>
              <a:cs typeface="Times New Roman" panose="02020603050405020304" pitchFamily="18" charset="0"/>
            </a:rPr>
            <a:t>(</a:t>
          </a:r>
          <a:r>
            <a:rPr lang="ru-RU" sz="1900" b="1" kern="1200" dirty="0" err="1">
              <a:solidFill>
                <a:srgbClr val="002060"/>
              </a:solidFill>
              <a:latin typeface="Times New Roman" panose="02020603050405020304" pitchFamily="18" charset="0"/>
              <a:cs typeface="Times New Roman" panose="02020603050405020304" pitchFamily="18" charset="0"/>
            </a:rPr>
            <a:t>юридик</a:t>
          </a:r>
          <a:r>
            <a:rPr lang="ru-RU" sz="1900" b="1" kern="1200" dirty="0">
              <a:solidFill>
                <a:srgbClr val="002060"/>
              </a:solidFill>
              <a:latin typeface="Times New Roman" panose="02020603050405020304" pitchFamily="18" charset="0"/>
              <a:cs typeface="Times New Roman" panose="02020603050405020304" pitchFamily="18" charset="0"/>
            </a:rPr>
            <a:t> </a:t>
          </a:r>
          <a:r>
            <a:rPr lang="ru-RU" sz="1900" b="1" kern="1200" dirty="0" err="1">
              <a:solidFill>
                <a:srgbClr val="002060"/>
              </a:solidFill>
              <a:latin typeface="Times New Roman" panose="02020603050405020304" pitchFamily="18" charset="0"/>
              <a:cs typeface="Times New Roman" panose="02020603050405020304" pitchFamily="18" charset="0"/>
            </a:rPr>
            <a:t>шахс</a:t>
          </a:r>
          <a:r>
            <a:rPr lang="ru-RU" sz="1900" b="1" kern="1200" dirty="0">
              <a:solidFill>
                <a:srgbClr val="002060"/>
              </a:solidFill>
              <a:latin typeface="Times New Roman" panose="02020603050405020304" pitchFamily="18" charset="0"/>
              <a:cs typeface="Times New Roman" panose="02020603050405020304" pitchFamily="18" charset="0"/>
            </a:rPr>
            <a:t> </a:t>
          </a:r>
          <a:r>
            <a:rPr lang="ru-RU" sz="1900" b="1" kern="1200" dirty="0" err="1">
              <a:solidFill>
                <a:srgbClr val="002060"/>
              </a:solidFill>
              <a:latin typeface="Times New Roman" panose="02020603050405020304" pitchFamily="18" charset="0"/>
              <a:cs typeface="Times New Roman" panose="02020603050405020304" pitchFamily="18" charset="0"/>
            </a:rPr>
            <a:t>ташкил</a:t>
          </a:r>
          <a:r>
            <a:rPr lang="ru-RU" sz="1900" b="1" kern="1200" dirty="0">
              <a:solidFill>
                <a:srgbClr val="002060"/>
              </a:solidFill>
              <a:latin typeface="Times New Roman" panose="02020603050405020304" pitchFamily="18" charset="0"/>
              <a:cs typeface="Times New Roman" panose="02020603050405020304" pitchFamily="18" charset="0"/>
            </a:rPr>
            <a:t> </a:t>
          </a:r>
          <a:r>
            <a:rPr lang="ru-RU" sz="1900" b="1" kern="1200" dirty="0" err="1">
              <a:solidFill>
                <a:srgbClr val="002060"/>
              </a:solidFill>
              <a:latin typeface="Times New Roman" panose="02020603050405020304" pitchFamily="18" charset="0"/>
              <a:cs typeface="Times New Roman" panose="02020603050405020304" pitchFamily="18" charset="0"/>
            </a:rPr>
            <a:t>этмаган</a:t>
          </a:r>
          <a:r>
            <a:rPr lang="ru-RU" sz="1900" b="1" kern="1200" dirty="0">
              <a:solidFill>
                <a:srgbClr val="002060"/>
              </a:solidFill>
              <a:latin typeface="Times New Roman" panose="02020603050405020304" pitchFamily="18" charset="0"/>
              <a:cs typeface="Times New Roman" panose="02020603050405020304" pitchFamily="18" charset="0"/>
            </a:rPr>
            <a:t> </a:t>
          </a:r>
          <a:r>
            <a:rPr lang="ru-RU" sz="1900" b="1" kern="1200" dirty="0" err="1">
              <a:solidFill>
                <a:srgbClr val="002060"/>
              </a:solidFill>
              <a:latin typeface="Times New Roman" panose="02020603050405020304" pitchFamily="18" charset="0"/>
              <a:cs typeface="Times New Roman" panose="02020603050405020304" pitchFamily="18" charset="0"/>
            </a:rPr>
            <a:t>ҳолда</a:t>
          </a:r>
          <a:r>
            <a:rPr lang="ru-RU" sz="1900" b="1" kern="1200" dirty="0">
              <a:solidFill>
                <a:srgbClr val="002060"/>
              </a:solidFill>
              <a:latin typeface="Times New Roman" panose="02020603050405020304" pitchFamily="18" charset="0"/>
              <a:cs typeface="Times New Roman" panose="02020603050405020304" pitchFamily="18" charset="0"/>
            </a:rPr>
            <a:t>)</a:t>
          </a:r>
          <a:endParaRPr lang="ru-RU" sz="1900" b="1" kern="1200" dirty="0">
            <a:solidFill>
              <a:srgbClr val="002060"/>
            </a:solidFill>
          </a:endParaRPr>
        </a:p>
      </dsp:txBody>
      <dsp:txXfrm>
        <a:off x="1663384" y="928903"/>
        <a:ext cx="3881231" cy="998033"/>
      </dsp:txXfrm>
    </dsp:sp>
    <dsp:sp modelId="{51BA134D-9B7A-C948-B3AF-231E8A37B08F}">
      <dsp:nvSpPr>
        <dsp:cNvPr id="0" name=""/>
        <dsp:cNvSpPr/>
      </dsp:nvSpPr>
      <dsp:spPr>
        <a:xfrm>
          <a:off x="582185" y="1926936"/>
          <a:ext cx="2162398" cy="216239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67D6AB-43A4-F54B-95C4-DCBA3EFCD3A7}">
      <dsp:nvSpPr>
        <dsp:cNvPr id="0" name=""/>
        <dsp:cNvSpPr/>
      </dsp:nvSpPr>
      <dsp:spPr>
        <a:xfrm>
          <a:off x="1663384" y="1926936"/>
          <a:ext cx="3881231" cy="2162398"/>
        </a:xfrm>
        <a:prstGeom prst="rect">
          <a:avLst/>
        </a:prstGeom>
        <a:solidFill>
          <a:srgbClr val="8CFCC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err="1">
              <a:solidFill>
                <a:srgbClr val="002060"/>
              </a:solidFill>
              <a:latin typeface="Times New Roman" panose="02020603050405020304" pitchFamily="18" charset="0"/>
              <a:cs typeface="Times New Roman" panose="02020603050405020304" pitchFamily="18" charset="0"/>
            </a:rPr>
            <a:t>Оддий</a:t>
          </a:r>
          <a:r>
            <a:rPr lang="ru-RU" sz="1900" b="1" kern="1200" dirty="0">
              <a:solidFill>
                <a:srgbClr val="002060"/>
              </a:solidFill>
              <a:latin typeface="Times New Roman" panose="02020603050405020304" pitchFamily="18" charset="0"/>
              <a:cs typeface="Times New Roman" panose="02020603050405020304" pitchFamily="18" charset="0"/>
            </a:rPr>
            <a:t> </a:t>
          </a:r>
          <a:r>
            <a:rPr lang="ru-RU" sz="1900" b="1" kern="1200" dirty="0" err="1">
              <a:solidFill>
                <a:srgbClr val="002060"/>
              </a:solidFill>
              <a:latin typeface="Times New Roman" panose="02020603050405020304" pitchFamily="18" charset="0"/>
              <a:cs typeface="Times New Roman" panose="02020603050405020304" pitchFamily="18" charset="0"/>
            </a:rPr>
            <a:t>ширкат</a:t>
          </a:r>
          <a:endParaRPr lang="ru-RU" sz="1900" b="1" kern="1200" dirty="0">
            <a:solidFill>
              <a:srgbClr val="002060"/>
            </a:solidFill>
            <a:latin typeface="Times New Roman" panose="02020603050405020304" pitchFamily="18" charset="0"/>
            <a:cs typeface="Times New Roman" panose="02020603050405020304" pitchFamily="18" charset="0"/>
          </a:endParaRPr>
        </a:p>
      </dsp:txBody>
      <dsp:txXfrm>
        <a:off x="1663384" y="1926936"/>
        <a:ext cx="3881231" cy="998029"/>
      </dsp:txXfrm>
    </dsp:sp>
    <dsp:sp modelId="{CF7C9E76-7B2E-5543-93E1-828A59E371B1}">
      <dsp:nvSpPr>
        <dsp:cNvPr id="0" name=""/>
        <dsp:cNvSpPr/>
      </dsp:nvSpPr>
      <dsp:spPr>
        <a:xfrm>
          <a:off x="1164369" y="2924965"/>
          <a:ext cx="998029" cy="9980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9BAAB2-4713-8B49-825E-43627F11D8B3}">
      <dsp:nvSpPr>
        <dsp:cNvPr id="0" name=""/>
        <dsp:cNvSpPr/>
      </dsp:nvSpPr>
      <dsp:spPr>
        <a:xfrm>
          <a:off x="1663384" y="2924965"/>
          <a:ext cx="3881231" cy="998029"/>
        </a:xfrm>
        <a:prstGeom prst="rect">
          <a:avLst/>
        </a:prstGeom>
        <a:solidFill>
          <a:schemeClr val="tx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err="1">
              <a:solidFill>
                <a:srgbClr val="002060"/>
              </a:solidFill>
              <a:latin typeface="Times New Roman" panose="02020603050405020304" pitchFamily="18" charset="0"/>
              <a:cs typeface="Times New Roman" panose="02020603050405020304" pitchFamily="18" charset="0"/>
            </a:rPr>
            <a:t>Деҳқон</a:t>
          </a:r>
          <a:r>
            <a:rPr lang="ru-RU" sz="1900" b="1" kern="1200" dirty="0">
              <a:solidFill>
                <a:srgbClr val="002060"/>
              </a:solidFill>
              <a:latin typeface="Times New Roman" panose="02020603050405020304" pitchFamily="18" charset="0"/>
              <a:cs typeface="Times New Roman" panose="02020603050405020304" pitchFamily="18" charset="0"/>
            </a:rPr>
            <a:t> </a:t>
          </a:r>
          <a:r>
            <a:rPr lang="ru-RU" sz="1900" b="1" kern="1200" dirty="0" err="1">
              <a:solidFill>
                <a:srgbClr val="002060"/>
              </a:solidFill>
              <a:latin typeface="Times New Roman" panose="02020603050405020304" pitchFamily="18" charset="0"/>
              <a:cs typeface="Times New Roman" panose="02020603050405020304" pitchFamily="18" charset="0"/>
            </a:rPr>
            <a:t>хўжалиги</a:t>
          </a:r>
          <a:endParaRPr lang="ru-RU" sz="1900" b="1" kern="1200" dirty="0">
            <a:solidFill>
              <a:srgbClr val="002060"/>
            </a:solidFill>
            <a:latin typeface="Times New Roman" panose="02020603050405020304" pitchFamily="18" charset="0"/>
            <a:cs typeface="Times New Roman" panose="02020603050405020304" pitchFamily="18" charset="0"/>
          </a:endParaRPr>
        </a:p>
        <a:p>
          <a:pPr marL="0" lvl="0" indent="0" algn="ctr" defTabSz="844550">
            <a:lnSpc>
              <a:spcPct val="90000"/>
            </a:lnSpc>
            <a:spcBef>
              <a:spcPct val="0"/>
            </a:spcBef>
            <a:spcAft>
              <a:spcPct val="35000"/>
            </a:spcAft>
            <a:buNone/>
          </a:pPr>
          <a:r>
            <a:rPr lang="ru-RU" sz="1900" b="1" kern="1200" dirty="0">
              <a:solidFill>
                <a:srgbClr val="002060"/>
              </a:solidFill>
              <a:latin typeface="Times New Roman" panose="02020603050405020304" pitchFamily="18" charset="0"/>
              <a:cs typeface="Times New Roman" panose="02020603050405020304" pitchFamily="18" charset="0"/>
            </a:rPr>
            <a:t>(</a:t>
          </a:r>
          <a:r>
            <a:rPr lang="ru-RU" sz="1900" b="1" kern="1200" dirty="0" err="1">
              <a:solidFill>
                <a:srgbClr val="002060"/>
              </a:solidFill>
              <a:latin typeface="Times New Roman" panose="02020603050405020304" pitchFamily="18" charset="0"/>
              <a:cs typeface="Times New Roman" panose="02020603050405020304" pitchFamily="18" charset="0"/>
            </a:rPr>
            <a:t>юридик</a:t>
          </a:r>
          <a:r>
            <a:rPr lang="ru-RU" sz="1900" b="1" kern="1200" dirty="0">
              <a:solidFill>
                <a:srgbClr val="002060"/>
              </a:solidFill>
              <a:latin typeface="Times New Roman" panose="02020603050405020304" pitchFamily="18" charset="0"/>
              <a:cs typeface="Times New Roman" panose="02020603050405020304" pitchFamily="18" charset="0"/>
            </a:rPr>
            <a:t> </a:t>
          </a:r>
          <a:r>
            <a:rPr lang="ru-RU" sz="1900" b="1" kern="1200" dirty="0" err="1">
              <a:solidFill>
                <a:srgbClr val="002060"/>
              </a:solidFill>
              <a:latin typeface="Times New Roman" panose="02020603050405020304" pitchFamily="18" charset="0"/>
              <a:cs typeface="Times New Roman" panose="02020603050405020304" pitchFamily="18" charset="0"/>
            </a:rPr>
            <a:t>шахс</a:t>
          </a:r>
          <a:r>
            <a:rPr lang="ru-RU" sz="1900" b="1" kern="1200" dirty="0">
              <a:solidFill>
                <a:srgbClr val="002060"/>
              </a:solidFill>
              <a:latin typeface="Times New Roman" panose="02020603050405020304" pitchFamily="18" charset="0"/>
              <a:cs typeface="Times New Roman" panose="02020603050405020304" pitchFamily="18" charset="0"/>
            </a:rPr>
            <a:t> </a:t>
          </a:r>
          <a:r>
            <a:rPr lang="ru-RU" sz="1900" b="1" kern="1200" dirty="0" err="1">
              <a:solidFill>
                <a:srgbClr val="002060"/>
              </a:solidFill>
              <a:latin typeface="Times New Roman" panose="02020603050405020304" pitchFamily="18" charset="0"/>
              <a:cs typeface="Times New Roman" panose="02020603050405020304" pitchFamily="18" charset="0"/>
            </a:rPr>
            <a:t>ташкил</a:t>
          </a:r>
          <a:r>
            <a:rPr lang="ru-RU" sz="1900" b="1" kern="1200" dirty="0">
              <a:solidFill>
                <a:srgbClr val="002060"/>
              </a:solidFill>
              <a:latin typeface="Times New Roman" panose="02020603050405020304" pitchFamily="18" charset="0"/>
              <a:cs typeface="Times New Roman" panose="02020603050405020304" pitchFamily="18" charset="0"/>
            </a:rPr>
            <a:t> </a:t>
          </a:r>
          <a:r>
            <a:rPr lang="ru-RU" sz="1900" b="1" kern="1200" dirty="0" err="1">
              <a:solidFill>
                <a:srgbClr val="002060"/>
              </a:solidFill>
              <a:latin typeface="Times New Roman" panose="02020603050405020304" pitchFamily="18" charset="0"/>
              <a:cs typeface="Times New Roman" panose="02020603050405020304" pitchFamily="18" charset="0"/>
            </a:rPr>
            <a:t>этмаган</a:t>
          </a:r>
          <a:r>
            <a:rPr lang="ru-RU" sz="1900" b="1" kern="1200" dirty="0">
              <a:solidFill>
                <a:srgbClr val="002060"/>
              </a:solidFill>
              <a:latin typeface="Times New Roman" panose="02020603050405020304" pitchFamily="18" charset="0"/>
              <a:cs typeface="Times New Roman" panose="02020603050405020304" pitchFamily="18" charset="0"/>
            </a:rPr>
            <a:t> </a:t>
          </a:r>
          <a:r>
            <a:rPr lang="ru-RU" sz="1900" b="1" kern="1200" dirty="0" err="1">
              <a:solidFill>
                <a:srgbClr val="002060"/>
              </a:solidFill>
              <a:latin typeface="Times New Roman" panose="02020603050405020304" pitchFamily="18" charset="0"/>
              <a:cs typeface="Times New Roman" panose="02020603050405020304" pitchFamily="18" charset="0"/>
            </a:rPr>
            <a:t>ҳолда</a:t>
          </a:r>
          <a:r>
            <a:rPr lang="ru-RU" sz="1900" b="1" kern="1200" dirty="0">
              <a:solidFill>
                <a:srgbClr val="002060"/>
              </a:solidFill>
              <a:latin typeface="Times New Roman" panose="02020603050405020304" pitchFamily="18" charset="0"/>
              <a:cs typeface="Times New Roman" panose="02020603050405020304" pitchFamily="18" charset="0"/>
            </a:rPr>
            <a:t>)</a:t>
          </a:r>
          <a:endParaRPr lang="ru-RU" sz="1900" b="1" kern="1200" dirty="0">
            <a:solidFill>
              <a:srgbClr val="002060"/>
            </a:solidFill>
          </a:endParaRPr>
        </a:p>
      </dsp:txBody>
      <dsp:txXfrm>
        <a:off x="1663384" y="2924965"/>
        <a:ext cx="3881231" cy="9980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39688-6C3A-4284-BF40-3F7555F41321}">
      <dsp:nvSpPr>
        <dsp:cNvPr id="0" name=""/>
        <dsp:cNvSpPr/>
      </dsp:nvSpPr>
      <dsp:spPr>
        <a:xfrm>
          <a:off x="0" y="178989"/>
          <a:ext cx="6768752" cy="4194300"/>
        </a:xfrm>
        <a:prstGeom prst="roundRect">
          <a:avLst>
            <a:gd name="adj" fmla="val 10000"/>
          </a:avLst>
        </a:prstGeom>
        <a:solidFill>
          <a:srgbClr val="FFFF00">
            <a:alpha val="72000"/>
          </a:srgbClr>
        </a:solidFill>
        <a:ln w="6350" cap="flat" cmpd="sng" algn="ctr">
          <a:noFill/>
          <a:prstDash val="solid"/>
        </a:ln>
        <a:effectLst>
          <a:glow rad="139700">
            <a:schemeClr val="accent5">
              <a:satMod val="175000"/>
              <a:alpha val="40000"/>
            </a:schemeClr>
          </a:glow>
          <a:innerShdw blurRad="63500" dist="50800" dir="13500000">
            <a:prstClr val="black">
              <a:alpha val="50000"/>
            </a:prstClr>
          </a:innerShdw>
          <a:reflection blurRad="6350" stA="50000" endA="300" endPos="5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relaxedInset"/>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ru-RU" sz="6500" b="1" i="1" kern="1200">
              <a:solidFill>
                <a:srgbClr val="7030A0"/>
              </a:solidFill>
              <a:latin typeface="Times New Roman" panose="02020603050405020304" pitchFamily="18" charset="0"/>
              <a:cs typeface="Times New Roman" panose="02020603050405020304" pitchFamily="18" charset="0"/>
            </a:rPr>
            <a:t>Эътиборингиз учун раҳмат</a:t>
          </a:r>
          <a:endParaRPr lang="ru-RU" sz="6500" b="1" i="1" kern="1200" dirty="0">
            <a:solidFill>
              <a:srgbClr val="7030A0"/>
            </a:solidFill>
            <a:latin typeface="Times New Roman" panose="02020603050405020304" pitchFamily="18" charset="0"/>
            <a:cs typeface="Times New Roman" panose="02020603050405020304" pitchFamily="18" charset="0"/>
          </a:endParaRPr>
        </a:p>
      </dsp:txBody>
      <dsp:txXfrm>
        <a:off x="122847" y="301836"/>
        <a:ext cx="6523058" cy="3948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9F2C6-500F-419A-B55C-DEBFF0948EC3}">
      <dsp:nvSpPr>
        <dsp:cNvPr id="0" name=""/>
        <dsp:cNvSpPr/>
      </dsp:nvSpPr>
      <dsp:spPr>
        <a:xfrm rot="16200000">
          <a:off x="-1607580" y="1609319"/>
          <a:ext cx="4924425" cy="1705786"/>
        </a:xfrm>
        <a:prstGeom prst="flowChartManualOperati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0500" tIns="0" rIns="190500" bIns="0" numCol="1" spcCol="1270" anchor="ctr" anchorCtr="0">
          <a:noAutofit/>
        </a:bodyPr>
        <a:lstStyle/>
        <a:p>
          <a:pPr marL="0" lvl="0" indent="0" algn="ctr" defTabSz="1333500">
            <a:lnSpc>
              <a:spcPct val="90000"/>
            </a:lnSpc>
            <a:spcBef>
              <a:spcPct val="0"/>
            </a:spcBef>
            <a:spcAft>
              <a:spcPct val="35000"/>
            </a:spcAft>
            <a:buNone/>
          </a:pPr>
          <a:r>
            <a:rPr lang="ru-RU" sz="3000" b="1" kern="1200" dirty="0">
              <a:latin typeface="Times New Roman" panose="02020603050405020304" pitchFamily="18" charset="0"/>
              <a:cs typeface="Times New Roman" panose="02020603050405020304" pitchFamily="18" charset="0"/>
            </a:rPr>
            <a:t>Устав </a:t>
          </a:r>
          <a:r>
            <a:rPr lang="ru-RU" sz="3000" b="1" kern="1200" dirty="0" err="1">
              <a:latin typeface="Times New Roman" panose="02020603050405020304" pitchFamily="18" charset="0"/>
              <a:cs typeface="Times New Roman" panose="02020603050405020304" pitchFamily="18" charset="0"/>
            </a:rPr>
            <a:t>асосида</a:t>
          </a:r>
          <a:endParaRPr lang="ru-RU" sz="3000" b="1" kern="1200" dirty="0">
            <a:latin typeface="Times New Roman" panose="02020603050405020304" pitchFamily="18" charset="0"/>
            <a:cs typeface="Times New Roman" panose="02020603050405020304" pitchFamily="18" charset="0"/>
          </a:endParaRPr>
        </a:p>
        <a:p>
          <a:pPr marL="0" lvl="0" indent="0" algn="ctr" defTabSz="1333500">
            <a:lnSpc>
              <a:spcPct val="90000"/>
            </a:lnSpc>
            <a:spcBef>
              <a:spcPct val="0"/>
            </a:spcBef>
            <a:spcAft>
              <a:spcPct val="35000"/>
            </a:spcAft>
            <a:buNone/>
          </a:pPr>
          <a:endParaRPr lang="ru-RU" sz="2300" kern="1200" dirty="0"/>
        </a:p>
      </dsp:txBody>
      <dsp:txXfrm rot="5400000">
        <a:off x="1739" y="984885"/>
        <a:ext cx="1705786" cy="2954655"/>
      </dsp:txXfrm>
    </dsp:sp>
    <dsp:sp modelId="{1321FA41-D247-420B-9A6C-274D0F705D20}">
      <dsp:nvSpPr>
        <dsp:cNvPr id="0" name=""/>
        <dsp:cNvSpPr/>
      </dsp:nvSpPr>
      <dsp:spPr>
        <a:xfrm rot="16200000">
          <a:off x="226139" y="1609319"/>
          <a:ext cx="4924425" cy="1705786"/>
        </a:xfrm>
        <a:prstGeom prst="flowChartManualOperati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6050" tIns="0" rIns="146050" bIns="0" numCol="1" spcCol="1270" anchor="ctr" anchorCtr="0">
          <a:noAutofit/>
        </a:bodyPr>
        <a:lstStyle/>
        <a:p>
          <a:pPr marL="0" lvl="0" indent="0" algn="ctr" defTabSz="1022350">
            <a:lnSpc>
              <a:spcPct val="90000"/>
            </a:lnSpc>
            <a:spcBef>
              <a:spcPct val="0"/>
            </a:spcBef>
            <a:spcAft>
              <a:spcPct val="35000"/>
            </a:spcAft>
            <a:buNone/>
          </a:pPr>
          <a:r>
            <a:rPr lang="ru-RU" sz="2300" b="1" kern="1200" dirty="0">
              <a:latin typeface="Times New Roman" panose="02020603050405020304" pitchFamily="18" charset="0"/>
              <a:cs typeface="Times New Roman" panose="02020603050405020304" pitchFamily="18" charset="0"/>
            </a:rPr>
            <a:t>Устав </a:t>
          </a:r>
          <a:r>
            <a:rPr lang="ru-RU" sz="2300" b="1" kern="1200" dirty="0" err="1">
              <a:latin typeface="Times New Roman" panose="02020603050405020304" pitchFamily="18" charset="0"/>
              <a:cs typeface="Times New Roman" panose="02020603050405020304" pitchFamily="18" charset="0"/>
            </a:rPr>
            <a:t>ва</a:t>
          </a:r>
          <a:r>
            <a:rPr lang="ru-RU" sz="2300" b="1" kern="1200" dirty="0">
              <a:latin typeface="Times New Roman" panose="02020603050405020304" pitchFamily="18" charset="0"/>
              <a:cs typeface="Times New Roman" panose="02020603050405020304" pitchFamily="18" charset="0"/>
            </a:rPr>
            <a:t> </a:t>
          </a:r>
          <a:r>
            <a:rPr lang="ru-RU" sz="2300" b="1" kern="1200" dirty="0" err="1">
              <a:latin typeface="Times New Roman" panose="02020603050405020304" pitchFamily="18" charset="0"/>
              <a:cs typeface="Times New Roman" panose="02020603050405020304" pitchFamily="18" charset="0"/>
            </a:rPr>
            <a:t>таъсис</a:t>
          </a:r>
          <a:r>
            <a:rPr lang="ru-RU" sz="2300" b="1" kern="1200" dirty="0">
              <a:latin typeface="Times New Roman" panose="02020603050405020304" pitchFamily="18" charset="0"/>
              <a:cs typeface="Times New Roman" panose="02020603050405020304" pitchFamily="18" charset="0"/>
            </a:rPr>
            <a:t> </a:t>
          </a:r>
          <a:r>
            <a:rPr lang="ru-RU" sz="2300" b="1" kern="1200" dirty="0" err="1">
              <a:latin typeface="Times New Roman" panose="02020603050405020304" pitchFamily="18" charset="0"/>
              <a:cs typeface="Times New Roman" panose="02020603050405020304" pitchFamily="18" charset="0"/>
            </a:rPr>
            <a:t>шартнома</a:t>
          </a:r>
          <a:r>
            <a:rPr lang="ru-RU" sz="2300" b="1" kern="1200" dirty="0">
              <a:latin typeface="Times New Roman" panose="02020603050405020304" pitchFamily="18" charset="0"/>
              <a:cs typeface="Times New Roman" panose="02020603050405020304" pitchFamily="18" charset="0"/>
            </a:rPr>
            <a:t> </a:t>
          </a:r>
          <a:r>
            <a:rPr lang="ru-RU" sz="2300" b="1" kern="1200" dirty="0" err="1">
              <a:latin typeface="Times New Roman" panose="02020603050405020304" pitchFamily="18" charset="0"/>
              <a:cs typeface="Times New Roman" panose="02020603050405020304" pitchFamily="18" charset="0"/>
            </a:rPr>
            <a:t>асосида</a:t>
          </a:r>
          <a:endParaRPr lang="ru-RU" sz="2300" kern="1200" dirty="0"/>
        </a:p>
      </dsp:txBody>
      <dsp:txXfrm rot="5400000">
        <a:off x="1835458" y="984885"/>
        <a:ext cx="1705786" cy="2954655"/>
      </dsp:txXfrm>
    </dsp:sp>
    <dsp:sp modelId="{C2C6006A-15CB-4C98-9471-2ABF0FDFD7C0}">
      <dsp:nvSpPr>
        <dsp:cNvPr id="0" name=""/>
        <dsp:cNvSpPr/>
      </dsp:nvSpPr>
      <dsp:spPr>
        <a:xfrm rot="16200000">
          <a:off x="2059864" y="1609319"/>
          <a:ext cx="4924425" cy="1705786"/>
        </a:xfrm>
        <a:prstGeom prst="flowChartManualOperati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6050" tIns="0" rIns="144859" bIns="0" numCol="1" spcCol="1270" anchor="ctr" anchorCtr="0">
          <a:noAutofit/>
        </a:bodyPr>
        <a:lstStyle/>
        <a:p>
          <a:pPr marL="0" lvl="0" indent="0" algn="ctr" defTabSz="1022350">
            <a:lnSpc>
              <a:spcPct val="90000"/>
            </a:lnSpc>
            <a:spcBef>
              <a:spcPct val="0"/>
            </a:spcBef>
            <a:spcAft>
              <a:spcPct val="35000"/>
            </a:spcAft>
            <a:buNone/>
          </a:pPr>
          <a:r>
            <a:rPr lang="ru-RU" sz="2300" b="1" kern="1200" dirty="0" err="1">
              <a:latin typeface="Times New Roman" panose="02020603050405020304" pitchFamily="18" charset="0"/>
              <a:cs typeface="Times New Roman" panose="02020603050405020304" pitchFamily="18" charset="0"/>
            </a:rPr>
            <a:t>Таъсис</a:t>
          </a:r>
          <a:r>
            <a:rPr lang="ru-RU" sz="2300" b="1" kern="1200" dirty="0">
              <a:latin typeface="Times New Roman" panose="02020603050405020304" pitchFamily="18" charset="0"/>
              <a:cs typeface="Times New Roman" panose="02020603050405020304" pitchFamily="18" charset="0"/>
            </a:rPr>
            <a:t> </a:t>
          </a:r>
          <a:r>
            <a:rPr lang="ru-RU" sz="2300" b="1" kern="1200" dirty="0" err="1">
              <a:latin typeface="Times New Roman" panose="02020603050405020304" pitchFamily="18" charset="0"/>
              <a:cs typeface="Times New Roman" panose="02020603050405020304" pitchFamily="18" charset="0"/>
            </a:rPr>
            <a:t>шартнома</a:t>
          </a:r>
          <a:r>
            <a:rPr lang="ru-RU" sz="2300" b="1" kern="1200" dirty="0">
              <a:latin typeface="Times New Roman" panose="02020603050405020304" pitchFamily="18" charset="0"/>
              <a:cs typeface="Times New Roman" panose="02020603050405020304" pitchFamily="18" charset="0"/>
            </a:rPr>
            <a:t> </a:t>
          </a:r>
          <a:r>
            <a:rPr lang="ru-RU" sz="2300" b="1" kern="1200" dirty="0" err="1">
              <a:latin typeface="Times New Roman" panose="02020603050405020304" pitchFamily="18" charset="0"/>
              <a:cs typeface="Times New Roman" panose="02020603050405020304" pitchFamily="18" charset="0"/>
            </a:rPr>
            <a:t>асосида</a:t>
          </a:r>
          <a:endParaRPr lang="ru-RU" sz="2300" kern="1200" dirty="0"/>
        </a:p>
      </dsp:txBody>
      <dsp:txXfrm rot="5400000">
        <a:off x="3669183" y="984885"/>
        <a:ext cx="1705786" cy="2954655"/>
      </dsp:txXfrm>
    </dsp:sp>
    <dsp:sp modelId="{C22517A1-E7A1-455A-AA9A-08E3F73A1C94}">
      <dsp:nvSpPr>
        <dsp:cNvPr id="0" name=""/>
        <dsp:cNvSpPr/>
      </dsp:nvSpPr>
      <dsp:spPr>
        <a:xfrm rot="16200000">
          <a:off x="3893580" y="1609319"/>
          <a:ext cx="4924425" cy="1705786"/>
        </a:xfrm>
        <a:prstGeom prst="flowChartManualOperati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anose="02020603050405020304" pitchFamily="18" charset="0"/>
              <a:cs typeface="Times New Roman" panose="02020603050405020304" pitchFamily="18" charset="0"/>
            </a:rPr>
            <a:t>Низом </a:t>
          </a:r>
          <a:r>
            <a:rPr lang="ru-RU" sz="2800" b="1" kern="1200" dirty="0" err="1">
              <a:latin typeface="Times New Roman" panose="02020603050405020304" pitchFamily="18" charset="0"/>
              <a:cs typeface="Times New Roman" panose="02020603050405020304" pitchFamily="18" charset="0"/>
            </a:rPr>
            <a:t>асосида</a:t>
          </a:r>
          <a:endParaRPr lang="ru-RU" sz="2800" kern="1200" dirty="0"/>
        </a:p>
      </dsp:txBody>
      <dsp:txXfrm rot="5400000">
        <a:off x="5502899" y="984885"/>
        <a:ext cx="1705786" cy="2954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A61A0-32D8-4134-A68C-1336733A1708}">
      <dsp:nvSpPr>
        <dsp:cNvPr id="0" name=""/>
        <dsp:cNvSpPr/>
      </dsp:nvSpPr>
      <dsp:spPr>
        <a:xfrm>
          <a:off x="2913972" y="3270"/>
          <a:ext cx="4365623" cy="250065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z-Cyrl-UZ" sz="2000" kern="1200" dirty="0">
              <a:latin typeface="Times New Roman" panose="02020603050405020304" pitchFamily="18" charset="0"/>
              <a:cs typeface="Times New Roman" panose="02020603050405020304" pitchFamily="18" charset="0"/>
            </a:rPr>
            <a:t>хўжалик жамиятлари;</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uz-Cyrl-UZ" sz="2000" kern="1200" dirty="0">
              <a:latin typeface="Times New Roman" panose="02020603050405020304" pitchFamily="18" charset="0"/>
              <a:cs typeface="Times New Roman" panose="02020603050405020304" pitchFamily="18" charset="0"/>
            </a:rPr>
            <a:t>хўжалик ширкатлари;</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uz-Cyrl-UZ" sz="2000" kern="1200" dirty="0">
              <a:latin typeface="Times New Roman" panose="02020603050405020304" pitchFamily="18" charset="0"/>
              <a:cs typeface="Times New Roman" panose="02020603050405020304" pitchFamily="18" charset="0"/>
            </a:rPr>
            <a:t>и/чиқариш кооперативлари;</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uz-Cyrl-UZ" sz="2000" kern="1200" dirty="0">
              <a:latin typeface="Times New Roman" panose="02020603050405020304" pitchFamily="18" charset="0"/>
              <a:cs typeface="Times New Roman" panose="02020603050405020304" pitchFamily="18" charset="0"/>
            </a:rPr>
            <a:t> унитар корхоналар;</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uz-Cyrl-UZ" sz="2000" kern="1200" dirty="0">
              <a:latin typeface="Times New Roman" panose="02020603050405020304" pitchFamily="18" charset="0"/>
              <a:cs typeface="Times New Roman" panose="02020603050405020304" pitchFamily="18" charset="0"/>
            </a:rPr>
            <a:t>қонунларда кўрсатилган бошқа юридик шахслар</a:t>
          </a:r>
          <a:endParaRPr lang="ru-RU" sz="2000" kern="1200" dirty="0">
            <a:latin typeface="Times New Roman" panose="02020603050405020304" pitchFamily="18" charset="0"/>
            <a:cs typeface="Times New Roman" panose="02020603050405020304" pitchFamily="18" charset="0"/>
          </a:endParaRPr>
        </a:p>
      </dsp:txBody>
      <dsp:txXfrm>
        <a:off x="2913972" y="315852"/>
        <a:ext cx="3427876" cy="1875494"/>
      </dsp:txXfrm>
    </dsp:sp>
    <dsp:sp modelId="{57D55502-AB9F-4D8D-9FE5-E561835FFA7A}">
      <dsp:nvSpPr>
        <dsp:cNvPr id="0" name=""/>
        <dsp:cNvSpPr/>
      </dsp:nvSpPr>
      <dsp:spPr>
        <a:xfrm>
          <a:off x="3556" y="240210"/>
          <a:ext cx="2910415" cy="20267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uz-Cyrl-UZ" sz="2200" b="1" kern="1200" dirty="0">
              <a:solidFill>
                <a:schemeClr val="tx1"/>
              </a:solidFill>
              <a:latin typeface="Times New Roman" panose="02020603050405020304" pitchFamily="18" charset="0"/>
              <a:cs typeface="Times New Roman" panose="02020603050405020304" pitchFamily="18" charset="0"/>
            </a:rPr>
            <a:t>Фойда олишни ўз фаолиятининг асосий мақсади қилиб олган - тижоратчи ташкилотлар</a:t>
          </a:r>
          <a:r>
            <a:rPr lang="uz-Cyrl-UZ" sz="2000" kern="1200" dirty="0"/>
            <a:t> </a:t>
          </a:r>
          <a:endParaRPr lang="ru-RU" sz="2000" kern="1200" dirty="0"/>
        </a:p>
      </dsp:txBody>
      <dsp:txXfrm>
        <a:off x="102495" y="339149"/>
        <a:ext cx="2712537" cy="1828899"/>
      </dsp:txXfrm>
    </dsp:sp>
    <dsp:sp modelId="{9D4C6EBB-B53B-4DB9-88BE-A83FF3D0673C}">
      <dsp:nvSpPr>
        <dsp:cNvPr id="0" name=""/>
        <dsp:cNvSpPr/>
      </dsp:nvSpPr>
      <dsp:spPr>
        <a:xfrm>
          <a:off x="2913972" y="2706607"/>
          <a:ext cx="4365623" cy="2952934"/>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uz-Cyrl-UZ" sz="2000" kern="1200" dirty="0">
              <a:latin typeface="Times New Roman" panose="02020603050405020304" pitchFamily="18" charset="0"/>
              <a:cs typeface="Times New Roman" panose="02020603050405020304" pitchFamily="18" charset="0"/>
            </a:rPr>
            <a:t>жамоат бирлашмалари;</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uz-Cyrl-UZ" sz="2000" kern="1200" dirty="0">
              <a:latin typeface="Times New Roman" panose="02020603050405020304" pitchFamily="18" charset="0"/>
              <a:cs typeface="Times New Roman" panose="02020603050405020304" pitchFamily="18" charset="0"/>
            </a:rPr>
            <a:t>диний ташкилотлар;</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uz-Cyrl-UZ" sz="2000" kern="1200" dirty="0">
              <a:latin typeface="Times New Roman" panose="02020603050405020304" pitchFamily="18" charset="0"/>
              <a:cs typeface="Times New Roman" panose="02020603050405020304" pitchFamily="18" charset="0"/>
            </a:rPr>
            <a:t>ижтимоий фондлар;</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uz-Cyrl-UZ" sz="2000" kern="1200" dirty="0">
              <a:latin typeface="Times New Roman" panose="02020603050405020304" pitchFamily="18" charset="0"/>
              <a:cs typeface="Times New Roman" panose="02020603050405020304" pitchFamily="18" charset="0"/>
            </a:rPr>
            <a:t>муассасалар;</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uz-Cyrl-UZ" sz="2000" kern="1200" dirty="0">
              <a:latin typeface="Times New Roman" panose="02020603050405020304" pitchFamily="18" charset="0"/>
              <a:cs typeface="Times New Roman" panose="02020603050405020304" pitchFamily="18" charset="0"/>
            </a:rPr>
            <a:t>матлубот кооперативлари;</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uz-Cyrl-UZ" sz="2000" kern="1200" dirty="0">
              <a:latin typeface="Times New Roman" panose="02020603050405020304" pitchFamily="18" charset="0"/>
              <a:cs typeface="Times New Roman" panose="02020603050405020304" pitchFamily="18" charset="0"/>
            </a:rPr>
            <a:t>қонунларда кўрсатилган бошқа юридик шахслар</a:t>
          </a:r>
          <a:endParaRPr lang="ru-RU" sz="2000" kern="1200" dirty="0">
            <a:latin typeface="Times New Roman" panose="02020603050405020304" pitchFamily="18" charset="0"/>
            <a:cs typeface="Times New Roman" panose="02020603050405020304" pitchFamily="18" charset="0"/>
          </a:endParaRPr>
        </a:p>
      </dsp:txBody>
      <dsp:txXfrm>
        <a:off x="2913972" y="3075724"/>
        <a:ext cx="3258273" cy="2214700"/>
      </dsp:txXfrm>
    </dsp:sp>
    <dsp:sp modelId="{FE5A3975-8FDC-44DB-8FF2-5B109CA9989B}">
      <dsp:nvSpPr>
        <dsp:cNvPr id="0" name=""/>
        <dsp:cNvSpPr/>
      </dsp:nvSpPr>
      <dsp:spPr>
        <a:xfrm>
          <a:off x="3556" y="3169685"/>
          <a:ext cx="2910415" cy="20267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z-Cyrl-UZ" sz="2000" b="1" kern="1200" dirty="0">
              <a:solidFill>
                <a:schemeClr val="tx1"/>
              </a:solidFill>
              <a:latin typeface="Times New Roman" panose="02020603050405020304" pitchFamily="18" charset="0"/>
              <a:cs typeface="Times New Roman" panose="02020603050405020304" pitchFamily="18" charset="0"/>
            </a:rPr>
            <a:t>Фойда олишни ўз фаолиятининг асосий мақсади қилиб олмаган - тижоратчи бўлмаган ташкилотлар </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102495" y="3268624"/>
        <a:ext cx="2712537" cy="1828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1C449-55C0-4E85-B6AE-95D7E650182A}">
      <dsp:nvSpPr>
        <dsp:cNvPr id="0" name=""/>
        <dsp:cNvSpPr/>
      </dsp:nvSpPr>
      <dsp:spPr>
        <a:xfrm>
          <a:off x="559987" y="904088"/>
          <a:ext cx="1760344" cy="6129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4BCE3-FE59-426A-B0EF-3983814E375E}">
      <dsp:nvSpPr>
        <dsp:cNvPr id="0" name=""/>
        <dsp:cNvSpPr/>
      </dsp:nvSpPr>
      <dsp:spPr>
        <a:xfrm>
          <a:off x="1292221" y="2407551"/>
          <a:ext cx="144001" cy="576000"/>
        </a:xfrm>
        <a:prstGeom prst="downArrow">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C160C-8B7C-496C-977B-5A11FD19D483}">
      <dsp:nvSpPr>
        <dsp:cNvPr id="0" name=""/>
        <dsp:cNvSpPr/>
      </dsp:nvSpPr>
      <dsp:spPr>
        <a:xfrm>
          <a:off x="691392" y="952218"/>
          <a:ext cx="1497535" cy="888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uz-Cyrl-UZ" sz="3100" b="1" kern="1200" dirty="0">
              <a:solidFill>
                <a:srgbClr val="FF0000"/>
              </a:solidFill>
              <a:latin typeface="Times New Roman" panose="02020603050405020304" pitchFamily="18" charset="0"/>
              <a:cs typeface="Times New Roman" panose="02020603050405020304" pitchFamily="18" charset="0"/>
            </a:rPr>
            <a:t>МЧЖ</a:t>
          </a:r>
          <a:endParaRPr lang="ru-RU" sz="3100" b="1" kern="1200" dirty="0">
            <a:solidFill>
              <a:srgbClr val="FF0000"/>
            </a:solidFill>
            <a:latin typeface="Times New Roman" panose="02020603050405020304" pitchFamily="18" charset="0"/>
            <a:cs typeface="Times New Roman" panose="02020603050405020304" pitchFamily="18" charset="0"/>
          </a:endParaRPr>
        </a:p>
      </dsp:txBody>
      <dsp:txXfrm>
        <a:off x="691392" y="952218"/>
        <a:ext cx="1497535" cy="888836"/>
      </dsp:txXfrm>
    </dsp:sp>
    <dsp:sp modelId="{3F2256D3-37C1-4467-883A-32337F16E551}">
      <dsp:nvSpPr>
        <dsp:cNvPr id="0" name=""/>
        <dsp:cNvSpPr/>
      </dsp:nvSpPr>
      <dsp:spPr>
        <a:xfrm>
          <a:off x="1777666" y="396409"/>
          <a:ext cx="448452" cy="476465"/>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uz-Cyrl-UZ" sz="1500" kern="1200" dirty="0">
              <a:solidFill>
                <a:schemeClr val="tx1"/>
              </a:solidFill>
              <a:latin typeface="Times New Roman" panose="02020603050405020304" pitchFamily="18" charset="0"/>
              <a:cs typeface="Times New Roman" panose="02020603050405020304" pitchFamily="18" charset="0"/>
            </a:rPr>
            <a:t>3</a:t>
          </a:r>
          <a:endParaRPr lang="ru-RU" sz="1500" kern="1200" dirty="0">
            <a:solidFill>
              <a:schemeClr val="tx1"/>
            </a:solidFill>
            <a:latin typeface="Times New Roman" panose="02020603050405020304" pitchFamily="18" charset="0"/>
            <a:cs typeface="Times New Roman" panose="02020603050405020304" pitchFamily="18" charset="0"/>
          </a:endParaRPr>
        </a:p>
      </dsp:txBody>
      <dsp:txXfrm>
        <a:off x="1843340" y="466186"/>
        <a:ext cx="317104" cy="336911"/>
      </dsp:txXfrm>
    </dsp:sp>
    <dsp:sp modelId="{FA0A0B9F-1304-46DE-AA06-A3097250AC42}">
      <dsp:nvSpPr>
        <dsp:cNvPr id="0" name=""/>
        <dsp:cNvSpPr/>
      </dsp:nvSpPr>
      <dsp:spPr>
        <a:xfrm>
          <a:off x="1075610" y="577389"/>
          <a:ext cx="565085" cy="554791"/>
        </a:xfrm>
        <a:prstGeom prst="ellipse">
          <a:avLst/>
        </a:prstGeom>
        <a:solidFill>
          <a:schemeClr val="accent6">
            <a:lumMod val="60000"/>
            <a:lumOff val="4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marL="0" lvl="0" indent="0" algn="ctr" defTabSz="666750">
            <a:lnSpc>
              <a:spcPct val="90000"/>
            </a:lnSpc>
            <a:spcBef>
              <a:spcPct val="0"/>
            </a:spcBef>
            <a:spcAft>
              <a:spcPct val="35000"/>
            </a:spcAft>
            <a:buNone/>
          </a:pPr>
          <a:r>
            <a:rPr lang="uz-Cyrl-UZ" sz="1500" kern="1200" dirty="0">
              <a:solidFill>
                <a:schemeClr val="tx1"/>
              </a:solidFill>
              <a:latin typeface="Times New Roman" panose="02020603050405020304" pitchFamily="18" charset="0"/>
              <a:cs typeface="Times New Roman" panose="02020603050405020304" pitchFamily="18" charset="0"/>
            </a:rPr>
            <a:t>2</a:t>
          </a:r>
          <a:endParaRPr lang="ru-RU" sz="1500" kern="1200" dirty="0">
            <a:solidFill>
              <a:schemeClr val="tx1"/>
            </a:solidFill>
            <a:latin typeface="Times New Roman" panose="02020603050405020304" pitchFamily="18" charset="0"/>
            <a:cs typeface="Times New Roman" panose="02020603050405020304" pitchFamily="18" charset="0"/>
          </a:endParaRPr>
        </a:p>
      </dsp:txBody>
      <dsp:txXfrm>
        <a:off x="1158365" y="658636"/>
        <a:ext cx="399575" cy="392297"/>
      </dsp:txXfrm>
    </dsp:sp>
    <dsp:sp modelId="{C1C65A67-E473-4D26-AE89-554528C6BAC5}">
      <dsp:nvSpPr>
        <dsp:cNvPr id="0" name=""/>
        <dsp:cNvSpPr/>
      </dsp:nvSpPr>
      <dsp:spPr>
        <a:xfrm>
          <a:off x="611997" y="498881"/>
          <a:ext cx="252097" cy="324432"/>
        </a:xfrm>
        <a:prstGeom prst="ellips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uz-Cyrl-UZ" sz="1500" kern="1200" dirty="0">
              <a:solidFill>
                <a:schemeClr val="tx1"/>
              </a:solidFill>
              <a:latin typeface="Times New Roman" panose="02020603050405020304" pitchFamily="18" charset="0"/>
              <a:cs typeface="Times New Roman" panose="02020603050405020304" pitchFamily="18" charset="0"/>
            </a:rPr>
            <a:t>1</a:t>
          </a:r>
          <a:endParaRPr lang="ru-RU" sz="1500" kern="1200" dirty="0">
            <a:solidFill>
              <a:schemeClr val="tx1"/>
            </a:solidFill>
            <a:latin typeface="Times New Roman" panose="02020603050405020304" pitchFamily="18" charset="0"/>
            <a:cs typeface="Times New Roman" panose="02020603050405020304" pitchFamily="18" charset="0"/>
          </a:endParaRPr>
        </a:p>
      </dsp:txBody>
      <dsp:txXfrm>
        <a:off x="648916" y="546393"/>
        <a:ext cx="178259" cy="229408"/>
      </dsp:txXfrm>
    </dsp:sp>
    <dsp:sp modelId="{36991B63-DE96-4997-8C86-785C7CBE037C}">
      <dsp:nvSpPr>
        <dsp:cNvPr id="0" name=""/>
        <dsp:cNvSpPr/>
      </dsp:nvSpPr>
      <dsp:spPr>
        <a:xfrm>
          <a:off x="424849" y="289805"/>
          <a:ext cx="1915412" cy="192957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1C449-55C0-4E85-B6AE-95D7E650182A}">
      <dsp:nvSpPr>
        <dsp:cNvPr id="0" name=""/>
        <dsp:cNvSpPr/>
      </dsp:nvSpPr>
      <dsp:spPr>
        <a:xfrm>
          <a:off x="559987" y="1000885"/>
          <a:ext cx="1760344" cy="6129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4BCE3-FE59-426A-B0EF-3983814E375E}">
      <dsp:nvSpPr>
        <dsp:cNvPr id="0" name=""/>
        <dsp:cNvSpPr/>
      </dsp:nvSpPr>
      <dsp:spPr>
        <a:xfrm>
          <a:off x="1368153" y="2479551"/>
          <a:ext cx="144001" cy="504000"/>
        </a:xfrm>
        <a:prstGeom prst="downArrow">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C160C-8B7C-496C-977B-5A11FD19D483}">
      <dsp:nvSpPr>
        <dsp:cNvPr id="0" name=""/>
        <dsp:cNvSpPr/>
      </dsp:nvSpPr>
      <dsp:spPr>
        <a:xfrm>
          <a:off x="691392" y="1049016"/>
          <a:ext cx="1497535" cy="888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uz-Cyrl-UZ" sz="3100" b="1" kern="1200" dirty="0">
              <a:solidFill>
                <a:srgbClr val="FF0000"/>
              </a:solidFill>
              <a:latin typeface="Times New Roman" panose="02020603050405020304" pitchFamily="18" charset="0"/>
              <a:cs typeface="Times New Roman" panose="02020603050405020304" pitchFamily="18" charset="0"/>
            </a:rPr>
            <a:t>ҚМЖ</a:t>
          </a:r>
          <a:endParaRPr lang="ru-RU" sz="3100" b="1" kern="1200" dirty="0">
            <a:solidFill>
              <a:srgbClr val="FF0000"/>
            </a:solidFill>
            <a:latin typeface="Times New Roman" panose="02020603050405020304" pitchFamily="18" charset="0"/>
            <a:cs typeface="Times New Roman" panose="02020603050405020304" pitchFamily="18" charset="0"/>
          </a:endParaRPr>
        </a:p>
      </dsp:txBody>
      <dsp:txXfrm>
        <a:off x="691392" y="1049016"/>
        <a:ext cx="1497535" cy="888836"/>
      </dsp:txXfrm>
    </dsp:sp>
    <dsp:sp modelId="{3F2256D3-37C1-4467-883A-32337F16E551}">
      <dsp:nvSpPr>
        <dsp:cNvPr id="0" name=""/>
        <dsp:cNvSpPr/>
      </dsp:nvSpPr>
      <dsp:spPr>
        <a:xfrm>
          <a:off x="1777666" y="493206"/>
          <a:ext cx="448452" cy="476465"/>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uz-Cyrl-UZ" sz="1500" kern="1200" dirty="0">
              <a:solidFill>
                <a:schemeClr val="tx1"/>
              </a:solidFill>
              <a:latin typeface="Times New Roman" panose="02020603050405020304" pitchFamily="18" charset="0"/>
              <a:cs typeface="Times New Roman" panose="02020603050405020304" pitchFamily="18" charset="0"/>
            </a:rPr>
            <a:t>3</a:t>
          </a:r>
          <a:endParaRPr lang="ru-RU" sz="1500" kern="1200" dirty="0">
            <a:solidFill>
              <a:schemeClr val="tx1"/>
            </a:solidFill>
            <a:latin typeface="Times New Roman" panose="02020603050405020304" pitchFamily="18" charset="0"/>
            <a:cs typeface="Times New Roman" panose="02020603050405020304" pitchFamily="18" charset="0"/>
          </a:endParaRPr>
        </a:p>
      </dsp:txBody>
      <dsp:txXfrm>
        <a:off x="1843340" y="562983"/>
        <a:ext cx="317104" cy="336911"/>
      </dsp:txXfrm>
    </dsp:sp>
    <dsp:sp modelId="{FA0A0B9F-1304-46DE-AA06-A3097250AC42}">
      <dsp:nvSpPr>
        <dsp:cNvPr id="0" name=""/>
        <dsp:cNvSpPr/>
      </dsp:nvSpPr>
      <dsp:spPr>
        <a:xfrm>
          <a:off x="1075610" y="674186"/>
          <a:ext cx="565085" cy="554791"/>
        </a:xfrm>
        <a:prstGeom prst="ellipse">
          <a:avLst/>
        </a:prstGeom>
        <a:solidFill>
          <a:schemeClr val="accent6">
            <a:lumMod val="60000"/>
            <a:lumOff val="4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marL="0" lvl="0" indent="0" algn="ctr" defTabSz="666750">
            <a:lnSpc>
              <a:spcPct val="90000"/>
            </a:lnSpc>
            <a:spcBef>
              <a:spcPct val="0"/>
            </a:spcBef>
            <a:spcAft>
              <a:spcPct val="35000"/>
            </a:spcAft>
            <a:buNone/>
          </a:pPr>
          <a:r>
            <a:rPr lang="uz-Cyrl-UZ" sz="1500" kern="1200" dirty="0">
              <a:solidFill>
                <a:schemeClr val="tx1"/>
              </a:solidFill>
              <a:latin typeface="Times New Roman" panose="02020603050405020304" pitchFamily="18" charset="0"/>
              <a:cs typeface="Times New Roman" panose="02020603050405020304" pitchFamily="18" charset="0"/>
            </a:rPr>
            <a:t>2</a:t>
          </a:r>
          <a:endParaRPr lang="ru-RU" sz="1500" kern="1200" dirty="0">
            <a:solidFill>
              <a:schemeClr val="tx1"/>
            </a:solidFill>
            <a:latin typeface="Times New Roman" panose="02020603050405020304" pitchFamily="18" charset="0"/>
            <a:cs typeface="Times New Roman" panose="02020603050405020304" pitchFamily="18" charset="0"/>
          </a:endParaRPr>
        </a:p>
      </dsp:txBody>
      <dsp:txXfrm>
        <a:off x="1158365" y="755433"/>
        <a:ext cx="399575" cy="392297"/>
      </dsp:txXfrm>
    </dsp:sp>
    <dsp:sp modelId="{C1C65A67-E473-4D26-AE89-554528C6BAC5}">
      <dsp:nvSpPr>
        <dsp:cNvPr id="0" name=""/>
        <dsp:cNvSpPr/>
      </dsp:nvSpPr>
      <dsp:spPr>
        <a:xfrm>
          <a:off x="611997" y="595678"/>
          <a:ext cx="252097" cy="324432"/>
        </a:xfrm>
        <a:prstGeom prst="ellips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uz-Cyrl-UZ" sz="1500" kern="1200" dirty="0">
              <a:solidFill>
                <a:schemeClr val="tx1"/>
              </a:solidFill>
              <a:latin typeface="Times New Roman" panose="02020603050405020304" pitchFamily="18" charset="0"/>
              <a:cs typeface="Times New Roman" panose="02020603050405020304" pitchFamily="18" charset="0"/>
            </a:rPr>
            <a:t>1</a:t>
          </a:r>
          <a:endParaRPr lang="ru-RU" sz="1500" kern="1200" dirty="0">
            <a:solidFill>
              <a:schemeClr val="tx1"/>
            </a:solidFill>
            <a:latin typeface="Times New Roman" panose="02020603050405020304" pitchFamily="18" charset="0"/>
            <a:cs typeface="Times New Roman" panose="02020603050405020304" pitchFamily="18" charset="0"/>
          </a:endParaRPr>
        </a:p>
      </dsp:txBody>
      <dsp:txXfrm>
        <a:off x="648916" y="643190"/>
        <a:ext cx="178259" cy="229408"/>
      </dsp:txXfrm>
    </dsp:sp>
    <dsp:sp modelId="{36991B63-DE96-4997-8C86-785C7CBE037C}">
      <dsp:nvSpPr>
        <dsp:cNvPr id="0" name=""/>
        <dsp:cNvSpPr/>
      </dsp:nvSpPr>
      <dsp:spPr>
        <a:xfrm>
          <a:off x="216021" y="144862"/>
          <a:ext cx="2448261" cy="23167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1C449-55C0-4E85-B6AE-95D7E650182A}">
      <dsp:nvSpPr>
        <dsp:cNvPr id="0" name=""/>
        <dsp:cNvSpPr/>
      </dsp:nvSpPr>
      <dsp:spPr>
        <a:xfrm>
          <a:off x="559987" y="1000885"/>
          <a:ext cx="1760344" cy="6129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4BCE3-FE59-426A-B0EF-3983814E375E}">
      <dsp:nvSpPr>
        <dsp:cNvPr id="0" name=""/>
        <dsp:cNvSpPr/>
      </dsp:nvSpPr>
      <dsp:spPr>
        <a:xfrm>
          <a:off x="1296144" y="2515552"/>
          <a:ext cx="144001" cy="467999"/>
        </a:xfrm>
        <a:prstGeom prst="downArrow">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C160C-8B7C-496C-977B-5A11FD19D483}">
      <dsp:nvSpPr>
        <dsp:cNvPr id="0" name=""/>
        <dsp:cNvSpPr/>
      </dsp:nvSpPr>
      <dsp:spPr>
        <a:xfrm>
          <a:off x="691392" y="1049016"/>
          <a:ext cx="1497535" cy="888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uz-Cyrl-UZ" sz="2200" b="1" kern="1200" dirty="0">
              <a:solidFill>
                <a:srgbClr val="FF0000"/>
              </a:solidFill>
              <a:latin typeface="Times New Roman" panose="02020603050405020304" pitchFamily="18" charset="0"/>
              <a:cs typeface="Times New Roman" panose="02020603050405020304" pitchFamily="18" charset="0"/>
            </a:rPr>
            <a:t>Тўлиқ ширкат</a:t>
          </a:r>
          <a:endParaRPr lang="ru-RU" sz="2200" b="1" kern="1200" dirty="0">
            <a:solidFill>
              <a:srgbClr val="FF0000"/>
            </a:solidFill>
            <a:latin typeface="Times New Roman" panose="02020603050405020304" pitchFamily="18" charset="0"/>
            <a:cs typeface="Times New Roman" panose="02020603050405020304" pitchFamily="18" charset="0"/>
          </a:endParaRPr>
        </a:p>
      </dsp:txBody>
      <dsp:txXfrm>
        <a:off x="691392" y="1049016"/>
        <a:ext cx="1497535" cy="888836"/>
      </dsp:txXfrm>
    </dsp:sp>
    <dsp:sp modelId="{3F2256D3-37C1-4467-883A-32337F16E551}">
      <dsp:nvSpPr>
        <dsp:cNvPr id="0" name=""/>
        <dsp:cNvSpPr/>
      </dsp:nvSpPr>
      <dsp:spPr>
        <a:xfrm>
          <a:off x="1777666" y="495549"/>
          <a:ext cx="448452" cy="471780"/>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z-Cyrl-UZ" sz="1200" kern="1200" dirty="0">
              <a:solidFill>
                <a:schemeClr val="tx1"/>
              </a:solidFill>
              <a:latin typeface="Times New Roman" panose="02020603050405020304" pitchFamily="18" charset="0"/>
              <a:cs typeface="Times New Roman" panose="02020603050405020304" pitchFamily="18" charset="0"/>
            </a:rPr>
            <a:t>3</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843340" y="564640"/>
        <a:ext cx="317104" cy="333598"/>
      </dsp:txXfrm>
    </dsp:sp>
    <dsp:sp modelId="{FA0A0B9F-1304-46DE-AA06-A3097250AC42}">
      <dsp:nvSpPr>
        <dsp:cNvPr id="0" name=""/>
        <dsp:cNvSpPr/>
      </dsp:nvSpPr>
      <dsp:spPr>
        <a:xfrm>
          <a:off x="1080123" y="607288"/>
          <a:ext cx="565085" cy="554791"/>
        </a:xfrm>
        <a:prstGeom prst="ellipse">
          <a:avLst/>
        </a:prstGeom>
        <a:solidFill>
          <a:schemeClr val="accent6">
            <a:lumMod val="60000"/>
            <a:lumOff val="4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marL="0" lvl="0" indent="0" algn="ctr" defTabSz="533400">
            <a:lnSpc>
              <a:spcPct val="90000"/>
            </a:lnSpc>
            <a:spcBef>
              <a:spcPct val="0"/>
            </a:spcBef>
            <a:spcAft>
              <a:spcPct val="35000"/>
            </a:spcAft>
            <a:buNone/>
          </a:pPr>
          <a:r>
            <a:rPr lang="uz-Cyrl-UZ" sz="1200" kern="1200" dirty="0">
              <a:solidFill>
                <a:schemeClr val="tx1"/>
              </a:solidFill>
              <a:latin typeface="Times New Roman" panose="02020603050405020304" pitchFamily="18" charset="0"/>
              <a:cs typeface="Times New Roman" panose="02020603050405020304" pitchFamily="18" charset="0"/>
            </a:rPr>
            <a:t>2</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162878" y="688535"/>
        <a:ext cx="399575" cy="392297"/>
      </dsp:txXfrm>
    </dsp:sp>
    <dsp:sp modelId="{C1C65A67-E473-4D26-AE89-554528C6BAC5}">
      <dsp:nvSpPr>
        <dsp:cNvPr id="0" name=""/>
        <dsp:cNvSpPr/>
      </dsp:nvSpPr>
      <dsp:spPr>
        <a:xfrm>
          <a:off x="611997" y="620468"/>
          <a:ext cx="252097" cy="274852"/>
        </a:xfrm>
        <a:prstGeom prst="ellips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z-Cyrl-UZ" sz="1200" kern="1200" dirty="0">
              <a:solidFill>
                <a:schemeClr val="tx1"/>
              </a:solidFill>
              <a:latin typeface="Times New Roman" panose="02020603050405020304" pitchFamily="18" charset="0"/>
              <a:cs typeface="Times New Roman" panose="02020603050405020304" pitchFamily="18" charset="0"/>
            </a:rPr>
            <a:t>1</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648916" y="660719"/>
        <a:ext cx="178259" cy="194350"/>
      </dsp:txXfrm>
    </dsp:sp>
    <dsp:sp modelId="{36991B63-DE96-4997-8C86-785C7CBE037C}">
      <dsp:nvSpPr>
        <dsp:cNvPr id="0" name=""/>
        <dsp:cNvSpPr/>
      </dsp:nvSpPr>
      <dsp:spPr>
        <a:xfrm>
          <a:off x="144021" y="175233"/>
          <a:ext cx="2448261" cy="23167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1C449-55C0-4E85-B6AE-95D7E650182A}">
      <dsp:nvSpPr>
        <dsp:cNvPr id="0" name=""/>
        <dsp:cNvSpPr/>
      </dsp:nvSpPr>
      <dsp:spPr>
        <a:xfrm>
          <a:off x="559987" y="1000885"/>
          <a:ext cx="1760344" cy="6129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4BCE3-FE59-426A-B0EF-3983814E375E}">
      <dsp:nvSpPr>
        <dsp:cNvPr id="0" name=""/>
        <dsp:cNvSpPr/>
      </dsp:nvSpPr>
      <dsp:spPr>
        <a:xfrm>
          <a:off x="1296146" y="2515552"/>
          <a:ext cx="108001" cy="467999"/>
        </a:xfrm>
        <a:prstGeom prst="downArrow">
          <a:avLst/>
        </a:prstGeom>
        <a:solidFill>
          <a:schemeClr val="accent1">
            <a:lumMod val="75000"/>
          </a:schemeClr>
        </a:solidFill>
        <a:ln w="3175"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E02C160C-8B7C-496C-977B-5A11FD19D483}">
      <dsp:nvSpPr>
        <dsp:cNvPr id="0" name=""/>
        <dsp:cNvSpPr/>
      </dsp:nvSpPr>
      <dsp:spPr>
        <a:xfrm>
          <a:off x="691392" y="1049016"/>
          <a:ext cx="1497535" cy="888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uz-Cyrl-UZ" sz="1800" b="1" kern="1200" dirty="0">
              <a:solidFill>
                <a:srgbClr val="FF0000"/>
              </a:solidFill>
              <a:latin typeface="Times New Roman" panose="02020603050405020304" pitchFamily="18" charset="0"/>
              <a:cs typeface="Times New Roman" panose="02020603050405020304" pitchFamily="18" charset="0"/>
            </a:rPr>
            <a:t>Коммандит ширкат</a:t>
          </a:r>
          <a:endParaRPr lang="ru-RU" sz="1800" b="1" kern="1200" dirty="0">
            <a:solidFill>
              <a:srgbClr val="FF0000"/>
            </a:solidFill>
            <a:latin typeface="Times New Roman" panose="02020603050405020304" pitchFamily="18" charset="0"/>
            <a:cs typeface="Times New Roman" panose="02020603050405020304" pitchFamily="18" charset="0"/>
          </a:endParaRPr>
        </a:p>
      </dsp:txBody>
      <dsp:txXfrm>
        <a:off x="691392" y="1049016"/>
        <a:ext cx="1497535" cy="888836"/>
      </dsp:txXfrm>
    </dsp:sp>
    <dsp:sp modelId="{3F2256D3-37C1-4467-883A-32337F16E551}">
      <dsp:nvSpPr>
        <dsp:cNvPr id="0" name=""/>
        <dsp:cNvSpPr/>
      </dsp:nvSpPr>
      <dsp:spPr>
        <a:xfrm>
          <a:off x="1777666" y="530340"/>
          <a:ext cx="448452" cy="402197"/>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z-Cyrl-UZ" sz="1200" kern="1200" dirty="0">
              <a:solidFill>
                <a:schemeClr val="tx1"/>
              </a:solidFill>
              <a:latin typeface="Times New Roman" panose="02020603050405020304" pitchFamily="18" charset="0"/>
              <a:cs typeface="Times New Roman" panose="02020603050405020304" pitchFamily="18" charset="0"/>
            </a:rPr>
            <a:t>3</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843340" y="589240"/>
        <a:ext cx="317104" cy="284397"/>
      </dsp:txXfrm>
    </dsp:sp>
    <dsp:sp modelId="{FA0A0B9F-1304-46DE-AA06-A3097250AC42}">
      <dsp:nvSpPr>
        <dsp:cNvPr id="0" name=""/>
        <dsp:cNvSpPr/>
      </dsp:nvSpPr>
      <dsp:spPr>
        <a:xfrm>
          <a:off x="1080123" y="607288"/>
          <a:ext cx="565085" cy="554791"/>
        </a:xfrm>
        <a:prstGeom prst="ellipse">
          <a:avLst/>
        </a:prstGeom>
        <a:solidFill>
          <a:schemeClr val="accent6">
            <a:lumMod val="60000"/>
            <a:lumOff val="4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marL="0" lvl="0" indent="0" algn="ctr" defTabSz="533400">
            <a:lnSpc>
              <a:spcPct val="90000"/>
            </a:lnSpc>
            <a:spcBef>
              <a:spcPct val="0"/>
            </a:spcBef>
            <a:spcAft>
              <a:spcPct val="35000"/>
            </a:spcAft>
            <a:buNone/>
          </a:pPr>
          <a:r>
            <a:rPr lang="uz-Cyrl-UZ" sz="1200" kern="1200" dirty="0">
              <a:solidFill>
                <a:schemeClr val="tx1"/>
              </a:solidFill>
              <a:latin typeface="Times New Roman" panose="02020603050405020304" pitchFamily="18" charset="0"/>
              <a:cs typeface="Times New Roman" panose="02020603050405020304" pitchFamily="18" charset="0"/>
            </a:rPr>
            <a:t>2</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1162878" y="688535"/>
        <a:ext cx="399575" cy="392297"/>
      </dsp:txXfrm>
    </dsp:sp>
    <dsp:sp modelId="{C1C65A67-E473-4D26-AE89-554528C6BAC5}">
      <dsp:nvSpPr>
        <dsp:cNvPr id="0" name=""/>
        <dsp:cNvSpPr/>
      </dsp:nvSpPr>
      <dsp:spPr>
        <a:xfrm>
          <a:off x="611997" y="620468"/>
          <a:ext cx="252097" cy="274852"/>
        </a:xfrm>
        <a:prstGeom prst="ellips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uz-Cyrl-UZ" sz="1200" kern="1200" dirty="0">
              <a:solidFill>
                <a:schemeClr val="tx1"/>
              </a:solidFill>
              <a:latin typeface="Times New Roman" panose="02020603050405020304" pitchFamily="18" charset="0"/>
              <a:cs typeface="Times New Roman" panose="02020603050405020304" pitchFamily="18" charset="0"/>
            </a:rPr>
            <a:t>1</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648916" y="660719"/>
        <a:ext cx="178259" cy="194350"/>
      </dsp:txXfrm>
    </dsp:sp>
    <dsp:sp modelId="{36991B63-DE96-4997-8C86-785C7CBE037C}">
      <dsp:nvSpPr>
        <dsp:cNvPr id="0" name=""/>
        <dsp:cNvSpPr/>
      </dsp:nvSpPr>
      <dsp:spPr>
        <a:xfrm>
          <a:off x="144021" y="175233"/>
          <a:ext cx="2448261" cy="23167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1C449-55C0-4E85-B6AE-95D7E650182A}">
      <dsp:nvSpPr>
        <dsp:cNvPr id="0" name=""/>
        <dsp:cNvSpPr/>
      </dsp:nvSpPr>
      <dsp:spPr>
        <a:xfrm>
          <a:off x="559987" y="904088"/>
          <a:ext cx="1760344" cy="6129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4BCE3-FE59-426A-B0EF-3983814E375E}">
      <dsp:nvSpPr>
        <dsp:cNvPr id="0" name=""/>
        <dsp:cNvSpPr/>
      </dsp:nvSpPr>
      <dsp:spPr>
        <a:xfrm>
          <a:off x="1296144" y="2659551"/>
          <a:ext cx="144001" cy="324000"/>
        </a:xfrm>
        <a:prstGeom prst="downArrow">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C160C-8B7C-496C-977B-5A11FD19D483}">
      <dsp:nvSpPr>
        <dsp:cNvPr id="0" name=""/>
        <dsp:cNvSpPr/>
      </dsp:nvSpPr>
      <dsp:spPr>
        <a:xfrm>
          <a:off x="432048" y="751301"/>
          <a:ext cx="1929570" cy="888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uz-Cyrl-UZ" sz="3100" b="1" kern="1200" dirty="0">
              <a:solidFill>
                <a:srgbClr val="FF0000"/>
              </a:solidFill>
              <a:latin typeface="Times New Roman" panose="02020603050405020304" pitchFamily="18" charset="0"/>
              <a:cs typeface="Times New Roman" panose="02020603050405020304" pitchFamily="18" charset="0"/>
            </a:rPr>
            <a:t>Хюҳ УК</a:t>
          </a:r>
          <a:endParaRPr lang="ru-RU" sz="3100" b="1" kern="1200" dirty="0">
            <a:solidFill>
              <a:srgbClr val="FF0000"/>
            </a:solidFill>
            <a:latin typeface="Times New Roman" panose="02020603050405020304" pitchFamily="18" charset="0"/>
            <a:cs typeface="Times New Roman" panose="02020603050405020304" pitchFamily="18" charset="0"/>
          </a:endParaRPr>
        </a:p>
      </dsp:txBody>
      <dsp:txXfrm>
        <a:off x="432048" y="751301"/>
        <a:ext cx="1929570" cy="888836"/>
      </dsp:txXfrm>
    </dsp:sp>
    <dsp:sp modelId="{36991B63-DE96-4997-8C86-785C7CBE037C}">
      <dsp:nvSpPr>
        <dsp:cNvPr id="0" name=""/>
        <dsp:cNvSpPr/>
      </dsp:nvSpPr>
      <dsp:spPr>
        <a:xfrm>
          <a:off x="432051" y="679293"/>
          <a:ext cx="1915412" cy="192957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6AD35-F59E-E940-A386-7112BAE00E6E}" type="datetimeFigureOut">
              <a:rPr lang="ru-UZ" smtClean="0"/>
              <a:t>09/09/24</a:t>
            </a:fld>
            <a:endParaRPr lang="ru-U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U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95CA4-BE13-4842-AE2C-C9F382179939}" type="slidenum">
              <a:rPr lang="ru-UZ" smtClean="0"/>
              <a:t>‹#›</a:t>
            </a:fld>
            <a:endParaRPr lang="ru-UZ"/>
          </a:p>
        </p:txBody>
      </p:sp>
    </p:spTree>
    <p:extLst>
      <p:ext uri="{BB962C8B-B14F-4D97-AF65-F5344CB8AC3E}">
        <p14:creationId xmlns:p14="http://schemas.microsoft.com/office/powerpoint/2010/main" val="33956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Z" dirty="0"/>
          </a:p>
        </p:txBody>
      </p:sp>
      <p:sp>
        <p:nvSpPr>
          <p:cNvPr id="4" name="Номер слайда 3"/>
          <p:cNvSpPr>
            <a:spLocks noGrp="1"/>
          </p:cNvSpPr>
          <p:nvPr>
            <p:ph type="sldNum" sz="quarter" idx="5"/>
          </p:nvPr>
        </p:nvSpPr>
        <p:spPr/>
        <p:txBody>
          <a:bodyPr/>
          <a:lstStyle/>
          <a:p>
            <a:fld id="{EEC95CA4-BE13-4842-AE2C-C9F382179939}" type="slidenum">
              <a:rPr lang="ru-UZ" smtClean="0"/>
              <a:t>30</a:t>
            </a:fld>
            <a:endParaRPr lang="ru-UZ"/>
          </a:p>
        </p:txBody>
      </p:sp>
    </p:spTree>
    <p:extLst>
      <p:ext uri="{BB962C8B-B14F-4D97-AF65-F5344CB8AC3E}">
        <p14:creationId xmlns:p14="http://schemas.microsoft.com/office/powerpoint/2010/main" val="33946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68C4FF4-6EE1-4A76-9B8F-B2F594D6C874}" type="datetimeFigureOut">
              <a:rPr lang="ru-RU">
                <a:solidFill>
                  <a:prstClr val="black"/>
                </a:solidFill>
                <a:latin typeface="Arial" charset="0"/>
                <a:cs typeface="Arial" charset="0"/>
              </a:rPr>
              <a:pPr fontAlgn="base">
                <a:spcBef>
                  <a:spcPct val="0"/>
                </a:spcBef>
                <a:spcAft>
                  <a:spcPct val="0"/>
                </a:spcAft>
                <a:defRPr/>
              </a:pPr>
              <a:t>09.09.2024</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CBF7A747-1B53-4B3F-B8D2-D8AB0E12814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24BD201-5F9C-4593-BEFD-74C971F0B552}" type="datetimeFigureOut">
              <a:rPr lang="ru-RU">
                <a:solidFill>
                  <a:prstClr val="black"/>
                </a:solidFill>
                <a:latin typeface="Arial" charset="0"/>
                <a:cs typeface="Arial" charset="0"/>
              </a:rPr>
              <a:pPr fontAlgn="base">
                <a:spcBef>
                  <a:spcPct val="0"/>
                </a:spcBef>
                <a:spcAft>
                  <a:spcPct val="0"/>
                </a:spcAft>
                <a:defRPr/>
              </a:pPr>
              <a:t>09.09.2024</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4B22E6F0-797A-404D-B2F0-96032D2C16E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637A3035-02C7-4538-A480-C6887B19F5A6}" type="datetimeFigureOut">
              <a:rPr lang="ru-RU">
                <a:solidFill>
                  <a:prstClr val="black"/>
                </a:solidFill>
                <a:latin typeface="Arial" charset="0"/>
                <a:cs typeface="Arial" charset="0"/>
              </a:rPr>
              <a:pPr fontAlgn="base">
                <a:spcBef>
                  <a:spcPct val="0"/>
                </a:spcBef>
                <a:spcAft>
                  <a:spcPct val="0"/>
                </a:spcAft>
                <a:defRPr/>
              </a:pPr>
              <a:t>09.09.2024</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518664C-3B03-4311-A452-8E87A1DF2E36}"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152DDE1-E9F2-4B50-AB95-1A36B28481DE}" type="datetimeFigureOut">
              <a:rPr lang="ru-RU">
                <a:solidFill>
                  <a:prstClr val="black"/>
                </a:solidFill>
                <a:latin typeface="Arial" charset="0"/>
                <a:cs typeface="Arial" charset="0"/>
              </a:rPr>
              <a:pPr fontAlgn="base">
                <a:spcBef>
                  <a:spcPct val="0"/>
                </a:spcBef>
                <a:spcAft>
                  <a:spcPct val="0"/>
                </a:spcAft>
                <a:defRPr/>
              </a:pPr>
              <a:t>09.09.2024</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A087BA6C-DE82-4922-A007-5CB817EE4E20}"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D5011FA9-72D4-4D0D-AA04-5200C8F96D1C}" type="datetimeFigureOut">
              <a:rPr lang="ru-RU">
                <a:solidFill>
                  <a:prstClr val="black"/>
                </a:solidFill>
                <a:latin typeface="Arial" charset="0"/>
                <a:cs typeface="Arial" charset="0"/>
              </a:rPr>
              <a:pPr fontAlgn="base">
                <a:spcBef>
                  <a:spcPct val="0"/>
                </a:spcBef>
                <a:spcAft>
                  <a:spcPct val="0"/>
                </a:spcAft>
                <a:defRPr/>
              </a:pPr>
              <a:t>09.09.2024</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64CBFCBB-F7D8-4AD9-B5F9-93687358CA6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18AA105-3B9A-485F-A7BD-B3B1C1BFF994}" type="datetimeFigureOut">
              <a:rPr lang="ru-RU">
                <a:solidFill>
                  <a:prstClr val="black"/>
                </a:solidFill>
                <a:latin typeface="Arial" charset="0"/>
                <a:cs typeface="Arial" charset="0"/>
              </a:rPr>
              <a:pPr fontAlgn="base">
                <a:spcBef>
                  <a:spcPct val="0"/>
                </a:spcBef>
                <a:spcAft>
                  <a:spcPct val="0"/>
                </a:spcAft>
                <a:defRPr/>
              </a:pPr>
              <a:t>09.09.2024</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9217202-91A5-4841-8837-12B3422A9C1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003E727-7E97-4B76-A273-97C117DFD6DE}" type="datetimeFigureOut">
              <a:rPr lang="ru-RU">
                <a:solidFill>
                  <a:prstClr val="black"/>
                </a:solidFill>
                <a:latin typeface="Arial" charset="0"/>
                <a:cs typeface="Arial" charset="0"/>
              </a:rPr>
              <a:pPr fontAlgn="base">
                <a:spcBef>
                  <a:spcPct val="0"/>
                </a:spcBef>
                <a:spcAft>
                  <a:spcPct val="0"/>
                </a:spcAft>
                <a:defRPr/>
              </a:pPr>
              <a:t>09.09.2024</a:t>
            </a:fld>
            <a:endParaRPr lang="ru-RU">
              <a:solidFill>
                <a:prstClr val="black"/>
              </a:solidFill>
              <a:latin typeface="Arial" charset="0"/>
              <a:cs typeface="Arial" charset="0"/>
            </a:endParaRPr>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09F140D1-42AB-456C-B3EB-2E58162D29C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62FDA9A-A9AF-4522-BA4E-959710ABA8F2}" type="datetimeFigureOut">
              <a:rPr lang="ru-RU">
                <a:solidFill>
                  <a:prstClr val="black"/>
                </a:solidFill>
                <a:latin typeface="Arial" charset="0"/>
                <a:cs typeface="Arial" charset="0"/>
              </a:rPr>
              <a:pPr fontAlgn="base">
                <a:spcBef>
                  <a:spcPct val="0"/>
                </a:spcBef>
                <a:spcAft>
                  <a:spcPct val="0"/>
                </a:spcAft>
                <a:defRPr/>
              </a:pPr>
              <a:t>09.09.2024</a:t>
            </a:fld>
            <a:endParaRPr lang="ru-RU">
              <a:solidFill>
                <a:prstClr val="black"/>
              </a:solidFill>
              <a:latin typeface="Arial" charset="0"/>
              <a:cs typeface="Arial" charset="0"/>
            </a:endParaRPr>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4C3DF-49FF-4AA4-A1AB-8615103FAECA}"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981C31E6-6AC6-4E62-806B-D0CB1E8C6262}" type="datetimeFigureOut">
              <a:rPr lang="ru-RU">
                <a:solidFill>
                  <a:prstClr val="black"/>
                </a:solidFill>
                <a:latin typeface="Arial" charset="0"/>
                <a:cs typeface="Arial" charset="0"/>
              </a:rPr>
              <a:pPr fontAlgn="base">
                <a:spcBef>
                  <a:spcPct val="0"/>
                </a:spcBef>
                <a:spcAft>
                  <a:spcPct val="0"/>
                </a:spcAft>
                <a:defRPr/>
              </a:pPr>
              <a:t>09.09.2024</a:t>
            </a:fld>
            <a:endParaRPr lang="ru-RU">
              <a:solidFill>
                <a:prstClr val="black"/>
              </a:solidFill>
              <a:latin typeface="Arial" charset="0"/>
              <a:cs typeface="Arial" charset="0"/>
            </a:endParaRPr>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B1B0E188-B191-46AC-99B7-5113417AE6A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9E59BE0-226E-4980-AAF5-F1A9DF7C7AE8}" type="datetimeFigureOut">
              <a:rPr lang="ru-RU">
                <a:solidFill>
                  <a:prstClr val="black"/>
                </a:solidFill>
                <a:latin typeface="Arial" charset="0"/>
                <a:cs typeface="Arial" charset="0"/>
              </a:rPr>
              <a:pPr fontAlgn="base">
                <a:spcBef>
                  <a:spcPct val="0"/>
                </a:spcBef>
                <a:spcAft>
                  <a:spcPct val="0"/>
                </a:spcAft>
                <a:defRPr/>
              </a:pPr>
              <a:t>09.09.2024</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8ED8319C-EFFD-43A6-A723-9E31BBA50F6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194FB44-2B3A-4EA5-B708-4FEB9F41BBF1}" type="datetimeFigureOut">
              <a:rPr lang="ru-RU">
                <a:solidFill>
                  <a:prstClr val="black"/>
                </a:solidFill>
                <a:latin typeface="Arial" charset="0"/>
                <a:cs typeface="Arial" charset="0"/>
              </a:rPr>
              <a:pPr fontAlgn="base">
                <a:spcBef>
                  <a:spcPct val="0"/>
                </a:spcBef>
                <a:spcAft>
                  <a:spcPct val="0"/>
                </a:spcAft>
                <a:defRPr/>
              </a:pPr>
              <a:t>09.09.2024</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51498-F984-481A-8E8C-4DDFA9BC918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jpeg"/><Relationship Id="rId7" Type="http://schemas.openxmlformats.org/officeDocument/2006/relationships/diagramColors" Target="../diagrams/colors5.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1.jpeg"/><Relationship Id="rId7" Type="http://schemas.openxmlformats.org/officeDocument/2006/relationships/diagramColors" Target="../diagrams/colors9.xml"/><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1.jpeg"/><Relationship Id="rId7" Type="http://schemas.openxmlformats.org/officeDocument/2006/relationships/diagramColors" Target="../diagrams/colors10.xml"/><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1.jpeg"/><Relationship Id="rId7" Type="http://schemas.openxmlformats.org/officeDocument/2006/relationships/diagramColors" Target="../diagrams/colors11.xml"/><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jpeg"/><Relationship Id="rId7" Type="http://schemas.openxmlformats.org/officeDocument/2006/relationships/diagramColors" Target="../diagrams/colors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4.xml"/><Relationship Id="rId11" Type="http://schemas.openxmlformats.org/officeDocument/2006/relationships/image" Target="../media/image40.jpg"/><Relationship Id="rId5" Type="http://schemas.openxmlformats.org/officeDocument/2006/relationships/diagramLayout" Target="../diagrams/layout14.xml"/><Relationship Id="rId10" Type="http://schemas.openxmlformats.org/officeDocument/2006/relationships/image" Target="../media/image39.jpg"/><Relationship Id="rId4" Type="http://schemas.openxmlformats.org/officeDocument/2006/relationships/diagramData" Target="../diagrams/data14.xml"/><Relationship Id="rId9"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89B5A00-2085-4A1D-9AB4-51F635E22D2A}"/>
              </a:ext>
            </a:extLst>
          </p:cNvPr>
          <p:cNvSpPr/>
          <p:nvPr/>
        </p:nvSpPr>
        <p:spPr>
          <a:xfrm>
            <a:off x="1568740" y="620688"/>
            <a:ext cx="6891691" cy="1077218"/>
          </a:xfrm>
          <a:prstGeom prst="rect">
            <a:avLst/>
          </a:prstGeom>
        </p:spPr>
        <p:txBody>
          <a:bodyPr wrap="square">
            <a:spAutoFit/>
          </a:bodyPr>
          <a:lstStyle/>
          <a:p>
            <a:pPr algn="ctr"/>
            <a:r>
              <a:rPr lang="ru-RU" sz="3200" b="1" dirty="0" err="1">
                <a:solidFill>
                  <a:srgbClr val="660066"/>
                </a:solidFill>
                <a:latin typeface="Times New Roman" panose="02020603050405020304" pitchFamily="18" charset="0"/>
                <a:cs typeface="Times New Roman" panose="02020603050405020304" pitchFamily="18" charset="0"/>
              </a:rPr>
              <a:t>Юридик</a:t>
            </a:r>
            <a:r>
              <a:rPr lang="ru-RU" sz="3200" b="1" dirty="0">
                <a:solidFill>
                  <a:srgbClr val="660066"/>
                </a:solidFill>
                <a:latin typeface="Times New Roman" panose="02020603050405020304" pitchFamily="18" charset="0"/>
                <a:cs typeface="Times New Roman" panose="02020603050405020304" pitchFamily="18" charset="0"/>
              </a:rPr>
              <a:t> </a:t>
            </a:r>
            <a:r>
              <a:rPr lang="ru-RU" sz="3200" b="1" dirty="0" err="1">
                <a:solidFill>
                  <a:srgbClr val="660066"/>
                </a:solidFill>
                <a:latin typeface="Times New Roman" panose="02020603050405020304" pitchFamily="18" charset="0"/>
                <a:cs typeface="Times New Roman" panose="02020603050405020304" pitchFamily="18" charset="0"/>
              </a:rPr>
              <a:t>шахс</a:t>
            </a:r>
            <a:r>
              <a:rPr lang="ru-RU" sz="3200" b="1" dirty="0">
                <a:solidFill>
                  <a:srgbClr val="660066"/>
                </a:solidFill>
                <a:latin typeface="Times New Roman" panose="02020603050405020304" pitchFamily="18" charset="0"/>
                <a:cs typeface="Times New Roman" panose="02020603050405020304" pitchFamily="18" charset="0"/>
              </a:rPr>
              <a:t> </a:t>
            </a:r>
            <a:r>
              <a:rPr lang="ru-RU" sz="3200" b="1" dirty="0" err="1">
                <a:solidFill>
                  <a:srgbClr val="660066"/>
                </a:solidFill>
                <a:latin typeface="Times New Roman" panose="02020603050405020304" pitchFamily="18" charset="0"/>
                <a:cs typeface="Times New Roman" panose="02020603050405020304" pitchFamily="18" charset="0"/>
              </a:rPr>
              <a:t>тушунчаси</a:t>
            </a:r>
            <a:r>
              <a:rPr lang="ru-RU" sz="3200" b="1" dirty="0">
                <a:solidFill>
                  <a:srgbClr val="660066"/>
                </a:solidFill>
                <a:latin typeface="Times New Roman" panose="02020603050405020304" pitchFamily="18" charset="0"/>
                <a:cs typeface="Times New Roman" panose="02020603050405020304" pitchFamily="18" charset="0"/>
              </a:rPr>
              <a:t>, </a:t>
            </a:r>
            <a:r>
              <a:rPr lang="ru-RU" sz="3200" b="1" dirty="0" err="1">
                <a:solidFill>
                  <a:srgbClr val="660066"/>
                </a:solidFill>
                <a:latin typeface="Times New Roman" panose="02020603050405020304" pitchFamily="18" charset="0"/>
                <a:cs typeface="Times New Roman" panose="02020603050405020304" pitchFamily="18" charset="0"/>
              </a:rPr>
              <a:t>унинг</a:t>
            </a:r>
            <a:r>
              <a:rPr lang="ru-RU" sz="3200" b="1" dirty="0">
                <a:solidFill>
                  <a:srgbClr val="660066"/>
                </a:solidFill>
                <a:latin typeface="Times New Roman" panose="02020603050405020304" pitchFamily="18" charset="0"/>
                <a:cs typeface="Times New Roman" panose="02020603050405020304" pitchFamily="18" charset="0"/>
              </a:rPr>
              <a:t> </a:t>
            </a:r>
            <a:r>
              <a:rPr lang="ru-RU" sz="3200" b="1" dirty="0" err="1">
                <a:solidFill>
                  <a:srgbClr val="660066"/>
                </a:solidFill>
                <a:latin typeface="Times New Roman" panose="02020603050405020304" pitchFamily="18" charset="0"/>
                <a:cs typeface="Times New Roman" panose="02020603050405020304" pitchFamily="18" charset="0"/>
              </a:rPr>
              <a:t>турлари</a:t>
            </a:r>
            <a:r>
              <a:rPr lang="ru-RU" sz="3200" b="1" dirty="0">
                <a:solidFill>
                  <a:srgbClr val="660066"/>
                </a:solidFill>
                <a:latin typeface="Times New Roman" panose="02020603050405020304" pitchFamily="18" charset="0"/>
                <a:cs typeface="Times New Roman" panose="02020603050405020304" pitchFamily="18" charset="0"/>
              </a:rPr>
              <a:t> </a:t>
            </a:r>
            <a:r>
              <a:rPr lang="ru-RU" sz="3200" b="1" dirty="0" err="1">
                <a:solidFill>
                  <a:srgbClr val="660066"/>
                </a:solidFill>
                <a:latin typeface="Times New Roman" panose="02020603050405020304" pitchFamily="18" charset="0"/>
                <a:cs typeface="Times New Roman" panose="02020603050405020304" pitchFamily="18" charset="0"/>
              </a:rPr>
              <a:t>ва</a:t>
            </a:r>
            <a:r>
              <a:rPr lang="ru-RU" sz="3200" b="1" dirty="0">
                <a:solidFill>
                  <a:srgbClr val="660066"/>
                </a:solidFill>
                <a:latin typeface="Times New Roman" panose="02020603050405020304" pitchFamily="18" charset="0"/>
                <a:cs typeface="Times New Roman" panose="02020603050405020304" pitchFamily="18" charset="0"/>
              </a:rPr>
              <a:t> </a:t>
            </a:r>
            <a:r>
              <a:rPr lang="ru-RU" sz="3200" b="1" dirty="0" err="1">
                <a:solidFill>
                  <a:srgbClr val="660066"/>
                </a:solidFill>
                <a:latin typeface="Times New Roman" panose="02020603050405020304" pitchFamily="18" charset="0"/>
                <a:cs typeface="Times New Roman" panose="02020603050405020304" pitchFamily="18" charset="0"/>
              </a:rPr>
              <a:t>жавобгарлиги</a:t>
            </a:r>
            <a:endParaRPr lang="ru-RU" sz="3200" b="1" dirty="0">
              <a:solidFill>
                <a:srgbClr val="660066"/>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2831D682-00E8-46AC-A982-3B33920A096E}"/>
              </a:ext>
            </a:extLst>
          </p:cNvPr>
          <p:cNvSpPr/>
          <p:nvPr/>
        </p:nvSpPr>
        <p:spPr>
          <a:xfrm>
            <a:off x="4860032" y="5301208"/>
            <a:ext cx="4011371" cy="707886"/>
          </a:xfrm>
          <a:prstGeom prst="rect">
            <a:avLst/>
          </a:prstGeom>
        </p:spPr>
        <p:txBody>
          <a:bodyPr wrap="square">
            <a:spAutoFit/>
          </a:bodyPr>
          <a:lstStyle/>
          <a:p>
            <a:pPr algn="ctr"/>
            <a:r>
              <a:rPr lang="ru-RU" sz="2000" b="1" i="1" dirty="0" err="1">
                <a:solidFill>
                  <a:srgbClr val="00B050"/>
                </a:solidFill>
                <a:latin typeface="Times New Roman" panose="02020603050405020304" pitchFamily="18" charset="0"/>
                <a:cs typeface="Times New Roman" panose="02020603050405020304" pitchFamily="18" charset="0"/>
              </a:rPr>
              <a:t>юридик</a:t>
            </a:r>
            <a:r>
              <a:rPr lang="ru-RU" sz="2000" b="1" i="1" dirty="0">
                <a:solidFill>
                  <a:srgbClr val="00B050"/>
                </a:solidFill>
                <a:latin typeface="Times New Roman" panose="02020603050405020304" pitchFamily="18" charset="0"/>
                <a:cs typeface="Times New Roman" panose="02020603050405020304" pitchFamily="18" charset="0"/>
              </a:rPr>
              <a:t> </a:t>
            </a:r>
            <a:r>
              <a:rPr lang="ru-RU" sz="2000" b="1" i="1" dirty="0" err="1">
                <a:solidFill>
                  <a:srgbClr val="00B050"/>
                </a:solidFill>
                <a:latin typeface="Times New Roman" panose="02020603050405020304" pitchFamily="18" charset="0"/>
                <a:cs typeface="Times New Roman" panose="02020603050405020304" pitchFamily="18" charset="0"/>
              </a:rPr>
              <a:t>фанлари</a:t>
            </a:r>
            <a:r>
              <a:rPr lang="ru-RU" sz="2000" b="1" i="1" dirty="0">
                <a:solidFill>
                  <a:srgbClr val="00B050"/>
                </a:solidFill>
                <a:latin typeface="Times New Roman" panose="02020603050405020304" pitchFamily="18" charset="0"/>
                <a:cs typeface="Times New Roman" panose="02020603050405020304" pitchFamily="18" charset="0"/>
              </a:rPr>
              <a:t> </a:t>
            </a:r>
            <a:r>
              <a:rPr lang="ru-RU" sz="2000" b="1" i="1" dirty="0" err="1">
                <a:solidFill>
                  <a:srgbClr val="00B050"/>
                </a:solidFill>
                <a:latin typeface="Times New Roman" panose="02020603050405020304" pitchFamily="18" charset="0"/>
                <a:cs typeface="Times New Roman" panose="02020603050405020304" pitchFamily="18" charset="0"/>
              </a:rPr>
              <a:t>номзоди</a:t>
            </a:r>
            <a:r>
              <a:rPr lang="ru-RU" sz="2000" b="1" i="1" dirty="0">
                <a:solidFill>
                  <a:srgbClr val="00B050"/>
                </a:solidFill>
                <a:latin typeface="Times New Roman" panose="02020603050405020304" pitchFamily="18" charset="0"/>
                <a:cs typeface="Times New Roman" panose="02020603050405020304" pitchFamily="18" charset="0"/>
              </a:rPr>
              <a:t> </a:t>
            </a:r>
            <a:r>
              <a:rPr lang="ru-RU" sz="2000" b="1" i="1" dirty="0" err="1">
                <a:solidFill>
                  <a:srgbClr val="00B050"/>
                </a:solidFill>
                <a:latin typeface="Times New Roman" panose="02020603050405020304" pitchFamily="18" charset="0"/>
                <a:cs typeface="Times New Roman" panose="02020603050405020304" pitchFamily="18" charset="0"/>
              </a:rPr>
              <a:t>Холбаев</a:t>
            </a:r>
            <a:r>
              <a:rPr lang="ru-RU" sz="2000" b="1" i="1" dirty="0">
                <a:solidFill>
                  <a:srgbClr val="00B050"/>
                </a:solidFill>
                <a:latin typeface="Times New Roman" panose="02020603050405020304" pitchFamily="18" charset="0"/>
                <a:cs typeface="Times New Roman" panose="02020603050405020304" pitchFamily="18" charset="0"/>
              </a:rPr>
              <a:t> </a:t>
            </a:r>
            <a:r>
              <a:rPr lang="ru-RU" sz="2000" b="1" i="1" dirty="0" err="1">
                <a:solidFill>
                  <a:srgbClr val="00B050"/>
                </a:solidFill>
                <a:latin typeface="Times New Roman" panose="02020603050405020304" pitchFamily="18" charset="0"/>
                <a:cs typeface="Times New Roman" panose="02020603050405020304" pitchFamily="18" charset="0"/>
              </a:rPr>
              <a:t>Собир</a:t>
            </a:r>
            <a:r>
              <a:rPr lang="ru-RU" sz="2000" b="1" i="1" dirty="0">
                <a:solidFill>
                  <a:srgbClr val="00B050"/>
                </a:solidFill>
                <a:latin typeface="Times New Roman" panose="02020603050405020304" pitchFamily="18" charset="0"/>
                <a:cs typeface="Times New Roman" panose="02020603050405020304" pitchFamily="18" charset="0"/>
              </a:rPr>
              <a:t> </a:t>
            </a:r>
            <a:r>
              <a:rPr lang="ru-RU" sz="2000" b="1" i="1" dirty="0" err="1">
                <a:solidFill>
                  <a:srgbClr val="00B050"/>
                </a:solidFill>
                <a:latin typeface="Times New Roman" panose="02020603050405020304" pitchFamily="18" charset="0"/>
                <a:cs typeface="Times New Roman" panose="02020603050405020304" pitchFamily="18" charset="0"/>
              </a:rPr>
              <a:t>Боратович</a:t>
            </a:r>
            <a:endParaRPr lang="ru-RU" sz="2000" b="1" i="1" dirty="0">
              <a:solidFill>
                <a:srgbClr val="00B050"/>
              </a:solidFill>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AF5A202D-C020-4DBF-9B0F-B88A313F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428" y="2852936"/>
            <a:ext cx="3562604" cy="3168352"/>
          </a:xfrm>
          <a:prstGeom prst="rect">
            <a:avLst/>
          </a:prstGeom>
        </p:spPr>
      </p:pic>
      <p:pic>
        <p:nvPicPr>
          <p:cNvPr id="1026" name="Picture 2" descr="https://ombudsmanbiz.nso.ru/sites/ombudsmanbiz.nso.ru/wodby_files/files/page_66/7-624x440.jpg">
            <a:extLst>
              <a:ext uri="{FF2B5EF4-FFF2-40B4-BE49-F238E27FC236}">
                <a16:creationId xmlns:a16="http://schemas.microsoft.com/office/drawing/2014/main" id="{9D66FC5C-BCAC-43C7-BA6B-D6595782D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1" y="2852936"/>
            <a:ext cx="3240359" cy="215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8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259632" y="274638"/>
            <a:ext cx="7427168"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Акциядорлик</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жамияти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тушунчаси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4139952" y="1600200"/>
            <a:ext cx="4546848" cy="4525963"/>
          </a:xfrm>
          <a:gradFill>
            <a:gsLst>
              <a:gs pos="0">
                <a:schemeClr val="accent6">
                  <a:lumMod val="5000"/>
                  <a:lumOff val="95000"/>
                </a:schemeClr>
              </a:gs>
              <a:gs pos="23000">
                <a:schemeClr val="accent6">
                  <a:lumMod val="45000"/>
                  <a:lumOff val="55000"/>
                </a:schemeClr>
              </a:gs>
              <a:gs pos="40000">
                <a:schemeClr val="accent6">
                  <a:lumMod val="45000"/>
                  <a:lumOff val="55000"/>
                </a:schemeClr>
              </a:gs>
              <a:gs pos="51000">
                <a:schemeClr val="accent6">
                  <a:lumMod val="30000"/>
                  <a:lumOff val="70000"/>
                </a:schemeClr>
              </a:gs>
            </a:gsLst>
            <a:lin ang="5400000" scaled="1"/>
          </a:gradFill>
        </p:spPr>
        <p:txBody>
          <a:bodyPr>
            <a:normAutofit/>
          </a:bodyPr>
          <a:lstStyle/>
          <a:p>
            <a:pPr marL="0" indent="0" algn="just">
              <a:buNone/>
            </a:pPr>
            <a:r>
              <a:rPr lang="uz-Cyrl-UZ" dirty="0">
                <a:latin typeface="Times New Roman" panose="02020603050405020304" pitchFamily="18" charset="0"/>
                <a:cs typeface="Times New Roman" panose="02020603050405020304" pitchFamily="18" charset="0"/>
              </a:rPr>
              <a:t>    Устав фонди (устав капитали) акциядорларнинг акциядорлик жамиятига нисбатан ҳуқуқларини тасдиқловчи муайян миқдордаги акцияларга тақсимланган тижорат ташкилоти </a:t>
            </a:r>
            <a:r>
              <a:rPr lang="uz-Cyrl-UZ" b="1" dirty="0">
                <a:latin typeface="Times New Roman" panose="02020603050405020304" pitchFamily="18" charset="0"/>
                <a:cs typeface="Times New Roman" panose="02020603050405020304" pitchFamily="18" charset="0"/>
              </a:rPr>
              <a:t>акциядорлик жамияти</a:t>
            </a:r>
            <a:r>
              <a:rPr lang="uz-Cyrl-UZ" dirty="0">
                <a:latin typeface="Times New Roman" panose="02020603050405020304" pitchFamily="18" charset="0"/>
                <a:cs typeface="Times New Roman" panose="02020603050405020304" pitchFamily="18" charset="0"/>
              </a:rPr>
              <a:t> деб эътироф этилади.</a:t>
            </a:r>
            <a:endParaRPr lang="ru-RU"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16B25E0B-96AE-47B1-8284-6918D61A4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859" y="1600200"/>
            <a:ext cx="2550021" cy="2260848"/>
          </a:xfrm>
          <a:prstGeom prst="rect">
            <a:avLst/>
          </a:prstGeom>
          <a:ln w="9525">
            <a:solidFill>
              <a:schemeClr val="tx2">
                <a:lumMod val="60000"/>
                <a:lumOff val="40000"/>
              </a:schemeClr>
            </a:solidFill>
          </a:ln>
        </p:spPr>
      </p:pic>
      <p:pic>
        <p:nvPicPr>
          <p:cNvPr id="12" name="Рисунок 11">
            <a:extLst>
              <a:ext uri="{FF2B5EF4-FFF2-40B4-BE49-F238E27FC236}">
                <a16:creationId xmlns:a16="http://schemas.microsoft.com/office/drawing/2014/main" id="{B40AB939-DD90-4465-97CA-CDEC7FCB8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859" y="3933056"/>
            <a:ext cx="2550021" cy="2193107"/>
          </a:xfrm>
          <a:prstGeom prst="rect">
            <a:avLst/>
          </a:prstGeom>
          <a:ln w="9525">
            <a:solidFill>
              <a:schemeClr val="tx2">
                <a:lumMod val="60000"/>
                <a:lumOff val="40000"/>
              </a:schemeClr>
            </a:solidFill>
          </a:ln>
        </p:spPr>
      </p:pic>
    </p:spTree>
    <p:extLst>
      <p:ext uri="{BB962C8B-B14F-4D97-AF65-F5344CB8AC3E}">
        <p14:creationId xmlns:p14="http://schemas.microsoft.com/office/powerpoint/2010/main" val="319728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259632" y="274638"/>
            <a:ext cx="7427168" cy="850106"/>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Акциядорларнинг</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жавобгарлиги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3707904" y="1124744"/>
            <a:ext cx="5184576" cy="5400600"/>
          </a:xfrm>
          <a:gradFill>
            <a:gsLst>
              <a:gs pos="0">
                <a:schemeClr val="accent6">
                  <a:lumMod val="5000"/>
                  <a:lumOff val="95000"/>
                </a:schemeClr>
              </a:gs>
              <a:gs pos="23000">
                <a:schemeClr val="accent6">
                  <a:lumMod val="45000"/>
                  <a:lumOff val="55000"/>
                </a:schemeClr>
              </a:gs>
              <a:gs pos="40000">
                <a:schemeClr val="accent6">
                  <a:lumMod val="45000"/>
                  <a:lumOff val="55000"/>
                </a:schemeClr>
              </a:gs>
              <a:gs pos="51000">
                <a:schemeClr val="accent6">
                  <a:lumMod val="30000"/>
                  <a:lumOff val="70000"/>
                </a:schemeClr>
              </a:gs>
            </a:gsLst>
            <a:lin ang="5400000" scaled="1"/>
          </a:gradFill>
        </p:spPr>
        <p:txBody>
          <a:bodyPr>
            <a:noAutofit/>
          </a:bodyPr>
          <a:lstStyle/>
          <a:p>
            <a:pPr marL="0" indent="0" algn="just">
              <a:buNone/>
            </a:pPr>
            <a:r>
              <a:rPr lang="uz-Cyrl-UZ" sz="2400" dirty="0">
                <a:latin typeface="Times New Roman" panose="02020603050405020304" pitchFamily="18" charset="0"/>
                <a:cs typeface="Times New Roman" panose="02020603050405020304" pitchFamily="18" charset="0"/>
              </a:rPr>
              <a:t>    Жамият ўз мажбуриятлари юзасидан ўз мол-мулки билан жавобгар бўлади, аммо акциядорлари мажбуриятлари юзасидан жавобгар бўлмайди. Акциядорлар ҳам жамиятнинг мажбуриятлари юзасидан жавобгар бўлмайди. Агар акциядор жамият учун </a:t>
            </a:r>
            <a:r>
              <a:rPr lang="uz-Cyrl-UZ" sz="2400" b="1" dirty="0">
                <a:latin typeface="Times New Roman" panose="02020603050405020304" pitchFamily="18" charset="0"/>
                <a:cs typeface="Times New Roman" panose="02020603050405020304" pitchFamily="18" charset="0"/>
              </a:rPr>
              <a:t>мажбурий кўрсатма беришга ҳақли бўлиб</a:t>
            </a:r>
            <a:r>
              <a:rPr lang="uz-Cyrl-UZ" sz="2400" dirty="0">
                <a:latin typeface="Times New Roman" panose="02020603050405020304" pitchFamily="18" charset="0"/>
                <a:cs typeface="Times New Roman" panose="02020603050405020304" pitchFamily="18" charset="0"/>
              </a:rPr>
              <a:t>, унинг ғайриқонуний ҳаракатлари туфайли жамият тўловга қобилиятсиз бўлса, мазкур акциядор жамиятни мажбуриятлари бўйича </a:t>
            </a:r>
            <a:r>
              <a:rPr lang="uz-Cyrl-UZ" sz="2400" b="1" dirty="0">
                <a:latin typeface="Times New Roman" panose="02020603050405020304" pitchFamily="18" charset="0"/>
                <a:cs typeface="Times New Roman" panose="02020603050405020304" pitchFamily="18" charset="0"/>
              </a:rPr>
              <a:t>субсидиар жавобгар </a:t>
            </a:r>
            <a:r>
              <a:rPr lang="uz-Cyrl-UZ" sz="2400" dirty="0">
                <a:latin typeface="Times New Roman" panose="02020603050405020304" pitchFamily="18" charset="0"/>
                <a:cs typeface="Times New Roman" panose="02020603050405020304" pitchFamily="18" charset="0"/>
              </a:rPr>
              <a:t>бўлиши мумкин.</a:t>
            </a:r>
            <a:endParaRPr lang="ru-RU" sz="24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1556639-9B0F-4659-AD09-633789AA40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124744"/>
            <a:ext cx="2304256" cy="2664296"/>
          </a:xfrm>
          <a:prstGeom prst="rect">
            <a:avLst/>
          </a:prstGeom>
          <a:ln w="9525">
            <a:solidFill>
              <a:schemeClr val="tx2">
                <a:lumMod val="60000"/>
                <a:lumOff val="40000"/>
              </a:schemeClr>
            </a:solidFill>
          </a:ln>
        </p:spPr>
      </p:pic>
      <p:pic>
        <p:nvPicPr>
          <p:cNvPr id="7" name="Рисунок 6">
            <a:extLst>
              <a:ext uri="{FF2B5EF4-FFF2-40B4-BE49-F238E27FC236}">
                <a16:creationId xmlns:a16="http://schemas.microsoft.com/office/drawing/2014/main" id="{C2F79D0E-F459-48D2-A171-2DBA13DBB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39" y="3789040"/>
            <a:ext cx="2304257" cy="2736304"/>
          </a:xfrm>
          <a:prstGeom prst="rect">
            <a:avLst/>
          </a:prstGeom>
          <a:ln w="9525">
            <a:solidFill>
              <a:schemeClr val="tx2">
                <a:lumMod val="60000"/>
                <a:lumOff val="40000"/>
              </a:schemeClr>
            </a:solidFill>
          </a:ln>
        </p:spPr>
      </p:pic>
    </p:spTree>
    <p:extLst>
      <p:ext uri="{BB962C8B-B14F-4D97-AF65-F5344CB8AC3E}">
        <p14:creationId xmlns:p14="http://schemas.microsoft.com/office/powerpoint/2010/main" val="95822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96101-BFAE-08BE-8C4C-976BF0242E6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38EE28-2EBB-DBD6-9E95-DF293DB2A2AF}"/>
              </a:ext>
            </a:extLst>
          </p:cNvPr>
          <p:cNvSpPr>
            <a:spLocks noGrp="1"/>
          </p:cNvSpPr>
          <p:nvPr>
            <p:ph type="title"/>
          </p:nvPr>
        </p:nvSpPr>
        <p:spPr>
          <a:xfrm>
            <a:off x="1259632" y="274638"/>
            <a:ext cx="7427168" cy="922114"/>
          </a:xfrm>
          <a:pattFill prst="pct5">
            <a:fgClr>
              <a:schemeClr val="accent6">
                <a:lumMod val="60000"/>
                <a:lumOff val="40000"/>
              </a:schemeClr>
            </a:fgClr>
            <a:bgClr>
              <a:schemeClr val="bg1"/>
            </a:bgClr>
          </a:pattFill>
        </p:spPr>
        <p:txBody>
          <a:bodyPr/>
          <a:lstStyle/>
          <a:p>
            <a:r>
              <a:rPr lang="ru-RU" sz="2800" b="1" dirty="0" err="1">
                <a:latin typeface="Times New Roman" panose="02020603050405020304" pitchFamily="18" charset="0"/>
                <a:cs typeface="Times New Roman" panose="02020603050405020304" pitchFamily="18" charset="0"/>
              </a:rPr>
              <a:t>Кузатув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кенгаши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бошқарув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аъзолари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директорнинг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жавобгарлиги</a:t>
            </a:r>
            <a:endParaRPr lang="ru-RU" sz="28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AC71F139-932F-2FDB-3964-20859C305AD8}"/>
              </a:ext>
            </a:extLst>
          </p:cNvPr>
          <p:cNvSpPr>
            <a:spLocks noGrp="1"/>
          </p:cNvSpPr>
          <p:nvPr>
            <p:ph sz="half" idx="2"/>
          </p:nvPr>
        </p:nvSpPr>
        <p:spPr>
          <a:xfrm>
            <a:off x="1331640" y="1340768"/>
            <a:ext cx="7427168" cy="5184576"/>
          </a:xfrm>
          <a:blipFill>
            <a:blip r:embed="rId2"/>
            <a:tile tx="0" ty="0" sx="100000" sy="100000" flip="none" algn="tl"/>
          </a:blipFill>
        </p:spPr>
        <p:txBody>
          <a:bodyPr>
            <a:noAutofit/>
          </a:bodyPr>
          <a:lstStyle/>
          <a:p>
            <a:pPr marL="0" indent="0" algn="just">
              <a:buNone/>
            </a:pPr>
            <a:r>
              <a:rPr lang="uz-Cyrl-UZ" sz="2400" dirty="0">
                <a:latin typeface="Times New Roman" panose="02020603050405020304" pitchFamily="18" charset="0"/>
                <a:cs typeface="Times New Roman" panose="02020603050405020304" pitchFamily="18" charset="0"/>
              </a:rPr>
              <a:t>    Жамият кузатув кенгашининг аъзолари, жамият директори ва бошқаруви аъзолари, шунингдек ишончли бошқарувчи ўз ҳуқуқларини амалга оширишда ва ўз мажбуриятларини бажаришда жамиятнинг манфаатларини кўзлаб иш тутиши ҳамда белгиланган тартибда жавобгар бўлиши лозим.</a:t>
            </a:r>
          </a:p>
          <a:p>
            <a:pPr marL="0" indent="0" algn="just">
              <a:buNone/>
            </a:pPr>
            <a:r>
              <a:rPr lang="uz-Cyrl-UZ" sz="2400" dirty="0">
                <a:latin typeface="Times New Roman" panose="02020603050405020304" pitchFamily="18" charset="0"/>
                <a:cs typeface="Times New Roman" panose="02020603050405020304" pitchFamily="18" charset="0"/>
              </a:rPr>
              <a:t>    Агар ушбу модда қоидаларига мувофиқ бир нечта шахс жавобгар бўлса, уларнинг жамият олдидаги жавобгарлиги </a:t>
            </a:r>
            <a:r>
              <a:rPr lang="uz-Cyrl-UZ" sz="2400" b="1" dirty="0">
                <a:latin typeface="Times New Roman" panose="02020603050405020304" pitchFamily="18" charset="0"/>
                <a:cs typeface="Times New Roman" panose="02020603050405020304" pitchFamily="18" charset="0"/>
              </a:rPr>
              <a:t>солидар </a:t>
            </a:r>
            <a:r>
              <a:rPr lang="uz-Cyrl-UZ" sz="2400" dirty="0">
                <a:latin typeface="Times New Roman" panose="02020603050405020304" pitchFamily="18" charset="0"/>
                <a:cs typeface="Times New Roman" panose="02020603050405020304" pitchFamily="18" charset="0"/>
              </a:rPr>
              <a:t>жавобгарлик бўлади. </a:t>
            </a:r>
          </a:p>
          <a:p>
            <a:pPr marL="0" indent="0" algn="just">
              <a:buNone/>
            </a:pPr>
            <a:r>
              <a:rPr lang="uz-Cyrl-UZ" sz="2400" dirty="0">
                <a:latin typeface="Times New Roman" panose="02020603050405020304" pitchFamily="18" charset="0"/>
                <a:cs typeface="Times New Roman" panose="02020603050405020304" pitchFamily="18" charset="0"/>
              </a:rPr>
              <a:t>   Жамиятга зарар етказилишига сабаб бўлган қарорга овоз беришда иштирок этмаган ёки ушбу қарорга қарши овоз берган жамият кузатув кенгаши аъзолари, бошқарув аъзолари жавобгар бўлмайди.</a:t>
            </a:r>
          </a:p>
        </p:txBody>
      </p:sp>
    </p:spTree>
    <p:extLst>
      <p:ext uri="{BB962C8B-B14F-4D97-AF65-F5344CB8AC3E}">
        <p14:creationId xmlns:p14="http://schemas.microsoft.com/office/powerpoint/2010/main" val="145900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C8CDA-0510-8745-472D-85761F3580D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0CFEA1-56DE-8F0B-B51D-772917CBC0ED}"/>
              </a:ext>
            </a:extLst>
          </p:cNvPr>
          <p:cNvSpPr>
            <a:spLocks noGrp="1"/>
          </p:cNvSpPr>
          <p:nvPr>
            <p:ph type="title"/>
          </p:nvPr>
        </p:nvSpPr>
        <p:spPr>
          <a:xfrm>
            <a:off x="1259632" y="274638"/>
            <a:ext cx="7427168" cy="922114"/>
          </a:xfrm>
          <a:pattFill prst="pct5">
            <a:fgClr>
              <a:schemeClr val="accent6">
                <a:lumMod val="60000"/>
                <a:lumOff val="40000"/>
              </a:schemeClr>
            </a:fgClr>
            <a:bgClr>
              <a:schemeClr val="bg1"/>
            </a:bgClr>
          </a:pattFill>
        </p:spPr>
        <p:txBody>
          <a:bodyPr/>
          <a:lstStyle/>
          <a:p>
            <a:r>
              <a:rPr lang="ru-RU" sz="2800" b="1" dirty="0" err="1">
                <a:latin typeface="Times New Roman" panose="02020603050405020304" pitchFamily="18" charset="0"/>
                <a:cs typeface="Times New Roman" panose="02020603050405020304" pitchFamily="18" charset="0"/>
              </a:rPr>
              <a:t>Бошқарув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аъзолари</a:t>
            </a:r>
            <a:r>
              <a:rPr lang="ru-RU" sz="2800" b="1" dirty="0">
                <a:latin typeface="Times New Roman" panose="02020603050405020304" pitchFamily="18" charset="0"/>
                <a:cs typeface="Times New Roman" panose="02020603050405020304" pitchFamily="18" charset="0"/>
              </a:rPr>
              <a:t>, директор </a:t>
            </a:r>
            <a:r>
              <a:rPr lang="ru-RU" sz="2800" b="1" dirty="0" err="1">
                <a:latin typeface="Times New Roman" panose="02020603050405020304" pitchFamily="18" charset="0"/>
                <a:cs typeface="Times New Roman" panose="02020603050405020304" pitchFamily="18" charset="0"/>
              </a:rPr>
              <a:t>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ишончли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бошқарувчининг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жавобгарлиги</a:t>
            </a:r>
            <a:endParaRPr lang="ru-RU" sz="28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C5D6D25E-162C-DBB0-1FF5-C536A8DCB423}"/>
              </a:ext>
            </a:extLst>
          </p:cNvPr>
          <p:cNvSpPr>
            <a:spLocks noGrp="1"/>
          </p:cNvSpPr>
          <p:nvPr>
            <p:ph sz="half" idx="2"/>
          </p:nvPr>
        </p:nvSpPr>
        <p:spPr>
          <a:xfrm>
            <a:off x="1331640" y="1340768"/>
            <a:ext cx="7427168" cy="5184576"/>
          </a:xfrm>
          <a:blipFill>
            <a:blip r:embed="rId2"/>
            <a:tile tx="0" ty="0" sx="100000" sy="100000" flip="none" algn="tl"/>
          </a:blipFill>
        </p:spPr>
        <p:txBody>
          <a:bodyPr>
            <a:noAutofit/>
          </a:bodyPr>
          <a:lstStyle/>
          <a:p>
            <a:pPr marL="0" indent="0" algn="just">
              <a:buNone/>
            </a:pPr>
            <a:r>
              <a:rPr lang="uz-Cyrl-UZ" sz="2400" dirty="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Агар жамиятнинг ижроия органи томонидан </a:t>
            </a:r>
            <a:r>
              <a:rPr lang="uz-Cyrl-UZ" b="1" dirty="0">
                <a:latin typeface="Times New Roman" panose="02020603050405020304" pitchFamily="18" charset="0"/>
                <a:cs typeface="Times New Roman" panose="02020603050405020304" pitchFamily="18" charset="0"/>
              </a:rPr>
              <a:t>йирик битим</a:t>
            </a:r>
            <a:r>
              <a:rPr lang="uz-Cyrl-UZ" dirty="0">
                <a:latin typeface="Times New Roman" panose="02020603050405020304" pitchFamily="18" charset="0"/>
                <a:cs typeface="Times New Roman" panose="02020603050405020304" pitchFamily="18" charset="0"/>
              </a:rPr>
              <a:t> ёки </a:t>
            </a:r>
            <a:r>
              <a:rPr lang="uz-Cyrl-UZ" b="1" dirty="0">
                <a:latin typeface="Times New Roman" panose="02020603050405020304" pitchFamily="18" charset="0"/>
                <a:cs typeface="Times New Roman" panose="02020603050405020304" pitchFamily="18" charset="0"/>
              </a:rPr>
              <a:t>аффилланган шахслар билан битим тузиш тартиби бузилганлиги </a:t>
            </a:r>
            <a:r>
              <a:rPr lang="uz-Cyrl-UZ" dirty="0">
                <a:latin typeface="Times New Roman" panose="02020603050405020304" pitchFamily="18" charset="0"/>
                <a:cs typeface="Times New Roman" panose="02020603050405020304" pitchFamily="18" charset="0"/>
              </a:rPr>
              <a:t>натижасида жамиятга зарар етказилган бўлса ва бунда жамият директорининг ёки бошқарув аъзоларининг ёхуд ишончли бошқарувчининг айби қонунчиликда белгиланган тартибда исботланса, жамиятнинг кредиторлар олдидаги қарздорлигини қоплаш учун унинг мол-мулки етарли бўлмаган тақдирда жамиятнинг мажбуриятлари бўйича </a:t>
            </a:r>
            <a:r>
              <a:rPr lang="uz-Cyrl-UZ" b="1" dirty="0">
                <a:latin typeface="Times New Roman" panose="02020603050405020304" pitchFamily="18" charset="0"/>
                <a:cs typeface="Times New Roman" panose="02020603050405020304" pitchFamily="18" charset="0"/>
              </a:rPr>
              <a:t>субсидиар</a:t>
            </a:r>
            <a:r>
              <a:rPr lang="uz-Cyrl-UZ" dirty="0">
                <a:latin typeface="Times New Roman" panose="02020603050405020304" pitchFamily="18" charset="0"/>
                <a:cs typeface="Times New Roman" panose="02020603050405020304" pitchFamily="18" charset="0"/>
              </a:rPr>
              <a:t> жавобгар бўлади.</a:t>
            </a:r>
          </a:p>
        </p:txBody>
      </p:sp>
    </p:spTree>
    <p:extLst>
      <p:ext uri="{BB962C8B-B14F-4D97-AF65-F5344CB8AC3E}">
        <p14:creationId xmlns:p14="http://schemas.microsoft.com/office/powerpoint/2010/main" val="55579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259632" y="274638"/>
            <a:ext cx="7427168"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Масъулияти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чекланган</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жамият</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тушунчаси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4139952" y="1600200"/>
            <a:ext cx="4546848" cy="4525961"/>
          </a:xfrm>
          <a:blipFill>
            <a:blip r:embed="rId2"/>
            <a:tile tx="0" ty="0" sx="100000" sy="100000" flip="none" algn="tl"/>
          </a:blipFill>
        </p:spPr>
        <p:txBody>
          <a:bodyPr>
            <a:noAutofit/>
          </a:bodyPr>
          <a:lstStyle/>
          <a:p>
            <a:pPr marL="0" indent="0" algn="just">
              <a:buNone/>
            </a:pPr>
            <a:r>
              <a:rPr lang="uz-Cyrl-UZ" sz="2400" dirty="0">
                <a:latin typeface="Times New Roman" panose="02020603050405020304" pitchFamily="18" charset="0"/>
                <a:cs typeface="Times New Roman" panose="02020603050405020304" pitchFamily="18" charset="0"/>
              </a:rPr>
              <a:t>    </a:t>
            </a:r>
            <a:r>
              <a:rPr lang="uz-Cyrl-UZ" sz="3000" dirty="0">
                <a:latin typeface="Times New Roman" panose="02020603050405020304" pitchFamily="18" charset="0"/>
                <a:cs typeface="Times New Roman" panose="02020603050405020304" pitchFamily="18" charset="0"/>
              </a:rPr>
              <a:t>Бир ёки бир неча шахс томонидан таъсис этилган, устав фонди таъсис ҳужжатлари билан белгиланган миқдорларда улушларга бўлинган хўжалик жамияти </a:t>
            </a:r>
            <a:r>
              <a:rPr lang="uz-Cyrl-UZ" sz="3000" b="1" dirty="0">
                <a:latin typeface="Times New Roman" panose="02020603050405020304" pitchFamily="18" charset="0"/>
                <a:cs typeface="Times New Roman" panose="02020603050405020304" pitchFamily="18" charset="0"/>
              </a:rPr>
              <a:t>масъулияти чекланган жамият </a:t>
            </a:r>
            <a:r>
              <a:rPr lang="uz-Cyrl-UZ" sz="3000" dirty="0">
                <a:latin typeface="Times New Roman" panose="02020603050405020304" pitchFamily="18" charset="0"/>
                <a:cs typeface="Times New Roman" panose="02020603050405020304" pitchFamily="18" charset="0"/>
              </a:rPr>
              <a:t>ҳисобланади. </a:t>
            </a:r>
            <a:endParaRPr lang="ru-RU" sz="30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6EE3534-58EC-4D10-B22B-897974F91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600199"/>
            <a:ext cx="2520280" cy="1828801"/>
          </a:xfrm>
          <a:prstGeom prst="rect">
            <a:avLst/>
          </a:prstGeom>
          <a:ln w="3175">
            <a:solidFill>
              <a:schemeClr val="tx1"/>
            </a:solidFill>
          </a:ln>
        </p:spPr>
      </p:pic>
      <p:pic>
        <p:nvPicPr>
          <p:cNvPr id="10" name="Рисунок 9">
            <a:extLst>
              <a:ext uri="{FF2B5EF4-FFF2-40B4-BE49-F238E27FC236}">
                <a16:creationId xmlns:a16="http://schemas.microsoft.com/office/drawing/2014/main" id="{D94FE151-9C42-435F-A6D8-BD59BA2166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3611561"/>
            <a:ext cx="2520280" cy="2514600"/>
          </a:xfrm>
          <a:prstGeom prst="rect">
            <a:avLst/>
          </a:prstGeom>
          <a:blipFill>
            <a:blip r:embed="rId2"/>
            <a:tile tx="0" ty="0" sx="100000" sy="100000" flip="none" algn="tl"/>
          </a:blipFill>
          <a:ln w="3175">
            <a:solidFill>
              <a:schemeClr val="tx1"/>
            </a:solidFill>
          </a:ln>
        </p:spPr>
      </p:pic>
    </p:spTree>
    <p:extLst>
      <p:ext uri="{BB962C8B-B14F-4D97-AF65-F5344CB8AC3E}">
        <p14:creationId xmlns:p14="http://schemas.microsoft.com/office/powerpoint/2010/main" val="152698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259632" y="274638"/>
            <a:ext cx="7427168"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Масъулияти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чекланган</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жамиятда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иштирокчиларнинг</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жавобгарлиги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4139952" y="1600200"/>
            <a:ext cx="4546848" cy="4983162"/>
          </a:xfrm>
          <a:blipFill>
            <a:blip r:embed="rId2"/>
            <a:tile tx="0" ty="0" sx="100000" sy="100000" flip="none" algn="tl"/>
          </a:blipFill>
        </p:spPr>
        <p:txBody>
          <a:bodyPr>
            <a:noAutofit/>
          </a:bodyPr>
          <a:lstStyle/>
          <a:p>
            <a:pPr marL="0" indent="0" algn="just">
              <a:buNone/>
            </a:pPr>
            <a:r>
              <a:rPr lang="uz-Cyrl-UZ" sz="2300" dirty="0">
                <a:latin typeface="Times New Roman" panose="02020603050405020304" pitchFamily="18" charset="0"/>
                <a:cs typeface="Times New Roman" panose="02020603050405020304" pitchFamily="18" charset="0"/>
              </a:rPr>
              <a:t>    МЧЖ иштирокчилари унинг мажбуриятлари бўйича жавобгар бўлмайдилар ва МЧЖ фаолияти билан боғлиқ зарарлар учун </a:t>
            </a:r>
            <a:r>
              <a:rPr lang="uz-Cyrl-UZ" sz="2300" b="1" dirty="0">
                <a:latin typeface="Times New Roman" panose="02020603050405020304" pitchFamily="18" charset="0"/>
                <a:cs typeface="Times New Roman" panose="02020603050405020304" pitchFamily="18" charset="0"/>
              </a:rPr>
              <a:t>ўзлари қўшган ҳиссалар қиймати доирасида</a:t>
            </a:r>
            <a:r>
              <a:rPr lang="uz-Cyrl-UZ" sz="2300" dirty="0">
                <a:latin typeface="Times New Roman" panose="02020603050405020304" pitchFamily="18" charset="0"/>
                <a:cs typeface="Times New Roman" panose="02020603050405020304" pitchFamily="18" charset="0"/>
              </a:rPr>
              <a:t> жавобгар бўладилар.</a:t>
            </a:r>
          </a:p>
          <a:p>
            <a:pPr marL="0" indent="0" algn="just">
              <a:buNone/>
            </a:pPr>
            <a:r>
              <a:rPr lang="uz-Cyrl-UZ" sz="2300" dirty="0">
                <a:latin typeface="Times New Roman" panose="02020603050405020304" pitchFamily="18" charset="0"/>
                <a:cs typeface="Times New Roman" panose="02020603050405020304" pitchFamily="18" charset="0"/>
              </a:rPr>
              <a:t>     МЧЖнинг </a:t>
            </a:r>
            <a:r>
              <a:rPr lang="uz-Cyrl-UZ" sz="2300" b="1" dirty="0">
                <a:latin typeface="Times New Roman" panose="02020603050405020304" pitchFamily="18" charset="0"/>
                <a:cs typeface="Times New Roman" panose="02020603050405020304" pitchFamily="18" charset="0"/>
              </a:rPr>
              <a:t>ўз ҳиссасини тўла қўшмаган</a:t>
            </a:r>
            <a:r>
              <a:rPr lang="uz-Cyrl-UZ" sz="2300" dirty="0">
                <a:latin typeface="Times New Roman" panose="02020603050405020304" pitchFamily="18" charset="0"/>
                <a:cs typeface="Times New Roman" panose="02020603050405020304" pitchFamily="18" charset="0"/>
              </a:rPr>
              <a:t> иштирокчилари жамият мажбуриятлари бўйича ҳар бир иштирокчи ҳиссасининг тўланмаган қисмининг қиймати доирасида </a:t>
            </a:r>
            <a:r>
              <a:rPr lang="uz-Cyrl-UZ" sz="2300" b="1" dirty="0">
                <a:latin typeface="Times New Roman" panose="02020603050405020304" pitchFamily="18" charset="0"/>
                <a:cs typeface="Times New Roman" panose="02020603050405020304" pitchFamily="18" charset="0"/>
              </a:rPr>
              <a:t>солидар жавобгар </a:t>
            </a:r>
            <a:r>
              <a:rPr lang="uz-Cyrl-UZ" sz="2300" dirty="0">
                <a:latin typeface="Times New Roman" panose="02020603050405020304" pitchFamily="18" charset="0"/>
                <a:cs typeface="Times New Roman" panose="02020603050405020304" pitchFamily="18" charset="0"/>
              </a:rPr>
              <a:t>бўладилар.</a:t>
            </a:r>
          </a:p>
          <a:p>
            <a:pPr marL="0" indent="0" algn="just">
              <a:buNone/>
            </a:pPr>
            <a:endParaRPr lang="ru-RU" sz="2300" dirty="0">
              <a:latin typeface="Times New Roman" panose="02020603050405020304" pitchFamily="18" charset="0"/>
              <a:cs typeface="Times New Roman" panose="02020603050405020304" pitchFamily="18" charset="0"/>
            </a:endParaRPr>
          </a:p>
        </p:txBody>
      </p:sp>
      <p:sp>
        <p:nvSpPr>
          <p:cNvPr id="8" name="Блок-схема: магнитный диск 7">
            <a:extLst>
              <a:ext uri="{FF2B5EF4-FFF2-40B4-BE49-F238E27FC236}">
                <a16:creationId xmlns:a16="http://schemas.microsoft.com/office/drawing/2014/main" id="{82C83B33-15B2-4FC3-A6D4-386AFEC223DF}"/>
              </a:ext>
            </a:extLst>
          </p:cNvPr>
          <p:cNvSpPr/>
          <p:nvPr/>
        </p:nvSpPr>
        <p:spPr>
          <a:xfrm>
            <a:off x="1403648" y="5439885"/>
            <a:ext cx="2592288" cy="1036712"/>
          </a:xfrm>
          <a:prstGeom prst="flowChartMagneticDisk">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200" b="1" dirty="0">
                <a:solidFill>
                  <a:schemeClr val="tx1"/>
                </a:solidFill>
                <a:latin typeface="Times New Roman" panose="02020603050405020304" pitchFamily="18" charset="0"/>
                <a:cs typeface="Times New Roman" panose="02020603050405020304" pitchFamily="18" charset="0"/>
              </a:rPr>
              <a:t>Кредитор</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13" name="Десятиугольник 12">
            <a:extLst>
              <a:ext uri="{FF2B5EF4-FFF2-40B4-BE49-F238E27FC236}">
                <a16:creationId xmlns:a16="http://schemas.microsoft.com/office/drawing/2014/main" id="{575F6372-4326-46F6-8F3F-987ECA46D94F}"/>
              </a:ext>
            </a:extLst>
          </p:cNvPr>
          <p:cNvSpPr/>
          <p:nvPr/>
        </p:nvSpPr>
        <p:spPr>
          <a:xfrm flipH="1">
            <a:off x="1445964" y="1669585"/>
            <a:ext cx="677763" cy="648072"/>
          </a:xfrm>
          <a:prstGeom prst="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1</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14" name="Десятиугольник 13">
            <a:extLst>
              <a:ext uri="{FF2B5EF4-FFF2-40B4-BE49-F238E27FC236}">
                <a16:creationId xmlns:a16="http://schemas.microsoft.com/office/drawing/2014/main" id="{9B846D15-3FB8-45B8-A1DF-B23838DE8CE5}"/>
              </a:ext>
            </a:extLst>
          </p:cNvPr>
          <p:cNvSpPr/>
          <p:nvPr/>
        </p:nvSpPr>
        <p:spPr>
          <a:xfrm flipH="1">
            <a:off x="2195735" y="1526969"/>
            <a:ext cx="864096" cy="648072"/>
          </a:xfrm>
          <a:prstGeom prst="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2</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15" name="Десятиугольник 14">
            <a:extLst>
              <a:ext uri="{FF2B5EF4-FFF2-40B4-BE49-F238E27FC236}">
                <a16:creationId xmlns:a16="http://schemas.microsoft.com/office/drawing/2014/main" id="{3B01799B-EBA5-4959-8F5A-8E9BC871EFFA}"/>
              </a:ext>
            </a:extLst>
          </p:cNvPr>
          <p:cNvSpPr/>
          <p:nvPr/>
        </p:nvSpPr>
        <p:spPr>
          <a:xfrm flipH="1">
            <a:off x="3131840" y="1850052"/>
            <a:ext cx="864096" cy="648072"/>
          </a:xfrm>
          <a:prstGeom prst="decag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3</a:t>
            </a:r>
            <a:endParaRPr lang="ru-RU"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4" name="Схема 23">
            <a:extLst>
              <a:ext uri="{FF2B5EF4-FFF2-40B4-BE49-F238E27FC236}">
                <a16:creationId xmlns:a16="http://schemas.microsoft.com/office/drawing/2014/main" id="{BCFB4DBA-F447-4711-A6BE-6CE2462C4001}"/>
              </a:ext>
            </a:extLst>
          </p:cNvPr>
          <p:cNvGraphicFramePr/>
          <p:nvPr>
            <p:extLst>
              <p:ext uri="{D42A27DB-BD31-4B8C-83A1-F6EECF244321}">
                <p14:modId xmlns:p14="http://schemas.microsoft.com/office/powerpoint/2010/main" val="3833315910"/>
              </p:ext>
            </p:extLst>
          </p:nvPr>
        </p:nvGraphicFramePr>
        <p:xfrm>
          <a:off x="1259632" y="2317657"/>
          <a:ext cx="2736304" cy="2983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6" name="Прямая со стрелкой 25">
            <a:extLst>
              <a:ext uri="{FF2B5EF4-FFF2-40B4-BE49-F238E27FC236}">
                <a16:creationId xmlns:a16="http://schemas.microsoft.com/office/drawing/2014/main" id="{F2EC08CC-80AA-44C1-845D-C39527CD9842}"/>
              </a:ext>
            </a:extLst>
          </p:cNvPr>
          <p:cNvCxnSpPr>
            <a:cxnSpLocks/>
          </p:cNvCxnSpPr>
          <p:nvPr/>
        </p:nvCxnSpPr>
        <p:spPr>
          <a:xfrm>
            <a:off x="1816121" y="2393254"/>
            <a:ext cx="91583" cy="3920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A4DD3F1A-BB45-4FE4-8E65-395FE34CA561}"/>
              </a:ext>
            </a:extLst>
          </p:cNvPr>
          <p:cNvCxnSpPr>
            <a:cxnSpLocks/>
          </p:cNvCxnSpPr>
          <p:nvPr/>
        </p:nvCxnSpPr>
        <p:spPr>
          <a:xfrm>
            <a:off x="2627783" y="2229867"/>
            <a:ext cx="0" cy="6155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a:extLst>
              <a:ext uri="{FF2B5EF4-FFF2-40B4-BE49-F238E27FC236}">
                <a16:creationId xmlns:a16="http://schemas.microsoft.com/office/drawing/2014/main" id="{FD2EBC57-CDC2-489A-9413-8D08F3F07BA5}"/>
              </a:ext>
            </a:extLst>
          </p:cNvPr>
          <p:cNvCxnSpPr>
            <a:cxnSpLocks/>
          </p:cNvCxnSpPr>
          <p:nvPr/>
        </p:nvCxnSpPr>
        <p:spPr>
          <a:xfrm flipH="1">
            <a:off x="3203848" y="2498124"/>
            <a:ext cx="72009" cy="2517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961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259632" y="274638"/>
            <a:ext cx="7427168"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Қўшимча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масъулиятли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жамият</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тушунчаси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4139952" y="1600200"/>
            <a:ext cx="4546848" cy="4853136"/>
          </a:xfrm>
          <a:blipFill>
            <a:blip r:embed="rId2"/>
            <a:tile tx="0" ty="0" sx="100000" sy="100000" flip="none" algn="tl"/>
          </a:blipFill>
        </p:spPr>
        <p:txBody>
          <a:bodyPr>
            <a:noAutofit/>
          </a:bodyPr>
          <a:lstStyle/>
          <a:p>
            <a:pPr marL="0" indent="0" algn="just">
              <a:buNone/>
            </a:pPr>
            <a:r>
              <a:rPr lang="uz-Cyrl-UZ" sz="2900" dirty="0">
                <a:latin typeface="Times New Roman" panose="02020603050405020304" pitchFamily="18" charset="0"/>
                <a:cs typeface="Times New Roman" panose="02020603050405020304" pitchFamily="18" charset="0"/>
              </a:rPr>
              <a:t>     Бир ёки бир неча шахс томонидан таъсис этилган, устав фонди (устав капитали) таъсис ҳужжатлари билан белгиланган миқдорлардаги улушларга бўлинган хўжалик жамияти </a:t>
            </a:r>
            <a:r>
              <a:rPr lang="uz-Cyrl-UZ" sz="2900" b="1" dirty="0">
                <a:latin typeface="Times New Roman" panose="02020603050405020304" pitchFamily="18" charset="0"/>
                <a:cs typeface="Times New Roman" panose="02020603050405020304" pitchFamily="18" charset="0"/>
              </a:rPr>
              <a:t>қўшимча масъулиятли жамият</a:t>
            </a:r>
            <a:r>
              <a:rPr lang="uz-Cyrl-UZ" sz="2900" dirty="0">
                <a:latin typeface="Times New Roman" panose="02020603050405020304" pitchFamily="18" charset="0"/>
                <a:cs typeface="Times New Roman" panose="02020603050405020304" pitchFamily="18" charset="0"/>
              </a:rPr>
              <a:t> деб ҳисобланади.</a:t>
            </a:r>
            <a:endParaRPr lang="ru-RU" sz="2900"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DD6D0F09-BE23-4375-9E24-D73EC67DF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600200"/>
            <a:ext cx="2433439" cy="2404864"/>
          </a:xfrm>
          <a:prstGeom prst="rect">
            <a:avLst/>
          </a:prstGeom>
          <a:ln w="6350">
            <a:solidFill>
              <a:schemeClr val="tx2">
                <a:lumMod val="60000"/>
                <a:lumOff val="40000"/>
              </a:schemeClr>
            </a:solidFill>
          </a:ln>
        </p:spPr>
      </p:pic>
      <p:pic>
        <p:nvPicPr>
          <p:cNvPr id="12" name="Рисунок 11">
            <a:extLst>
              <a:ext uri="{FF2B5EF4-FFF2-40B4-BE49-F238E27FC236}">
                <a16:creationId xmlns:a16="http://schemas.microsoft.com/office/drawing/2014/main" id="{89F06D66-B351-4609-8CDE-5684A2BC4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4149080"/>
            <a:ext cx="2433439" cy="2304256"/>
          </a:xfrm>
          <a:prstGeom prst="rect">
            <a:avLst/>
          </a:prstGeom>
          <a:ln w="6350">
            <a:solidFill>
              <a:schemeClr val="tx2">
                <a:lumMod val="60000"/>
                <a:lumOff val="40000"/>
              </a:schemeClr>
            </a:solidFill>
          </a:ln>
        </p:spPr>
      </p:pic>
    </p:spTree>
    <p:extLst>
      <p:ext uri="{BB962C8B-B14F-4D97-AF65-F5344CB8AC3E}">
        <p14:creationId xmlns:p14="http://schemas.microsoft.com/office/powerpoint/2010/main" val="220637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259632" y="274638"/>
            <a:ext cx="7427168"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Қўшимча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масъулиятли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жамиятда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иштирокчиларнинг</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жавобгарлиги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4139952" y="1526969"/>
            <a:ext cx="4546848" cy="5056393"/>
          </a:xfrm>
          <a:blipFill>
            <a:blip r:embed="rId2"/>
            <a:tile tx="0" ty="0" sx="100000" sy="100000" flip="none" algn="tl"/>
          </a:blipFill>
        </p:spPr>
        <p:txBody>
          <a:bodyPr>
            <a:noAutofit/>
          </a:bodyPr>
          <a:lstStyle/>
          <a:p>
            <a:pPr marL="0" indent="0" algn="just">
              <a:buNone/>
            </a:pPr>
            <a:r>
              <a:rPr lang="uz-Cyrl-UZ" sz="2900" dirty="0">
                <a:latin typeface="Times New Roman" panose="02020603050405020304" pitchFamily="18" charset="0"/>
                <a:cs typeface="Times New Roman" panose="02020603050405020304" pitchFamily="18" charset="0"/>
              </a:rPr>
              <a:t>     ҚМЖ иштирокчилари уни мажбуриятлари бўйича ўзига тегишли мол-мулклари билан ҳаммага бир хил бўлган ва қўшган ҳиссалари қийматига нисбатан жамият таъсис ҳужжатларида белгиланган каррали миқдорда </a:t>
            </a:r>
            <a:r>
              <a:rPr lang="uz-Cyrl-UZ" sz="2900" b="1" dirty="0">
                <a:latin typeface="Times New Roman" panose="02020603050405020304" pitchFamily="18" charset="0"/>
                <a:cs typeface="Times New Roman" panose="02020603050405020304" pitchFamily="18" charset="0"/>
              </a:rPr>
              <a:t>солидар тарзда субсидиар </a:t>
            </a:r>
            <a:r>
              <a:rPr lang="uz-Cyrl-UZ" sz="2900" dirty="0">
                <a:latin typeface="Times New Roman" panose="02020603050405020304" pitchFamily="18" charset="0"/>
                <a:cs typeface="Times New Roman" panose="02020603050405020304" pitchFamily="18" charset="0"/>
              </a:rPr>
              <a:t>жавобгар бўладилар.  </a:t>
            </a:r>
            <a:endParaRPr lang="ru-RU" sz="2900" dirty="0">
              <a:latin typeface="Times New Roman" panose="02020603050405020304" pitchFamily="18" charset="0"/>
              <a:cs typeface="Times New Roman" panose="02020603050405020304" pitchFamily="18" charset="0"/>
            </a:endParaRPr>
          </a:p>
        </p:txBody>
      </p:sp>
      <p:graphicFrame>
        <p:nvGraphicFramePr>
          <p:cNvPr id="6" name="Схема 5">
            <a:extLst>
              <a:ext uri="{FF2B5EF4-FFF2-40B4-BE49-F238E27FC236}">
                <a16:creationId xmlns:a16="http://schemas.microsoft.com/office/drawing/2014/main" id="{97015E51-0166-46AC-AB20-E6E1AB8C8EEE}"/>
              </a:ext>
            </a:extLst>
          </p:cNvPr>
          <p:cNvGraphicFramePr/>
          <p:nvPr>
            <p:extLst>
              <p:ext uri="{D42A27DB-BD31-4B8C-83A1-F6EECF244321}">
                <p14:modId xmlns:p14="http://schemas.microsoft.com/office/powerpoint/2010/main" val="3928602538"/>
              </p:ext>
            </p:extLst>
          </p:nvPr>
        </p:nvGraphicFramePr>
        <p:xfrm>
          <a:off x="1259632" y="2317657"/>
          <a:ext cx="2736304" cy="2983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Блок-схема: магнитный диск 7">
            <a:extLst>
              <a:ext uri="{FF2B5EF4-FFF2-40B4-BE49-F238E27FC236}">
                <a16:creationId xmlns:a16="http://schemas.microsoft.com/office/drawing/2014/main" id="{525D6B3F-63E6-4C4C-AB86-A973589DE67D}"/>
              </a:ext>
            </a:extLst>
          </p:cNvPr>
          <p:cNvSpPr/>
          <p:nvPr/>
        </p:nvSpPr>
        <p:spPr>
          <a:xfrm>
            <a:off x="1403648" y="5439885"/>
            <a:ext cx="2592288" cy="1036712"/>
          </a:xfrm>
          <a:prstGeom prst="flowChartMagneticDisk">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200" b="1" dirty="0">
                <a:solidFill>
                  <a:schemeClr val="tx1"/>
                </a:solidFill>
                <a:latin typeface="Times New Roman" panose="02020603050405020304" pitchFamily="18" charset="0"/>
                <a:cs typeface="Times New Roman" panose="02020603050405020304" pitchFamily="18" charset="0"/>
              </a:rPr>
              <a:t>Кредитор</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9" name="Десятиугольник 8">
            <a:extLst>
              <a:ext uri="{FF2B5EF4-FFF2-40B4-BE49-F238E27FC236}">
                <a16:creationId xmlns:a16="http://schemas.microsoft.com/office/drawing/2014/main" id="{D97666BB-73A8-4DF1-9EA3-241F964FD46C}"/>
              </a:ext>
            </a:extLst>
          </p:cNvPr>
          <p:cNvSpPr/>
          <p:nvPr/>
        </p:nvSpPr>
        <p:spPr>
          <a:xfrm flipH="1">
            <a:off x="1445964" y="1669585"/>
            <a:ext cx="677763" cy="648072"/>
          </a:xfrm>
          <a:prstGeom prst="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1</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11" name="Десятиугольник 10">
            <a:extLst>
              <a:ext uri="{FF2B5EF4-FFF2-40B4-BE49-F238E27FC236}">
                <a16:creationId xmlns:a16="http://schemas.microsoft.com/office/drawing/2014/main" id="{72EC643C-A98E-4AA1-96A9-696394354399}"/>
              </a:ext>
            </a:extLst>
          </p:cNvPr>
          <p:cNvSpPr/>
          <p:nvPr/>
        </p:nvSpPr>
        <p:spPr>
          <a:xfrm flipH="1">
            <a:off x="2195735" y="1526969"/>
            <a:ext cx="864096" cy="648072"/>
          </a:xfrm>
          <a:prstGeom prst="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2</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13" name="Десятиугольник 12">
            <a:extLst>
              <a:ext uri="{FF2B5EF4-FFF2-40B4-BE49-F238E27FC236}">
                <a16:creationId xmlns:a16="http://schemas.microsoft.com/office/drawing/2014/main" id="{315324D8-623D-440B-90C8-B043834AC2FA}"/>
              </a:ext>
            </a:extLst>
          </p:cNvPr>
          <p:cNvSpPr/>
          <p:nvPr/>
        </p:nvSpPr>
        <p:spPr>
          <a:xfrm flipH="1">
            <a:off x="3131840" y="1850052"/>
            <a:ext cx="864096" cy="648072"/>
          </a:xfrm>
          <a:prstGeom prst="decag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3</a:t>
            </a:r>
            <a:endParaRPr lang="ru-RU" sz="2800" b="1" dirty="0">
              <a:solidFill>
                <a:schemeClr val="tx1"/>
              </a:solidFill>
              <a:latin typeface="Times New Roman" panose="02020603050405020304" pitchFamily="18" charset="0"/>
              <a:cs typeface="Times New Roman" panose="02020603050405020304" pitchFamily="18" charset="0"/>
            </a:endParaRPr>
          </a:p>
        </p:txBody>
      </p:sp>
      <p:cxnSp>
        <p:nvCxnSpPr>
          <p:cNvPr id="14" name="Прямая со стрелкой 13">
            <a:extLst>
              <a:ext uri="{FF2B5EF4-FFF2-40B4-BE49-F238E27FC236}">
                <a16:creationId xmlns:a16="http://schemas.microsoft.com/office/drawing/2014/main" id="{1E4B8023-4E4F-444C-8CC5-B52B0A536899}"/>
              </a:ext>
            </a:extLst>
          </p:cNvPr>
          <p:cNvCxnSpPr>
            <a:cxnSpLocks/>
            <a:stCxn id="11" idx="2"/>
          </p:cNvCxnSpPr>
          <p:nvPr/>
        </p:nvCxnSpPr>
        <p:spPr>
          <a:xfrm flipH="1">
            <a:off x="2195736" y="2051270"/>
            <a:ext cx="82513" cy="28178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D7148EE0-7E34-4782-965E-27EAAE267EB7}"/>
              </a:ext>
            </a:extLst>
          </p:cNvPr>
          <p:cNvCxnSpPr>
            <a:cxnSpLocks/>
            <a:stCxn id="13" idx="4"/>
          </p:cNvCxnSpPr>
          <p:nvPr/>
        </p:nvCxnSpPr>
        <p:spPr>
          <a:xfrm flipH="1">
            <a:off x="3491880" y="2498123"/>
            <a:ext cx="205518" cy="23710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B8E0B0CA-C8EE-4DF6-9706-5DEA32061642}"/>
              </a:ext>
            </a:extLst>
          </p:cNvPr>
          <p:cNvCxnSpPr>
            <a:cxnSpLocks/>
            <a:stCxn id="9" idx="3"/>
          </p:cNvCxnSpPr>
          <p:nvPr/>
        </p:nvCxnSpPr>
        <p:spPr>
          <a:xfrm>
            <a:off x="1680125" y="2317656"/>
            <a:ext cx="83563" cy="25515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07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259632" y="274638"/>
            <a:ext cx="7427168"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Хўжалик</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ширкатлари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тушунчаси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4139952" y="1600200"/>
            <a:ext cx="4546848" cy="4525963"/>
          </a:xfrm>
          <a:blipFill>
            <a:blip r:embed="rId2"/>
            <a:tile tx="0" ty="0" sx="100000" sy="100000" flip="none" algn="tl"/>
          </a:blipFill>
        </p:spPr>
        <p:txBody>
          <a:bodyPr>
            <a:normAutofit fontScale="85000" lnSpcReduction="10000"/>
          </a:bodyPr>
          <a:lstStyle/>
          <a:p>
            <a:pPr marL="0" indent="0" algn="just">
              <a:buNone/>
            </a:pPr>
            <a:r>
              <a:rPr lang="uz-Cyrl-UZ" dirty="0">
                <a:latin typeface="Times New Roman" panose="02020603050405020304" pitchFamily="18" charset="0"/>
                <a:cs typeface="Times New Roman" panose="02020603050405020304" pitchFamily="18" charset="0"/>
              </a:rPr>
              <a:t>    Муассислар (иштирокчилар) улушларига (ҳиссаларига) бўлинган устав фондига эга бўлган тижорат ташкилоти </a:t>
            </a:r>
            <a:r>
              <a:rPr lang="uz-Cyrl-UZ" b="1" dirty="0">
                <a:latin typeface="Times New Roman" panose="02020603050405020304" pitchFamily="18" charset="0"/>
                <a:cs typeface="Times New Roman" panose="02020603050405020304" pitchFamily="18" charset="0"/>
              </a:rPr>
              <a:t>хўжалик ширкати </a:t>
            </a:r>
            <a:r>
              <a:rPr lang="uz-Cyrl-UZ" dirty="0">
                <a:latin typeface="Times New Roman" panose="02020603050405020304" pitchFamily="18" charset="0"/>
                <a:cs typeface="Times New Roman" panose="02020603050405020304" pitchFamily="18" charset="0"/>
              </a:rPr>
              <a:t>ҳисобланади, бундай ширкатда муассислар (иштирокчилар) ёки улардан айримлари ширкат номидан тадбиркорлик фаолияти юритишда шахсан иштирок этадилар. Хўжалик ширкати </a:t>
            </a:r>
            <a:r>
              <a:rPr lang="uz-Cyrl-UZ" b="1" dirty="0">
                <a:latin typeface="Times New Roman" panose="02020603050405020304" pitchFamily="18" charset="0"/>
                <a:cs typeface="Times New Roman" panose="02020603050405020304" pitchFamily="18" charset="0"/>
              </a:rPr>
              <a:t>тўлиқ ширкат </a:t>
            </a:r>
            <a:r>
              <a:rPr lang="uz-Cyrl-UZ" dirty="0">
                <a:latin typeface="Times New Roman" panose="02020603050405020304" pitchFamily="18" charset="0"/>
                <a:cs typeface="Times New Roman" panose="02020603050405020304" pitchFamily="18" charset="0"/>
              </a:rPr>
              <a:t>ёки </a:t>
            </a:r>
            <a:r>
              <a:rPr lang="uz-Cyrl-UZ" b="1" dirty="0">
                <a:latin typeface="Times New Roman" panose="02020603050405020304" pitchFamily="18" charset="0"/>
                <a:cs typeface="Times New Roman" panose="02020603050405020304" pitchFamily="18" charset="0"/>
              </a:rPr>
              <a:t>коммандит ширкат</a:t>
            </a:r>
            <a:r>
              <a:rPr lang="uz-Cyrl-UZ" dirty="0">
                <a:latin typeface="Times New Roman" panose="02020603050405020304" pitchFamily="18" charset="0"/>
                <a:cs typeface="Times New Roman" panose="02020603050405020304" pitchFamily="18" charset="0"/>
              </a:rPr>
              <a:t> шаклида тузилади.</a:t>
            </a:r>
            <a:endParaRPr lang="ru-RU"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8F699430-3112-4209-98AB-88EF916B4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303" y="1600200"/>
            <a:ext cx="2608600" cy="2188840"/>
          </a:xfrm>
          <a:prstGeom prst="rect">
            <a:avLst/>
          </a:prstGeom>
          <a:ln w="28575">
            <a:solidFill>
              <a:schemeClr val="tx2">
                <a:lumMod val="60000"/>
                <a:lumOff val="40000"/>
              </a:schemeClr>
            </a:solidFill>
          </a:ln>
        </p:spPr>
      </p:pic>
      <p:pic>
        <p:nvPicPr>
          <p:cNvPr id="12" name="Рисунок 11">
            <a:extLst>
              <a:ext uri="{FF2B5EF4-FFF2-40B4-BE49-F238E27FC236}">
                <a16:creationId xmlns:a16="http://schemas.microsoft.com/office/drawing/2014/main" id="{87F5826B-9281-4CE0-AE72-4F270E778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303" y="3904456"/>
            <a:ext cx="2608600" cy="2188840"/>
          </a:xfrm>
          <a:prstGeom prst="rect">
            <a:avLst/>
          </a:prstGeom>
          <a:ln w="28575">
            <a:solidFill>
              <a:schemeClr val="tx2">
                <a:lumMod val="60000"/>
                <a:lumOff val="40000"/>
              </a:schemeClr>
            </a:solidFill>
          </a:ln>
        </p:spPr>
      </p:pic>
    </p:spTree>
    <p:extLst>
      <p:ext uri="{BB962C8B-B14F-4D97-AF65-F5344CB8AC3E}">
        <p14:creationId xmlns:p14="http://schemas.microsoft.com/office/powerpoint/2010/main" val="298203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403648" y="332656"/>
            <a:ext cx="7427168"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Тўлиқ</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ширкатда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иштирокчиларнинг</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жавобгарлиги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4139952" y="1916832"/>
            <a:ext cx="4546848" cy="3888432"/>
          </a:xfrm>
          <a:blipFill>
            <a:blip r:embed="rId2"/>
            <a:tile tx="0" ty="0" sx="100000" sy="100000" flip="none" algn="tl"/>
          </a:blipFill>
        </p:spPr>
        <p:txBody>
          <a:bodyPr>
            <a:noAutofit/>
          </a:bodyPr>
          <a:lstStyle/>
          <a:p>
            <a:pPr marL="0" indent="0" algn="just">
              <a:buNone/>
            </a:pPr>
            <a:r>
              <a:rPr lang="uz-Cyrl-UZ" sz="2900" dirty="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Тўлиқ ширкат иштирокчилари ширкатнинг мажбуриятлари юзасидан ўз мол-мулклари билан </a:t>
            </a:r>
            <a:r>
              <a:rPr lang="uz-Cyrl-UZ" b="1" dirty="0">
                <a:latin typeface="Times New Roman" panose="02020603050405020304" pitchFamily="18" charset="0"/>
                <a:cs typeface="Times New Roman" panose="02020603050405020304" pitchFamily="18" charset="0"/>
              </a:rPr>
              <a:t>солидар тарзда субсидиар</a:t>
            </a:r>
            <a:r>
              <a:rPr lang="uz-Cyrl-UZ" dirty="0">
                <a:latin typeface="Times New Roman" panose="02020603050405020304" pitchFamily="18" charset="0"/>
                <a:cs typeface="Times New Roman" panose="02020603050405020304" pitchFamily="18" charset="0"/>
              </a:rPr>
              <a:t> жавобгар бўладилар.  </a:t>
            </a:r>
            <a:endParaRPr lang="ru-RU" dirty="0">
              <a:latin typeface="Times New Roman" panose="02020603050405020304" pitchFamily="18" charset="0"/>
              <a:cs typeface="Times New Roman" panose="02020603050405020304" pitchFamily="18" charset="0"/>
            </a:endParaRPr>
          </a:p>
        </p:txBody>
      </p:sp>
      <p:graphicFrame>
        <p:nvGraphicFramePr>
          <p:cNvPr id="6" name="Схема 5">
            <a:extLst>
              <a:ext uri="{FF2B5EF4-FFF2-40B4-BE49-F238E27FC236}">
                <a16:creationId xmlns:a16="http://schemas.microsoft.com/office/drawing/2014/main" id="{97015E51-0166-46AC-AB20-E6E1AB8C8EEE}"/>
              </a:ext>
            </a:extLst>
          </p:cNvPr>
          <p:cNvGraphicFramePr/>
          <p:nvPr>
            <p:extLst>
              <p:ext uri="{D42A27DB-BD31-4B8C-83A1-F6EECF244321}">
                <p14:modId xmlns:p14="http://schemas.microsoft.com/office/powerpoint/2010/main" val="3307972344"/>
              </p:ext>
            </p:extLst>
          </p:nvPr>
        </p:nvGraphicFramePr>
        <p:xfrm>
          <a:off x="1259632" y="2317657"/>
          <a:ext cx="2736304" cy="2983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Блок-схема: магнитный диск 7">
            <a:extLst>
              <a:ext uri="{FF2B5EF4-FFF2-40B4-BE49-F238E27FC236}">
                <a16:creationId xmlns:a16="http://schemas.microsoft.com/office/drawing/2014/main" id="{525D6B3F-63E6-4C4C-AB86-A973589DE67D}"/>
              </a:ext>
            </a:extLst>
          </p:cNvPr>
          <p:cNvSpPr/>
          <p:nvPr/>
        </p:nvSpPr>
        <p:spPr>
          <a:xfrm>
            <a:off x="1403648" y="5439885"/>
            <a:ext cx="2592288" cy="1036712"/>
          </a:xfrm>
          <a:prstGeom prst="flowChartMagneticDisk">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200" b="1" dirty="0">
                <a:solidFill>
                  <a:schemeClr val="tx1"/>
                </a:solidFill>
                <a:latin typeface="Times New Roman" panose="02020603050405020304" pitchFamily="18" charset="0"/>
                <a:cs typeface="Times New Roman" panose="02020603050405020304" pitchFamily="18" charset="0"/>
              </a:rPr>
              <a:t>Кредитор</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9" name="Десятиугольник 8">
            <a:extLst>
              <a:ext uri="{FF2B5EF4-FFF2-40B4-BE49-F238E27FC236}">
                <a16:creationId xmlns:a16="http://schemas.microsoft.com/office/drawing/2014/main" id="{D97666BB-73A8-4DF1-9EA3-241F964FD46C}"/>
              </a:ext>
            </a:extLst>
          </p:cNvPr>
          <p:cNvSpPr/>
          <p:nvPr/>
        </p:nvSpPr>
        <p:spPr>
          <a:xfrm flipH="1">
            <a:off x="1445964" y="1669585"/>
            <a:ext cx="677763" cy="648072"/>
          </a:xfrm>
          <a:prstGeom prst="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1</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11" name="Десятиугольник 10">
            <a:extLst>
              <a:ext uri="{FF2B5EF4-FFF2-40B4-BE49-F238E27FC236}">
                <a16:creationId xmlns:a16="http://schemas.microsoft.com/office/drawing/2014/main" id="{72EC643C-A98E-4AA1-96A9-696394354399}"/>
              </a:ext>
            </a:extLst>
          </p:cNvPr>
          <p:cNvSpPr/>
          <p:nvPr/>
        </p:nvSpPr>
        <p:spPr>
          <a:xfrm flipH="1">
            <a:off x="2195735" y="1526969"/>
            <a:ext cx="864096" cy="648072"/>
          </a:xfrm>
          <a:prstGeom prst="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2</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13" name="Десятиугольник 12">
            <a:extLst>
              <a:ext uri="{FF2B5EF4-FFF2-40B4-BE49-F238E27FC236}">
                <a16:creationId xmlns:a16="http://schemas.microsoft.com/office/drawing/2014/main" id="{315324D8-623D-440B-90C8-B043834AC2FA}"/>
              </a:ext>
            </a:extLst>
          </p:cNvPr>
          <p:cNvSpPr/>
          <p:nvPr/>
        </p:nvSpPr>
        <p:spPr>
          <a:xfrm flipH="1">
            <a:off x="3131840" y="1850052"/>
            <a:ext cx="864096" cy="648072"/>
          </a:xfrm>
          <a:prstGeom prst="decag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3</a:t>
            </a:r>
            <a:endParaRPr lang="ru-RU" sz="2800" b="1" dirty="0">
              <a:solidFill>
                <a:schemeClr val="tx1"/>
              </a:solidFill>
              <a:latin typeface="Times New Roman" panose="02020603050405020304" pitchFamily="18" charset="0"/>
              <a:cs typeface="Times New Roman" panose="02020603050405020304" pitchFamily="18" charset="0"/>
            </a:endParaRPr>
          </a:p>
        </p:txBody>
      </p:sp>
      <p:cxnSp>
        <p:nvCxnSpPr>
          <p:cNvPr id="14" name="Прямая со стрелкой 13">
            <a:extLst>
              <a:ext uri="{FF2B5EF4-FFF2-40B4-BE49-F238E27FC236}">
                <a16:creationId xmlns:a16="http://schemas.microsoft.com/office/drawing/2014/main" id="{1E4B8023-4E4F-444C-8CC5-B52B0A536899}"/>
              </a:ext>
            </a:extLst>
          </p:cNvPr>
          <p:cNvCxnSpPr>
            <a:cxnSpLocks/>
          </p:cNvCxnSpPr>
          <p:nvPr/>
        </p:nvCxnSpPr>
        <p:spPr>
          <a:xfrm>
            <a:off x="2854314" y="2132856"/>
            <a:ext cx="133510" cy="28803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D7148EE0-7E34-4782-965E-27EAAE267EB7}"/>
              </a:ext>
            </a:extLst>
          </p:cNvPr>
          <p:cNvCxnSpPr>
            <a:cxnSpLocks/>
            <a:stCxn id="13" idx="4"/>
          </p:cNvCxnSpPr>
          <p:nvPr/>
        </p:nvCxnSpPr>
        <p:spPr>
          <a:xfrm flipH="1">
            <a:off x="3491880" y="2498123"/>
            <a:ext cx="205518" cy="25150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B8E0B0CA-C8EE-4DF6-9706-5DEA32061642}"/>
              </a:ext>
            </a:extLst>
          </p:cNvPr>
          <p:cNvCxnSpPr>
            <a:cxnSpLocks/>
            <a:stCxn id="9" idx="3"/>
          </p:cNvCxnSpPr>
          <p:nvPr/>
        </p:nvCxnSpPr>
        <p:spPr>
          <a:xfrm>
            <a:off x="1680125" y="2317656"/>
            <a:ext cx="155571" cy="26235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14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60648"/>
            <a:ext cx="4906888" cy="778098"/>
          </a:xfrm>
        </p:spPr>
        <p:txBody>
          <a:bodyPr/>
          <a:lstStyle/>
          <a:p>
            <a:r>
              <a:rPr lang="ru-RU" sz="3200" b="1" dirty="0" err="1">
                <a:latin typeface="Times New Roman" panose="02020603050405020304" pitchFamily="18" charset="0"/>
                <a:cs typeface="Times New Roman" panose="02020603050405020304" pitchFamily="18" charset="0"/>
              </a:rPr>
              <a:t>Мавзу</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режаси</a:t>
            </a:r>
            <a:endParaRPr lang="ru-RU" sz="3200" b="1"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A9330E14-255D-49CD-8CC0-159C8BB06E75}"/>
              </a:ext>
            </a:extLst>
          </p:cNvPr>
          <p:cNvSpPr/>
          <p:nvPr/>
        </p:nvSpPr>
        <p:spPr>
          <a:xfrm>
            <a:off x="1547664" y="1268760"/>
            <a:ext cx="6923112" cy="4524315"/>
          </a:xfrm>
          <a:prstGeom prst="rect">
            <a:avLst/>
          </a:prstGeom>
          <a:gradFill>
            <a:gsLst>
              <a:gs pos="23000">
                <a:schemeClr val="accent6">
                  <a:lumMod val="45000"/>
                  <a:lumOff val="55000"/>
                </a:schemeClr>
              </a:gs>
              <a:gs pos="72000">
                <a:schemeClr val="tx2">
                  <a:lumMod val="40000"/>
                  <a:lumOff val="60000"/>
                </a:schemeClr>
              </a:gs>
            </a:gsLst>
            <a:lin ang="5400000" scaled="1"/>
          </a:gradFill>
        </p:spPr>
        <p:txBody>
          <a:bodyPr wrap="square">
            <a:spAutoFit/>
          </a:bodyPr>
          <a:lstStyle/>
          <a:p>
            <a:pPr marL="342900" lvl="0" indent="-342900" algn="just">
              <a:lnSpc>
                <a:spcPct val="150000"/>
              </a:lnSpc>
              <a:spcAft>
                <a:spcPts val="0"/>
              </a:spcAft>
              <a:buFont typeface="+mj-lt"/>
              <a:buAutoNum type="arabicPeriod"/>
              <a:tabLst>
                <a:tab pos="742950" algn="l"/>
              </a:tabLst>
            </a:pPr>
            <a:r>
              <a:rPr lang="uz-Cyrl-UZ" sz="2400" b="1" dirty="0">
                <a:latin typeface="Times New Roman" panose="02020603050405020304" pitchFamily="18" charset="0"/>
                <a:ea typeface="Times New Roman" panose="02020603050405020304" pitchFamily="18" charset="0"/>
              </a:rPr>
              <a:t>Юридик шахс тушунчаси, унинг ҳуқуқ ва муомала лаёқатларга эга бўлиши.</a:t>
            </a:r>
            <a:endParaRPr lang="ru-RU" sz="24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tabLst>
                <a:tab pos="742950" algn="l"/>
              </a:tabLst>
            </a:pPr>
            <a:r>
              <a:rPr lang="uz-Cyrl-UZ" sz="2400" b="1" dirty="0">
                <a:latin typeface="Times New Roman" panose="02020603050405020304" pitchFamily="18" charset="0"/>
                <a:ea typeface="Times New Roman" panose="02020603050405020304" pitchFamily="18" charset="0"/>
              </a:rPr>
              <a:t>Юридик шахснинг турлари.</a:t>
            </a:r>
            <a:r>
              <a:rPr lang="uz-Cyrl-UZ" sz="2400" b="1" dirty="0">
                <a:solidFill>
                  <a:srgbClr val="000000"/>
                </a:solidFill>
                <a:latin typeface="Times New Roman" panose="02020603050405020304" pitchFamily="18" charset="0"/>
                <a:ea typeface="Times New Roman" panose="02020603050405020304" pitchFamily="18" charset="0"/>
              </a:rPr>
              <a:t> Юридик шахснинг жавобгарлиги доираси. </a:t>
            </a:r>
            <a:endParaRPr lang="ru-RU" sz="24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tabLst>
                <a:tab pos="742950" algn="l"/>
              </a:tabLst>
            </a:pPr>
            <a:r>
              <a:rPr lang="uz-Cyrl-UZ" sz="2400" b="1" dirty="0">
                <a:latin typeface="Times New Roman" panose="02020603050405020304" pitchFamily="18" charset="0"/>
                <a:ea typeface="Times New Roman" panose="02020603050405020304" pitchFamily="18" charset="0"/>
              </a:rPr>
              <a:t>Юридик шахс тузмаган ҳолда тадбиркорлик фаолияти билан шуғулланувчи субъектларнинг ҳуқуқий мақоми ва жавобгарлиги. </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365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403648" y="332656"/>
            <a:ext cx="7427168"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Коммандит</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ширкатда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иштирокчиларнинг</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жавобгарлиги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4139952" y="1844824"/>
            <a:ext cx="4546848" cy="4536504"/>
          </a:xfrm>
          <a:blipFill>
            <a:blip r:embed="rId2"/>
            <a:tile tx="0" ty="0" sx="100000" sy="100000" flip="none" algn="tl"/>
          </a:blipFill>
        </p:spPr>
        <p:txBody>
          <a:bodyPr>
            <a:noAutofit/>
          </a:bodyPr>
          <a:lstStyle/>
          <a:p>
            <a:pPr marL="0" indent="0" algn="just">
              <a:buNone/>
            </a:pPr>
            <a:r>
              <a:rPr lang="uz-Cyrl-UZ" sz="2900" dirty="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Коммандит ширкатнинг тўлиқ шериклари ширкатнинг мажбуриятлари юзасидан ўз мол-мулклари билан </a:t>
            </a:r>
            <a:r>
              <a:rPr lang="uz-Cyrl-UZ" b="1" dirty="0">
                <a:latin typeface="Times New Roman" panose="02020603050405020304" pitchFamily="18" charset="0"/>
                <a:cs typeface="Times New Roman" panose="02020603050405020304" pitchFamily="18" charset="0"/>
              </a:rPr>
              <a:t>солидар тарзда субсидиар,</a:t>
            </a:r>
            <a:r>
              <a:rPr lang="uz-Cyrl-UZ" dirty="0">
                <a:latin typeface="Times New Roman" panose="02020603050405020304" pitchFamily="18" charset="0"/>
                <a:cs typeface="Times New Roman" panose="02020603050405020304" pitchFamily="18" charset="0"/>
              </a:rPr>
              <a:t> коммандитчи шериклари эса ўзлари </a:t>
            </a:r>
            <a:r>
              <a:rPr lang="uz-Cyrl-UZ" b="1" dirty="0">
                <a:latin typeface="Times New Roman" panose="02020603050405020304" pitchFamily="18" charset="0"/>
                <a:cs typeface="Times New Roman" panose="02020603050405020304" pitchFamily="18" charset="0"/>
              </a:rPr>
              <a:t>қўшган ҳиссалари доирасида</a:t>
            </a:r>
            <a:r>
              <a:rPr lang="uz-Cyrl-UZ" dirty="0">
                <a:latin typeface="Times New Roman" panose="02020603050405020304" pitchFamily="18" charset="0"/>
                <a:cs typeface="Times New Roman" panose="02020603050405020304" pitchFamily="18" charset="0"/>
              </a:rPr>
              <a:t> жавобгар бўладилар.</a:t>
            </a:r>
          </a:p>
        </p:txBody>
      </p:sp>
      <p:graphicFrame>
        <p:nvGraphicFramePr>
          <p:cNvPr id="6" name="Схема 5">
            <a:extLst>
              <a:ext uri="{FF2B5EF4-FFF2-40B4-BE49-F238E27FC236}">
                <a16:creationId xmlns:a16="http://schemas.microsoft.com/office/drawing/2014/main" id="{97015E51-0166-46AC-AB20-E6E1AB8C8EEE}"/>
              </a:ext>
            </a:extLst>
          </p:cNvPr>
          <p:cNvGraphicFramePr/>
          <p:nvPr>
            <p:extLst>
              <p:ext uri="{D42A27DB-BD31-4B8C-83A1-F6EECF244321}">
                <p14:modId xmlns:p14="http://schemas.microsoft.com/office/powerpoint/2010/main" val="3985191452"/>
              </p:ext>
            </p:extLst>
          </p:nvPr>
        </p:nvGraphicFramePr>
        <p:xfrm>
          <a:off x="1259632" y="2317657"/>
          <a:ext cx="2736304" cy="2983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Блок-схема: магнитный диск 7">
            <a:extLst>
              <a:ext uri="{FF2B5EF4-FFF2-40B4-BE49-F238E27FC236}">
                <a16:creationId xmlns:a16="http://schemas.microsoft.com/office/drawing/2014/main" id="{525D6B3F-63E6-4C4C-AB86-A973589DE67D}"/>
              </a:ext>
            </a:extLst>
          </p:cNvPr>
          <p:cNvSpPr/>
          <p:nvPr/>
        </p:nvSpPr>
        <p:spPr>
          <a:xfrm>
            <a:off x="1403648" y="5439885"/>
            <a:ext cx="2592288" cy="1036712"/>
          </a:xfrm>
          <a:prstGeom prst="flowChartMagneticDisk">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200" b="1" dirty="0">
                <a:solidFill>
                  <a:schemeClr val="tx1"/>
                </a:solidFill>
                <a:latin typeface="Times New Roman" panose="02020603050405020304" pitchFamily="18" charset="0"/>
                <a:cs typeface="Times New Roman" panose="02020603050405020304" pitchFamily="18" charset="0"/>
              </a:rPr>
              <a:t>Кредитор</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9" name="Десятиугольник 8">
            <a:extLst>
              <a:ext uri="{FF2B5EF4-FFF2-40B4-BE49-F238E27FC236}">
                <a16:creationId xmlns:a16="http://schemas.microsoft.com/office/drawing/2014/main" id="{D97666BB-73A8-4DF1-9EA3-241F964FD46C}"/>
              </a:ext>
            </a:extLst>
          </p:cNvPr>
          <p:cNvSpPr/>
          <p:nvPr/>
        </p:nvSpPr>
        <p:spPr>
          <a:xfrm flipH="1">
            <a:off x="1445964" y="1669585"/>
            <a:ext cx="677763" cy="648072"/>
          </a:xfrm>
          <a:prstGeom prst="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1</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11" name="Десятиугольник 10">
            <a:extLst>
              <a:ext uri="{FF2B5EF4-FFF2-40B4-BE49-F238E27FC236}">
                <a16:creationId xmlns:a16="http://schemas.microsoft.com/office/drawing/2014/main" id="{72EC643C-A98E-4AA1-96A9-696394354399}"/>
              </a:ext>
            </a:extLst>
          </p:cNvPr>
          <p:cNvSpPr/>
          <p:nvPr/>
        </p:nvSpPr>
        <p:spPr>
          <a:xfrm flipH="1">
            <a:off x="2195735" y="1526969"/>
            <a:ext cx="864096" cy="648072"/>
          </a:xfrm>
          <a:prstGeom prst="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2</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13" name="Десятиугольник 12">
            <a:extLst>
              <a:ext uri="{FF2B5EF4-FFF2-40B4-BE49-F238E27FC236}">
                <a16:creationId xmlns:a16="http://schemas.microsoft.com/office/drawing/2014/main" id="{315324D8-623D-440B-90C8-B043834AC2FA}"/>
              </a:ext>
            </a:extLst>
          </p:cNvPr>
          <p:cNvSpPr/>
          <p:nvPr/>
        </p:nvSpPr>
        <p:spPr>
          <a:xfrm flipH="1">
            <a:off x="3131840" y="1850052"/>
            <a:ext cx="864096" cy="648072"/>
          </a:xfrm>
          <a:prstGeom prst="decag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3</a:t>
            </a:r>
            <a:endParaRPr lang="ru-RU" sz="2800" b="1" dirty="0">
              <a:solidFill>
                <a:schemeClr val="tx1"/>
              </a:solidFill>
              <a:latin typeface="Times New Roman" panose="02020603050405020304" pitchFamily="18" charset="0"/>
              <a:cs typeface="Times New Roman" panose="02020603050405020304" pitchFamily="18" charset="0"/>
            </a:endParaRPr>
          </a:p>
        </p:txBody>
      </p:sp>
      <p:cxnSp>
        <p:nvCxnSpPr>
          <p:cNvPr id="14" name="Прямая со стрелкой 13">
            <a:extLst>
              <a:ext uri="{FF2B5EF4-FFF2-40B4-BE49-F238E27FC236}">
                <a16:creationId xmlns:a16="http://schemas.microsoft.com/office/drawing/2014/main" id="{1E4B8023-4E4F-444C-8CC5-B52B0A536899}"/>
              </a:ext>
            </a:extLst>
          </p:cNvPr>
          <p:cNvCxnSpPr>
            <a:cxnSpLocks/>
          </p:cNvCxnSpPr>
          <p:nvPr/>
        </p:nvCxnSpPr>
        <p:spPr>
          <a:xfrm>
            <a:off x="2843806" y="2132856"/>
            <a:ext cx="144018" cy="28803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D7148EE0-7E34-4782-965E-27EAAE267EB7}"/>
              </a:ext>
            </a:extLst>
          </p:cNvPr>
          <p:cNvCxnSpPr>
            <a:cxnSpLocks/>
          </p:cNvCxnSpPr>
          <p:nvPr/>
        </p:nvCxnSpPr>
        <p:spPr>
          <a:xfrm flipH="1">
            <a:off x="3419872" y="2564904"/>
            <a:ext cx="133510" cy="360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B8E0B0CA-C8EE-4DF6-9706-5DEA32061642}"/>
              </a:ext>
            </a:extLst>
          </p:cNvPr>
          <p:cNvCxnSpPr>
            <a:cxnSpLocks/>
            <a:stCxn id="9" idx="3"/>
          </p:cNvCxnSpPr>
          <p:nvPr/>
        </p:nvCxnSpPr>
        <p:spPr>
          <a:xfrm>
            <a:off x="1680125" y="2317656"/>
            <a:ext cx="83563" cy="26955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15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475656" y="274638"/>
            <a:ext cx="7211144"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Унитар</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корхона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тушунчаси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1403648" y="1268760"/>
            <a:ext cx="7283152" cy="3744416"/>
          </a:xfrm>
          <a:blipFill dpi="0" rotWithShape="1">
            <a:blip r:embed="rId2">
              <a:alphaModFix amt="49000"/>
            </a:blip>
            <a:srcRect/>
            <a:tile tx="0" ty="0" sx="100000" sy="100000" flip="none" algn="tl"/>
          </a:blipFill>
        </p:spPr>
        <p:txBody>
          <a:bodyPr>
            <a:noAutofit/>
          </a:bodyPr>
          <a:lstStyle/>
          <a:p>
            <a:pPr marL="0" indent="0" algn="just">
              <a:buNone/>
            </a:pPr>
            <a:r>
              <a:rPr lang="uz-Cyrl-UZ" sz="2400" dirty="0">
                <a:latin typeface="Times New Roman" panose="02020603050405020304" pitchFamily="18" charset="0"/>
                <a:cs typeface="Times New Roman" panose="02020603050405020304" pitchFamily="18" charset="0"/>
              </a:rPr>
              <a:t>    Ўзига бириктириб қўйилган мол-мулкка нисбатан мулкдор томонидан мулк ҳуқуқи берилмаган тижоратчи ташкилот </a:t>
            </a:r>
            <a:r>
              <a:rPr lang="uz-Cyrl-UZ" sz="2400" b="1" dirty="0">
                <a:latin typeface="Times New Roman" panose="02020603050405020304" pitchFamily="18" charset="0"/>
                <a:cs typeface="Times New Roman" panose="02020603050405020304" pitchFamily="18" charset="0"/>
              </a:rPr>
              <a:t>унитар корхона</a:t>
            </a:r>
            <a:r>
              <a:rPr lang="uz-Cyrl-UZ" sz="2400" dirty="0">
                <a:latin typeface="Times New Roman" panose="02020603050405020304" pitchFamily="18" charset="0"/>
                <a:cs typeface="Times New Roman" panose="02020603050405020304" pitchFamily="18" charset="0"/>
              </a:rPr>
              <a:t> ҳисобланади. Унга мол-мулк хўжалик юритиш ёки оператив бошқариш ҳуқуқи асосида тегишли бўлади. Унинг мол-мулки бўлинмасдир ва у қўшилган ҳиссалар бўйича, шу жумладан корхона ходимлари ўртасида ҳам, тақсимланиши мумкин эмас. Унитар корхона ўз мажбуриятлари бўйича ўзига қарашли бутун мол-мулки билан жавоб беради</a:t>
            </a:r>
          </a:p>
          <a:p>
            <a:pPr marL="0" indent="0" algn="just">
              <a:buNone/>
            </a:pPr>
            <a:endParaRPr lang="ru-RU" sz="24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2233E0A-84FB-4D94-B03E-558D61E5E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5013176"/>
            <a:ext cx="7283152" cy="1570186"/>
          </a:xfrm>
          <a:prstGeom prst="rect">
            <a:avLst/>
          </a:prstGeom>
        </p:spPr>
      </p:pic>
    </p:spTree>
    <p:extLst>
      <p:ext uri="{BB962C8B-B14F-4D97-AF65-F5344CB8AC3E}">
        <p14:creationId xmlns:p14="http://schemas.microsoft.com/office/powerpoint/2010/main" val="80323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331640" y="260648"/>
            <a:ext cx="7427168" cy="1143000"/>
          </a:xfrm>
          <a:pattFill prst="pct5">
            <a:fgClr>
              <a:schemeClr val="accent6">
                <a:lumMod val="60000"/>
                <a:lumOff val="40000"/>
              </a:schemeClr>
            </a:fgClr>
            <a:bgClr>
              <a:schemeClr val="bg1"/>
            </a:bgClr>
          </a:pattFill>
        </p:spPr>
        <p:txBody>
          <a:bodyPr/>
          <a:lstStyle/>
          <a:p>
            <a:r>
              <a:rPr lang="ru-RU" sz="2400" b="1" dirty="0" err="1">
                <a:latin typeface="Times New Roman" panose="02020603050405020304" pitchFamily="18" charset="0"/>
                <a:cs typeface="Times New Roman" panose="02020603050405020304" pitchFamily="18" charset="0"/>
              </a:rPr>
              <a:t>Хўжалик</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юритиш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ҳуқуқи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асосида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фаолият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юритадиган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унитар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корхонада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мулкдорнинг</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жавобгарлиги</a:t>
            </a:r>
            <a:endParaRPr lang="ru-RU" sz="24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4139952" y="1600200"/>
            <a:ext cx="4546848" cy="4637112"/>
          </a:xfrm>
          <a:blipFill dpi="0" rotWithShape="1">
            <a:blip r:embed="rId2">
              <a:alphaModFix amt="47000"/>
            </a:blip>
            <a:srcRect/>
            <a:tile tx="0" ty="0" sx="100000" sy="100000" flip="none" algn="tl"/>
          </a:blipFill>
        </p:spPr>
        <p:txBody>
          <a:bodyPr>
            <a:noAutofit/>
          </a:bodyPr>
          <a:lstStyle/>
          <a:p>
            <a:pPr marL="0" indent="0" algn="just">
              <a:buNone/>
            </a:pPr>
            <a:r>
              <a:rPr lang="uz-Cyrl-UZ" sz="2400" dirty="0">
                <a:latin typeface="Times New Roman" panose="02020603050405020304" pitchFamily="18" charset="0"/>
                <a:cs typeface="Times New Roman" panose="02020603050405020304" pitchFamily="18" charset="0"/>
              </a:rPr>
              <a:t>    Хўжалик юритиш ҳуқуқи асосида фаолият юритадиган  унитар корхона ўз мол-мулки эгасининг мажбуриятлари бўйича, корхона мол-мулкининг эгаси эса </a:t>
            </a:r>
            <a:r>
              <a:rPr lang="uz-Cyrl-UZ" sz="2400" b="1" dirty="0">
                <a:latin typeface="Times New Roman" panose="02020603050405020304" pitchFamily="18" charset="0"/>
                <a:cs typeface="Times New Roman" panose="02020603050405020304" pitchFamily="18" charset="0"/>
              </a:rPr>
              <a:t>корхона мажбуриятлари бўйича жавоб бермайди</a:t>
            </a:r>
            <a:r>
              <a:rPr lang="uz-Cyrl-UZ" sz="2400" dirty="0">
                <a:latin typeface="Times New Roman" panose="02020603050405020304" pitchFamily="18" charset="0"/>
                <a:cs typeface="Times New Roman" panose="02020603050405020304" pitchFamily="18" charset="0"/>
              </a:rPr>
              <a:t>, Фуқаролик кодекси 48-моддасининг учинчи ва тўртинчи қисмларида назарда тутилган ҳоллар </a:t>
            </a:r>
            <a:r>
              <a:rPr lang="uz-Cyrl-UZ" sz="2400" b="1" dirty="0">
                <a:latin typeface="Times New Roman" panose="02020603050405020304" pitchFamily="18" charset="0"/>
                <a:cs typeface="Times New Roman" panose="02020603050405020304" pitchFamily="18" charset="0"/>
              </a:rPr>
              <a:t>бундан мустасно</a:t>
            </a:r>
            <a:r>
              <a:rPr lang="uz-Cyrl-UZ" sz="2400" dirty="0">
                <a:latin typeface="Times New Roman" panose="02020603050405020304" pitchFamily="18" charset="0"/>
                <a:cs typeface="Times New Roman" panose="02020603050405020304" pitchFamily="18" charset="0"/>
              </a:rPr>
              <a:t>. </a:t>
            </a:r>
          </a:p>
          <a:p>
            <a:pPr marL="0" indent="0" algn="just">
              <a:buNone/>
            </a:pPr>
            <a:endParaRPr lang="ru-RU" sz="2400" dirty="0">
              <a:latin typeface="Times New Roman" panose="02020603050405020304" pitchFamily="18" charset="0"/>
              <a:cs typeface="Times New Roman" panose="02020603050405020304" pitchFamily="18" charset="0"/>
            </a:endParaRPr>
          </a:p>
        </p:txBody>
      </p:sp>
      <p:sp>
        <p:nvSpPr>
          <p:cNvPr id="8" name="Блок-схема: магнитный диск 7">
            <a:extLst>
              <a:ext uri="{FF2B5EF4-FFF2-40B4-BE49-F238E27FC236}">
                <a16:creationId xmlns:a16="http://schemas.microsoft.com/office/drawing/2014/main" id="{82C83B33-15B2-4FC3-A6D4-386AFEC223DF}"/>
              </a:ext>
            </a:extLst>
          </p:cNvPr>
          <p:cNvSpPr/>
          <p:nvPr/>
        </p:nvSpPr>
        <p:spPr>
          <a:xfrm>
            <a:off x="1403648" y="5439885"/>
            <a:ext cx="2592288" cy="1036712"/>
          </a:xfrm>
          <a:prstGeom prst="flowChartMagneticDisk">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200" b="1" dirty="0">
                <a:solidFill>
                  <a:schemeClr val="tx1"/>
                </a:solidFill>
                <a:latin typeface="Times New Roman" panose="02020603050405020304" pitchFamily="18" charset="0"/>
                <a:cs typeface="Times New Roman" panose="02020603050405020304" pitchFamily="18" charset="0"/>
              </a:rPr>
              <a:t>Кредитор</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13" name="Десятиугольник 12">
            <a:extLst>
              <a:ext uri="{FF2B5EF4-FFF2-40B4-BE49-F238E27FC236}">
                <a16:creationId xmlns:a16="http://schemas.microsoft.com/office/drawing/2014/main" id="{575F6372-4326-46F6-8F3F-987ECA46D94F}"/>
              </a:ext>
            </a:extLst>
          </p:cNvPr>
          <p:cNvSpPr/>
          <p:nvPr/>
        </p:nvSpPr>
        <p:spPr>
          <a:xfrm flipH="1">
            <a:off x="1475656" y="1556792"/>
            <a:ext cx="2261940" cy="648072"/>
          </a:xfrm>
          <a:prstGeom prst="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Мулкдор</a:t>
            </a:r>
            <a:endParaRPr lang="ru-RU"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4" name="Схема 23">
            <a:extLst>
              <a:ext uri="{FF2B5EF4-FFF2-40B4-BE49-F238E27FC236}">
                <a16:creationId xmlns:a16="http://schemas.microsoft.com/office/drawing/2014/main" id="{BCFB4DBA-F447-4711-A6BE-6CE2462C4001}"/>
              </a:ext>
            </a:extLst>
          </p:cNvPr>
          <p:cNvGraphicFramePr/>
          <p:nvPr>
            <p:extLst>
              <p:ext uri="{D42A27DB-BD31-4B8C-83A1-F6EECF244321}">
                <p14:modId xmlns:p14="http://schemas.microsoft.com/office/powerpoint/2010/main" val="2548570648"/>
              </p:ext>
            </p:extLst>
          </p:nvPr>
        </p:nvGraphicFramePr>
        <p:xfrm>
          <a:off x="1259632" y="2317657"/>
          <a:ext cx="2736304" cy="2983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6" name="Прямая со стрелкой 25">
            <a:extLst>
              <a:ext uri="{FF2B5EF4-FFF2-40B4-BE49-F238E27FC236}">
                <a16:creationId xmlns:a16="http://schemas.microsoft.com/office/drawing/2014/main" id="{F2EC08CC-80AA-44C1-845D-C39527CD9842}"/>
              </a:ext>
            </a:extLst>
          </p:cNvPr>
          <p:cNvCxnSpPr>
            <a:cxnSpLocks/>
            <a:stCxn id="24" idx="0"/>
          </p:cNvCxnSpPr>
          <p:nvPr/>
        </p:nvCxnSpPr>
        <p:spPr>
          <a:xfrm>
            <a:off x="2627784" y="2317657"/>
            <a:ext cx="0" cy="6072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596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331640" y="260648"/>
            <a:ext cx="7427168" cy="1143000"/>
          </a:xfrm>
          <a:pattFill prst="pct5">
            <a:fgClr>
              <a:schemeClr val="accent6">
                <a:lumMod val="60000"/>
                <a:lumOff val="40000"/>
              </a:schemeClr>
            </a:fgClr>
            <a:bgClr>
              <a:schemeClr val="bg1"/>
            </a:bgClr>
          </a:pattFill>
        </p:spPr>
        <p:txBody>
          <a:bodyPr/>
          <a:lstStyle/>
          <a:p>
            <a:r>
              <a:rPr lang="ru-RU" sz="2400" b="1" dirty="0" err="1">
                <a:latin typeface="Times New Roman" panose="02020603050405020304" pitchFamily="18" charset="0"/>
                <a:cs typeface="Times New Roman" panose="02020603050405020304" pitchFamily="18" charset="0"/>
              </a:rPr>
              <a:t>Оператив</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бошқариш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ҳуқуқи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асосида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фаолият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юритадиган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унитар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корхонада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мулкдорнинг</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жавобгарлиги</a:t>
            </a:r>
            <a:endParaRPr lang="ru-RU" sz="24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4139952" y="1600200"/>
            <a:ext cx="4546848" cy="4637112"/>
          </a:xfrm>
          <a:blipFill dpi="0" rotWithShape="1">
            <a:blip r:embed="rId2">
              <a:alphaModFix amt="52000"/>
            </a:blip>
            <a:srcRect/>
            <a:tile tx="0" ty="0" sx="100000" sy="100000" flip="none" algn="tl"/>
          </a:blipFill>
        </p:spPr>
        <p:txBody>
          <a:bodyPr>
            <a:noAutofit/>
          </a:bodyPr>
          <a:lstStyle/>
          <a:p>
            <a:pPr marL="0" indent="0" algn="just">
              <a:buNone/>
            </a:pPr>
            <a:r>
              <a:rPr lang="uz-Cyrl-UZ" sz="2400" dirty="0">
                <a:latin typeface="Times New Roman" panose="02020603050405020304" pitchFamily="18" charset="0"/>
                <a:cs typeface="Times New Roman" panose="02020603050405020304" pitchFamily="18" charset="0"/>
              </a:rPr>
              <a:t>    </a:t>
            </a:r>
            <a:r>
              <a:rPr lang="uz-Cyrl-UZ" sz="3200" dirty="0">
                <a:latin typeface="Times New Roman" panose="02020603050405020304" pitchFamily="18" charset="0"/>
                <a:cs typeface="Times New Roman" panose="02020603050405020304" pitchFamily="18" charset="0"/>
              </a:rPr>
              <a:t>Оператив бошқариш ҳуқуқи асосида фаолият юритадиган  унитар корхона мол-мулки етарли бўлмаганида мулкдор унинг мажбуриятлари бўйича </a:t>
            </a:r>
            <a:r>
              <a:rPr lang="uz-Cyrl-UZ" sz="3200" b="1" dirty="0">
                <a:latin typeface="Times New Roman" panose="02020603050405020304" pitchFamily="18" charset="0"/>
                <a:cs typeface="Times New Roman" panose="02020603050405020304" pitchFamily="18" charset="0"/>
              </a:rPr>
              <a:t>субсидиар</a:t>
            </a:r>
            <a:r>
              <a:rPr lang="uz-Cyrl-UZ" sz="3200" dirty="0">
                <a:latin typeface="Times New Roman" panose="02020603050405020304" pitchFamily="18" charset="0"/>
                <a:cs typeface="Times New Roman" panose="02020603050405020304" pitchFamily="18" charset="0"/>
              </a:rPr>
              <a:t> жавобгар бўлади</a:t>
            </a:r>
            <a:r>
              <a:rPr lang="uz-Cyrl-UZ" sz="3200" b="1" dirty="0">
                <a:latin typeface="Times New Roman" panose="02020603050405020304" pitchFamily="18" charset="0"/>
                <a:cs typeface="Times New Roman" panose="02020603050405020304" pitchFamily="18" charset="0"/>
              </a:rPr>
              <a:t>.</a:t>
            </a:r>
            <a:r>
              <a:rPr lang="uz-Cyrl-UZ" sz="3200" dirty="0">
                <a:latin typeface="Times New Roman" panose="02020603050405020304" pitchFamily="18" charset="0"/>
                <a:cs typeface="Times New Roman" panose="02020603050405020304" pitchFamily="18" charset="0"/>
              </a:rPr>
              <a:t> </a:t>
            </a:r>
          </a:p>
          <a:p>
            <a:pPr marL="0" indent="0" algn="just">
              <a:buNone/>
            </a:pPr>
            <a:endParaRPr lang="ru-RU" sz="2400" dirty="0">
              <a:latin typeface="Times New Roman" panose="02020603050405020304" pitchFamily="18" charset="0"/>
              <a:cs typeface="Times New Roman" panose="02020603050405020304" pitchFamily="18" charset="0"/>
            </a:endParaRPr>
          </a:p>
        </p:txBody>
      </p:sp>
      <p:sp>
        <p:nvSpPr>
          <p:cNvPr id="8" name="Блок-схема: магнитный диск 7">
            <a:extLst>
              <a:ext uri="{FF2B5EF4-FFF2-40B4-BE49-F238E27FC236}">
                <a16:creationId xmlns:a16="http://schemas.microsoft.com/office/drawing/2014/main" id="{82C83B33-15B2-4FC3-A6D4-386AFEC223DF}"/>
              </a:ext>
            </a:extLst>
          </p:cNvPr>
          <p:cNvSpPr/>
          <p:nvPr/>
        </p:nvSpPr>
        <p:spPr>
          <a:xfrm>
            <a:off x="1403648" y="5439885"/>
            <a:ext cx="2592288" cy="1036712"/>
          </a:xfrm>
          <a:prstGeom prst="flowChartMagneticDisk">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200" b="1" dirty="0">
                <a:solidFill>
                  <a:schemeClr val="tx1"/>
                </a:solidFill>
                <a:latin typeface="Times New Roman" panose="02020603050405020304" pitchFamily="18" charset="0"/>
                <a:cs typeface="Times New Roman" panose="02020603050405020304" pitchFamily="18" charset="0"/>
              </a:rPr>
              <a:t>Кредитор</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13" name="Десятиугольник 12">
            <a:extLst>
              <a:ext uri="{FF2B5EF4-FFF2-40B4-BE49-F238E27FC236}">
                <a16:creationId xmlns:a16="http://schemas.microsoft.com/office/drawing/2014/main" id="{575F6372-4326-46F6-8F3F-987ECA46D94F}"/>
              </a:ext>
            </a:extLst>
          </p:cNvPr>
          <p:cNvSpPr/>
          <p:nvPr/>
        </p:nvSpPr>
        <p:spPr>
          <a:xfrm flipH="1">
            <a:off x="1475656" y="1556792"/>
            <a:ext cx="2261940" cy="648072"/>
          </a:xfrm>
          <a:prstGeom prst="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Мулкдор</a:t>
            </a:r>
            <a:endParaRPr lang="ru-RU"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4" name="Схема 23">
            <a:extLst>
              <a:ext uri="{FF2B5EF4-FFF2-40B4-BE49-F238E27FC236}">
                <a16:creationId xmlns:a16="http://schemas.microsoft.com/office/drawing/2014/main" id="{BCFB4DBA-F447-4711-A6BE-6CE2462C4001}"/>
              </a:ext>
            </a:extLst>
          </p:cNvPr>
          <p:cNvGraphicFramePr/>
          <p:nvPr>
            <p:extLst>
              <p:ext uri="{D42A27DB-BD31-4B8C-83A1-F6EECF244321}">
                <p14:modId xmlns:p14="http://schemas.microsoft.com/office/powerpoint/2010/main" val="1244339093"/>
              </p:ext>
            </p:extLst>
          </p:nvPr>
        </p:nvGraphicFramePr>
        <p:xfrm>
          <a:off x="1259632" y="2317657"/>
          <a:ext cx="2736304" cy="2983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6" name="Прямая со стрелкой 25">
            <a:extLst>
              <a:ext uri="{FF2B5EF4-FFF2-40B4-BE49-F238E27FC236}">
                <a16:creationId xmlns:a16="http://schemas.microsoft.com/office/drawing/2014/main" id="{F2EC08CC-80AA-44C1-845D-C39527CD9842}"/>
              </a:ext>
            </a:extLst>
          </p:cNvPr>
          <p:cNvCxnSpPr>
            <a:cxnSpLocks/>
            <a:stCxn id="13" idx="5"/>
          </p:cNvCxnSpPr>
          <p:nvPr/>
        </p:nvCxnSpPr>
        <p:spPr>
          <a:xfrm flipH="1">
            <a:off x="3347864" y="2081093"/>
            <a:ext cx="173736" cy="2860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243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475656" y="274638"/>
            <a:ext cx="7211144"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Хусусий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корхона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тушунчаси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3635896" y="1600200"/>
            <a:ext cx="5050904" cy="4565104"/>
          </a:xfrm>
          <a:blipFill>
            <a:blip r:embed="rId2"/>
            <a:tile tx="0" ty="0" sx="100000" sy="100000" flip="none" algn="tl"/>
          </a:blipFill>
        </p:spPr>
        <p:txBody>
          <a:bodyPr>
            <a:noAutofit/>
          </a:bodyPr>
          <a:lstStyle/>
          <a:p>
            <a:pPr marL="0" indent="0" algn="just">
              <a:buNone/>
            </a:pPr>
            <a:r>
              <a:rPr lang="uz-Cyrl-UZ" sz="2400" dirty="0">
                <a:latin typeface="Times New Roman" panose="02020603050405020304" pitchFamily="18" charset="0"/>
                <a:cs typeface="Times New Roman" panose="02020603050405020304" pitchFamily="18" charset="0"/>
              </a:rPr>
              <a:t>    Мулкдор ягона жисмоний шахс томонидан тузилган ва бошқариладиган тижоратчи ташкилот </a:t>
            </a:r>
            <a:r>
              <a:rPr lang="uz-Cyrl-UZ" sz="2400" b="1" dirty="0">
                <a:latin typeface="Times New Roman" panose="02020603050405020304" pitchFamily="18" charset="0"/>
                <a:cs typeface="Times New Roman" panose="02020603050405020304" pitchFamily="18" charset="0"/>
              </a:rPr>
              <a:t>хусусий корхона</a:t>
            </a:r>
            <a:r>
              <a:rPr lang="uz-Cyrl-UZ" sz="2400" dirty="0">
                <a:latin typeface="Times New Roman" panose="02020603050405020304" pitchFamily="18" charset="0"/>
                <a:cs typeface="Times New Roman" panose="02020603050405020304" pitchFamily="18" charset="0"/>
              </a:rPr>
              <a:t> деб эътироф этилади. Унинг мулкдори корхонани раҳбар сифатида якка бошқаради. Агар мулкдор вақтинча бўлмаса, раҳбарлик вазифасини вақтинча бажаришни бировга юклашга ҳақли, агар вафот этса, раҳбарлик қонун ҳужжатлари ва устав асосида бошқага ўтади.</a:t>
            </a:r>
            <a:endParaRPr lang="ru-RU" sz="24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36E23F7D-37B1-41CD-856A-5A9371D6F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408" y="4035957"/>
            <a:ext cx="1976703" cy="2116832"/>
          </a:xfrm>
          <a:prstGeom prst="rect">
            <a:avLst/>
          </a:prstGeom>
          <a:ln w="19050">
            <a:solidFill>
              <a:schemeClr val="tx2">
                <a:lumMod val="60000"/>
                <a:lumOff val="40000"/>
              </a:schemeClr>
            </a:solidFill>
          </a:ln>
        </p:spPr>
      </p:pic>
      <p:pic>
        <p:nvPicPr>
          <p:cNvPr id="8" name="Рисунок 7">
            <a:extLst>
              <a:ext uri="{FF2B5EF4-FFF2-40B4-BE49-F238E27FC236}">
                <a16:creationId xmlns:a16="http://schemas.microsoft.com/office/drawing/2014/main" id="{7958781E-8791-4969-A4D5-143ECC4A1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408" y="1600200"/>
            <a:ext cx="1976702" cy="2332856"/>
          </a:xfrm>
          <a:prstGeom prst="rect">
            <a:avLst/>
          </a:prstGeom>
          <a:ln w="12700">
            <a:solidFill>
              <a:schemeClr val="tx2">
                <a:lumMod val="60000"/>
                <a:lumOff val="40000"/>
              </a:schemeClr>
            </a:solidFill>
          </a:ln>
        </p:spPr>
      </p:pic>
    </p:spTree>
    <p:extLst>
      <p:ext uri="{BB962C8B-B14F-4D97-AF65-F5344CB8AC3E}">
        <p14:creationId xmlns:p14="http://schemas.microsoft.com/office/powerpoint/2010/main" val="3543324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331640" y="260648"/>
            <a:ext cx="7427168" cy="1143000"/>
          </a:xfrm>
          <a:pattFill prst="pct5">
            <a:fgClr>
              <a:schemeClr val="accent6">
                <a:lumMod val="60000"/>
                <a:lumOff val="40000"/>
              </a:schemeClr>
            </a:fgClr>
            <a:bgClr>
              <a:schemeClr val="bg1"/>
            </a:bgClr>
          </a:pattFill>
        </p:spPr>
        <p:txBody>
          <a:bodyPr/>
          <a:lstStyle/>
          <a:p>
            <a:r>
              <a:rPr lang="ru-RU" sz="2400" b="1" dirty="0" err="1">
                <a:latin typeface="Times New Roman" panose="02020603050405020304" pitchFamily="18" charset="0"/>
                <a:cs typeface="Times New Roman" panose="02020603050405020304" pitchFamily="18" charset="0"/>
              </a:rPr>
              <a:t>Хусусий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корхонада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мулкдорнинг</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жавобгарлиги</a:t>
            </a:r>
            <a:endParaRPr lang="ru-RU" sz="24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4139952" y="1600200"/>
            <a:ext cx="4546848" cy="4493096"/>
          </a:xfrm>
          <a:blipFill>
            <a:blip r:embed="rId2"/>
            <a:tile tx="0" ty="0" sx="100000" sy="100000" flip="none" algn="tl"/>
          </a:blipFill>
        </p:spPr>
        <p:txBody>
          <a:bodyPr>
            <a:noAutofit/>
          </a:bodyPr>
          <a:lstStyle/>
          <a:p>
            <a:pPr marL="0" indent="0" algn="just">
              <a:buNone/>
            </a:pPr>
            <a:r>
              <a:rPr lang="uz-Cyrl-UZ" sz="2400" dirty="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Хусусий корхона мулкдори корхонанинг мол-мулки етарли бўлмаган тақдирда хусусий корхонанинг мажбуриятлари бўйича ўзига қарашли мол-мулк билан қонун ҳужжатларига мувофиқ </a:t>
            </a:r>
            <a:r>
              <a:rPr lang="uz-Cyrl-UZ" b="1" dirty="0">
                <a:latin typeface="Times New Roman" panose="02020603050405020304" pitchFamily="18" charset="0"/>
                <a:cs typeface="Times New Roman" panose="02020603050405020304" pitchFamily="18" charset="0"/>
              </a:rPr>
              <a:t>субсидиар</a:t>
            </a:r>
            <a:r>
              <a:rPr lang="uz-Cyrl-UZ" dirty="0">
                <a:latin typeface="Times New Roman" panose="02020603050405020304" pitchFamily="18" charset="0"/>
                <a:cs typeface="Times New Roman" panose="02020603050405020304" pitchFamily="18" charset="0"/>
              </a:rPr>
              <a:t> жавобгар бўлади</a:t>
            </a:r>
            <a:r>
              <a:rPr lang="uz-Cyrl-UZ" b="1" dirty="0">
                <a:latin typeface="Times New Roman" panose="02020603050405020304" pitchFamily="18" charset="0"/>
                <a:cs typeface="Times New Roman" panose="02020603050405020304" pitchFamily="18" charset="0"/>
              </a:rPr>
              <a:t>.</a:t>
            </a:r>
            <a:r>
              <a:rPr lang="uz-Cyrl-UZ" dirty="0">
                <a:latin typeface="Times New Roman" panose="02020603050405020304" pitchFamily="18" charset="0"/>
                <a:cs typeface="Times New Roman" panose="02020603050405020304" pitchFamily="18" charset="0"/>
              </a:rPr>
              <a:t> </a:t>
            </a:r>
          </a:p>
          <a:p>
            <a:pPr marL="0" indent="0" algn="just">
              <a:buNone/>
            </a:pPr>
            <a:endParaRPr lang="ru-RU" sz="2400" dirty="0">
              <a:latin typeface="Times New Roman" panose="02020603050405020304" pitchFamily="18" charset="0"/>
              <a:cs typeface="Times New Roman" panose="02020603050405020304" pitchFamily="18" charset="0"/>
            </a:endParaRPr>
          </a:p>
        </p:txBody>
      </p:sp>
      <p:sp>
        <p:nvSpPr>
          <p:cNvPr id="8" name="Блок-схема: магнитный диск 7">
            <a:extLst>
              <a:ext uri="{FF2B5EF4-FFF2-40B4-BE49-F238E27FC236}">
                <a16:creationId xmlns:a16="http://schemas.microsoft.com/office/drawing/2014/main" id="{82C83B33-15B2-4FC3-A6D4-386AFEC223DF}"/>
              </a:ext>
            </a:extLst>
          </p:cNvPr>
          <p:cNvSpPr/>
          <p:nvPr/>
        </p:nvSpPr>
        <p:spPr>
          <a:xfrm>
            <a:off x="1403648" y="5439885"/>
            <a:ext cx="2592288" cy="1036712"/>
          </a:xfrm>
          <a:prstGeom prst="flowChartMagneticDisk">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200" b="1" dirty="0">
                <a:solidFill>
                  <a:schemeClr val="tx1"/>
                </a:solidFill>
                <a:latin typeface="Times New Roman" panose="02020603050405020304" pitchFamily="18" charset="0"/>
                <a:cs typeface="Times New Roman" panose="02020603050405020304" pitchFamily="18" charset="0"/>
              </a:rPr>
              <a:t>Кредитор</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13" name="Десятиугольник 12">
            <a:extLst>
              <a:ext uri="{FF2B5EF4-FFF2-40B4-BE49-F238E27FC236}">
                <a16:creationId xmlns:a16="http://schemas.microsoft.com/office/drawing/2014/main" id="{575F6372-4326-46F6-8F3F-987ECA46D94F}"/>
              </a:ext>
            </a:extLst>
          </p:cNvPr>
          <p:cNvSpPr/>
          <p:nvPr/>
        </p:nvSpPr>
        <p:spPr>
          <a:xfrm flipH="1">
            <a:off x="1475656" y="1556792"/>
            <a:ext cx="2261940" cy="648072"/>
          </a:xfrm>
          <a:prstGeom prst="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Мулкдор</a:t>
            </a:r>
            <a:endParaRPr lang="ru-RU"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4" name="Схема 23">
            <a:extLst>
              <a:ext uri="{FF2B5EF4-FFF2-40B4-BE49-F238E27FC236}">
                <a16:creationId xmlns:a16="http://schemas.microsoft.com/office/drawing/2014/main" id="{BCFB4DBA-F447-4711-A6BE-6CE2462C4001}"/>
              </a:ext>
            </a:extLst>
          </p:cNvPr>
          <p:cNvGraphicFramePr/>
          <p:nvPr>
            <p:extLst>
              <p:ext uri="{D42A27DB-BD31-4B8C-83A1-F6EECF244321}">
                <p14:modId xmlns:p14="http://schemas.microsoft.com/office/powerpoint/2010/main" val="2414993926"/>
              </p:ext>
            </p:extLst>
          </p:nvPr>
        </p:nvGraphicFramePr>
        <p:xfrm>
          <a:off x="1259632" y="2317657"/>
          <a:ext cx="2736304" cy="2983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6" name="Прямая со стрелкой 25">
            <a:extLst>
              <a:ext uri="{FF2B5EF4-FFF2-40B4-BE49-F238E27FC236}">
                <a16:creationId xmlns:a16="http://schemas.microsoft.com/office/drawing/2014/main" id="{F2EC08CC-80AA-44C1-845D-C39527CD9842}"/>
              </a:ext>
            </a:extLst>
          </p:cNvPr>
          <p:cNvCxnSpPr>
            <a:cxnSpLocks/>
            <a:stCxn id="13" idx="5"/>
          </p:cNvCxnSpPr>
          <p:nvPr/>
        </p:nvCxnSpPr>
        <p:spPr>
          <a:xfrm flipH="1">
            <a:off x="3347864" y="2081093"/>
            <a:ext cx="173736" cy="2860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0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475656" y="274638"/>
            <a:ext cx="7211144"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Оилавий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корхона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тушунчаси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3851920" y="1600200"/>
            <a:ext cx="4834880" cy="4565104"/>
          </a:xfrm>
          <a:blipFill>
            <a:blip r:embed="rId2"/>
            <a:tile tx="0" ty="0" sx="100000" sy="100000" flip="none" algn="tl"/>
          </a:blipFill>
        </p:spPr>
        <p:txBody>
          <a:bodyPr>
            <a:noAutofit/>
          </a:bodyPr>
          <a:lstStyle/>
          <a:p>
            <a:pPr marL="0" indent="0" algn="just">
              <a:buNone/>
            </a:pPr>
            <a:r>
              <a:rPr lang="uz-Cyrl-UZ" sz="2400" dirty="0">
                <a:latin typeface="Times New Roman" panose="02020603050405020304" pitchFamily="18" charset="0"/>
                <a:cs typeface="Times New Roman" panose="02020603050405020304" pitchFamily="18" charset="0"/>
              </a:rPr>
              <a:t>    Юридик шахс ташкил этган ҳолда амалга ошириладиган оилавий тадбиркорликнинг ташкилий-ҳуқуқий шакли оилавий корхонадир. Корхона фаолияти унинг иштирокчиларининг шахсий меҳнатига асосланади. Оилавий корхонада ходимлар ёлланиши мумкин. Оилавий корхона иштирокчиларининг энг кам сони эса 2 кишидан оз бўлмаслиги керак. </a:t>
            </a:r>
            <a:endParaRPr lang="ru-RU" sz="24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4B5DFEC-28B1-4055-B558-FB6206175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600200"/>
            <a:ext cx="2143125" cy="2332856"/>
          </a:xfrm>
          <a:prstGeom prst="rect">
            <a:avLst/>
          </a:prstGeom>
        </p:spPr>
      </p:pic>
      <p:pic>
        <p:nvPicPr>
          <p:cNvPr id="11" name="Рисунок 10">
            <a:extLst>
              <a:ext uri="{FF2B5EF4-FFF2-40B4-BE49-F238E27FC236}">
                <a16:creationId xmlns:a16="http://schemas.microsoft.com/office/drawing/2014/main" id="{EC3C1A05-E61D-4A59-B6C6-CE29C6F65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005065"/>
            <a:ext cx="2143125" cy="2160240"/>
          </a:xfrm>
          <a:prstGeom prst="rect">
            <a:avLst/>
          </a:prstGeom>
        </p:spPr>
      </p:pic>
    </p:spTree>
    <p:extLst>
      <p:ext uri="{BB962C8B-B14F-4D97-AF65-F5344CB8AC3E}">
        <p14:creationId xmlns:p14="http://schemas.microsoft.com/office/powerpoint/2010/main" val="2204019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7C3B3-1338-9994-4B35-DBC81F27C77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07F2D3-9337-34ED-ED8D-70BD6F2C06E4}"/>
              </a:ext>
            </a:extLst>
          </p:cNvPr>
          <p:cNvSpPr>
            <a:spLocks noGrp="1"/>
          </p:cNvSpPr>
          <p:nvPr>
            <p:ph type="title"/>
          </p:nvPr>
        </p:nvSpPr>
        <p:spPr>
          <a:xfrm>
            <a:off x="1259632" y="375655"/>
            <a:ext cx="7427168" cy="778098"/>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Оилавий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корхона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иштирокчилари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833763BC-C4D4-A45F-6843-0BD2723F7046}"/>
              </a:ext>
            </a:extLst>
          </p:cNvPr>
          <p:cNvSpPr>
            <a:spLocks noGrp="1"/>
          </p:cNvSpPr>
          <p:nvPr>
            <p:ph sz="half" idx="2"/>
          </p:nvPr>
        </p:nvSpPr>
        <p:spPr>
          <a:xfrm>
            <a:off x="1331639" y="1052736"/>
            <a:ext cx="7546823" cy="3312368"/>
          </a:xfrm>
          <a:gradFill flip="none" rotWithShape="1">
            <a:gsLst>
              <a:gs pos="6000">
                <a:srgbClr val="FFFF00"/>
              </a:gs>
              <a:gs pos="100000">
                <a:srgbClr val="8CFCCF"/>
              </a:gs>
            </a:gsLst>
            <a:path path="circle">
              <a:fillToRect l="100000" t="100000"/>
            </a:path>
            <a:tileRect r="-100000" b="-100000"/>
          </a:gradFill>
        </p:spPr>
        <p:txBody>
          <a:bodyPr>
            <a:normAutofit fontScale="92500" lnSpcReduction="10000"/>
          </a:bodyPr>
          <a:lstStyle/>
          <a:p>
            <a:pPr marL="0" indent="0" algn="just">
              <a:buNone/>
            </a:pPr>
            <a:r>
              <a:rPr lang="uz-Cyrl-UZ" dirty="0">
                <a:latin typeface="Times New Roman" panose="02020603050405020304" pitchFamily="18" charset="0"/>
                <a:cs typeface="Times New Roman" panose="02020603050405020304" pitchFamily="18" charset="0"/>
              </a:rPr>
              <a:t>    Эр, хотин, уларнинг болалари ва набиралари, ота-онаси, меҳнатга қобилиятли ёшга тўлган бошқа қариндошлари (болалари ва набираларининг эрлари (хотинлари), туғишган ҳамда ўгай ака-ука ва опа-сингиллари, уларнинг эрлари (хотинлари) ҳамда болалари, тоға ва амаки ҳамда амма ва холалари) оилавий корхона иштирокчилари бўлиши мумкин. Фақат муомалага лаёқатли шахслар оилавий корхона иштирокчилари бўлиши мумкин.</a:t>
            </a:r>
          </a:p>
        </p:txBody>
      </p:sp>
      <p:pic>
        <p:nvPicPr>
          <p:cNvPr id="1026" name="Picture 2" descr="Хорижлик сайёҳлар Самарқанд зардўзлигига мафтун бўлди - zarnews.uz">
            <a:extLst>
              <a:ext uri="{FF2B5EF4-FFF2-40B4-BE49-F238E27FC236}">
                <a16:creationId xmlns:a16="http://schemas.microsoft.com/office/drawing/2014/main" id="{BCBB1A1B-805E-94CE-0109-0ED05F7D8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509121"/>
            <a:ext cx="3641137" cy="2028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Қўқон шаҳрида II “Халқаро ҳунармандчилик фестивали” ва Риштон туманида  “Халқаро кулолчилик форуми” ўтказилади - Ўзбекистон Янгиликлари">
            <a:extLst>
              <a:ext uri="{FF2B5EF4-FFF2-40B4-BE49-F238E27FC236}">
                <a16:creationId xmlns:a16="http://schemas.microsoft.com/office/drawing/2014/main" id="{F44C1AE9-B35C-879B-37E4-19E7D59C8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509120"/>
            <a:ext cx="3802407"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8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0EA6B-B5AC-42F9-A160-8930BCAED8B2}"/>
              </a:ext>
            </a:extLst>
          </p:cNvPr>
          <p:cNvSpPr>
            <a:spLocks noGrp="1"/>
          </p:cNvSpPr>
          <p:nvPr>
            <p:ph type="title"/>
          </p:nvPr>
        </p:nvSpPr>
        <p:spPr>
          <a:xfrm>
            <a:off x="1403648" y="332656"/>
            <a:ext cx="7427168"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Оилавий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корхонада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иштирокчиларнинг</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жавобгарлиги</a:t>
            </a:r>
            <a:endParaRPr lang="ru-RU" sz="36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197AB7-F05D-4687-AE75-F1984AF120C2}"/>
              </a:ext>
            </a:extLst>
          </p:cNvPr>
          <p:cNvSpPr>
            <a:spLocks noGrp="1"/>
          </p:cNvSpPr>
          <p:nvPr>
            <p:ph sz="half" idx="2"/>
          </p:nvPr>
        </p:nvSpPr>
        <p:spPr>
          <a:xfrm>
            <a:off x="4139952" y="1916832"/>
            <a:ext cx="4546848" cy="4536504"/>
          </a:xfrm>
          <a:blipFill>
            <a:blip r:embed="rId2"/>
            <a:tile tx="0" ty="0" sx="100000" sy="100000" flip="none" algn="tl"/>
          </a:blipFill>
        </p:spPr>
        <p:txBody>
          <a:bodyPr>
            <a:noAutofit/>
          </a:bodyPr>
          <a:lstStyle/>
          <a:p>
            <a:pPr marL="0" indent="0" algn="just">
              <a:buNone/>
            </a:pPr>
            <a:r>
              <a:rPr lang="uz-Cyrl-UZ" sz="2900" dirty="0">
                <a:latin typeface="Times New Roman" panose="02020603050405020304" pitchFamily="18" charset="0"/>
                <a:cs typeface="Times New Roman" panose="02020603050405020304" pitchFamily="18" charset="0"/>
              </a:rPr>
              <a:t>     Оилавий корхона иштирокчилари корхона мол-мулки етарли бўлмаганда оилавий корхонанинг мажбуриятлари бўйича ўзига тегишли мол-мулк билан қонунчиликка мувофиқ </a:t>
            </a:r>
            <a:r>
              <a:rPr lang="uz-Cyrl-UZ" sz="2900" b="1" dirty="0">
                <a:latin typeface="Times New Roman" panose="02020603050405020304" pitchFamily="18" charset="0"/>
                <a:cs typeface="Times New Roman" panose="02020603050405020304" pitchFamily="18" charset="0"/>
              </a:rPr>
              <a:t>субсидиар</a:t>
            </a:r>
            <a:r>
              <a:rPr lang="uz-Cyrl-UZ" sz="2900" dirty="0">
                <a:latin typeface="Times New Roman" panose="02020603050405020304" pitchFamily="18" charset="0"/>
                <a:cs typeface="Times New Roman" panose="02020603050405020304" pitchFamily="18" charset="0"/>
              </a:rPr>
              <a:t> жавобгар бўлади.  </a:t>
            </a:r>
            <a:endParaRPr lang="ru-RU" sz="2900" dirty="0">
              <a:latin typeface="Times New Roman" panose="02020603050405020304" pitchFamily="18" charset="0"/>
              <a:cs typeface="Times New Roman" panose="02020603050405020304" pitchFamily="18" charset="0"/>
            </a:endParaRPr>
          </a:p>
        </p:txBody>
      </p:sp>
      <p:graphicFrame>
        <p:nvGraphicFramePr>
          <p:cNvPr id="6" name="Схема 5">
            <a:extLst>
              <a:ext uri="{FF2B5EF4-FFF2-40B4-BE49-F238E27FC236}">
                <a16:creationId xmlns:a16="http://schemas.microsoft.com/office/drawing/2014/main" id="{97015E51-0166-46AC-AB20-E6E1AB8C8EEE}"/>
              </a:ext>
            </a:extLst>
          </p:cNvPr>
          <p:cNvGraphicFramePr/>
          <p:nvPr>
            <p:extLst>
              <p:ext uri="{D42A27DB-BD31-4B8C-83A1-F6EECF244321}">
                <p14:modId xmlns:p14="http://schemas.microsoft.com/office/powerpoint/2010/main" val="264309643"/>
              </p:ext>
            </p:extLst>
          </p:nvPr>
        </p:nvGraphicFramePr>
        <p:xfrm>
          <a:off x="1259632" y="2317657"/>
          <a:ext cx="2736304" cy="2983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Блок-схема: магнитный диск 7">
            <a:extLst>
              <a:ext uri="{FF2B5EF4-FFF2-40B4-BE49-F238E27FC236}">
                <a16:creationId xmlns:a16="http://schemas.microsoft.com/office/drawing/2014/main" id="{525D6B3F-63E6-4C4C-AB86-A973589DE67D}"/>
              </a:ext>
            </a:extLst>
          </p:cNvPr>
          <p:cNvSpPr/>
          <p:nvPr/>
        </p:nvSpPr>
        <p:spPr>
          <a:xfrm>
            <a:off x="1403648" y="5439885"/>
            <a:ext cx="2592288" cy="1036712"/>
          </a:xfrm>
          <a:prstGeom prst="flowChartMagneticDisk">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200" b="1" dirty="0">
                <a:solidFill>
                  <a:schemeClr val="tx1"/>
                </a:solidFill>
                <a:latin typeface="Times New Roman" panose="02020603050405020304" pitchFamily="18" charset="0"/>
                <a:cs typeface="Times New Roman" panose="02020603050405020304" pitchFamily="18" charset="0"/>
              </a:rPr>
              <a:t>Кредитор</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9" name="Десятиугольник 8">
            <a:extLst>
              <a:ext uri="{FF2B5EF4-FFF2-40B4-BE49-F238E27FC236}">
                <a16:creationId xmlns:a16="http://schemas.microsoft.com/office/drawing/2014/main" id="{D97666BB-73A8-4DF1-9EA3-241F964FD46C}"/>
              </a:ext>
            </a:extLst>
          </p:cNvPr>
          <p:cNvSpPr/>
          <p:nvPr/>
        </p:nvSpPr>
        <p:spPr>
          <a:xfrm flipH="1">
            <a:off x="1445964" y="1669585"/>
            <a:ext cx="677763" cy="648072"/>
          </a:xfrm>
          <a:prstGeom prst="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1</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11" name="Десятиугольник 10">
            <a:extLst>
              <a:ext uri="{FF2B5EF4-FFF2-40B4-BE49-F238E27FC236}">
                <a16:creationId xmlns:a16="http://schemas.microsoft.com/office/drawing/2014/main" id="{72EC643C-A98E-4AA1-96A9-696394354399}"/>
              </a:ext>
            </a:extLst>
          </p:cNvPr>
          <p:cNvSpPr/>
          <p:nvPr/>
        </p:nvSpPr>
        <p:spPr>
          <a:xfrm flipH="1">
            <a:off x="2195735" y="1526969"/>
            <a:ext cx="864096" cy="648072"/>
          </a:xfrm>
          <a:prstGeom prst="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2</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13" name="Десятиугольник 12">
            <a:extLst>
              <a:ext uri="{FF2B5EF4-FFF2-40B4-BE49-F238E27FC236}">
                <a16:creationId xmlns:a16="http://schemas.microsoft.com/office/drawing/2014/main" id="{315324D8-623D-440B-90C8-B043834AC2FA}"/>
              </a:ext>
            </a:extLst>
          </p:cNvPr>
          <p:cNvSpPr/>
          <p:nvPr/>
        </p:nvSpPr>
        <p:spPr>
          <a:xfrm flipH="1">
            <a:off x="3131840" y="1850052"/>
            <a:ext cx="864096" cy="648072"/>
          </a:xfrm>
          <a:prstGeom prst="decag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a:solidFill>
                  <a:schemeClr val="tx1"/>
                </a:solidFill>
                <a:latin typeface="Times New Roman" panose="02020603050405020304" pitchFamily="18" charset="0"/>
                <a:cs typeface="Times New Roman" panose="02020603050405020304" pitchFamily="18" charset="0"/>
              </a:rPr>
              <a:t>3</a:t>
            </a:r>
            <a:endParaRPr lang="ru-RU" sz="2800" b="1" dirty="0">
              <a:solidFill>
                <a:schemeClr val="tx1"/>
              </a:solidFill>
              <a:latin typeface="Times New Roman" panose="02020603050405020304" pitchFamily="18" charset="0"/>
              <a:cs typeface="Times New Roman" panose="02020603050405020304" pitchFamily="18" charset="0"/>
            </a:endParaRPr>
          </a:p>
        </p:txBody>
      </p:sp>
      <p:cxnSp>
        <p:nvCxnSpPr>
          <p:cNvPr id="14" name="Прямая со стрелкой 13">
            <a:extLst>
              <a:ext uri="{FF2B5EF4-FFF2-40B4-BE49-F238E27FC236}">
                <a16:creationId xmlns:a16="http://schemas.microsoft.com/office/drawing/2014/main" id="{1E4B8023-4E4F-444C-8CC5-B52B0A536899}"/>
              </a:ext>
            </a:extLst>
          </p:cNvPr>
          <p:cNvCxnSpPr>
            <a:cxnSpLocks/>
            <a:stCxn id="11" idx="5"/>
          </p:cNvCxnSpPr>
          <p:nvPr/>
        </p:nvCxnSpPr>
        <p:spPr>
          <a:xfrm flipH="1">
            <a:off x="2843808" y="2051270"/>
            <a:ext cx="133509" cy="29619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D7148EE0-7E34-4782-965E-27EAAE267EB7}"/>
              </a:ext>
            </a:extLst>
          </p:cNvPr>
          <p:cNvCxnSpPr>
            <a:cxnSpLocks/>
            <a:stCxn id="13" idx="4"/>
          </p:cNvCxnSpPr>
          <p:nvPr/>
        </p:nvCxnSpPr>
        <p:spPr>
          <a:xfrm flipH="1">
            <a:off x="3491880" y="2498123"/>
            <a:ext cx="205518" cy="25150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B8E0B0CA-C8EE-4DF6-9706-5DEA32061642}"/>
              </a:ext>
            </a:extLst>
          </p:cNvPr>
          <p:cNvCxnSpPr>
            <a:cxnSpLocks/>
            <a:stCxn id="9" idx="3"/>
          </p:cNvCxnSpPr>
          <p:nvPr/>
        </p:nvCxnSpPr>
        <p:spPr>
          <a:xfrm>
            <a:off x="1680125" y="2317656"/>
            <a:ext cx="155571" cy="26235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02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74638"/>
            <a:ext cx="7488832" cy="1143000"/>
          </a:xfrm>
          <a:pattFill prst="pct5">
            <a:fgClr>
              <a:schemeClr val="accent6">
                <a:lumMod val="60000"/>
                <a:lumOff val="40000"/>
              </a:schemeClr>
            </a:fgClr>
            <a:bgClr>
              <a:schemeClr val="bg1"/>
            </a:bgClr>
          </a:pattFill>
        </p:spPr>
        <p:txBody>
          <a:bodyPr/>
          <a:lstStyle/>
          <a:p>
            <a:r>
              <a:rPr lang="ru-RU" sz="2800" b="1" dirty="0" err="1">
                <a:latin typeface="Times New Roman" panose="02020603050405020304" pitchFamily="18" charset="0"/>
                <a:cs typeface="Times New Roman" panose="02020603050405020304" pitchFamily="18" charset="0"/>
              </a:rPr>
              <a:t>Юридик</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шахс</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тузмаган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ҳолда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юритиладиган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тадбиркорликнинг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кўринишлари</a:t>
            </a:r>
            <a:r>
              <a:rPr lang="ru-RU" sz="2800" b="1" dirty="0">
                <a:latin typeface="Times New Roman" panose="02020603050405020304" pitchFamily="18" charset="0"/>
                <a:cs typeface="Times New Roman" panose="02020603050405020304" pitchFamily="18" charset="0"/>
              </a:rPr>
              <a:t> </a:t>
            </a:r>
          </a:p>
        </p:txBody>
      </p:sp>
      <p:graphicFrame>
        <p:nvGraphicFramePr>
          <p:cNvPr id="5" name="Схема 4"/>
          <p:cNvGraphicFramePr/>
          <p:nvPr>
            <p:extLst>
              <p:ext uri="{D42A27DB-BD31-4B8C-83A1-F6EECF244321}">
                <p14:modId xmlns:p14="http://schemas.microsoft.com/office/powerpoint/2010/main" val="1984672306"/>
              </p:ext>
            </p:extLst>
          </p:nvPr>
        </p:nvGraphicFramePr>
        <p:xfrm>
          <a:off x="1403648" y="1412776"/>
          <a:ext cx="715245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93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FAA40D8-AFED-4CFC-86F1-77D728325DB8}"/>
              </a:ext>
            </a:extLst>
          </p:cNvPr>
          <p:cNvSpPr>
            <a:spLocks noGrp="1"/>
          </p:cNvSpPr>
          <p:nvPr>
            <p:ph type="title"/>
          </p:nvPr>
        </p:nvSpPr>
        <p:spPr>
          <a:xfrm>
            <a:off x="1403648" y="274638"/>
            <a:ext cx="7283152" cy="1143000"/>
          </a:xfrm>
          <a:pattFill prst="pct5">
            <a:fgClr>
              <a:schemeClr val="accent6">
                <a:lumMod val="60000"/>
                <a:lumOff val="40000"/>
              </a:schemeClr>
            </a:fgClr>
            <a:bgClr>
              <a:schemeClr val="bg1"/>
            </a:bgClr>
          </a:pattFill>
        </p:spPr>
        <p:txBody>
          <a:bodyPr/>
          <a:lstStyle/>
          <a:p>
            <a:r>
              <a:rPr lang="ru-RU" b="1" dirty="0">
                <a:solidFill>
                  <a:srgbClr val="660066"/>
                </a:solidFill>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Юридик</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шахс</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тушунчаси</a:t>
            </a:r>
            <a:endParaRPr lang="ru-RU" sz="3600" dirty="0"/>
          </a:p>
        </p:txBody>
      </p:sp>
      <p:pic>
        <p:nvPicPr>
          <p:cNvPr id="8" name="Объект 7">
            <a:extLst>
              <a:ext uri="{FF2B5EF4-FFF2-40B4-BE49-F238E27FC236}">
                <a16:creationId xmlns:a16="http://schemas.microsoft.com/office/drawing/2014/main" id="{9937F958-982F-4286-BE85-7B12D775076D}"/>
              </a:ext>
            </a:extLst>
          </p:cNvPr>
          <p:cNvPicPr>
            <a:picLocks noGrp="1" noChangeAspect="1"/>
          </p:cNvPicPr>
          <p:nvPr>
            <p:ph sz="half" idx="1"/>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101000"/>
                    </a14:imgEffect>
                  </a14:imgLayer>
                </a14:imgProps>
              </a:ext>
            </a:extLst>
          </a:blip>
          <a:stretch>
            <a:fillRect/>
          </a:stretch>
        </p:blipFill>
        <p:spPr>
          <a:xfrm>
            <a:off x="1403648" y="1772816"/>
            <a:ext cx="2447627" cy="4032448"/>
          </a:xfrm>
          <a:prstGeom prst="rect">
            <a:avLst/>
          </a:prstGeom>
          <a:blipFill>
            <a:blip r:embed="rId6">
              <a:duotone>
                <a:prstClr val="black"/>
                <a:schemeClr val="tx2">
                  <a:tint val="45000"/>
                  <a:satMod val="400000"/>
                </a:schemeClr>
              </a:duotone>
            </a:blip>
            <a:tile tx="0" ty="0" sx="100000" sy="100000" flip="none" algn="tl"/>
          </a:blipFill>
          <a:ln/>
        </p:spPr>
        <p:style>
          <a:lnRef idx="1">
            <a:schemeClr val="accent2"/>
          </a:lnRef>
          <a:fillRef idx="2">
            <a:schemeClr val="accent2"/>
          </a:fillRef>
          <a:effectRef idx="1">
            <a:schemeClr val="accent2"/>
          </a:effectRef>
          <a:fontRef idx="minor">
            <a:schemeClr val="dk1"/>
          </a:fontRef>
        </p:style>
      </p:pic>
      <p:sp>
        <p:nvSpPr>
          <p:cNvPr id="7" name="Объект 6">
            <a:extLst>
              <a:ext uri="{FF2B5EF4-FFF2-40B4-BE49-F238E27FC236}">
                <a16:creationId xmlns:a16="http://schemas.microsoft.com/office/drawing/2014/main" id="{D8D3B5CA-6946-4D10-A7F9-5F11E4FB4A15}"/>
              </a:ext>
            </a:extLst>
          </p:cNvPr>
          <p:cNvSpPr>
            <a:spLocks noGrp="1"/>
          </p:cNvSpPr>
          <p:nvPr>
            <p:ph sz="half" idx="2"/>
          </p:nvPr>
        </p:nvSpPr>
        <p:spPr>
          <a:xfrm>
            <a:off x="4067944" y="1600200"/>
            <a:ext cx="4618856" cy="4525963"/>
          </a:xfrm>
          <a:solidFill>
            <a:schemeClr val="accent4">
              <a:lumMod val="20000"/>
              <a:lumOff val="80000"/>
            </a:schemeClr>
          </a:solidFill>
        </p:spPr>
        <p:txBody>
          <a:bodyPr/>
          <a:lstStyle/>
          <a:p>
            <a:pPr marL="0" indent="0" algn="just">
              <a:buNone/>
            </a:pPr>
            <a:r>
              <a:rPr lang="uz-Cyrl-UZ" sz="2100" dirty="0">
                <a:latin typeface="Times New Roman" panose="02020603050405020304" pitchFamily="18" charset="0"/>
                <a:ea typeface="Times New Roman" panose="02020603050405020304" pitchFamily="18" charset="0"/>
              </a:rPr>
              <a:t>      Фуқаролик кодексининг 39-моддасига кўра, ўз мулкида, хўжалик юритишида ёки оператив бошқарувида алоҳида мол-мулкка эга бўлган ҳамда ўз мажбуриятлари юзасидан ушбу мол-мулк билан жавоб берадиган, ўз номидан мулкий ёки шахсий номулкий ҳуқуқларга эга бўла оладиган ва уларни амалга ошира оладиган, мажбуриятларни бажара оладиган, судда даъвогар ва жавобгар бўла оладиган ташкилот </a:t>
            </a:r>
            <a:r>
              <a:rPr lang="uz-Cyrl-UZ" sz="2100" b="1" dirty="0">
                <a:latin typeface="Times New Roman" panose="02020603050405020304" pitchFamily="18" charset="0"/>
                <a:ea typeface="Times New Roman" panose="02020603050405020304" pitchFamily="18" charset="0"/>
              </a:rPr>
              <a:t>юридик шахс </a:t>
            </a:r>
            <a:r>
              <a:rPr lang="uz-Cyrl-UZ" sz="2100" dirty="0">
                <a:latin typeface="Times New Roman" panose="02020603050405020304" pitchFamily="18" charset="0"/>
                <a:ea typeface="Times New Roman" panose="02020603050405020304" pitchFamily="18" charset="0"/>
              </a:rPr>
              <a:t>ҳисобланади.</a:t>
            </a:r>
            <a:endParaRPr lang="ru-RU" sz="2100" dirty="0"/>
          </a:p>
        </p:txBody>
      </p:sp>
    </p:spTree>
    <p:extLst>
      <p:ext uri="{BB962C8B-B14F-4D97-AF65-F5344CB8AC3E}">
        <p14:creationId xmlns:p14="http://schemas.microsoft.com/office/powerpoint/2010/main" val="2574002604"/>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6084168" y="1412776"/>
            <a:ext cx="2736304" cy="518457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solidFill>
                <a:schemeClr val="bg1"/>
              </a:solidFill>
            </a:endParaRPr>
          </a:p>
        </p:txBody>
      </p:sp>
      <p:sp>
        <p:nvSpPr>
          <p:cNvPr id="2" name="Заголовок 1"/>
          <p:cNvSpPr>
            <a:spLocks noGrp="1"/>
          </p:cNvSpPr>
          <p:nvPr>
            <p:ph type="title"/>
          </p:nvPr>
        </p:nvSpPr>
        <p:spPr>
          <a:xfrm>
            <a:off x="1331640" y="274638"/>
            <a:ext cx="7488832" cy="1143000"/>
          </a:xfrm>
          <a:pattFill prst="pct5">
            <a:fgClr>
              <a:schemeClr val="accent6">
                <a:lumMod val="60000"/>
                <a:lumOff val="40000"/>
              </a:schemeClr>
            </a:fgClr>
            <a:bgClr>
              <a:schemeClr val="bg1"/>
            </a:bgClr>
          </a:pattFill>
        </p:spPr>
        <p:txBody>
          <a:bodyPr/>
          <a:lstStyle/>
          <a:p>
            <a:r>
              <a:rPr lang="uz-Cyrl-UZ" sz="3200" b="1" dirty="0">
                <a:latin typeface="Times New Roman" panose="02020603050405020304" pitchFamily="18" charset="0"/>
                <a:cs typeface="Times New Roman" panose="02020603050405020304" pitchFamily="18" charset="0"/>
              </a:rPr>
              <a:t>Жисмоний шахсларнинг биргаликдаги </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тадбиркорлиги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турлари</a:t>
            </a:r>
            <a:endParaRPr lang="ru-RU" sz="3200" b="1" dirty="0">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3736853062"/>
              </p:ext>
            </p:extLst>
          </p:nvPr>
        </p:nvGraphicFramePr>
        <p:xfrm>
          <a:off x="1331640" y="1412776"/>
          <a:ext cx="5544616"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Рисунок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6256" y="2317503"/>
            <a:ext cx="1944216" cy="1031276"/>
          </a:xfrm>
          <a:prstGeom prst="rect">
            <a:avLst/>
          </a:prstGeom>
        </p:spPr>
      </p:pic>
      <p:pic>
        <p:nvPicPr>
          <p:cNvPr id="10" name="Рисунок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6256" y="4380055"/>
            <a:ext cx="1944216" cy="1296144"/>
          </a:xfrm>
          <a:prstGeom prst="rect">
            <a:avLst/>
          </a:prstGeom>
        </p:spPr>
      </p:pic>
      <p:pic>
        <p:nvPicPr>
          <p:cNvPr id="11" name="Рисунок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76256" y="3344473"/>
            <a:ext cx="1944216" cy="1031276"/>
          </a:xfrm>
          <a:prstGeom prst="rect">
            <a:avLst/>
          </a:prstGeom>
        </p:spPr>
      </p:pic>
    </p:spTree>
    <p:extLst>
      <p:ext uri="{BB962C8B-B14F-4D97-AF65-F5344CB8AC3E}">
        <p14:creationId xmlns:p14="http://schemas.microsoft.com/office/powerpoint/2010/main" val="449124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54000">
              <a:srgbClr val="00B0F0"/>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39555359"/>
              </p:ext>
            </p:extLst>
          </p:nvPr>
        </p:nvGraphicFramePr>
        <p:xfrm>
          <a:off x="1187624" y="908720"/>
          <a:ext cx="6768752"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2Q== (259×194)">
            <a:extLst>
              <a:ext uri="{FF2B5EF4-FFF2-40B4-BE49-F238E27FC236}">
                <a16:creationId xmlns:a16="http://schemas.microsoft.com/office/drawing/2014/main" id="{2327575B-74E8-48C1-A4F4-9EF0F83C5F85}"/>
              </a:ext>
            </a:extLst>
          </p:cNvPr>
          <p:cNvPicPr>
            <a:picLocks noGrp="1" noChangeAspect="1" noChangeArrowheads="1"/>
          </p:cNvPicPr>
          <p:nvPr>
            <p:ph idx="1"/>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8256"/>
                    </a14:imgEffect>
                    <a14:imgEffect>
                      <a14:saturation sat="81000"/>
                    </a14:imgEffect>
                  </a14:imgLayer>
                </a14:imgProps>
              </a:ext>
              <a:ext uri="{28A0092B-C50C-407E-A947-70E740481C1C}">
                <a14:useLocalDpi xmlns:a14="http://schemas.microsoft.com/office/drawing/2010/main" val="0"/>
              </a:ext>
            </a:extLst>
          </a:blip>
          <a:srcRect/>
          <a:stretch>
            <a:fillRect/>
          </a:stretch>
        </p:blipFill>
        <p:spPr bwMode="auto">
          <a:xfrm>
            <a:off x="1342858" y="1556792"/>
            <a:ext cx="7211144" cy="4810282"/>
          </a:xfrm>
          <a:prstGeom prst="rect">
            <a:avLst/>
          </a:prstGeom>
          <a:noFill/>
          <a:effectLst>
            <a:glow>
              <a:srgbClr val="EDF2F9"/>
            </a:glow>
          </a:effectLst>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9D37AB93-6B87-4588-AD46-E99D8F86F71E}"/>
              </a:ext>
            </a:extLst>
          </p:cNvPr>
          <p:cNvSpPr>
            <a:spLocks noGrp="1"/>
          </p:cNvSpPr>
          <p:nvPr>
            <p:ph type="title"/>
          </p:nvPr>
        </p:nvSpPr>
        <p:spPr>
          <a:xfrm>
            <a:off x="1403648" y="332655"/>
            <a:ext cx="7283152" cy="1096541"/>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Юридик</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шахснинг</a:t>
            </a:r>
            <a:r>
              <a:rPr lang="ru-RU" sz="3600" b="1" dirty="0">
                <a:latin typeface="Times New Roman" panose="02020603050405020304" pitchFamily="18" charset="0"/>
                <a:cs typeface="Times New Roman" panose="02020603050405020304" pitchFamily="18" charset="0"/>
              </a:rPr>
              <a:t> </a:t>
            </a:r>
            <a:r>
              <a:rPr lang="uz-Cyrl-UZ" sz="3600" b="1" dirty="0">
                <a:latin typeface="Times New Roman" panose="02020603050405020304" pitchFamily="18" charset="0"/>
                <a:cs typeface="Times New Roman" panose="02020603050405020304" pitchFamily="18" charset="0"/>
              </a:rPr>
              <a:t>ҳуқуқ ва муомала лаёқати</a:t>
            </a:r>
            <a:endParaRPr lang="ru-RU" sz="3600" dirty="0"/>
          </a:p>
        </p:txBody>
      </p:sp>
      <p:sp>
        <p:nvSpPr>
          <p:cNvPr id="5" name="Прямоугольник 4">
            <a:extLst>
              <a:ext uri="{FF2B5EF4-FFF2-40B4-BE49-F238E27FC236}">
                <a16:creationId xmlns:a16="http://schemas.microsoft.com/office/drawing/2014/main" id="{A22FFB9D-8766-4495-8F4B-EA5F1EAF70E2}"/>
              </a:ext>
            </a:extLst>
          </p:cNvPr>
          <p:cNvSpPr/>
          <p:nvPr/>
        </p:nvSpPr>
        <p:spPr>
          <a:xfrm>
            <a:off x="1426635" y="1684386"/>
            <a:ext cx="6984776" cy="4555093"/>
          </a:xfrm>
          <a:prstGeom prst="rect">
            <a:avLst/>
          </a:prstGeom>
        </p:spPr>
        <p:txBody>
          <a:bodyPr wrap="square">
            <a:spAutoFit/>
          </a:bodyPr>
          <a:lstStyle/>
          <a:p>
            <a:pPr algn="just"/>
            <a:r>
              <a:rPr lang="uz-Cyrl-UZ" dirty="0">
                <a:latin typeface="Times New Roman" panose="02020603050405020304" pitchFamily="18" charset="0"/>
                <a:ea typeface="Times New Roman" panose="02020603050405020304" pitchFamily="18" charset="0"/>
              </a:rPr>
              <a:t>     </a:t>
            </a:r>
            <a:r>
              <a:rPr lang="uz-Cyrl-UZ" sz="2900" dirty="0">
                <a:latin typeface="Times New Roman" panose="02020603050405020304" pitchFamily="18" charset="0"/>
                <a:ea typeface="Times New Roman" panose="02020603050405020304" pitchFamily="18" charset="0"/>
              </a:rPr>
              <a:t>Фуқаролик кодексининг 41-моддасига кўра юридик шахс ўзининг таъсис ҳужжатларида назарда тутилган фаолияти мақсадларига мувофиқ фуқаролик ҳуқуқ лаёқатига эга бўлади. Юридик шахснинг </a:t>
            </a:r>
            <a:r>
              <a:rPr lang="uz-Cyrl-UZ" sz="2900" b="1" dirty="0">
                <a:latin typeface="Times New Roman" panose="02020603050405020304" pitchFamily="18" charset="0"/>
                <a:ea typeface="Times New Roman" panose="02020603050405020304" pitchFamily="18" charset="0"/>
              </a:rPr>
              <a:t>ҳуқуқ лаёқати ва муомала лаёқати</a:t>
            </a:r>
            <a:r>
              <a:rPr lang="uz-Cyrl-UZ" sz="2900" dirty="0">
                <a:latin typeface="Times New Roman" panose="02020603050405020304" pitchFamily="18" charset="0"/>
                <a:ea typeface="Times New Roman" panose="02020603050405020304" pitchFamily="18" charset="0"/>
              </a:rPr>
              <a:t> у тузилган пайтдан бошлаб вужудга келади. Юридик шахснинг </a:t>
            </a:r>
            <a:r>
              <a:rPr lang="uz-Cyrl-UZ" sz="2900" b="1" dirty="0">
                <a:latin typeface="Times New Roman" panose="02020603050405020304" pitchFamily="18" charset="0"/>
                <a:ea typeface="Times New Roman" panose="02020603050405020304" pitchFamily="18" charset="0"/>
              </a:rPr>
              <a:t>махсус ҳуқуқ лаёқати</a:t>
            </a:r>
            <a:r>
              <a:rPr lang="uz-Cyrl-UZ" sz="2900" dirty="0">
                <a:latin typeface="Times New Roman" panose="02020603050405020304" pitchFamily="18" charset="0"/>
                <a:ea typeface="Times New Roman" panose="02020603050405020304" pitchFamily="18" charset="0"/>
              </a:rPr>
              <a:t> унинг устави, низоми ёки қонун ҳужжатлари билан белгиланади. </a:t>
            </a:r>
            <a:endParaRPr lang="ru-RU" sz="2900" dirty="0"/>
          </a:p>
        </p:txBody>
      </p:sp>
    </p:spTree>
    <p:extLst>
      <p:ext uri="{BB962C8B-B14F-4D97-AF65-F5344CB8AC3E}">
        <p14:creationId xmlns:p14="http://schemas.microsoft.com/office/powerpoint/2010/main" val="15978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B9318-DDC9-4D56-A9AE-2E03DF33187B}"/>
              </a:ext>
            </a:extLst>
          </p:cNvPr>
          <p:cNvSpPr>
            <a:spLocks noGrp="1"/>
          </p:cNvSpPr>
          <p:nvPr>
            <p:ph type="title"/>
          </p:nvPr>
        </p:nvSpPr>
        <p:spPr>
          <a:xfrm>
            <a:off x="1475656" y="274638"/>
            <a:ext cx="7211144" cy="1143000"/>
          </a:xfrm>
          <a:pattFill prst="pct5">
            <a:fgClr>
              <a:srgbClr val="F06962"/>
            </a:fgClr>
            <a:bgClr>
              <a:schemeClr val="bg1"/>
            </a:bgClr>
          </a:pattFill>
        </p:spPr>
        <p:txBody>
          <a:bodyPr/>
          <a:lstStyle/>
          <a:p>
            <a:r>
              <a:rPr lang="ru-RU" sz="3200" b="1" dirty="0" err="1">
                <a:latin typeface="Times New Roman" panose="02020603050405020304" pitchFamily="18" charset="0"/>
                <a:cs typeface="Times New Roman" panose="02020603050405020304" pitchFamily="18" charset="0"/>
              </a:rPr>
              <a:t>Юридик</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шахснинг</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махсус</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фаолиятига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оид</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қоидалар</a:t>
            </a:r>
            <a:endParaRPr lang="ru-RU" sz="3200" dirty="0"/>
          </a:p>
        </p:txBody>
      </p:sp>
      <p:graphicFrame>
        <p:nvGraphicFramePr>
          <p:cNvPr id="5" name="Объект 4">
            <a:extLst>
              <a:ext uri="{FF2B5EF4-FFF2-40B4-BE49-F238E27FC236}">
                <a16:creationId xmlns:a16="http://schemas.microsoft.com/office/drawing/2014/main" id="{C00AE668-C78F-4431-AD5B-07D013C4D169}"/>
              </a:ext>
            </a:extLst>
          </p:cNvPr>
          <p:cNvGraphicFramePr>
            <a:graphicFrameLocks noGrp="1"/>
          </p:cNvGraphicFramePr>
          <p:nvPr>
            <p:ph idx="1"/>
            <p:extLst>
              <p:ext uri="{D42A27DB-BD31-4B8C-83A1-F6EECF244321}">
                <p14:modId xmlns:p14="http://schemas.microsoft.com/office/powerpoint/2010/main" val="3379478609"/>
              </p:ext>
            </p:extLst>
          </p:nvPr>
        </p:nvGraphicFramePr>
        <p:xfrm>
          <a:off x="1403648" y="1417638"/>
          <a:ext cx="7283152" cy="516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935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C4F73A-208F-4079-B35B-6BEB778720D8}"/>
              </a:ext>
            </a:extLst>
          </p:cNvPr>
          <p:cNvSpPr>
            <a:spLocks noGrp="1"/>
          </p:cNvSpPr>
          <p:nvPr>
            <p:ph type="title"/>
          </p:nvPr>
        </p:nvSpPr>
        <p:spPr>
          <a:xfrm>
            <a:off x="1403648" y="286467"/>
            <a:ext cx="7283152"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Юридик</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шахснинг</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таъсис</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ҳужжатлари</a:t>
            </a:r>
            <a:endParaRPr lang="ru-RU" sz="3600" dirty="0"/>
          </a:p>
        </p:txBody>
      </p:sp>
      <p:graphicFrame>
        <p:nvGraphicFramePr>
          <p:cNvPr id="4" name="Объект 3">
            <a:extLst>
              <a:ext uri="{FF2B5EF4-FFF2-40B4-BE49-F238E27FC236}">
                <a16:creationId xmlns:a16="http://schemas.microsoft.com/office/drawing/2014/main" id="{FA5B5A85-EC0E-4855-AE65-23FD54AFE328}"/>
              </a:ext>
            </a:extLst>
          </p:cNvPr>
          <p:cNvGraphicFramePr>
            <a:graphicFrameLocks noGrp="1"/>
          </p:cNvGraphicFramePr>
          <p:nvPr>
            <p:ph idx="1"/>
            <p:extLst>
              <p:ext uri="{D42A27DB-BD31-4B8C-83A1-F6EECF244321}">
                <p14:modId xmlns:p14="http://schemas.microsoft.com/office/powerpoint/2010/main" val="2147838768"/>
              </p:ext>
            </p:extLst>
          </p:nvPr>
        </p:nvGraphicFramePr>
        <p:xfrm>
          <a:off x="1476375" y="1600200"/>
          <a:ext cx="7210425" cy="4924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939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A24BEE5-E2F5-4134-81B8-866F48021E27}"/>
              </a:ext>
            </a:extLst>
          </p:cNvPr>
          <p:cNvSpPr>
            <a:spLocks noGrp="1"/>
          </p:cNvSpPr>
          <p:nvPr>
            <p:ph idx="1"/>
          </p:nvPr>
        </p:nvSpPr>
        <p:spPr>
          <a:xfrm>
            <a:off x="3995936" y="1484784"/>
            <a:ext cx="4690864" cy="5098577"/>
          </a:xfr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a:lstStyle/>
          <a:p>
            <a:pPr marL="0" indent="0" algn="just">
              <a:buNone/>
            </a:pPr>
            <a:r>
              <a:rPr lang="uz-Cyrl-UZ" sz="2400" dirty="0">
                <a:latin typeface="Times New Roman" panose="02020603050405020304" pitchFamily="18" charset="0"/>
                <a:cs typeface="Times New Roman" panose="02020603050405020304" pitchFamily="18" charset="0"/>
              </a:rPr>
              <a:t>   Фуқаролик кодексининг 45-моддасига кўра юридик шахс номидан иш олиб борадиган шахс ўзи вакили бўлган юридик шахс манфаатлари йўлида ҳалол ва оқилона иш олиб бориши керак. У юридик шахс муассислари (иштирокчилари, аъзолари) талаби билан, агар қонунда ёки шартномада бошқача тартиб назарда тутилган бўлмаса, юридик шахсга етказган зарарини тўлаши шарт. </a:t>
            </a:r>
            <a:endParaRPr lang="ru-RU" sz="2400" dirty="0">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9520DECF-389F-4DF2-96D4-C5BD905CEF51}"/>
              </a:ext>
            </a:extLst>
          </p:cNvPr>
          <p:cNvSpPr>
            <a:spLocks noGrp="1"/>
          </p:cNvSpPr>
          <p:nvPr>
            <p:ph type="title"/>
          </p:nvPr>
        </p:nvSpPr>
        <p:spPr>
          <a:xfrm>
            <a:off x="1403350" y="274638"/>
            <a:ext cx="7283450"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Юридик</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шахс</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органларининг</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жавобгарлиги</a:t>
            </a:r>
            <a:endParaRPr lang="ru-RU" sz="3600" dirty="0"/>
          </a:p>
        </p:txBody>
      </p:sp>
      <p:pic>
        <p:nvPicPr>
          <p:cNvPr id="5" name="Рисунок 4">
            <a:extLst>
              <a:ext uri="{FF2B5EF4-FFF2-40B4-BE49-F238E27FC236}">
                <a16:creationId xmlns:a16="http://schemas.microsoft.com/office/drawing/2014/main" id="{B90C2E55-70F4-4755-ACBE-8E177EA17571}"/>
              </a:ext>
            </a:extLst>
          </p:cNvPr>
          <p:cNvPicPr>
            <a:picLocks noChangeAspect="1"/>
          </p:cNvPicPr>
          <p:nvPr/>
        </p:nvPicPr>
        <p:blipFill>
          <a:blip r:embed="rId2"/>
          <a:stretch>
            <a:fillRect/>
          </a:stretch>
        </p:blipFill>
        <p:spPr>
          <a:xfrm>
            <a:off x="1309886" y="1772816"/>
            <a:ext cx="2619375" cy="2088232"/>
          </a:xfrm>
          <a:prstGeom prst="rect">
            <a:avLst/>
          </a:prstGeom>
          <a:effectLst>
            <a:glow rad="63500">
              <a:schemeClr val="accent2">
                <a:satMod val="175000"/>
                <a:alpha val="40000"/>
              </a:schemeClr>
            </a:glow>
          </a:effectLst>
        </p:spPr>
      </p:pic>
      <p:pic>
        <p:nvPicPr>
          <p:cNvPr id="6" name="Рисунок 5">
            <a:extLst>
              <a:ext uri="{FF2B5EF4-FFF2-40B4-BE49-F238E27FC236}">
                <a16:creationId xmlns:a16="http://schemas.microsoft.com/office/drawing/2014/main" id="{9C864B1F-4280-47BC-B29C-441720564402}"/>
              </a:ext>
            </a:extLst>
          </p:cNvPr>
          <p:cNvPicPr>
            <a:picLocks noChangeAspect="1"/>
          </p:cNvPicPr>
          <p:nvPr/>
        </p:nvPicPr>
        <p:blipFill>
          <a:blip r:embed="rId3"/>
          <a:stretch>
            <a:fillRect/>
          </a:stretch>
        </p:blipFill>
        <p:spPr>
          <a:xfrm>
            <a:off x="1403350" y="4156521"/>
            <a:ext cx="2525911" cy="2088232"/>
          </a:xfrm>
          <a:prstGeom prst="rect">
            <a:avLst/>
          </a:prstGeom>
        </p:spPr>
      </p:pic>
    </p:spTree>
    <p:extLst>
      <p:ext uri="{BB962C8B-B14F-4D97-AF65-F5344CB8AC3E}">
        <p14:creationId xmlns:p14="http://schemas.microsoft.com/office/powerpoint/2010/main" val="209036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C4F73A-208F-4079-B35B-6BEB778720D8}"/>
              </a:ext>
            </a:extLst>
          </p:cNvPr>
          <p:cNvSpPr>
            <a:spLocks noGrp="1"/>
          </p:cNvSpPr>
          <p:nvPr>
            <p:ph type="title"/>
          </p:nvPr>
        </p:nvSpPr>
        <p:spPr>
          <a:xfrm>
            <a:off x="1403648" y="244522"/>
            <a:ext cx="7283152" cy="59219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Юридик</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шахснинг</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турлари</a:t>
            </a:r>
            <a:endParaRPr lang="ru-RU" sz="3600" dirty="0"/>
          </a:p>
        </p:txBody>
      </p:sp>
      <p:graphicFrame>
        <p:nvGraphicFramePr>
          <p:cNvPr id="4" name="Объект 3">
            <a:extLst>
              <a:ext uri="{FF2B5EF4-FFF2-40B4-BE49-F238E27FC236}">
                <a16:creationId xmlns:a16="http://schemas.microsoft.com/office/drawing/2014/main" id="{FA5B5A85-EC0E-4855-AE65-23FD54AFE328}"/>
              </a:ext>
            </a:extLst>
          </p:cNvPr>
          <p:cNvGraphicFramePr>
            <a:graphicFrameLocks noGrp="1"/>
          </p:cNvGraphicFramePr>
          <p:nvPr>
            <p:ph idx="1"/>
            <p:extLst>
              <p:ext uri="{D42A27DB-BD31-4B8C-83A1-F6EECF244321}">
                <p14:modId xmlns:p14="http://schemas.microsoft.com/office/powerpoint/2010/main" val="2566704971"/>
              </p:ext>
            </p:extLst>
          </p:nvPr>
        </p:nvGraphicFramePr>
        <p:xfrm>
          <a:off x="1476375" y="1600200"/>
          <a:ext cx="7210425" cy="4924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a:extLst>
              <a:ext uri="{FF2B5EF4-FFF2-40B4-BE49-F238E27FC236}">
                <a16:creationId xmlns:a16="http://schemas.microsoft.com/office/drawing/2014/main" id="{6EA8D061-94E0-42FF-BA5E-B0EBB0906110}"/>
              </a:ext>
            </a:extLst>
          </p:cNvPr>
          <p:cNvGraphicFramePr/>
          <p:nvPr>
            <p:extLst>
              <p:ext uri="{D42A27DB-BD31-4B8C-83A1-F6EECF244321}">
                <p14:modId xmlns:p14="http://schemas.microsoft.com/office/powerpoint/2010/main" val="187283568"/>
              </p:ext>
            </p:extLst>
          </p:nvPr>
        </p:nvGraphicFramePr>
        <p:xfrm>
          <a:off x="1524000" y="908721"/>
          <a:ext cx="7283152" cy="56628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296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7837E70-9628-4E26-A1D7-24797515C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931" y="1511877"/>
            <a:ext cx="7281869" cy="1996318"/>
          </a:xfrm>
          <a:prstGeom prst="rect">
            <a:avLst/>
          </a:prstGeom>
        </p:spPr>
      </p:pic>
      <p:sp>
        <p:nvSpPr>
          <p:cNvPr id="2" name="Заголовок 1">
            <a:extLst>
              <a:ext uri="{FF2B5EF4-FFF2-40B4-BE49-F238E27FC236}">
                <a16:creationId xmlns:a16="http://schemas.microsoft.com/office/drawing/2014/main" id="{A7D03599-EB22-4D85-89A8-C93CF6F38154}"/>
              </a:ext>
            </a:extLst>
          </p:cNvPr>
          <p:cNvSpPr>
            <a:spLocks noGrp="1"/>
          </p:cNvSpPr>
          <p:nvPr>
            <p:ph type="title"/>
          </p:nvPr>
        </p:nvSpPr>
        <p:spPr>
          <a:xfrm>
            <a:off x="1331640" y="274638"/>
            <a:ext cx="7355160" cy="1143000"/>
          </a:xfrm>
          <a:pattFill prst="pct5">
            <a:fgClr>
              <a:schemeClr val="accent6">
                <a:lumMod val="60000"/>
                <a:lumOff val="40000"/>
              </a:schemeClr>
            </a:fgClr>
            <a:bgClr>
              <a:schemeClr val="bg1"/>
            </a:bgClr>
          </a:pattFill>
        </p:spPr>
        <p:txBody>
          <a:bodyPr/>
          <a:lstStyle/>
          <a:p>
            <a:r>
              <a:rPr lang="ru-RU" sz="3600" b="1" dirty="0" err="1">
                <a:latin typeface="Times New Roman" panose="02020603050405020304" pitchFamily="18" charset="0"/>
                <a:cs typeface="Times New Roman" panose="02020603050405020304" pitchFamily="18" charset="0"/>
              </a:rPr>
              <a:t>Тижоратчи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ташкилотларнинг</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ташкилий</a:t>
            </a:r>
            <a:r>
              <a:rPr lang="ru-RU" sz="3600" b="1" dirty="0">
                <a:latin typeface="Times New Roman" panose="02020603050405020304" pitchFamily="18" charset="0"/>
                <a:cs typeface="Times New Roman" panose="02020603050405020304" pitchFamily="18" charset="0"/>
              </a:rPr>
              <a:t>-</a:t>
            </a:r>
            <a:r>
              <a:rPr lang="uz-Cyrl-UZ" sz="3600" b="1" dirty="0">
                <a:latin typeface="Times New Roman" panose="02020603050405020304" pitchFamily="18" charset="0"/>
                <a:cs typeface="Times New Roman" panose="02020603050405020304" pitchFamily="18" charset="0"/>
              </a:rPr>
              <a:t>ҳуқуқий шакллар</a:t>
            </a:r>
            <a:r>
              <a:rPr lang="ru-RU" sz="3600" b="1" dirty="0">
                <a:latin typeface="Times New Roman" panose="02020603050405020304" pitchFamily="18" charset="0"/>
                <a:cs typeface="Times New Roman" panose="02020603050405020304" pitchFamily="18" charset="0"/>
              </a:rPr>
              <a:t>и</a:t>
            </a:r>
          </a:p>
        </p:txBody>
      </p:sp>
      <p:sp>
        <p:nvSpPr>
          <p:cNvPr id="3" name="Объект 2">
            <a:extLst>
              <a:ext uri="{FF2B5EF4-FFF2-40B4-BE49-F238E27FC236}">
                <a16:creationId xmlns:a16="http://schemas.microsoft.com/office/drawing/2014/main" id="{7DD094D0-46F0-44D4-B7FA-A2C9064497AC}"/>
              </a:ext>
            </a:extLst>
          </p:cNvPr>
          <p:cNvSpPr>
            <a:spLocks noGrp="1"/>
          </p:cNvSpPr>
          <p:nvPr>
            <p:ph idx="1"/>
          </p:nvPr>
        </p:nvSpPr>
        <p:spPr>
          <a:xfrm>
            <a:off x="1475656" y="2996952"/>
            <a:ext cx="7283152" cy="3586410"/>
          </a:xfrm>
          <a:pattFill prst="pct10">
            <a:fgClr>
              <a:srgbClr val="00B050"/>
            </a:fgClr>
            <a:bgClr>
              <a:schemeClr val="accent3">
                <a:lumMod val="20000"/>
                <a:lumOff val="80000"/>
              </a:schemeClr>
            </a:bgClr>
          </a:pattFill>
          <a:ln w="12700">
            <a:solidFill>
              <a:schemeClr val="tx1"/>
            </a:solidFill>
          </a:ln>
        </p:spPr>
        <p:txBody>
          <a:bodyPr/>
          <a:lstStyle/>
          <a:p>
            <a:pPr lvl="1"/>
            <a:r>
              <a:rPr lang="uz-Cyrl-UZ" dirty="0">
                <a:latin typeface="Times New Roman" panose="02020603050405020304" pitchFamily="18" charset="0"/>
                <a:cs typeface="Times New Roman" panose="02020603050405020304" pitchFamily="18" charset="0"/>
              </a:rPr>
              <a:t>хўжалик жамиятлари;</a:t>
            </a:r>
          </a:p>
          <a:p>
            <a:pPr lvl="1"/>
            <a:r>
              <a:rPr lang="uz-Cyrl-UZ" dirty="0">
                <a:latin typeface="Times New Roman" panose="02020603050405020304" pitchFamily="18" charset="0"/>
                <a:cs typeface="Times New Roman" panose="02020603050405020304" pitchFamily="18" charset="0"/>
              </a:rPr>
              <a:t>хўжалик ширкатлари;</a:t>
            </a:r>
            <a:endParaRPr lang="ru-RU" dirty="0">
              <a:latin typeface="Times New Roman" panose="02020603050405020304" pitchFamily="18" charset="0"/>
              <a:cs typeface="Times New Roman" panose="02020603050405020304" pitchFamily="18" charset="0"/>
            </a:endParaRPr>
          </a:p>
          <a:p>
            <a:pPr lvl="1"/>
            <a:r>
              <a:rPr lang="uz-Cyrl-UZ" dirty="0">
                <a:latin typeface="Times New Roman" panose="02020603050405020304" pitchFamily="18" charset="0"/>
                <a:cs typeface="Times New Roman" panose="02020603050405020304" pitchFamily="18" charset="0"/>
              </a:rPr>
              <a:t>кооперативлар, шу жумладан, қишлоқ хўжалиги ширкатлари;</a:t>
            </a:r>
            <a:endParaRPr lang="ru-RU" dirty="0">
              <a:latin typeface="Times New Roman" panose="02020603050405020304" pitchFamily="18" charset="0"/>
              <a:cs typeface="Times New Roman" panose="02020603050405020304" pitchFamily="18" charset="0"/>
            </a:endParaRPr>
          </a:p>
          <a:p>
            <a:pPr lvl="1"/>
            <a:r>
              <a:rPr lang="uz-Cyrl-UZ" dirty="0">
                <a:latin typeface="Times New Roman" panose="02020603050405020304" pitchFamily="18" charset="0"/>
                <a:cs typeface="Times New Roman" panose="02020603050405020304" pitchFamily="18" charset="0"/>
              </a:rPr>
              <a:t>унитар корхоналар;</a:t>
            </a:r>
            <a:endParaRPr lang="ru-RU" dirty="0">
              <a:latin typeface="Times New Roman" panose="02020603050405020304" pitchFamily="18" charset="0"/>
              <a:cs typeface="Times New Roman" panose="02020603050405020304" pitchFamily="18" charset="0"/>
            </a:endParaRPr>
          </a:p>
          <a:p>
            <a:pPr lvl="1"/>
            <a:r>
              <a:rPr lang="uz-Cyrl-UZ" dirty="0">
                <a:latin typeface="Times New Roman" panose="02020603050405020304" pitchFamily="18" charset="0"/>
                <a:cs typeface="Times New Roman" panose="02020603050405020304" pitchFamily="18" charset="0"/>
              </a:rPr>
              <a:t>хусусий корхоналар;</a:t>
            </a:r>
          </a:p>
          <a:p>
            <a:pPr lvl="1"/>
            <a:r>
              <a:rPr lang="uz-Cyrl-UZ" dirty="0">
                <a:latin typeface="Times New Roman" panose="02020603050405020304" pitchFamily="18" charset="0"/>
                <a:cs typeface="Times New Roman" panose="02020603050405020304" pitchFamily="18" charset="0"/>
              </a:rPr>
              <a:t>о</a:t>
            </a:r>
            <a:r>
              <a:rPr lang="uz-Cyrl-UZ" sz="2800" dirty="0">
                <a:latin typeface="Times New Roman" panose="02020603050405020304" pitchFamily="18" charset="0"/>
                <a:cs typeface="Times New Roman" panose="02020603050405020304" pitchFamily="18" charset="0"/>
              </a:rPr>
              <a:t>илавий корхоналар ва бошқалар.</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949098"/>
      </p:ext>
    </p:extLst>
  </p:cSld>
  <p:clrMapOvr>
    <a:masterClrMapping/>
  </p:clrMapOvr>
</p:sld>
</file>

<file path=ppt/theme/theme1.xml><?xml version="1.0" encoding="utf-8"?>
<a:theme xmlns:a="http://schemas.openxmlformats.org/drawingml/2006/main" name="1_Тема Office">
  <a:themeElements>
    <a:clrScheme name="Другая 8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C000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Другая 8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C00000"/>
    </a:folHlink>
  </a:clrScheme>
</a:themeOverride>
</file>

<file path=docProps/app.xml><?xml version="1.0" encoding="utf-8"?>
<Properties xmlns="http://schemas.openxmlformats.org/officeDocument/2006/extended-properties" xmlns:vt="http://schemas.openxmlformats.org/officeDocument/2006/docPropsVTypes">
  <Template/>
  <TotalTime>2382</TotalTime>
  <Words>1393</Words>
  <Application>Microsoft Macintosh PowerPoint</Application>
  <PresentationFormat>Экран (4:3)</PresentationFormat>
  <Paragraphs>141</Paragraphs>
  <Slides>31</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Times New Roman</vt:lpstr>
      <vt:lpstr>Calibri</vt:lpstr>
      <vt:lpstr>1_Тема Office</vt:lpstr>
      <vt:lpstr>Презентация PowerPoint</vt:lpstr>
      <vt:lpstr>Мавзу режаси</vt:lpstr>
      <vt:lpstr>   Юридик шахс тушунчаси</vt:lpstr>
      <vt:lpstr>Юридик шахснинг ҳуқуқ ва муомала лаёқати</vt:lpstr>
      <vt:lpstr>Юридик шахснинг махсус фаолиятига оид қоидалар</vt:lpstr>
      <vt:lpstr>Юридик шахснинг таъсис ҳужжатлари</vt:lpstr>
      <vt:lpstr>Юридик шахс органларининг жавобгарлиги</vt:lpstr>
      <vt:lpstr>Юридик шахснинг турлари</vt:lpstr>
      <vt:lpstr>Тижоратчи ташкилотларнинг ташкилий-ҳуқуқий шакллари</vt:lpstr>
      <vt:lpstr>Акциядорлик жамияти тушунчаси</vt:lpstr>
      <vt:lpstr>Акциядорларнинг жавобгарлиги</vt:lpstr>
      <vt:lpstr>Кузатув кенгаши, бошқарув аъзолари ва директорнинг жавобгарлиги</vt:lpstr>
      <vt:lpstr>Бошқарув аъзолари, директор ва ишончли бошқарувчининг жавобгарлиги</vt:lpstr>
      <vt:lpstr>Масъулияти чекланган жамият тушунчаси</vt:lpstr>
      <vt:lpstr>Масъулияти чекланган жамиятда иштирокчиларнинг жавобгарлиги</vt:lpstr>
      <vt:lpstr>Қўшимча масъулиятли жамият тушунчаси</vt:lpstr>
      <vt:lpstr>Қўшимча масъулиятли жамиятда иштирокчиларнинг жавобгарлиги</vt:lpstr>
      <vt:lpstr>Хўжалик ширкатлари тушунчаси</vt:lpstr>
      <vt:lpstr>Тўлиқ ширкатда иштирокчиларнинг жавобгарлиги</vt:lpstr>
      <vt:lpstr>Коммандит ширкатда иштирокчиларнинг жавобгарлиги</vt:lpstr>
      <vt:lpstr>Унитар корхона тушунчаси</vt:lpstr>
      <vt:lpstr>Хўжалик юритиш ҳуқуқи асосида фаолият юритадиган унитар корхонада мулкдорнинг жавобгарлиги</vt:lpstr>
      <vt:lpstr>Оператив бошқариш ҳуқуқи асосида фаолият юритадиган унитар корхонада мулкдорнинг жавобгарлиги</vt:lpstr>
      <vt:lpstr>Хусусий корхона тушунчаси</vt:lpstr>
      <vt:lpstr>Хусусий корхонада мулкдорнинг жавобгарлиги</vt:lpstr>
      <vt:lpstr>Оилавий корхона тушунчаси</vt:lpstr>
      <vt:lpstr>Оилавий корхона иштирокчилари</vt:lpstr>
      <vt:lpstr>Оилавий корхонада иштирокчиларнинг жавобгарлиги</vt:lpstr>
      <vt:lpstr>Юридик шахс тузмаган ҳолда юритиладиган тадбиркорликнинг кўринишлари </vt:lpstr>
      <vt:lpstr>Жисмоний шахсларнинг биргаликдаги   тадбиркорлиги турлари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Тетрадь на спирали</dc:title>
  <dc:creator>Фокина Лидия Петровна</dc:creator>
  <cp:keywords>Шаблон презентации</cp:keywords>
  <cp:lastModifiedBy>Microsoft Office User</cp:lastModifiedBy>
  <cp:revision>261</cp:revision>
  <dcterms:created xsi:type="dcterms:W3CDTF">2014-07-06T18:18:01Z</dcterms:created>
  <dcterms:modified xsi:type="dcterms:W3CDTF">2024-09-09T18:11:17Z</dcterms:modified>
</cp:coreProperties>
</file>