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75" r:id="rId1"/>
    <p:sldMasterId id="2147483676" r:id="rId2"/>
  </p:sldMasterIdLst>
  <p:notesMasterIdLst>
    <p:notesMasterId r:id="rId55"/>
  </p:notesMasterIdLst>
  <p:sldIdLst>
    <p:sldId id="256" r:id="rId3"/>
    <p:sldId id="257" r:id="rId4"/>
    <p:sldId id="259" r:id="rId5"/>
    <p:sldId id="261" r:id="rId6"/>
    <p:sldId id="305" r:id="rId7"/>
    <p:sldId id="304" r:id="rId8"/>
    <p:sldId id="307" r:id="rId9"/>
    <p:sldId id="308" r:id="rId10"/>
    <p:sldId id="258" r:id="rId11"/>
    <p:sldId id="260"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B35DFC3-C50F-4BB2-B007-B62B6C586C23}">
  <a:tblStyle styleId="{5B35DFC3-C50F-4BB2-B007-B62B6C586C23}"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44" d="100"/>
          <a:sy n="144" d="100"/>
        </p:scale>
        <p:origin x="654" y="12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notesMaster" Target="notesMasters/notesMaster1.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tableStyles" Target="tableStyles.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41" Type="http://schemas.openxmlformats.org/officeDocument/2006/relationships/slide" Target="slides/slide39.xml"/><Relationship Id="rId54" Type="http://schemas.openxmlformats.org/officeDocument/2006/relationships/slide" Target="slides/slide52.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theme" Target="theme/theme1.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viewProps" Target="viewProps.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presProps" Target="presProps.xml"/><Relationship Id="rId8" Type="http://schemas.openxmlformats.org/officeDocument/2006/relationships/slide" Target="slides/slide6.xml"/><Relationship Id="rId51" Type="http://schemas.openxmlformats.org/officeDocument/2006/relationships/slide" Target="slides/slide49.xml"/><Relationship Id="rId3" Type="http://schemas.openxmlformats.org/officeDocument/2006/relationships/slide" Target="slides/slid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9"/>
        <p:cNvGrpSpPr/>
        <p:nvPr/>
      </p:nvGrpSpPr>
      <p:grpSpPr>
        <a:xfrm>
          <a:off x="0" y="0"/>
          <a:ext cx="0" cy="0"/>
          <a:chOff x="0" y="0"/>
          <a:chExt cx="0" cy="0"/>
        </a:xfrm>
      </p:grpSpPr>
      <p:sp>
        <p:nvSpPr>
          <p:cNvPr id="790" name="Google Shape;790;g24a2f2b091c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1" name="Google Shape;791;g24a2f2b091c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9"/>
        <p:cNvGrpSpPr/>
        <p:nvPr/>
      </p:nvGrpSpPr>
      <p:grpSpPr>
        <a:xfrm>
          <a:off x="0" y="0"/>
          <a:ext cx="0" cy="0"/>
          <a:chOff x="0" y="0"/>
          <a:chExt cx="0" cy="0"/>
        </a:xfrm>
      </p:grpSpPr>
      <p:sp>
        <p:nvSpPr>
          <p:cNvPr id="840" name="Google Shape;840;g133f6155f6d_0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1" name="Google Shape;841;g133f6155f6d_0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2"/>
        <p:cNvGrpSpPr/>
        <p:nvPr/>
      </p:nvGrpSpPr>
      <p:grpSpPr>
        <a:xfrm>
          <a:off x="0" y="0"/>
          <a:ext cx="0" cy="0"/>
          <a:chOff x="0" y="0"/>
          <a:chExt cx="0" cy="0"/>
        </a:xfrm>
      </p:grpSpPr>
      <p:sp>
        <p:nvSpPr>
          <p:cNvPr id="863" name="Google Shape;863;ged9256fe6f_0_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4" name="Google Shape;864;ged9256fe6f_0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8"/>
        <p:cNvGrpSpPr/>
        <p:nvPr/>
      </p:nvGrpSpPr>
      <p:grpSpPr>
        <a:xfrm>
          <a:off x="0" y="0"/>
          <a:ext cx="0" cy="0"/>
          <a:chOff x="0" y="0"/>
          <a:chExt cx="0" cy="0"/>
        </a:xfrm>
      </p:grpSpPr>
      <p:sp>
        <p:nvSpPr>
          <p:cNvPr id="869" name="Google Shape;869;g1dd46dd1d67_2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0" name="Google Shape;870;g1dd46dd1d67_2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7"/>
        <p:cNvGrpSpPr/>
        <p:nvPr/>
      </p:nvGrpSpPr>
      <p:grpSpPr>
        <a:xfrm>
          <a:off x="0" y="0"/>
          <a:ext cx="0" cy="0"/>
          <a:chOff x="0" y="0"/>
          <a:chExt cx="0" cy="0"/>
        </a:xfrm>
      </p:grpSpPr>
      <p:sp>
        <p:nvSpPr>
          <p:cNvPr id="878" name="Google Shape;878;g1dd46dd1d67_2_1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9" name="Google Shape;879;g1dd46dd1d67_2_1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7"/>
        <p:cNvGrpSpPr/>
        <p:nvPr/>
      </p:nvGrpSpPr>
      <p:grpSpPr>
        <a:xfrm>
          <a:off x="0" y="0"/>
          <a:ext cx="0" cy="0"/>
          <a:chOff x="0" y="0"/>
          <a:chExt cx="0" cy="0"/>
        </a:xfrm>
      </p:grpSpPr>
      <p:sp>
        <p:nvSpPr>
          <p:cNvPr id="888" name="Google Shape;888;g1dd46dd1d67_2_5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9" name="Google Shape;889;g1dd46dd1d67_2_5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3"/>
        <p:cNvGrpSpPr/>
        <p:nvPr/>
      </p:nvGrpSpPr>
      <p:grpSpPr>
        <a:xfrm>
          <a:off x="0" y="0"/>
          <a:ext cx="0" cy="0"/>
          <a:chOff x="0" y="0"/>
          <a:chExt cx="0" cy="0"/>
        </a:xfrm>
      </p:grpSpPr>
      <p:sp>
        <p:nvSpPr>
          <p:cNvPr id="894" name="Google Shape;894;g2161ca7da69_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5" name="Google Shape;895;g2161ca7da69_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4"/>
        <p:cNvGrpSpPr/>
        <p:nvPr/>
      </p:nvGrpSpPr>
      <p:grpSpPr>
        <a:xfrm>
          <a:off x="0" y="0"/>
          <a:ext cx="0" cy="0"/>
          <a:chOff x="0" y="0"/>
          <a:chExt cx="0" cy="0"/>
        </a:xfrm>
      </p:grpSpPr>
      <p:sp>
        <p:nvSpPr>
          <p:cNvPr id="965" name="Google Shape;965;g117b871a421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6" name="Google Shape;966;g117b871a421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9"/>
        <p:cNvGrpSpPr/>
        <p:nvPr/>
      </p:nvGrpSpPr>
      <p:grpSpPr>
        <a:xfrm>
          <a:off x="0" y="0"/>
          <a:ext cx="0" cy="0"/>
          <a:chOff x="0" y="0"/>
          <a:chExt cx="0" cy="0"/>
        </a:xfrm>
      </p:grpSpPr>
      <p:sp>
        <p:nvSpPr>
          <p:cNvPr id="1000" name="Google Shape;1000;g133f6155f6d_0_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1" name="Google Shape;1001;g133f6155f6d_0_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0"/>
        <p:cNvGrpSpPr/>
        <p:nvPr/>
      </p:nvGrpSpPr>
      <p:grpSpPr>
        <a:xfrm>
          <a:off x="0" y="0"/>
          <a:ext cx="0" cy="0"/>
          <a:chOff x="0" y="0"/>
          <a:chExt cx="0" cy="0"/>
        </a:xfrm>
      </p:grpSpPr>
      <p:sp>
        <p:nvSpPr>
          <p:cNvPr id="1011" name="Google Shape;1011;g54dda1946d_6_3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2" name="Google Shape;1012;g54dda1946d_6_3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6"/>
        <p:cNvGrpSpPr/>
        <p:nvPr/>
      </p:nvGrpSpPr>
      <p:grpSpPr>
        <a:xfrm>
          <a:off x="0" y="0"/>
          <a:ext cx="0" cy="0"/>
          <a:chOff x="0" y="0"/>
          <a:chExt cx="0" cy="0"/>
        </a:xfrm>
      </p:grpSpPr>
      <p:sp>
        <p:nvSpPr>
          <p:cNvPr id="1037" name="Google Shape;1037;g1dd46dd1d67_2_5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8" name="Google Shape;1038;g1dd46dd1d67_2_5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5"/>
        <p:cNvGrpSpPr/>
        <p:nvPr/>
      </p:nvGrpSpPr>
      <p:grpSpPr>
        <a:xfrm>
          <a:off x="0" y="0"/>
          <a:ext cx="0" cy="0"/>
          <a:chOff x="0" y="0"/>
          <a:chExt cx="0" cy="0"/>
        </a:xfrm>
      </p:grpSpPr>
      <p:sp>
        <p:nvSpPr>
          <p:cNvPr id="796" name="Google Shape;796;g133f6155f6d_0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7" name="Google Shape;797;g133f6155f6d_0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
        <p:cNvGrpSpPr/>
        <p:nvPr/>
      </p:nvGrpSpPr>
      <p:grpSpPr>
        <a:xfrm>
          <a:off x="0" y="0"/>
          <a:ext cx="0" cy="0"/>
          <a:chOff x="0" y="0"/>
          <a:chExt cx="0" cy="0"/>
        </a:xfrm>
      </p:grpSpPr>
      <p:sp>
        <p:nvSpPr>
          <p:cNvPr id="1084" name="Google Shape;1084;g54dda1946d_6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5" name="Google Shape;1085;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9"/>
        <p:cNvGrpSpPr/>
        <p:nvPr/>
      </p:nvGrpSpPr>
      <p:grpSpPr>
        <a:xfrm>
          <a:off x="0" y="0"/>
          <a:ext cx="0" cy="0"/>
          <a:chOff x="0" y="0"/>
          <a:chExt cx="0" cy="0"/>
        </a:xfrm>
      </p:grpSpPr>
      <p:sp>
        <p:nvSpPr>
          <p:cNvPr id="1090" name="Google Shape;1090;g117b8719ecc_0_1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1" name="Google Shape;1091;g117b8719ecc_0_1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4"/>
        <p:cNvGrpSpPr/>
        <p:nvPr/>
      </p:nvGrpSpPr>
      <p:grpSpPr>
        <a:xfrm>
          <a:off x="0" y="0"/>
          <a:ext cx="0" cy="0"/>
          <a:chOff x="0" y="0"/>
          <a:chExt cx="0" cy="0"/>
        </a:xfrm>
      </p:grpSpPr>
      <p:sp>
        <p:nvSpPr>
          <p:cNvPr id="1115" name="Google Shape;1115;ged9256fe6f_0_1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6" name="Google Shape;1116;ged9256fe6f_0_1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2"/>
        <p:cNvGrpSpPr/>
        <p:nvPr/>
      </p:nvGrpSpPr>
      <p:grpSpPr>
        <a:xfrm>
          <a:off x="0" y="0"/>
          <a:ext cx="0" cy="0"/>
          <a:chOff x="0" y="0"/>
          <a:chExt cx="0" cy="0"/>
        </a:xfrm>
      </p:grpSpPr>
      <p:sp>
        <p:nvSpPr>
          <p:cNvPr id="1133" name="Google Shape;1133;g54dda1946d_4_26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4" name="Google Shape;1134;g54dda1946d_4_26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7"/>
        <p:cNvGrpSpPr/>
        <p:nvPr/>
      </p:nvGrpSpPr>
      <p:grpSpPr>
        <a:xfrm>
          <a:off x="0" y="0"/>
          <a:ext cx="0" cy="0"/>
          <a:chOff x="0" y="0"/>
          <a:chExt cx="0" cy="0"/>
        </a:xfrm>
      </p:grpSpPr>
      <p:sp>
        <p:nvSpPr>
          <p:cNvPr id="1178" name="Google Shape;1178;g1340135a080_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9" name="Google Shape;1179;g1340135a080_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6"/>
        <p:cNvGrpSpPr/>
        <p:nvPr/>
      </p:nvGrpSpPr>
      <p:grpSpPr>
        <a:xfrm>
          <a:off x="0" y="0"/>
          <a:ext cx="0" cy="0"/>
          <a:chOff x="0" y="0"/>
          <a:chExt cx="0" cy="0"/>
        </a:xfrm>
      </p:grpSpPr>
      <p:sp>
        <p:nvSpPr>
          <p:cNvPr id="1187" name="Google Shape;1187;g113dfeee943_0_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8" name="Google Shape;1188;g113dfeee943_0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0"/>
        <p:cNvGrpSpPr/>
        <p:nvPr/>
      </p:nvGrpSpPr>
      <p:grpSpPr>
        <a:xfrm>
          <a:off x="0" y="0"/>
          <a:ext cx="0" cy="0"/>
          <a:chOff x="0" y="0"/>
          <a:chExt cx="0" cy="0"/>
        </a:xfrm>
      </p:grpSpPr>
      <p:sp>
        <p:nvSpPr>
          <p:cNvPr id="1201" name="Google Shape;1201;g54dda1946d_4_26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2" name="Google Shape;1202;g54dda1946d_4_26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1dd46dd1d67_2_8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1dd46dd1d67_2_8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7"/>
        <p:cNvGrpSpPr/>
        <p:nvPr/>
      </p:nvGrpSpPr>
      <p:grpSpPr>
        <a:xfrm>
          <a:off x="0" y="0"/>
          <a:ext cx="0" cy="0"/>
          <a:chOff x="0" y="0"/>
          <a:chExt cx="0" cy="0"/>
        </a:xfrm>
      </p:grpSpPr>
      <p:sp>
        <p:nvSpPr>
          <p:cNvPr id="1288" name="Google Shape;1288;g117d1415e74_0_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9" name="Google Shape;1289;g117d1415e74_0_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8"/>
        <p:cNvGrpSpPr/>
        <p:nvPr/>
      </p:nvGrpSpPr>
      <p:grpSpPr>
        <a:xfrm>
          <a:off x="0" y="0"/>
          <a:ext cx="0" cy="0"/>
          <a:chOff x="0" y="0"/>
          <a:chExt cx="0" cy="0"/>
        </a:xfrm>
      </p:grpSpPr>
      <p:sp>
        <p:nvSpPr>
          <p:cNvPr id="1299" name="Google Shape;1299;gd5260bdd85_0_2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0" name="Google Shape;1300;gd5260bdd85_0_2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7"/>
        <p:cNvGrpSpPr/>
        <p:nvPr/>
      </p:nvGrpSpPr>
      <p:grpSpPr>
        <a:xfrm>
          <a:off x="0" y="0"/>
          <a:ext cx="0" cy="0"/>
          <a:chOff x="0" y="0"/>
          <a:chExt cx="0" cy="0"/>
        </a:xfrm>
      </p:grpSpPr>
      <p:sp>
        <p:nvSpPr>
          <p:cNvPr id="828" name="Google Shape;828;g2161ca7da69_2_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9" name="Google Shape;829;g2161ca7da69_2_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5"/>
        <p:cNvGrpSpPr/>
        <p:nvPr/>
      </p:nvGrpSpPr>
      <p:grpSpPr>
        <a:xfrm>
          <a:off x="0" y="0"/>
          <a:ext cx="0" cy="0"/>
          <a:chOff x="0" y="0"/>
          <a:chExt cx="0" cy="0"/>
        </a:xfrm>
      </p:grpSpPr>
      <p:sp>
        <p:nvSpPr>
          <p:cNvPr id="1316" name="Google Shape;1316;g54dda1946d_6_3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7" name="Google Shape;1317;g54dda1946d_6_3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1"/>
        <p:cNvGrpSpPr/>
        <p:nvPr/>
      </p:nvGrpSpPr>
      <p:grpSpPr>
        <a:xfrm>
          <a:off x="0" y="0"/>
          <a:ext cx="0" cy="0"/>
          <a:chOff x="0" y="0"/>
          <a:chExt cx="0" cy="0"/>
        </a:xfrm>
      </p:grpSpPr>
      <p:sp>
        <p:nvSpPr>
          <p:cNvPr id="1322" name="Google Shape;1322;g1dd46dd1d67_2_10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3" name="Google Shape;1323;g1dd46dd1d67_2_10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8"/>
        <p:cNvGrpSpPr/>
        <p:nvPr/>
      </p:nvGrpSpPr>
      <p:grpSpPr>
        <a:xfrm>
          <a:off x="0" y="0"/>
          <a:ext cx="0" cy="0"/>
          <a:chOff x="0" y="0"/>
          <a:chExt cx="0" cy="0"/>
        </a:xfrm>
      </p:grpSpPr>
      <p:sp>
        <p:nvSpPr>
          <p:cNvPr id="1339" name="Google Shape;1339;g1340135a080_0_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0" name="Google Shape;1340;g1340135a080_0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3"/>
        <p:cNvGrpSpPr/>
        <p:nvPr/>
      </p:nvGrpSpPr>
      <p:grpSpPr>
        <a:xfrm>
          <a:off x="0" y="0"/>
          <a:ext cx="0" cy="0"/>
          <a:chOff x="0" y="0"/>
          <a:chExt cx="0" cy="0"/>
        </a:xfrm>
      </p:grpSpPr>
      <p:sp>
        <p:nvSpPr>
          <p:cNvPr id="1364" name="Google Shape;1364;gd44c0c1fca_0_1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5" name="Google Shape;1365;gd44c0c1fca_0_1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7"/>
        <p:cNvGrpSpPr/>
        <p:nvPr/>
      </p:nvGrpSpPr>
      <p:grpSpPr>
        <a:xfrm>
          <a:off x="0" y="0"/>
          <a:ext cx="0" cy="0"/>
          <a:chOff x="0" y="0"/>
          <a:chExt cx="0" cy="0"/>
        </a:xfrm>
      </p:grpSpPr>
      <p:sp>
        <p:nvSpPr>
          <p:cNvPr id="1428" name="Google Shape;1428;g51b1a71d38_3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9" name="Google Shape;1429;g51b1a71d38_3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3"/>
        <p:cNvGrpSpPr/>
        <p:nvPr/>
      </p:nvGrpSpPr>
      <p:grpSpPr>
        <a:xfrm>
          <a:off x="0" y="0"/>
          <a:ext cx="0" cy="0"/>
          <a:chOff x="0" y="0"/>
          <a:chExt cx="0" cy="0"/>
        </a:xfrm>
      </p:grpSpPr>
      <p:sp>
        <p:nvSpPr>
          <p:cNvPr id="1434" name="Google Shape;1434;g20a45ad1b5d_1_95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5" name="Google Shape;1435;g20a45ad1b5d_1_95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9"/>
        <p:cNvGrpSpPr/>
        <p:nvPr/>
      </p:nvGrpSpPr>
      <p:grpSpPr>
        <a:xfrm>
          <a:off x="0" y="0"/>
          <a:ext cx="0" cy="0"/>
          <a:chOff x="0" y="0"/>
          <a:chExt cx="0" cy="0"/>
        </a:xfrm>
      </p:grpSpPr>
      <p:sp>
        <p:nvSpPr>
          <p:cNvPr id="1440" name="Google Shape;1440;g20a45ad1b5d_1_96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1" name="Google Shape;1441;g20a45ad1b5d_1_96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5"/>
        <p:cNvGrpSpPr/>
        <p:nvPr/>
      </p:nvGrpSpPr>
      <p:grpSpPr>
        <a:xfrm>
          <a:off x="0" y="0"/>
          <a:ext cx="0" cy="0"/>
          <a:chOff x="0" y="0"/>
          <a:chExt cx="0" cy="0"/>
        </a:xfrm>
      </p:grpSpPr>
      <p:sp>
        <p:nvSpPr>
          <p:cNvPr id="1446" name="Google Shape;1446;g20a45ad1b5d_1_96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7" name="Google Shape;1447;g20a45ad1b5d_1_96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9"/>
        <p:cNvGrpSpPr/>
        <p:nvPr/>
      </p:nvGrpSpPr>
      <p:grpSpPr>
        <a:xfrm>
          <a:off x="0" y="0"/>
          <a:ext cx="0" cy="0"/>
          <a:chOff x="0" y="0"/>
          <a:chExt cx="0" cy="0"/>
        </a:xfrm>
      </p:grpSpPr>
      <p:sp>
        <p:nvSpPr>
          <p:cNvPr id="1460" name="Google Shape;1460;g20a45ad1b5d_1_96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1" name="Google Shape;1461;g20a45ad1b5d_1_96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75"/>
        <p:cNvGrpSpPr/>
        <p:nvPr/>
      </p:nvGrpSpPr>
      <p:grpSpPr>
        <a:xfrm>
          <a:off x="0" y="0"/>
          <a:ext cx="0" cy="0"/>
          <a:chOff x="0" y="0"/>
          <a:chExt cx="0" cy="0"/>
        </a:xfrm>
      </p:grpSpPr>
      <p:sp>
        <p:nvSpPr>
          <p:cNvPr id="1476" name="Google Shape;1476;g20a45ad1b5d_1_96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77" name="Google Shape;1477;g20a45ad1b5d_1_96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0"/>
        <p:cNvGrpSpPr/>
        <p:nvPr/>
      </p:nvGrpSpPr>
      <p:grpSpPr>
        <a:xfrm>
          <a:off x="0" y="0"/>
          <a:ext cx="0" cy="0"/>
          <a:chOff x="0" y="0"/>
          <a:chExt cx="0" cy="0"/>
        </a:xfrm>
      </p:grpSpPr>
      <p:sp>
        <p:nvSpPr>
          <p:cNvPr id="851" name="Google Shape;851;g1dd46dd1d67_2_6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2" name="Google Shape;852;g1dd46dd1d67_2_6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14"/>
        <p:cNvGrpSpPr/>
        <p:nvPr/>
      </p:nvGrpSpPr>
      <p:grpSpPr>
        <a:xfrm>
          <a:off x="0" y="0"/>
          <a:ext cx="0" cy="0"/>
          <a:chOff x="0" y="0"/>
          <a:chExt cx="0" cy="0"/>
        </a:xfrm>
      </p:grpSpPr>
      <p:sp>
        <p:nvSpPr>
          <p:cNvPr id="1815" name="Google Shape;1815;g20a45ad1b5d_1_99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16" name="Google Shape;1816;g20a45ad1b5d_1_99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15"/>
        <p:cNvGrpSpPr/>
        <p:nvPr/>
      </p:nvGrpSpPr>
      <p:grpSpPr>
        <a:xfrm>
          <a:off x="0" y="0"/>
          <a:ext cx="0" cy="0"/>
          <a:chOff x="0" y="0"/>
          <a:chExt cx="0" cy="0"/>
        </a:xfrm>
      </p:grpSpPr>
      <p:sp>
        <p:nvSpPr>
          <p:cNvPr id="4016" name="Google Shape;4016;g20a45ad1b5d_1_121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17" name="Google Shape;4017;g20a45ad1b5d_1_121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34"/>
        <p:cNvGrpSpPr/>
        <p:nvPr/>
      </p:nvGrpSpPr>
      <p:grpSpPr>
        <a:xfrm>
          <a:off x="0" y="0"/>
          <a:ext cx="0" cy="0"/>
          <a:chOff x="0" y="0"/>
          <a:chExt cx="0" cy="0"/>
        </a:xfrm>
      </p:grpSpPr>
      <p:sp>
        <p:nvSpPr>
          <p:cNvPr id="4435" name="Google Shape;4435;g20a45ad1b5d_1_125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36" name="Google Shape;4436;g20a45ad1b5d_1_125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04"/>
        <p:cNvGrpSpPr/>
        <p:nvPr/>
      </p:nvGrpSpPr>
      <p:grpSpPr>
        <a:xfrm>
          <a:off x="0" y="0"/>
          <a:ext cx="0" cy="0"/>
          <a:chOff x="0" y="0"/>
          <a:chExt cx="0" cy="0"/>
        </a:xfrm>
      </p:grpSpPr>
      <p:sp>
        <p:nvSpPr>
          <p:cNvPr id="4605" name="Google Shape;4605;g20a45ad1b5d_1_127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06" name="Google Shape;4606;g20a45ad1b5d_1_127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09"/>
        <p:cNvGrpSpPr/>
        <p:nvPr/>
      </p:nvGrpSpPr>
      <p:grpSpPr>
        <a:xfrm>
          <a:off x="0" y="0"/>
          <a:ext cx="0" cy="0"/>
          <a:chOff x="0" y="0"/>
          <a:chExt cx="0" cy="0"/>
        </a:xfrm>
      </p:grpSpPr>
      <p:sp>
        <p:nvSpPr>
          <p:cNvPr id="5010" name="Google Shape;5010;g20a45ad1b5d_1_131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11" name="Google Shape;5011;g20a45ad1b5d_1_131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89"/>
        <p:cNvGrpSpPr/>
        <p:nvPr/>
      </p:nvGrpSpPr>
      <p:grpSpPr>
        <a:xfrm>
          <a:off x="0" y="0"/>
          <a:ext cx="0" cy="0"/>
          <a:chOff x="0" y="0"/>
          <a:chExt cx="0" cy="0"/>
        </a:xfrm>
      </p:grpSpPr>
      <p:sp>
        <p:nvSpPr>
          <p:cNvPr id="5390" name="Google Shape;5390;g20a45ad1b5d_1_135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91" name="Google Shape;5391;g20a45ad1b5d_1_135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15"/>
        <p:cNvGrpSpPr/>
        <p:nvPr/>
      </p:nvGrpSpPr>
      <p:grpSpPr>
        <a:xfrm>
          <a:off x="0" y="0"/>
          <a:ext cx="0" cy="0"/>
          <a:chOff x="0" y="0"/>
          <a:chExt cx="0" cy="0"/>
        </a:xfrm>
      </p:grpSpPr>
      <p:sp>
        <p:nvSpPr>
          <p:cNvPr id="5816" name="Google Shape;5816;g20a45ad1b5d_1_139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17" name="Google Shape;5817;g20a45ad1b5d_1_139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76"/>
        <p:cNvGrpSpPr/>
        <p:nvPr/>
      </p:nvGrpSpPr>
      <p:grpSpPr>
        <a:xfrm>
          <a:off x="0" y="0"/>
          <a:ext cx="0" cy="0"/>
          <a:chOff x="0" y="0"/>
          <a:chExt cx="0" cy="0"/>
        </a:xfrm>
      </p:grpSpPr>
      <p:sp>
        <p:nvSpPr>
          <p:cNvPr id="6177" name="Google Shape;6177;g20a45ad1b5d_1_143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78" name="Google Shape;6178;g20a45ad1b5d_1_143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86"/>
        <p:cNvGrpSpPr/>
        <p:nvPr/>
      </p:nvGrpSpPr>
      <p:grpSpPr>
        <a:xfrm>
          <a:off x="0" y="0"/>
          <a:ext cx="0" cy="0"/>
          <a:chOff x="0" y="0"/>
          <a:chExt cx="0" cy="0"/>
        </a:xfrm>
      </p:grpSpPr>
      <p:sp>
        <p:nvSpPr>
          <p:cNvPr id="6687" name="Google Shape;6687;g20a45ad1b5d_1_148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88" name="Google Shape;6688;g20a45ad1b5d_1_148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06"/>
        <p:cNvGrpSpPr/>
        <p:nvPr/>
      </p:nvGrpSpPr>
      <p:grpSpPr>
        <a:xfrm>
          <a:off x="0" y="0"/>
          <a:ext cx="0" cy="0"/>
          <a:chOff x="0" y="0"/>
          <a:chExt cx="0" cy="0"/>
        </a:xfrm>
      </p:grpSpPr>
      <p:sp>
        <p:nvSpPr>
          <p:cNvPr id="7307" name="Google Shape;7307;g20a45ad1b5d_1_154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08" name="Google Shape;7308;g20a45ad1b5d_1_154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7"/>
        <p:cNvGrpSpPr/>
        <p:nvPr/>
      </p:nvGrpSpPr>
      <p:grpSpPr>
        <a:xfrm>
          <a:off x="0" y="0"/>
          <a:ext cx="0" cy="0"/>
          <a:chOff x="0" y="0"/>
          <a:chExt cx="0" cy="0"/>
        </a:xfrm>
      </p:grpSpPr>
      <p:sp>
        <p:nvSpPr>
          <p:cNvPr id="828" name="Google Shape;828;g2161ca7da69_2_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9" name="Google Shape;829;g2161ca7da69_2_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68802229"/>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00"/>
        <p:cNvGrpSpPr/>
        <p:nvPr/>
      </p:nvGrpSpPr>
      <p:grpSpPr>
        <a:xfrm>
          <a:off x="0" y="0"/>
          <a:ext cx="0" cy="0"/>
          <a:chOff x="0" y="0"/>
          <a:chExt cx="0" cy="0"/>
        </a:xfrm>
      </p:grpSpPr>
      <p:sp>
        <p:nvSpPr>
          <p:cNvPr id="7901" name="Google Shape;7901;g20a45ad1b5d_1_160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02" name="Google Shape;7902;g20a45ad1b5d_1_160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21"/>
        <p:cNvGrpSpPr/>
        <p:nvPr/>
      </p:nvGrpSpPr>
      <p:grpSpPr>
        <a:xfrm>
          <a:off x="0" y="0"/>
          <a:ext cx="0" cy="0"/>
          <a:chOff x="0" y="0"/>
          <a:chExt cx="0" cy="0"/>
        </a:xfrm>
      </p:grpSpPr>
      <p:sp>
        <p:nvSpPr>
          <p:cNvPr id="8222" name="Google Shape;8222;g20a45ad1b5d_1_163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23" name="Google Shape;8223;g20a45ad1b5d_1_163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29"/>
        <p:cNvGrpSpPr/>
        <p:nvPr/>
      </p:nvGrpSpPr>
      <p:grpSpPr>
        <a:xfrm>
          <a:off x="0" y="0"/>
          <a:ext cx="0" cy="0"/>
          <a:chOff x="0" y="0"/>
          <a:chExt cx="0" cy="0"/>
        </a:xfrm>
      </p:grpSpPr>
      <p:sp>
        <p:nvSpPr>
          <p:cNvPr id="8530" name="Google Shape;8530;g20a45ad1b5d_1_183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31" name="Google Shape;8531;g20a45ad1b5d_1_183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0"/>
        <p:cNvGrpSpPr/>
        <p:nvPr/>
      </p:nvGrpSpPr>
      <p:grpSpPr>
        <a:xfrm>
          <a:off x="0" y="0"/>
          <a:ext cx="0" cy="0"/>
          <a:chOff x="0" y="0"/>
          <a:chExt cx="0" cy="0"/>
        </a:xfrm>
      </p:grpSpPr>
      <p:sp>
        <p:nvSpPr>
          <p:cNvPr id="851" name="Google Shape;851;g1dd46dd1d67_2_6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2" name="Google Shape;852;g1dd46dd1d67_2_6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259070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7"/>
        <p:cNvGrpSpPr/>
        <p:nvPr/>
      </p:nvGrpSpPr>
      <p:grpSpPr>
        <a:xfrm>
          <a:off x="0" y="0"/>
          <a:ext cx="0" cy="0"/>
          <a:chOff x="0" y="0"/>
          <a:chExt cx="0" cy="0"/>
        </a:xfrm>
      </p:grpSpPr>
      <p:sp>
        <p:nvSpPr>
          <p:cNvPr id="828" name="Google Shape;828;g2161ca7da69_2_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9" name="Google Shape;829;g2161ca7da69_2_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6438634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0"/>
        <p:cNvGrpSpPr/>
        <p:nvPr/>
      </p:nvGrpSpPr>
      <p:grpSpPr>
        <a:xfrm>
          <a:off x="0" y="0"/>
          <a:ext cx="0" cy="0"/>
          <a:chOff x="0" y="0"/>
          <a:chExt cx="0" cy="0"/>
        </a:xfrm>
      </p:grpSpPr>
      <p:sp>
        <p:nvSpPr>
          <p:cNvPr id="851" name="Google Shape;851;g1dd46dd1d67_2_6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2" name="Google Shape;852;g1dd46dd1d67_2_6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0758872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4"/>
        <p:cNvGrpSpPr/>
        <p:nvPr/>
      </p:nvGrpSpPr>
      <p:grpSpPr>
        <a:xfrm>
          <a:off x="0" y="0"/>
          <a:ext cx="0" cy="0"/>
          <a:chOff x="0" y="0"/>
          <a:chExt cx="0" cy="0"/>
        </a:xfrm>
      </p:grpSpPr>
      <p:sp>
        <p:nvSpPr>
          <p:cNvPr id="805" name="Google Shape;805;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6" name="Google Shape;806;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s://bit.ly/3A1uf1Q"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solidFill>
          <a:schemeClr val="lt1"/>
        </a:solidFill>
        <a:effectLst/>
      </p:bgPr>
    </p:bg>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717750" y="1353538"/>
            <a:ext cx="7708500" cy="1860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None/>
              <a:defRPr sz="52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2400300" y="3214150"/>
            <a:ext cx="4343400" cy="444600"/>
          </a:xfrm>
          <a:prstGeom prst="rect">
            <a:avLst/>
          </a:prstGeom>
          <a:solidFill>
            <a:schemeClr val="dk1"/>
          </a:solidFill>
        </p:spPr>
        <p:txBody>
          <a:bodyPr spcFirstLastPara="1" wrap="square" lIns="91425" tIns="91425" rIns="91425" bIns="91425" anchor="t" anchorCtr="0">
            <a:noAutofit/>
          </a:bodyPr>
          <a:lstStyle>
            <a:lvl1pPr lvl="0" algn="ctr" rtl="0">
              <a:spcBef>
                <a:spcPts val="0"/>
              </a:spcBef>
              <a:spcAft>
                <a:spcPts val="0"/>
              </a:spcAft>
              <a:buSzPts val="1800"/>
              <a:buNone/>
              <a:defRPr sz="1600">
                <a:solidFill>
                  <a:schemeClr val="lt1"/>
                </a:solidFill>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11" name="Google Shape;11;p2"/>
          <p:cNvSpPr/>
          <p:nvPr/>
        </p:nvSpPr>
        <p:spPr>
          <a:xfrm>
            <a:off x="1518825" y="-21069"/>
            <a:ext cx="266775" cy="229750"/>
          </a:xfrm>
          <a:custGeom>
            <a:avLst/>
            <a:gdLst/>
            <a:ahLst/>
            <a:cxnLst/>
            <a:rect l="l" t="t" r="r" b="b"/>
            <a:pathLst>
              <a:path w="10671" h="9190" extrusionOk="0">
                <a:moveTo>
                  <a:pt x="1" y="1"/>
                </a:moveTo>
                <a:cubicBezTo>
                  <a:pt x="1794" y="3087"/>
                  <a:pt x="3534" y="6085"/>
                  <a:pt x="5336" y="9189"/>
                </a:cubicBezTo>
                <a:cubicBezTo>
                  <a:pt x="7147" y="6076"/>
                  <a:pt x="8886" y="3087"/>
                  <a:pt x="106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1205475" y="-20844"/>
            <a:ext cx="266325" cy="229750"/>
          </a:xfrm>
          <a:custGeom>
            <a:avLst/>
            <a:gdLst/>
            <a:ahLst/>
            <a:cxnLst/>
            <a:rect l="l" t="t" r="r" b="b"/>
            <a:pathLst>
              <a:path w="10653" h="9190" extrusionOk="0">
                <a:moveTo>
                  <a:pt x="1" y="0"/>
                </a:moveTo>
                <a:cubicBezTo>
                  <a:pt x="1785" y="3078"/>
                  <a:pt x="3516" y="6058"/>
                  <a:pt x="5327" y="9189"/>
                </a:cubicBezTo>
                <a:cubicBezTo>
                  <a:pt x="7129" y="6085"/>
                  <a:pt x="8868" y="3078"/>
                  <a:pt x="106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1832625" y="-20844"/>
            <a:ext cx="266550" cy="229750"/>
          </a:xfrm>
          <a:custGeom>
            <a:avLst/>
            <a:gdLst/>
            <a:ahLst/>
            <a:cxnLst/>
            <a:rect l="l" t="t" r="r" b="b"/>
            <a:pathLst>
              <a:path w="10662" h="9190" extrusionOk="0">
                <a:moveTo>
                  <a:pt x="1" y="0"/>
                </a:moveTo>
                <a:cubicBezTo>
                  <a:pt x="1785" y="3078"/>
                  <a:pt x="3516" y="6058"/>
                  <a:pt x="5336" y="9189"/>
                </a:cubicBezTo>
                <a:cubicBezTo>
                  <a:pt x="7129" y="6085"/>
                  <a:pt x="8868" y="3078"/>
                  <a:pt x="106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 name="Google Shape;14;p2"/>
          <p:cNvGrpSpPr/>
          <p:nvPr/>
        </p:nvGrpSpPr>
        <p:grpSpPr>
          <a:xfrm>
            <a:off x="333174" y="702122"/>
            <a:ext cx="230865" cy="680822"/>
            <a:chOff x="231825" y="539500"/>
            <a:chExt cx="332228" cy="979741"/>
          </a:xfrm>
        </p:grpSpPr>
        <p:sp>
          <p:nvSpPr>
            <p:cNvPr id="15" name="Google Shape;15;p2"/>
            <p:cNvSpPr/>
            <p:nvPr/>
          </p:nvSpPr>
          <p:spPr>
            <a:xfrm>
              <a:off x="232425" y="1321812"/>
              <a:ext cx="331508" cy="197429"/>
            </a:xfrm>
            <a:custGeom>
              <a:avLst/>
              <a:gdLst/>
              <a:ahLst/>
              <a:cxnLst/>
              <a:rect l="l" t="t" r="r" b="b"/>
              <a:pathLst>
                <a:path w="24846" h="14797" extrusionOk="0">
                  <a:moveTo>
                    <a:pt x="12441" y="0"/>
                  </a:moveTo>
                  <a:cubicBezTo>
                    <a:pt x="5807" y="0"/>
                    <a:pt x="107" y="5467"/>
                    <a:pt x="18" y="11892"/>
                  </a:cubicBezTo>
                  <a:cubicBezTo>
                    <a:pt x="0" y="13489"/>
                    <a:pt x="509" y="14702"/>
                    <a:pt x="2204" y="14792"/>
                  </a:cubicBezTo>
                  <a:cubicBezTo>
                    <a:pt x="2266" y="14795"/>
                    <a:pt x="2327" y="14797"/>
                    <a:pt x="2387" y="14797"/>
                  </a:cubicBezTo>
                  <a:cubicBezTo>
                    <a:pt x="3916" y="14797"/>
                    <a:pt x="4582" y="13714"/>
                    <a:pt x="4728" y="12169"/>
                  </a:cubicBezTo>
                  <a:cubicBezTo>
                    <a:pt x="5148" y="7780"/>
                    <a:pt x="8279" y="4755"/>
                    <a:pt x="12374" y="4711"/>
                  </a:cubicBezTo>
                  <a:cubicBezTo>
                    <a:pt x="12403" y="4711"/>
                    <a:pt x="12433" y="4710"/>
                    <a:pt x="12463" y="4710"/>
                  </a:cubicBezTo>
                  <a:cubicBezTo>
                    <a:pt x="16550" y="4710"/>
                    <a:pt x="19674" y="7750"/>
                    <a:pt x="20144" y="12240"/>
                  </a:cubicBezTo>
                  <a:cubicBezTo>
                    <a:pt x="20295" y="13763"/>
                    <a:pt x="20986" y="14794"/>
                    <a:pt x="22464" y="14794"/>
                  </a:cubicBezTo>
                  <a:cubicBezTo>
                    <a:pt x="22553" y="14794"/>
                    <a:pt x="22645" y="14790"/>
                    <a:pt x="22740" y="14783"/>
                  </a:cubicBezTo>
                  <a:cubicBezTo>
                    <a:pt x="24301" y="14667"/>
                    <a:pt x="24845" y="13543"/>
                    <a:pt x="24845" y="12008"/>
                  </a:cubicBezTo>
                  <a:cubicBezTo>
                    <a:pt x="24836" y="5594"/>
                    <a:pt x="19136" y="27"/>
                    <a:pt x="12490" y="1"/>
                  </a:cubicBezTo>
                  <a:cubicBezTo>
                    <a:pt x="12473" y="0"/>
                    <a:pt x="12457" y="0"/>
                    <a:pt x="1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231825" y="539500"/>
              <a:ext cx="332228" cy="197669"/>
            </a:xfrm>
            <a:custGeom>
              <a:avLst/>
              <a:gdLst/>
              <a:ahLst/>
              <a:cxnLst/>
              <a:rect l="l" t="t" r="r" b="b"/>
              <a:pathLst>
                <a:path w="24900" h="14815" extrusionOk="0">
                  <a:moveTo>
                    <a:pt x="12485" y="1"/>
                  </a:moveTo>
                  <a:cubicBezTo>
                    <a:pt x="5790" y="1"/>
                    <a:pt x="1" y="5658"/>
                    <a:pt x="63" y="12116"/>
                  </a:cubicBezTo>
                  <a:cubicBezTo>
                    <a:pt x="81" y="13677"/>
                    <a:pt x="705" y="14729"/>
                    <a:pt x="2266" y="14810"/>
                  </a:cubicBezTo>
                  <a:cubicBezTo>
                    <a:pt x="2324" y="14813"/>
                    <a:pt x="2381" y="14814"/>
                    <a:pt x="2437" y="14814"/>
                  </a:cubicBezTo>
                  <a:cubicBezTo>
                    <a:pt x="3874" y="14814"/>
                    <a:pt x="4584" y="13825"/>
                    <a:pt x="4755" y="12356"/>
                  </a:cubicBezTo>
                  <a:cubicBezTo>
                    <a:pt x="5308" y="7709"/>
                    <a:pt x="8306" y="4747"/>
                    <a:pt x="12436" y="4720"/>
                  </a:cubicBezTo>
                  <a:cubicBezTo>
                    <a:pt x="12460" y="4720"/>
                    <a:pt x="12484" y="4720"/>
                    <a:pt x="12508" y="4720"/>
                  </a:cubicBezTo>
                  <a:cubicBezTo>
                    <a:pt x="16594" y="4720"/>
                    <a:pt x="19710" y="7753"/>
                    <a:pt x="20189" y="12276"/>
                  </a:cubicBezTo>
                  <a:cubicBezTo>
                    <a:pt x="20347" y="13768"/>
                    <a:pt x="21031" y="14811"/>
                    <a:pt x="22530" y="14811"/>
                  </a:cubicBezTo>
                  <a:cubicBezTo>
                    <a:pt x="22555" y="14811"/>
                    <a:pt x="22581" y="14810"/>
                    <a:pt x="22606" y="14810"/>
                  </a:cubicBezTo>
                  <a:cubicBezTo>
                    <a:pt x="24284" y="14774"/>
                    <a:pt x="24899" y="13641"/>
                    <a:pt x="24890" y="12009"/>
                  </a:cubicBezTo>
                  <a:cubicBezTo>
                    <a:pt x="24872" y="5594"/>
                    <a:pt x="19163" y="28"/>
                    <a:pt x="12517" y="1"/>
                  </a:cubicBezTo>
                  <a:cubicBezTo>
                    <a:pt x="12506" y="1"/>
                    <a:pt x="12496" y="1"/>
                    <a:pt x="12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232652" y="1060922"/>
              <a:ext cx="331401" cy="197109"/>
            </a:xfrm>
            <a:custGeom>
              <a:avLst/>
              <a:gdLst/>
              <a:ahLst/>
              <a:cxnLst/>
              <a:rect l="l" t="t" r="r" b="b"/>
              <a:pathLst>
                <a:path w="24838" h="14773" extrusionOk="0">
                  <a:moveTo>
                    <a:pt x="12422" y="1"/>
                  </a:moveTo>
                  <a:cubicBezTo>
                    <a:pt x="12406" y="1"/>
                    <a:pt x="12390" y="1"/>
                    <a:pt x="12374" y="1"/>
                  </a:cubicBezTo>
                  <a:cubicBezTo>
                    <a:pt x="5719" y="36"/>
                    <a:pt x="1" y="5612"/>
                    <a:pt x="1" y="12026"/>
                  </a:cubicBezTo>
                  <a:cubicBezTo>
                    <a:pt x="10" y="13543"/>
                    <a:pt x="500" y="14658"/>
                    <a:pt x="2133" y="14765"/>
                  </a:cubicBezTo>
                  <a:cubicBezTo>
                    <a:pt x="2213" y="14770"/>
                    <a:pt x="2291" y="14772"/>
                    <a:pt x="2366" y="14772"/>
                  </a:cubicBezTo>
                  <a:cubicBezTo>
                    <a:pt x="3917" y="14772"/>
                    <a:pt x="4549" y="13736"/>
                    <a:pt x="4702" y="12214"/>
                  </a:cubicBezTo>
                  <a:cubicBezTo>
                    <a:pt x="5148" y="7753"/>
                    <a:pt x="8199" y="4818"/>
                    <a:pt x="12357" y="4791"/>
                  </a:cubicBezTo>
                  <a:cubicBezTo>
                    <a:pt x="12376" y="4791"/>
                    <a:pt x="12395" y="4791"/>
                    <a:pt x="12414" y="4791"/>
                  </a:cubicBezTo>
                  <a:cubicBezTo>
                    <a:pt x="16622" y="4791"/>
                    <a:pt x="19629" y="7694"/>
                    <a:pt x="20127" y="12285"/>
                  </a:cubicBezTo>
                  <a:cubicBezTo>
                    <a:pt x="20283" y="13755"/>
                    <a:pt x="20923" y="14767"/>
                    <a:pt x="22452" y="14767"/>
                  </a:cubicBezTo>
                  <a:cubicBezTo>
                    <a:pt x="22491" y="14767"/>
                    <a:pt x="22531" y="14766"/>
                    <a:pt x="22571" y="14765"/>
                  </a:cubicBezTo>
                  <a:cubicBezTo>
                    <a:pt x="24329" y="14711"/>
                    <a:pt x="24837" y="13552"/>
                    <a:pt x="24819" y="11955"/>
                  </a:cubicBezTo>
                  <a:cubicBezTo>
                    <a:pt x="24775" y="5547"/>
                    <a:pt x="19030" y="1"/>
                    <a:pt x="124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232652" y="801111"/>
              <a:ext cx="331281" cy="196308"/>
            </a:xfrm>
            <a:custGeom>
              <a:avLst/>
              <a:gdLst/>
              <a:ahLst/>
              <a:cxnLst/>
              <a:rect l="l" t="t" r="r" b="b"/>
              <a:pathLst>
                <a:path w="24829" h="14713" extrusionOk="0">
                  <a:moveTo>
                    <a:pt x="12419" y="0"/>
                  </a:moveTo>
                  <a:cubicBezTo>
                    <a:pt x="5701" y="0"/>
                    <a:pt x="19" y="5478"/>
                    <a:pt x="1" y="11928"/>
                  </a:cubicBezTo>
                  <a:cubicBezTo>
                    <a:pt x="1" y="13453"/>
                    <a:pt x="500" y="14586"/>
                    <a:pt x="2106" y="14702"/>
                  </a:cubicBezTo>
                  <a:cubicBezTo>
                    <a:pt x="2198" y="14709"/>
                    <a:pt x="2287" y="14712"/>
                    <a:pt x="2373" y="14712"/>
                  </a:cubicBezTo>
                  <a:cubicBezTo>
                    <a:pt x="3864" y="14712"/>
                    <a:pt x="4550" y="13704"/>
                    <a:pt x="4702" y="12177"/>
                  </a:cubicBezTo>
                  <a:cubicBezTo>
                    <a:pt x="5166" y="7699"/>
                    <a:pt x="8208" y="4737"/>
                    <a:pt x="12312" y="4702"/>
                  </a:cubicBezTo>
                  <a:cubicBezTo>
                    <a:pt x="12343" y="4701"/>
                    <a:pt x="12375" y="4701"/>
                    <a:pt x="12406" y="4701"/>
                  </a:cubicBezTo>
                  <a:cubicBezTo>
                    <a:pt x="16578" y="4701"/>
                    <a:pt x="19657" y="7653"/>
                    <a:pt x="20118" y="12168"/>
                  </a:cubicBezTo>
                  <a:cubicBezTo>
                    <a:pt x="20278" y="13703"/>
                    <a:pt x="20965" y="14712"/>
                    <a:pt x="22456" y="14712"/>
                  </a:cubicBezTo>
                  <a:cubicBezTo>
                    <a:pt x="22542" y="14712"/>
                    <a:pt x="22631" y="14709"/>
                    <a:pt x="22723" y="14702"/>
                  </a:cubicBezTo>
                  <a:cubicBezTo>
                    <a:pt x="24329" y="14586"/>
                    <a:pt x="24828" y="13453"/>
                    <a:pt x="24828" y="11936"/>
                  </a:cubicBezTo>
                  <a:cubicBezTo>
                    <a:pt x="24810" y="5487"/>
                    <a:pt x="19128" y="0"/>
                    <a:pt x="12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 name="Google Shape;19;p2"/>
          <p:cNvGrpSpPr/>
          <p:nvPr/>
        </p:nvGrpSpPr>
        <p:grpSpPr>
          <a:xfrm>
            <a:off x="333188" y="4760725"/>
            <a:ext cx="230850" cy="73025"/>
            <a:chOff x="6066450" y="2861550"/>
            <a:chExt cx="230850" cy="73025"/>
          </a:xfrm>
        </p:grpSpPr>
        <p:sp>
          <p:nvSpPr>
            <p:cNvPr id="20" name="Google Shape;20;p2"/>
            <p:cNvSpPr/>
            <p:nvPr/>
          </p:nvSpPr>
          <p:spPr>
            <a:xfrm>
              <a:off x="6224350" y="2861550"/>
              <a:ext cx="72950" cy="73025"/>
            </a:xfrm>
            <a:custGeom>
              <a:avLst/>
              <a:gdLst/>
              <a:ahLst/>
              <a:cxnLst/>
              <a:rect l="l" t="t" r="r" b="b"/>
              <a:pathLst>
                <a:path w="2918" h="2921" extrusionOk="0">
                  <a:moveTo>
                    <a:pt x="1446" y="0"/>
                  </a:moveTo>
                  <a:cubicBezTo>
                    <a:pt x="1419" y="0"/>
                    <a:pt x="1392" y="1"/>
                    <a:pt x="1366" y="3"/>
                  </a:cubicBezTo>
                  <a:cubicBezTo>
                    <a:pt x="598" y="47"/>
                    <a:pt x="1" y="698"/>
                    <a:pt x="10" y="1483"/>
                  </a:cubicBezTo>
                  <a:cubicBezTo>
                    <a:pt x="27" y="2267"/>
                    <a:pt x="688" y="2920"/>
                    <a:pt x="1460" y="2920"/>
                  </a:cubicBezTo>
                  <a:cubicBezTo>
                    <a:pt x="1470" y="2920"/>
                    <a:pt x="1480" y="2920"/>
                    <a:pt x="1491" y="2920"/>
                  </a:cubicBezTo>
                  <a:cubicBezTo>
                    <a:pt x="2267" y="2893"/>
                    <a:pt x="2918" y="2179"/>
                    <a:pt x="2882" y="1394"/>
                  </a:cubicBezTo>
                  <a:cubicBezTo>
                    <a:pt x="2839" y="610"/>
                    <a:pt x="2205" y="0"/>
                    <a:pt x="1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6066450" y="2861600"/>
              <a:ext cx="72300" cy="72950"/>
            </a:xfrm>
            <a:custGeom>
              <a:avLst/>
              <a:gdLst/>
              <a:ahLst/>
              <a:cxnLst/>
              <a:rect l="l" t="t" r="r" b="b"/>
              <a:pathLst>
                <a:path w="2892" h="2918" extrusionOk="0">
                  <a:moveTo>
                    <a:pt x="1462" y="0"/>
                  </a:moveTo>
                  <a:cubicBezTo>
                    <a:pt x="1457" y="0"/>
                    <a:pt x="1451" y="0"/>
                    <a:pt x="1446" y="1"/>
                  </a:cubicBezTo>
                  <a:cubicBezTo>
                    <a:pt x="652" y="9"/>
                    <a:pt x="1" y="687"/>
                    <a:pt x="27" y="1490"/>
                  </a:cubicBezTo>
                  <a:cubicBezTo>
                    <a:pt x="45" y="2249"/>
                    <a:pt x="697" y="2900"/>
                    <a:pt x="1446" y="2918"/>
                  </a:cubicBezTo>
                  <a:cubicBezTo>
                    <a:pt x="1451" y="2918"/>
                    <a:pt x="1456" y="2918"/>
                    <a:pt x="1461" y="2918"/>
                  </a:cubicBezTo>
                  <a:cubicBezTo>
                    <a:pt x="2240" y="2918"/>
                    <a:pt x="2891" y="2252"/>
                    <a:pt x="2882" y="1455"/>
                  </a:cubicBezTo>
                  <a:cubicBezTo>
                    <a:pt x="2882" y="640"/>
                    <a:pt x="2249"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 name="Google Shape;22;p2"/>
          <p:cNvSpPr/>
          <p:nvPr/>
        </p:nvSpPr>
        <p:spPr>
          <a:xfrm>
            <a:off x="7402101" y="140800"/>
            <a:ext cx="365972" cy="298997"/>
          </a:xfrm>
          <a:custGeom>
            <a:avLst/>
            <a:gdLst/>
            <a:ahLst/>
            <a:cxnLst/>
            <a:rect l="l" t="t" r="r" b="b"/>
            <a:pathLst>
              <a:path w="20136" h="16451" extrusionOk="0">
                <a:moveTo>
                  <a:pt x="12196" y="1187"/>
                </a:moveTo>
                <a:cubicBezTo>
                  <a:pt x="14515" y="3515"/>
                  <a:pt x="16853" y="5861"/>
                  <a:pt x="19110" y="8127"/>
                </a:cubicBezTo>
                <a:cubicBezTo>
                  <a:pt x="16772" y="10465"/>
                  <a:pt x="14408" y="12838"/>
                  <a:pt x="12062" y="15175"/>
                </a:cubicBezTo>
                <a:cubicBezTo>
                  <a:pt x="11696" y="14800"/>
                  <a:pt x="11197" y="14301"/>
                  <a:pt x="10679" y="13774"/>
                </a:cubicBezTo>
                <a:cubicBezTo>
                  <a:pt x="12463" y="11990"/>
                  <a:pt x="14292" y="10161"/>
                  <a:pt x="16139" y="8324"/>
                </a:cubicBezTo>
                <a:cubicBezTo>
                  <a:pt x="14230" y="6432"/>
                  <a:pt x="12401" y="4604"/>
                  <a:pt x="10536" y="2739"/>
                </a:cubicBezTo>
                <a:cubicBezTo>
                  <a:pt x="11143" y="2177"/>
                  <a:pt x="11660" y="1695"/>
                  <a:pt x="12196" y="1187"/>
                </a:cubicBezTo>
                <a:close/>
                <a:moveTo>
                  <a:pt x="11973" y="0"/>
                </a:moveTo>
                <a:cubicBezTo>
                  <a:pt x="11357" y="723"/>
                  <a:pt x="10742" y="1428"/>
                  <a:pt x="10046" y="2239"/>
                </a:cubicBezTo>
                <a:cubicBezTo>
                  <a:pt x="9323" y="1446"/>
                  <a:pt x="8699" y="759"/>
                  <a:pt x="8119" y="125"/>
                </a:cubicBezTo>
                <a:cubicBezTo>
                  <a:pt x="5335" y="2909"/>
                  <a:pt x="2650" y="5603"/>
                  <a:pt x="1" y="8243"/>
                </a:cubicBezTo>
                <a:cubicBezTo>
                  <a:pt x="2641" y="10884"/>
                  <a:pt x="5335" y="13578"/>
                  <a:pt x="8208" y="16451"/>
                </a:cubicBezTo>
                <a:cubicBezTo>
                  <a:pt x="8779" y="15782"/>
                  <a:pt x="9403" y="15059"/>
                  <a:pt x="10180" y="14158"/>
                </a:cubicBezTo>
                <a:cubicBezTo>
                  <a:pt x="10902" y="14979"/>
                  <a:pt x="11518" y="15683"/>
                  <a:pt x="12026" y="16263"/>
                </a:cubicBezTo>
                <a:cubicBezTo>
                  <a:pt x="14774" y="13516"/>
                  <a:pt x="17468" y="10830"/>
                  <a:pt x="20135" y="8154"/>
                </a:cubicBezTo>
                <a:cubicBezTo>
                  <a:pt x="17522" y="5549"/>
                  <a:pt x="14845" y="2873"/>
                  <a:pt x="119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 name="Google Shape;23;p2"/>
          <p:cNvGrpSpPr/>
          <p:nvPr/>
        </p:nvGrpSpPr>
        <p:grpSpPr>
          <a:xfrm>
            <a:off x="8539775" y="4327000"/>
            <a:ext cx="230850" cy="73025"/>
            <a:chOff x="6066450" y="2861550"/>
            <a:chExt cx="230850" cy="73025"/>
          </a:xfrm>
        </p:grpSpPr>
        <p:sp>
          <p:nvSpPr>
            <p:cNvPr id="24" name="Google Shape;24;p2"/>
            <p:cNvSpPr/>
            <p:nvPr/>
          </p:nvSpPr>
          <p:spPr>
            <a:xfrm>
              <a:off x="6224350" y="2861550"/>
              <a:ext cx="72950" cy="73025"/>
            </a:xfrm>
            <a:custGeom>
              <a:avLst/>
              <a:gdLst/>
              <a:ahLst/>
              <a:cxnLst/>
              <a:rect l="l" t="t" r="r" b="b"/>
              <a:pathLst>
                <a:path w="2918" h="2921" extrusionOk="0">
                  <a:moveTo>
                    <a:pt x="1446" y="0"/>
                  </a:moveTo>
                  <a:cubicBezTo>
                    <a:pt x="1419" y="0"/>
                    <a:pt x="1392" y="1"/>
                    <a:pt x="1366" y="3"/>
                  </a:cubicBezTo>
                  <a:cubicBezTo>
                    <a:pt x="598" y="47"/>
                    <a:pt x="1" y="698"/>
                    <a:pt x="10" y="1483"/>
                  </a:cubicBezTo>
                  <a:cubicBezTo>
                    <a:pt x="27" y="2267"/>
                    <a:pt x="688" y="2920"/>
                    <a:pt x="1460" y="2920"/>
                  </a:cubicBezTo>
                  <a:cubicBezTo>
                    <a:pt x="1470" y="2920"/>
                    <a:pt x="1480" y="2920"/>
                    <a:pt x="1491" y="2920"/>
                  </a:cubicBezTo>
                  <a:cubicBezTo>
                    <a:pt x="2267" y="2893"/>
                    <a:pt x="2918" y="2179"/>
                    <a:pt x="2882" y="1394"/>
                  </a:cubicBezTo>
                  <a:cubicBezTo>
                    <a:pt x="2839" y="610"/>
                    <a:pt x="2205" y="0"/>
                    <a:pt x="1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6066450" y="2861600"/>
              <a:ext cx="72300" cy="72950"/>
            </a:xfrm>
            <a:custGeom>
              <a:avLst/>
              <a:gdLst/>
              <a:ahLst/>
              <a:cxnLst/>
              <a:rect l="l" t="t" r="r" b="b"/>
              <a:pathLst>
                <a:path w="2892" h="2918" extrusionOk="0">
                  <a:moveTo>
                    <a:pt x="1462" y="0"/>
                  </a:moveTo>
                  <a:cubicBezTo>
                    <a:pt x="1457" y="0"/>
                    <a:pt x="1451" y="0"/>
                    <a:pt x="1446" y="1"/>
                  </a:cubicBezTo>
                  <a:cubicBezTo>
                    <a:pt x="652" y="9"/>
                    <a:pt x="1" y="687"/>
                    <a:pt x="27" y="1490"/>
                  </a:cubicBezTo>
                  <a:cubicBezTo>
                    <a:pt x="45" y="2249"/>
                    <a:pt x="697" y="2900"/>
                    <a:pt x="1446" y="2918"/>
                  </a:cubicBezTo>
                  <a:cubicBezTo>
                    <a:pt x="1451" y="2918"/>
                    <a:pt x="1456" y="2918"/>
                    <a:pt x="1461" y="2918"/>
                  </a:cubicBezTo>
                  <a:cubicBezTo>
                    <a:pt x="2240" y="2918"/>
                    <a:pt x="2891" y="2252"/>
                    <a:pt x="2882" y="1455"/>
                  </a:cubicBezTo>
                  <a:cubicBezTo>
                    <a:pt x="2882" y="640"/>
                    <a:pt x="2249"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 name="Google Shape;26;p2"/>
          <p:cNvGrpSpPr/>
          <p:nvPr/>
        </p:nvGrpSpPr>
        <p:grpSpPr>
          <a:xfrm rot="5400000">
            <a:off x="7799099" y="4535734"/>
            <a:ext cx="230865" cy="680822"/>
            <a:chOff x="231825" y="539500"/>
            <a:chExt cx="332228" cy="979741"/>
          </a:xfrm>
        </p:grpSpPr>
        <p:sp>
          <p:nvSpPr>
            <p:cNvPr id="27" name="Google Shape;27;p2"/>
            <p:cNvSpPr/>
            <p:nvPr/>
          </p:nvSpPr>
          <p:spPr>
            <a:xfrm>
              <a:off x="232425" y="1321812"/>
              <a:ext cx="331508" cy="197429"/>
            </a:xfrm>
            <a:custGeom>
              <a:avLst/>
              <a:gdLst/>
              <a:ahLst/>
              <a:cxnLst/>
              <a:rect l="l" t="t" r="r" b="b"/>
              <a:pathLst>
                <a:path w="24846" h="14797" extrusionOk="0">
                  <a:moveTo>
                    <a:pt x="12441" y="0"/>
                  </a:moveTo>
                  <a:cubicBezTo>
                    <a:pt x="5807" y="0"/>
                    <a:pt x="107" y="5467"/>
                    <a:pt x="18" y="11892"/>
                  </a:cubicBezTo>
                  <a:cubicBezTo>
                    <a:pt x="0" y="13489"/>
                    <a:pt x="509" y="14702"/>
                    <a:pt x="2204" y="14792"/>
                  </a:cubicBezTo>
                  <a:cubicBezTo>
                    <a:pt x="2266" y="14795"/>
                    <a:pt x="2327" y="14797"/>
                    <a:pt x="2387" y="14797"/>
                  </a:cubicBezTo>
                  <a:cubicBezTo>
                    <a:pt x="3916" y="14797"/>
                    <a:pt x="4582" y="13714"/>
                    <a:pt x="4728" y="12169"/>
                  </a:cubicBezTo>
                  <a:cubicBezTo>
                    <a:pt x="5148" y="7780"/>
                    <a:pt x="8279" y="4755"/>
                    <a:pt x="12374" y="4711"/>
                  </a:cubicBezTo>
                  <a:cubicBezTo>
                    <a:pt x="12403" y="4711"/>
                    <a:pt x="12433" y="4710"/>
                    <a:pt x="12463" y="4710"/>
                  </a:cubicBezTo>
                  <a:cubicBezTo>
                    <a:pt x="16550" y="4710"/>
                    <a:pt x="19674" y="7750"/>
                    <a:pt x="20144" y="12240"/>
                  </a:cubicBezTo>
                  <a:cubicBezTo>
                    <a:pt x="20295" y="13763"/>
                    <a:pt x="20986" y="14794"/>
                    <a:pt x="22464" y="14794"/>
                  </a:cubicBezTo>
                  <a:cubicBezTo>
                    <a:pt x="22553" y="14794"/>
                    <a:pt x="22645" y="14790"/>
                    <a:pt x="22740" y="14783"/>
                  </a:cubicBezTo>
                  <a:cubicBezTo>
                    <a:pt x="24301" y="14667"/>
                    <a:pt x="24845" y="13543"/>
                    <a:pt x="24845" y="12008"/>
                  </a:cubicBezTo>
                  <a:cubicBezTo>
                    <a:pt x="24836" y="5594"/>
                    <a:pt x="19136" y="27"/>
                    <a:pt x="12490" y="1"/>
                  </a:cubicBezTo>
                  <a:cubicBezTo>
                    <a:pt x="12473" y="0"/>
                    <a:pt x="12457" y="0"/>
                    <a:pt x="1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231825" y="539500"/>
              <a:ext cx="332228" cy="197669"/>
            </a:xfrm>
            <a:custGeom>
              <a:avLst/>
              <a:gdLst/>
              <a:ahLst/>
              <a:cxnLst/>
              <a:rect l="l" t="t" r="r" b="b"/>
              <a:pathLst>
                <a:path w="24900" h="14815" extrusionOk="0">
                  <a:moveTo>
                    <a:pt x="12485" y="1"/>
                  </a:moveTo>
                  <a:cubicBezTo>
                    <a:pt x="5790" y="1"/>
                    <a:pt x="1" y="5658"/>
                    <a:pt x="63" y="12116"/>
                  </a:cubicBezTo>
                  <a:cubicBezTo>
                    <a:pt x="81" y="13677"/>
                    <a:pt x="705" y="14729"/>
                    <a:pt x="2266" y="14810"/>
                  </a:cubicBezTo>
                  <a:cubicBezTo>
                    <a:pt x="2324" y="14813"/>
                    <a:pt x="2381" y="14814"/>
                    <a:pt x="2437" y="14814"/>
                  </a:cubicBezTo>
                  <a:cubicBezTo>
                    <a:pt x="3874" y="14814"/>
                    <a:pt x="4584" y="13825"/>
                    <a:pt x="4755" y="12356"/>
                  </a:cubicBezTo>
                  <a:cubicBezTo>
                    <a:pt x="5308" y="7709"/>
                    <a:pt x="8306" y="4747"/>
                    <a:pt x="12436" y="4720"/>
                  </a:cubicBezTo>
                  <a:cubicBezTo>
                    <a:pt x="12460" y="4720"/>
                    <a:pt x="12484" y="4720"/>
                    <a:pt x="12508" y="4720"/>
                  </a:cubicBezTo>
                  <a:cubicBezTo>
                    <a:pt x="16594" y="4720"/>
                    <a:pt x="19710" y="7753"/>
                    <a:pt x="20189" y="12276"/>
                  </a:cubicBezTo>
                  <a:cubicBezTo>
                    <a:pt x="20347" y="13768"/>
                    <a:pt x="21031" y="14811"/>
                    <a:pt x="22530" y="14811"/>
                  </a:cubicBezTo>
                  <a:cubicBezTo>
                    <a:pt x="22555" y="14811"/>
                    <a:pt x="22581" y="14810"/>
                    <a:pt x="22606" y="14810"/>
                  </a:cubicBezTo>
                  <a:cubicBezTo>
                    <a:pt x="24284" y="14774"/>
                    <a:pt x="24899" y="13641"/>
                    <a:pt x="24890" y="12009"/>
                  </a:cubicBezTo>
                  <a:cubicBezTo>
                    <a:pt x="24872" y="5594"/>
                    <a:pt x="19163" y="28"/>
                    <a:pt x="12517" y="1"/>
                  </a:cubicBezTo>
                  <a:cubicBezTo>
                    <a:pt x="12506" y="1"/>
                    <a:pt x="12496" y="1"/>
                    <a:pt x="12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232652" y="1060922"/>
              <a:ext cx="331401" cy="197109"/>
            </a:xfrm>
            <a:custGeom>
              <a:avLst/>
              <a:gdLst/>
              <a:ahLst/>
              <a:cxnLst/>
              <a:rect l="l" t="t" r="r" b="b"/>
              <a:pathLst>
                <a:path w="24838" h="14773" extrusionOk="0">
                  <a:moveTo>
                    <a:pt x="12422" y="1"/>
                  </a:moveTo>
                  <a:cubicBezTo>
                    <a:pt x="12406" y="1"/>
                    <a:pt x="12390" y="1"/>
                    <a:pt x="12374" y="1"/>
                  </a:cubicBezTo>
                  <a:cubicBezTo>
                    <a:pt x="5719" y="36"/>
                    <a:pt x="1" y="5612"/>
                    <a:pt x="1" y="12026"/>
                  </a:cubicBezTo>
                  <a:cubicBezTo>
                    <a:pt x="10" y="13543"/>
                    <a:pt x="500" y="14658"/>
                    <a:pt x="2133" y="14765"/>
                  </a:cubicBezTo>
                  <a:cubicBezTo>
                    <a:pt x="2213" y="14770"/>
                    <a:pt x="2291" y="14772"/>
                    <a:pt x="2366" y="14772"/>
                  </a:cubicBezTo>
                  <a:cubicBezTo>
                    <a:pt x="3917" y="14772"/>
                    <a:pt x="4549" y="13736"/>
                    <a:pt x="4702" y="12214"/>
                  </a:cubicBezTo>
                  <a:cubicBezTo>
                    <a:pt x="5148" y="7753"/>
                    <a:pt x="8199" y="4818"/>
                    <a:pt x="12357" y="4791"/>
                  </a:cubicBezTo>
                  <a:cubicBezTo>
                    <a:pt x="12376" y="4791"/>
                    <a:pt x="12395" y="4791"/>
                    <a:pt x="12414" y="4791"/>
                  </a:cubicBezTo>
                  <a:cubicBezTo>
                    <a:pt x="16622" y="4791"/>
                    <a:pt x="19629" y="7694"/>
                    <a:pt x="20127" y="12285"/>
                  </a:cubicBezTo>
                  <a:cubicBezTo>
                    <a:pt x="20283" y="13755"/>
                    <a:pt x="20923" y="14767"/>
                    <a:pt x="22452" y="14767"/>
                  </a:cubicBezTo>
                  <a:cubicBezTo>
                    <a:pt x="22491" y="14767"/>
                    <a:pt x="22531" y="14766"/>
                    <a:pt x="22571" y="14765"/>
                  </a:cubicBezTo>
                  <a:cubicBezTo>
                    <a:pt x="24329" y="14711"/>
                    <a:pt x="24837" y="13552"/>
                    <a:pt x="24819" y="11955"/>
                  </a:cubicBezTo>
                  <a:cubicBezTo>
                    <a:pt x="24775" y="5547"/>
                    <a:pt x="19030" y="1"/>
                    <a:pt x="124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232652" y="801111"/>
              <a:ext cx="331281" cy="196308"/>
            </a:xfrm>
            <a:custGeom>
              <a:avLst/>
              <a:gdLst/>
              <a:ahLst/>
              <a:cxnLst/>
              <a:rect l="l" t="t" r="r" b="b"/>
              <a:pathLst>
                <a:path w="24829" h="14713" extrusionOk="0">
                  <a:moveTo>
                    <a:pt x="12419" y="0"/>
                  </a:moveTo>
                  <a:cubicBezTo>
                    <a:pt x="5701" y="0"/>
                    <a:pt x="19" y="5478"/>
                    <a:pt x="1" y="11928"/>
                  </a:cubicBezTo>
                  <a:cubicBezTo>
                    <a:pt x="1" y="13453"/>
                    <a:pt x="500" y="14586"/>
                    <a:pt x="2106" y="14702"/>
                  </a:cubicBezTo>
                  <a:cubicBezTo>
                    <a:pt x="2198" y="14709"/>
                    <a:pt x="2287" y="14712"/>
                    <a:pt x="2373" y="14712"/>
                  </a:cubicBezTo>
                  <a:cubicBezTo>
                    <a:pt x="3864" y="14712"/>
                    <a:pt x="4550" y="13704"/>
                    <a:pt x="4702" y="12177"/>
                  </a:cubicBezTo>
                  <a:cubicBezTo>
                    <a:pt x="5166" y="7699"/>
                    <a:pt x="8208" y="4737"/>
                    <a:pt x="12312" y="4702"/>
                  </a:cubicBezTo>
                  <a:cubicBezTo>
                    <a:pt x="12343" y="4701"/>
                    <a:pt x="12375" y="4701"/>
                    <a:pt x="12406" y="4701"/>
                  </a:cubicBezTo>
                  <a:cubicBezTo>
                    <a:pt x="16578" y="4701"/>
                    <a:pt x="19657" y="7653"/>
                    <a:pt x="20118" y="12168"/>
                  </a:cubicBezTo>
                  <a:cubicBezTo>
                    <a:pt x="20278" y="13703"/>
                    <a:pt x="20965" y="14712"/>
                    <a:pt x="22456" y="14712"/>
                  </a:cubicBezTo>
                  <a:cubicBezTo>
                    <a:pt x="22542" y="14712"/>
                    <a:pt x="22631" y="14709"/>
                    <a:pt x="22723" y="14702"/>
                  </a:cubicBezTo>
                  <a:cubicBezTo>
                    <a:pt x="24329" y="14586"/>
                    <a:pt x="24828" y="13453"/>
                    <a:pt x="24828" y="11936"/>
                  </a:cubicBezTo>
                  <a:cubicBezTo>
                    <a:pt x="24810" y="5487"/>
                    <a:pt x="19128" y="0"/>
                    <a:pt x="12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 name="Google Shape;31;p2"/>
          <p:cNvSpPr/>
          <p:nvPr/>
        </p:nvSpPr>
        <p:spPr>
          <a:xfrm>
            <a:off x="8521700" y="977500"/>
            <a:ext cx="267000" cy="231000"/>
          </a:xfrm>
          <a:prstGeom prst="triangle">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885650" y="4060000"/>
            <a:ext cx="267000" cy="267000"/>
          </a:xfrm>
          <a:prstGeom prst="diamond">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212"/>
        <p:cNvGrpSpPr/>
        <p:nvPr/>
      </p:nvGrpSpPr>
      <p:grpSpPr>
        <a:xfrm>
          <a:off x="0" y="0"/>
          <a:ext cx="0" cy="0"/>
          <a:chOff x="0" y="0"/>
          <a:chExt cx="0" cy="0"/>
        </a:xfrm>
      </p:grpSpPr>
      <p:sp>
        <p:nvSpPr>
          <p:cNvPr id="213" name="Google Shape;213;p11"/>
          <p:cNvSpPr txBox="1">
            <a:spLocks noGrp="1"/>
          </p:cNvSpPr>
          <p:nvPr>
            <p:ph type="title" hasCustomPrompt="1"/>
          </p:nvPr>
        </p:nvSpPr>
        <p:spPr>
          <a:xfrm>
            <a:off x="2157150" y="1332150"/>
            <a:ext cx="4829700" cy="1755600"/>
          </a:xfrm>
          <a:prstGeom prst="rect">
            <a:avLst/>
          </a:prstGeom>
        </p:spPr>
        <p:txBody>
          <a:bodyPr spcFirstLastPara="1" wrap="square" lIns="91425" tIns="91425" rIns="91425" bIns="91425" anchor="ctr" anchorCtr="0">
            <a:noAutofit/>
          </a:bodyPr>
          <a:lstStyle>
            <a:lvl1pPr marL="0" marR="0" lvl="0" indent="0" algn="ctr" rtl="0">
              <a:lnSpc>
                <a:spcPct val="115000"/>
              </a:lnSpc>
              <a:spcBef>
                <a:spcPts val="0"/>
              </a:spcBef>
              <a:spcAft>
                <a:spcPts val="0"/>
              </a:spcAft>
              <a:buSzPts val="9600"/>
              <a:buNone/>
              <a:defRPr sz="60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214" name="Google Shape;214;p11"/>
          <p:cNvSpPr txBox="1">
            <a:spLocks noGrp="1"/>
          </p:cNvSpPr>
          <p:nvPr>
            <p:ph type="subTitle" idx="1"/>
          </p:nvPr>
        </p:nvSpPr>
        <p:spPr>
          <a:xfrm>
            <a:off x="2157150" y="3031575"/>
            <a:ext cx="4829700" cy="497100"/>
          </a:xfrm>
          <a:prstGeom prst="rect">
            <a:avLst/>
          </a:prstGeom>
          <a:solidFill>
            <a:schemeClr val="dk1"/>
          </a:solidFill>
        </p:spPr>
        <p:txBody>
          <a:bodyPr spcFirstLastPara="1" wrap="square" lIns="91425" tIns="91425" rIns="91425" bIns="91425" anchor="t" anchorCtr="0">
            <a:noAutofit/>
          </a:bodyPr>
          <a:lstStyle>
            <a:lvl1pPr lvl="0" algn="ctr" rtl="0">
              <a:spcBef>
                <a:spcPts val="0"/>
              </a:spcBef>
              <a:spcAft>
                <a:spcPts val="0"/>
              </a:spcAft>
              <a:buSzPts val="1600"/>
              <a:buNone/>
              <a:defRPr sz="1600">
                <a:solidFill>
                  <a:schemeClr val="lt1"/>
                </a:solidFill>
              </a:defRPr>
            </a:lvl1pPr>
            <a:lvl2pPr lvl="1" algn="ctr" rtl="0">
              <a:lnSpc>
                <a:spcPct val="100000"/>
              </a:lnSpc>
              <a:spcBef>
                <a:spcPts val="0"/>
              </a:spcBef>
              <a:spcAft>
                <a:spcPts val="0"/>
              </a:spcAft>
              <a:buSzPts val="1600"/>
              <a:buNone/>
              <a:defRPr sz="1600"/>
            </a:lvl2pPr>
            <a:lvl3pPr lvl="2" algn="ctr" rtl="0">
              <a:lnSpc>
                <a:spcPct val="100000"/>
              </a:lnSpc>
              <a:spcBef>
                <a:spcPts val="1600"/>
              </a:spcBef>
              <a:spcAft>
                <a:spcPts val="0"/>
              </a:spcAft>
              <a:buSzPts val="1600"/>
              <a:buNone/>
              <a:defRPr sz="1600"/>
            </a:lvl3pPr>
            <a:lvl4pPr lvl="3" algn="ctr" rtl="0">
              <a:lnSpc>
                <a:spcPct val="100000"/>
              </a:lnSpc>
              <a:spcBef>
                <a:spcPts val="1600"/>
              </a:spcBef>
              <a:spcAft>
                <a:spcPts val="0"/>
              </a:spcAft>
              <a:buSzPts val="1600"/>
              <a:buNone/>
              <a:defRPr sz="1600"/>
            </a:lvl4pPr>
            <a:lvl5pPr lvl="4" algn="ctr" rtl="0">
              <a:lnSpc>
                <a:spcPct val="100000"/>
              </a:lnSpc>
              <a:spcBef>
                <a:spcPts val="1600"/>
              </a:spcBef>
              <a:spcAft>
                <a:spcPts val="0"/>
              </a:spcAft>
              <a:buSzPts val="1600"/>
              <a:buNone/>
              <a:defRPr sz="1600"/>
            </a:lvl5pPr>
            <a:lvl6pPr lvl="5" algn="ctr" rtl="0">
              <a:lnSpc>
                <a:spcPct val="100000"/>
              </a:lnSpc>
              <a:spcBef>
                <a:spcPts val="1600"/>
              </a:spcBef>
              <a:spcAft>
                <a:spcPts val="0"/>
              </a:spcAft>
              <a:buSzPts val="1600"/>
              <a:buNone/>
              <a:defRPr sz="1600"/>
            </a:lvl6pPr>
            <a:lvl7pPr lvl="6" algn="ctr" rtl="0">
              <a:lnSpc>
                <a:spcPct val="100000"/>
              </a:lnSpc>
              <a:spcBef>
                <a:spcPts val="1600"/>
              </a:spcBef>
              <a:spcAft>
                <a:spcPts val="0"/>
              </a:spcAft>
              <a:buSzPts val="1600"/>
              <a:buNone/>
              <a:defRPr sz="1600"/>
            </a:lvl7pPr>
            <a:lvl8pPr lvl="7" algn="ctr" rtl="0">
              <a:lnSpc>
                <a:spcPct val="100000"/>
              </a:lnSpc>
              <a:spcBef>
                <a:spcPts val="1600"/>
              </a:spcBef>
              <a:spcAft>
                <a:spcPts val="0"/>
              </a:spcAft>
              <a:buSzPts val="1600"/>
              <a:buNone/>
              <a:defRPr sz="1600"/>
            </a:lvl8pPr>
            <a:lvl9pPr lvl="8" algn="ctr" rtl="0">
              <a:lnSpc>
                <a:spcPct val="100000"/>
              </a:lnSpc>
              <a:spcBef>
                <a:spcPts val="1600"/>
              </a:spcBef>
              <a:spcAft>
                <a:spcPts val="1600"/>
              </a:spcAft>
              <a:buSzPts val="1600"/>
              <a:buNone/>
              <a:defRPr sz="1600"/>
            </a:lvl9pPr>
          </a:lstStyle>
          <a:p>
            <a:endParaRPr/>
          </a:p>
        </p:txBody>
      </p:sp>
      <p:grpSp>
        <p:nvGrpSpPr>
          <p:cNvPr id="215" name="Google Shape;215;p11"/>
          <p:cNvGrpSpPr/>
          <p:nvPr/>
        </p:nvGrpSpPr>
        <p:grpSpPr>
          <a:xfrm>
            <a:off x="8682975" y="3058150"/>
            <a:ext cx="661075" cy="724625"/>
            <a:chOff x="6434675" y="1608650"/>
            <a:chExt cx="661075" cy="724625"/>
          </a:xfrm>
        </p:grpSpPr>
        <p:sp>
          <p:nvSpPr>
            <p:cNvPr id="216" name="Google Shape;216;p11"/>
            <p:cNvSpPr/>
            <p:nvPr/>
          </p:nvSpPr>
          <p:spPr>
            <a:xfrm>
              <a:off x="6724825" y="1900050"/>
              <a:ext cx="25900" cy="20000"/>
            </a:xfrm>
            <a:custGeom>
              <a:avLst/>
              <a:gdLst/>
              <a:ahLst/>
              <a:cxnLst/>
              <a:rect l="l" t="t" r="r" b="b"/>
              <a:pathLst>
                <a:path w="1036" h="800" extrusionOk="0">
                  <a:moveTo>
                    <a:pt x="495" y="1"/>
                  </a:moveTo>
                  <a:cubicBezTo>
                    <a:pt x="488" y="1"/>
                    <a:pt x="480" y="2"/>
                    <a:pt x="473" y="4"/>
                  </a:cubicBezTo>
                  <a:cubicBezTo>
                    <a:pt x="286" y="49"/>
                    <a:pt x="161" y="281"/>
                    <a:pt x="1" y="432"/>
                  </a:cubicBezTo>
                  <a:cubicBezTo>
                    <a:pt x="152" y="566"/>
                    <a:pt x="286" y="789"/>
                    <a:pt x="438" y="798"/>
                  </a:cubicBezTo>
                  <a:cubicBezTo>
                    <a:pt x="444" y="799"/>
                    <a:pt x="451" y="799"/>
                    <a:pt x="457" y="799"/>
                  </a:cubicBezTo>
                  <a:cubicBezTo>
                    <a:pt x="604" y="799"/>
                    <a:pt x="771" y="612"/>
                    <a:pt x="1035" y="432"/>
                  </a:cubicBezTo>
                  <a:cubicBezTo>
                    <a:pt x="785" y="232"/>
                    <a:pt x="605" y="1"/>
                    <a:pt x="4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11"/>
            <p:cNvSpPr/>
            <p:nvPr/>
          </p:nvSpPr>
          <p:spPr>
            <a:xfrm>
              <a:off x="6724825" y="2132975"/>
              <a:ext cx="20775" cy="25675"/>
            </a:xfrm>
            <a:custGeom>
              <a:avLst/>
              <a:gdLst/>
              <a:ahLst/>
              <a:cxnLst/>
              <a:rect l="l" t="t" r="r" b="b"/>
              <a:pathLst>
                <a:path w="831" h="1027" extrusionOk="0">
                  <a:moveTo>
                    <a:pt x="482" y="1"/>
                  </a:moveTo>
                  <a:cubicBezTo>
                    <a:pt x="322" y="143"/>
                    <a:pt x="81" y="259"/>
                    <a:pt x="36" y="429"/>
                  </a:cubicBezTo>
                  <a:cubicBezTo>
                    <a:pt x="1" y="554"/>
                    <a:pt x="224" y="750"/>
                    <a:pt x="411" y="1027"/>
                  </a:cubicBezTo>
                  <a:cubicBezTo>
                    <a:pt x="616" y="759"/>
                    <a:pt x="830" y="607"/>
                    <a:pt x="830" y="456"/>
                  </a:cubicBezTo>
                  <a:cubicBezTo>
                    <a:pt x="830" y="304"/>
                    <a:pt x="607" y="152"/>
                    <a:pt x="4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11"/>
            <p:cNvSpPr/>
            <p:nvPr/>
          </p:nvSpPr>
          <p:spPr>
            <a:xfrm>
              <a:off x="6434900" y="2074100"/>
              <a:ext cx="20975" cy="25900"/>
            </a:xfrm>
            <a:custGeom>
              <a:avLst/>
              <a:gdLst/>
              <a:ahLst/>
              <a:cxnLst/>
              <a:rect l="l" t="t" r="r" b="b"/>
              <a:pathLst>
                <a:path w="839" h="1036" extrusionOk="0">
                  <a:moveTo>
                    <a:pt x="384" y="1"/>
                  </a:moveTo>
                  <a:cubicBezTo>
                    <a:pt x="250" y="143"/>
                    <a:pt x="36" y="286"/>
                    <a:pt x="9" y="447"/>
                  </a:cubicBezTo>
                  <a:cubicBezTo>
                    <a:pt x="0" y="589"/>
                    <a:pt x="197" y="759"/>
                    <a:pt x="375" y="1035"/>
                  </a:cubicBezTo>
                  <a:cubicBezTo>
                    <a:pt x="598" y="768"/>
                    <a:pt x="839" y="580"/>
                    <a:pt x="812" y="473"/>
                  </a:cubicBezTo>
                  <a:cubicBezTo>
                    <a:pt x="759" y="286"/>
                    <a:pt x="536" y="152"/>
                    <a:pt x="3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11"/>
            <p:cNvSpPr/>
            <p:nvPr/>
          </p:nvSpPr>
          <p:spPr>
            <a:xfrm>
              <a:off x="6550425" y="2074100"/>
              <a:ext cx="21200" cy="25675"/>
            </a:xfrm>
            <a:custGeom>
              <a:avLst/>
              <a:gdLst/>
              <a:ahLst/>
              <a:cxnLst/>
              <a:rect l="l" t="t" r="r" b="b"/>
              <a:pathLst>
                <a:path w="848" h="1027" extrusionOk="0">
                  <a:moveTo>
                    <a:pt x="437" y="1"/>
                  </a:moveTo>
                  <a:cubicBezTo>
                    <a:pt x="286" y="161"/>
                    <a:pt x="72" y="304"/>
                    <a:pt x="27" y="491"/>
                  </a:cubicBezTo>
                  <a:cubicBezTo>
                    <a:pt x="0" y="598"/>
                    <a:pt x="259" y="777"/>
                    <a:pt x="482" y="1026"/>
                  </a:cubicBezTo>
                  <a:cubicBezTo>
                    <a:pt x="652" y="750"/>
                    <a:pt x="848" y="571"/>
                    <a:pt x="830" y="429"/>
                  </a:cubicBezTo>
                  <a:cubicBezTo>
                    <a:pt x="803" y="268"/>
                    <a:pt x="571" y="143"/>
                    <a:pt x="4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11"/>
            <p:cNvSpPr/>
            <p:nvPr/>
          </p:nvSpPr>
          <p:spPr>
            <a:xfrm>
              <a:off x="7015425" y="2074725"/>
              <a:ext cx="25675" cy="20175"/>
            </a:xfrm>
            <a:custGeom>
              <a:avLst/>
              <a:gdLst/>
              <a:ahLst/>
              <a:cxnLst/>
              <a:rect l="l" t="t" r="r" b="b"/>
              <a:pathLst>
                <a:path w="1027" h="807" extrusionOk="0">
                  <a:moveTo>
                    <a:pt x="498" y="0"/>
                  </a:moveTo>
                  <a:cubicBezTo>
                    <a:pt x="493" y="0"/>
                    <a:pt x="488" y="1"/>
                    <a:pt x="482" y="2"/>
                  </a:cubicBezTo>
                  <a:cubicBezTo>
                    <a:pt x="295" y="47"/>
                    <a:pt x="161" y="270"/>
                    <a:pt x="1" y="422"/>
                  </a:cubicBezTo>
                  <a:cubicBezTo>
                    <a:pt x="143" y="555"/>
                    <a:pt x="268" y="778"/>
                    <a:pt x="429" y="805"/>
                  </a:cubicBezTo>
                  <a:cubicBezTo>
                    <a:pt x="435" y="806"/>
                    <a:pt x="441" y="806"/>
                    <a:pt x="447" y="806"/>
                  </a:cubicBezTo>
                  <a:cubicBezTo>
                    <a:pt x="587" y="806"/>
                    <a:pt x="762" y="620"/>
                    <a:pt x="1027" y="457"/>
                  </a:cubicBezTo>
                  <a:cubicBezTo>
                    <a:pt x="780" y="245"/>
                    <a:pt x="607" y="0"/>
                    <a:pt x="4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11"/>
            <p:cNvSpPr/>
            <p:nvPr/>
          </p:nvSpPr>
          <p:spPr>
            <a:xfrm>
              <a:off x="6666400" y="2191775"/>
              <a:ext cx="25675" cy="19750"/>
            </a:xfrm>
            <a:custGeom>
              <a:avLst/>
              <a:gdLst/>
              <a:ahLst/>
              <a:cxnLst/>
              <a:rect l="l" t="t" r="r" b="b"/>
              <a:pathLst>
                <a:path w="1027" h="790" extrusionOk="0">
                  <a:moveTo>
                    <a:pt x="505" y="0"/>
                  </a:moveTo>
                  <a:cubicBezTo>
                    <a:pt x="497" y="0"/>
                    <a:pt x="490" y="1"/>
                    <a:pt x="482" y="4"/>
                  </a:cubicBezTo>
                  <a:cubicBezTo>
                    <a:pt x="304" y="48"/>
                    <a:pt x="161" y="263"/>
                    <a:pt x="0" y="405"/>
                  </a:cubicBezTo>
                  <a:cubicBezTo>
                    <a:pt x="152" y="548"/>
                    <a:pt x="277" y="762"/>
                    <a:pt x="437" y="789"/>
                  </a:cubicBezTo>
                  <a:cubicBezTo>
                    <a:pt x="443" y="790"/>
                    <a:pt x="449" y="790"/>
                    <a:pt x="455" y="790"/>
                  </a:cubicBezTo>
                  <a:cubicBezTo>
                    <a:pt x="594" y="790"/>
                    <a:pt x="761" y="594"/>
                    <a:pt x="1026" y="423"/>
                  </a:cubicBezTo>
                  <a:cubicBezTo>
                    <a:pt x="793" y="231"/>
                    <a:pt x="621" y="0"/>
                    <a:pt x="5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11"/>
            <p:cNvSpPr/>
            <p:nvPr/>
          </p:nvSpPr>
          <p:spPr>
            <a:xfrm>
              <a:off x="6783475" y="2191850"/>
              <a:ext cx="25225" cy="19750"/>
            </a:xfrm>
            <a:custGeom>
              <a:avLst/>
              <a:gdLst/>
              <a:ahLst/>
              <a:cxnLst/>
              <a:rect l="l" t="t" r="r" b="b"/>
              <a:pathLst>
                <a:path w="1009" h="790" extrusionOk="0">
                  <a:moveTo>
                    <a:pt x="456" y="1"/>
                  </a:moveTo>
                  <a:cubicBezTo>
                    <a:pt x="307" y="1"/>
                    <a:pt x="158" y="208"/>
                    <a:pt x="1" y="322"/>
                  </a:cubicBezTo>
                  <a:cubicBezTo>
                    <a:pt x="135" y="491"/>
                    <a:pt x="242" y="732"/>
                    <a:pt x="411" y="786"/>
                  </a:cubicBezTo>
                  <a:cubicBezTo>
                    <a:pt x="420" y="789"/>
                    <a:pt x="429" y="790"/>
                    <a:pt x="439" y="790"/>
                  </a:cubicBezTo>
                  <a:cubicBezTo>
                    <a:pt x="558" y="790"/>
                    <a:pt x="753" y="594"/>
                    <a:pt x="1009" y="429"/>
                  </a:cubicBezTo>
                  <a:cubicBezTo>
                    <a:pt x="759" y="224"/>
                    <a:pt x="616" y="10"/>
                    <a:pt x="465" y="1"/>
                  </a:cubicBezTo>
                  <a:cubicBezTo>
                    <a:pt x="462" y="1"/>
                    <a:pt x="459" y="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11"/>
            <p:cNvSpPr/>
            <p:nvPr/>
          </p:nvSpPr>
          <p:spPr>
            <a:xfrm>
              <a:off x="6725725" y="2244500"/>
              <a:ext cx="20550" cy="25675"/>
            </a:xfrm>
            <a:custGeom>
              <a:avLst/>
              <a:gdLst/>
              <a:ahLst/>
              <a:cxnLst/>
              <a:rect l="l" t="t" r="r" b="b"/>
              <a:pathLst>
                <a:path w="822" h="1027" extrusionOk="0">
                  <a:moveTo>
                    <a:pt x="429" y="0"/>
                  </a:moveTo>
                  <a:cubicBezTo>
                    <a:pt x="214" y="268"/>
                    <a:pt x="0" y="419"/>
                    <a:pt x="0" y="571"/>
                  </a:cubicBezTo>
                  <a:cubicBezTo>
                    <a:pt x="0" y="723"/>
                    <a:pt x="214" y="874"/>
                    <a:pt x="339" y="1026"/>
                  </a:cubicBezTo>
                  <a:cubicBezTo>
                    <a:pt x="500" y="892"/>
                    <a:pt x="741" y="776"/>
                    <a:pt x="785" y="607"/>
                  </a:cubicBezTo>
                  <a:cubicBezTo>
                    <a:pt x="821" y="482"/>
                    <a:pt x="607" y="286"/>
                    <a:pt x="4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11"/>
            <p:cNvSpPr/>
            <p:nvPr/>
          </p:nvSpPr>
          <p:spPr>
            <a:xfrm>
              <a:off x="6550425" y="1724625"/>
              <a:ext cx="21200" cy="25900"/>
            </a:xfrm>
            <a:custGeom>
              <a:avLst/>
              <a:gdLst/>
              <a:ahLst/>
              <a:cxnLst/>
              <a:rect l="l" t="t" r="r" b="b"/>
              <a:pathLst>
                <a:path w="848" h="1036" extrusionOk="0">
                  <a:moveTo>
                    <a:pt x="446" y="0"/>
                  </a:moveTo>
                  <a:cubicBezTo>
                    <a:pt x="295" y="161"/>
                    <a:pt x="72" y="295"/>
                    <a:pt x="27" y="482"/>
                  </a:cubicBezTo>
                  <a:cubicBezTo>
                    <a:pt x="0" y="589"/>
                    <a:pt x="250" y="768"/>
                    <a:pt x="464" y="1035"/>
                  </a:cubicBezTo>
                  <a:cubicBezTo>
                    <a:pt x="643" y="750"/>
                    <a:pt x="848" y="580"/>
                    <a:pt x="830" y="437"/>
                  </a:cubicBezTo>
                  <a:cubicBezTo>
                    <a:pt x="803" y="277"/>
                    <a:pt x="580" y="143"/>
                    <a:pt x="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11"/>
            <p:cNvSpPr/>
            <p:nvPr/>
          </p:nvSpPr>
          <p:spPr>
            <a:xfrm>
              <a:off x="6899450" y="2074725"/>
              <a:ext cx="25675" cy="20150"/>
            </a:xfrm>
            <a:custGeom>
              <a:avLst/>
              <a:gdLst/>
              <a:ahLst/>
              <a:cxnLst/>
              <a:rect l="l" t="t" r="r" b="b"/>
              <a:pathLst>
                <a:path w="1027" h="806" extrusionOk="0">
                  <a:moveTo>
                    <a:pt x="466" y="0"/>
                  </a:moveTo>
                  <a:cubicBezTo>
                    <a:pt x="459" y="0"/>
                    <a:pt x="453" y="1"/>
                    <a:pt x="447" y="2"/>
                  </a:cubicBezTo>
                  <a:cubicBezTo>
                    <a:pt x="268" y="56"/>
                    <a:pt x="144" y="297"/>
                    <a:pt x="1" y="448"/>
                  </a:cubicBezTo>
                  <a:cubicBezTo>
                    <a:pt x="152" y="573"/>
                    <a:pt x="295" y="796"/>
                    <a:pt x="447" y="805"/>
                  </a:cubicBezTo>
                  <a:cubicBezTo>
                    <a:pt x="450" y="805"/>
                    <a:pt x="453" y="805"/>
                    <a:pt x="456" y="805"/>
                  </a:cubicBezTo>
                  <a:cubicBezTo>
                    <a:pt x="605" y="805"/>
                    <a:pt x="764" y="596"/>
                    <a:pt x="1027" y="413"/>
                  </a:cubicBezTo>
                  <a:cubicBezTo>
                    <a:pt x="773" y="218"/>
                    <a:pt x="584" y="0"/>
                    <a:pt x="4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11"/>
            <p:cNvSpPr/>
            <p:nvPr/>
          </p:nvSpPr>
          <p:spPr>
            <a:xfrm>
              <a:off x="7015200" y="1720375"/>
              <a:ext cx="21000" cy="25675"/>
            </a:xfrm>
            <a:custGeom>
              <a:avLst/>
              <a:gdLst/>
              <a:ahLst/>
              <a:cxnLst/>
              <a:rect l="l" t="t" r="r" b="b"/>
              <a:pathLst>
                <a:path w="840" h="1027" extrusionOk="0">
                  <a:moveTo>
                    <a:pt x="438" y="1"/>
                  </a:moveTo>
                  <a:cubicBezTo>
                    <a:pt x="233" y="277"/>
                    <a:pt x="1" y="465"/>
                    <a:pt x="37" y="590"/>
                  </a:cubicBezTo>
                  <a:cubicBezTo>
                    <a:pt x="81" y="759"/>
                    <a:pt x="322" y="884"/>
                    <a:pt x="483" y="1027"/>
                  </a:cubicBezTo>
                  <a:cubicBezTo>
                    <a:pt x="607" y="875"/>
                    <a:pt x="822" y="732"/>
                    <a:pt x="830" y="581"/>
                  </a:cubicBezTo>
                  <a:cubicBezTo>
                    <a:pt x="839" y="420"/>
                    <a:pt x="625" y="268"/>
                    <a:pt x="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11"/>
            <p:cNvSpPr/>
            <p:nvPr/>
          </p:nvSpPr>
          <p:spPr>
            <a:xfrm>
              <a:off x="6725275" y="1784150"/>
              <a:ext cx="25225" cy="19975"/>
            </a:xfrm>
            <a:custGeom>
              <a:avLst/>
              <a:gdLst/>
              <a:ahLst/>
              <a:cxnLst/>
              <a:rect l="l" t="t" r="r" b="b"/>
              <a:pathLst>
                <a:path w="1009" h="799" extrusionOk="0">
                  <a:moveTo>
                    <a:pt x="456" y="1"/>
                  </a:moveTo>
                  <a:cubicBezTo>
                    <a:pt x="453" y="1"/>
                    <a:pt x="450" y="1"/>
                    <a:pt x="447" y="1"/>
                  </a:cubicBezTo>
                  <a:cubicBezTo>
                    <a:pt x="295" y="1"/>
                    <a:pt x="152" y="215"/>
                    <a:pt x="0" y="340"/>
                  </a:cubicBezTo>
                  <a:cubicBezTo>
                    <a:pt x="134" y="501"/>
                    <a:pt x="250" y="742"/>
                    <a:pt x="429" y="795"/>
                  </a:cubicBezTo>
                  <a:cubicBezTo>
                    <a:pt x="436" y="798"/>
                    <a:pt x="445" y="799"/>
                    <a:pt x="453" y="799"/>
                  </a:cubicBezTo>
                  <a:cubicBezTo>
                    <a:pt x="564" y="799"/>
                    <a:pt x="752" y="594"/>
                    <a:pt x="1009" y="412"/>
                  </a:cubicBezTo>
                  <a:cubicBezTo>
                    <a:pt x="755" y="211"/>
                    <a:pt x="604" y="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11"/>
            <p:cNvSpPr/>
            <p:nvPr/>
          </p:nvSpPr>
          <p:spPr>
            <a:xfrm>
              <a:off x="6666400" y="1842100"/>
              <a:ext cx="25675" cy="19775"/>
            </a:xfrm>
            <a:custGeom>
              <a:avLst/>
              <a:gdLst/>
              <a:ahLst/>
              <a:cxnLst/>
              <a:rect l="l" t="t" r="r" b="b"/>
              <a:pathLst>
                <a:path w="1027" h="791" extrusionOk="0">
                  <a:moveTo>
                    <a:pt x="508" y="1"/>
                  </a:moveTo>
                  <a:cubicBezTo>
                    <a:pt x="502" y="1"/>
                    <a:pt x="496" y="1"/>
                    <a:pt x="491" y="3"/>
                  </a:cubicBezTo>
                  <a:cubicBezTo>
                    <a:pt x="304" y="47"/>
                    <a:pt x="161" y="261"/>
                    <a:pt x="0" y="413"/>
                  </a:cubicBezTo>
                  <a:cubicBezTo>
                    <a:pt x="143" y="547"/>
                    <a:pt x="277" y="770"/>
                    <a:pt x="437" y="788"/>
                  </a:cubicBezTo>
                  <a:cubicBezTo>
                    <a:pt x="446" y="789"/>
                    <a:pt x="455" y="790"/>
                    <a:pt x="463" y="790"/>
                  </a:cubicBezTo>
                  <a:cubicBezTo>
                    <a:pt x="601" y="790"/>
                    <a:pt x="766" y="599"/>
                    <a:pt x="1026" y="431"/>
                  </a:cubicBezTo>
                  <a:cubicBezTo>
                    <a:pt x="789" y="228"/>
                    <a:pt x="617" y="1"/>
                    <a:pt x="5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11"/>
            <p:cNvSpPr/>
            <p:nvPr/>
          </p:nvSpPr>
          <p:spPr>
            <a:xfrm>
              <a:off x="6783475" y="1837475"/>
              <a:ext cx="21000" cy="25000"/>
            </a:xfrm>
            <a:custGeom>
              <a:avLst/>
              <a:gdLst/>
              <a:ahLst/>
              <a:cxnLst/>
              <a:rect l="l" t="t" r="r" b="b"/>
              <a:pathLst>
                <a:path w="840" h="1000" extrusionOk="0">
                  <a:moveTo>
                    <a:pt x="358" y="0"/>
                  </a:moveTo>
                  <a:cubicBezTo>
                    <a:pt x="197" y="268"/>
                    <a:pt x="1" y="446"/>
                    <a:pt x="28" y="598"/>
                  </a:cubicBezTo>
                  <a:cubicBezTo>
                    <a:pt x="45" y="750"/>
                    <a:pt x="277" y="866"/>
                    <a:pt x="411" y="999"/>
                  </a:cubicBezTo>
                  <a:cubicBezTo>
                    <a:pt x="554" y="848"/>
                    <a:pt x="786" y="705"/>
                    <a:pt x="813" y="527"/>
                  </a:cubicBezTo>
                  <a:cubicBezTo>
                    <a:pt x="839" y="411"/>
                    <a:pt x="581" y="241"/>
                    <a:pt x="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11"/>
            <p:cNvSpPr/>
            <p:nvPr/>
          </p:nvSpPr>
          <p:spPr>
            <a:xfrm>
              <a:off x="6725500" y="2011650"/>
              <a:ext cx="19875" cy="25675"/>
            </a:xfrm>
            <a:custGeom>
              <a:avLst/>
              <a:gdLst/>
              <a:ahLst/>
              <a:cxnLst/>
              <a:rect l="l" t="t" r="r" b="b"/>
              <a:pathLst>
                <a:path w="795" h="1027" extrusionOk="0">
                  <a:moveTo>
                    <a:pt x="375" y="1"/>
                  </a:moveTo>
                  <a:cubicBezTo>
                    <a:pt x="197" y="295"/>
                    <a:pt x="0" y="482"/>
                    <a:pt x="18" y="625"/>
                  </a:cubicBezTo>
                  <a:cubicBezTo>
                    <a:pt x="45" y="777"/>
                    <a:pt x="286" y="893"/>
                    <a:pt x="429" y="1027"/>
                  </a:cubicBezTo>
                  <a:cubicBezTo>
                    <a:pt x="553" y="884"/>
                    <a:pt x="777" y="741"/>
                    <a:pt x="785" y="580"/>
                  </a:cubicBezTo>
                  <a:cubicBezTo>
                    <a:pt x="794" y="438"/>
                    <a:pt x="580" y="277"/>
                    <a:pt x="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11"/>
            <p:cNvSpPr/>
            <p:nvPr/>
          </p:nvSpPr>
          <p:spPr>
            <a:xfrm>
              <a:off x="7074525" y="1899475"/>
              <a:ext cx="21225" cy="25675"/>
            </a:xfrm>
            <a:custGeom>
              <a:avLst/>
              <a:gdLst/>
              <a:ahLst/>
              <a:cxnLst/>
              <a:rect l="l" t="t" r="r" b="b"/>
              <a:pathLst>
                <a:path w="849" h="1027" extrusionOk="0">
                  <a:moveTo>
                    <a:pt x="340" y="0"/>
                  </a:moveTo>
                  <a:cubicBezTo>
                    <a:pt x="215" y="152"/>
                    <a:pt x="10" y="313"/>
                    <a:pt x="10" y="473"/>
                  </a:cubicBezTo>
                  <a:cubicBezTo>
                    <a:pt x="1" y="616"/>
                    <a:pt x="224" y="768"/>
                    <a:pt x="438" y="1026"/>
                  </a:cubicBezTo>
                  <a:cubicBezTo>
                    <a:pt x="625" y="750"/>
                    <a:pt x="848" y="545"/>
                    <a:pt x="804" y="437"/>
                  </a:cubicBezTo>
                  <a:cubicBezTo>
                    <a:pt x="741" y="250"/>
                    <a:pt x="500" y="143"/>
                    <a:pt x="3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11"/>
            <p:cNvSpPr/>
            <p:nvPr/>
          </p:nvSpPr>
          <p:spPr>
            <a:xfrm>
              <a:off x="6434675" y="1958800"/>
              <a:ext cx="25450" cy="20175"/>
            </a:xfrm>
            <a:custGeom>
              <a:avLst/>
              <a:gdLst/>
              <a:ahLst/>
              <a:cxnLst/>
              <a:rect l="l" t="t" r="r" b="b"/>
              <a:pathLst>
                <a:path w="1018" h="807" extrusionOk="0">
                  <a:moveTo>
                    <a:pt x="446" y="0"/>
                  </a:moveTo>
                  <a:cubicBezTo>
                    <a:pt x="295" y="0"/>
                    <a:pt x="143" y="223"/>
                    <a:pt x="0" y="339"/>
                  </a:cubicBezTo>
                  <a:cubicBezTo>
                    <a:pt x="134" y="500"/>
                    <a:pt x="250" y="750"/>
                    <a:pt x="420" y="803"/>
                  </a:cubicBezTo>
                  <a:cubicBezTo>
                    <a:pt x="428" y="806"/>
                    <a:pt x="437" y="807"/>
                    <a:pt x="447" y="807"/>
                  </a:cubicBezTo>
                  <a:cubicBezTo>
                    <a:pt x="572" y="807"/>
                    <a:pt x="760" y="593"/>
                    <a:pt x="1017" y="411"/>
                  </a:cubicBezTo>
                  <a:cubicBezTo>
                    <a:pt x="759" y="214"/>
                    <a:pt x="607" y="0"/>
                    <a:pt x="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11"/>
            <p:cNvSpPr/>
            <p:nvPr/>
          </p:nvSpPr>
          <p:spPr>
            <a:xfrm>
              <a:off x="6550200" y="1953675"/>
              <a:ext cx="21200" cy="25875"/>
            </a:xfrm>
            <a:custGeom>
              <a:avLst/>
              <a:gdLst/>
              <a:ahLst/>
              <a:cxnLst/>
              <a:rect l="l" t="t" r="r" b="b"/>
              <a:pathLst>
                <a:path w="848" h="1035" extrusionOk="0">
                  <a:moveTo>
                    <a:pt x="420" y="0"/>
                  </a:moveTo>
                  <a:cubicBezTo>
                    <a:pt x="232" y="277"/>
                    <a:pt x="0" y="473"/>
                    <a:pt x="36" y="580"/>
                  </a:cubicBezTo>
                  <a:cubicBezTo>
                    <a:pt x="90" y="767"/>
                    <a:pt x="331" y="883"/>
                    <a:pt x="482" y="1035"/>
                  </a:cubicBezTo>
                  <a:cubicBezTo>
                    <a:pt x="607" y="883"/>
                    <a:pt x="821" y="732"/>
                    <a:pt x="839" y="571"/>
                  </a:cubicBezTo>
                  <a:cubicBezTo>
                    <a:pt x="848" y="428"/>
                    <a:pt x="625" y="268"/>
                    <a:pt x="4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11"/>
            <p:cNvSpPr/>
            <p:nvPr/>
          </p:nvSpPr>
          <p:spPr>
            <a:xfrm>
              <a:off x="6900125" y="1958125"/>
              <a:ext cx="21000" cy="25675"/>
            </a:xfrm>
            <a:custGeom>
              <a:avLst/>
              <a:gdLst/>
              <a:ahLst/>
              <a:cxnLst/>
              <a:rect l="l" t="t" r="r" b="b"/>
              <a:pathLst>
                <a:path w="840" h="1027" extrusionOk="0">
                  <a:moveTo>
                    <a:pt x="340" y="1"/>
                  </a:moveTo>
                  <a:cubicBezTo>
                    <a:pt x="215" y="161"/>
                    <a:pt x="1" y="313"/>
                    <a:pt x="1" y="464"/>
                  </a:cubicBezTo>
                  <a:cubicBezTo>
                    <a:pt x="9" y="616"/>
                    <a:pt x="224" y="768"/>
                    <a:pt x="429" y="1027"/>
                  </a:cubicBezTo>
                  <a:cubicBezTo>
                    <a:pt x="616" y="741"/>
                    <a:pt x="839" y="545"/>
                    <a:pt x="803" y="420"/>
                  </a:cubicBezTo>
                  <a:cubicBezTo>
                    <a:pt x="750" y="250"/>
                    <a:pt x="500" y="143"/>
                    <a:pt x="3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11"/>
            <p:cNvSpPr/>
            <p:nvPr/>
          </p:nvSpPr>
          <p:spPr>
            <a:xfrm>
              <a:off x="7015200" y="1958125"/>
              <a:ext cx="21000" cy="25675"/>
            </a:xfrm>
            <a:custGeom>
              <a:avLst/>
              <a:gdLst/>
              <a:ahLst/>
              <a:cxnLst/>
              <a:rect l="l" t="t" r="r" b="b"/>
              <a:pathLst>
                <a:path w="840" h="1027" extrusionOk="0">
                  <a:moveTo>
                    <a:pt x="483" y="1"/>
                  </a:moveTo>
                  <a:cubicBezTo>
                    <a:pt x="331" y="143"/>
                    <a:pt x="81" y="268"/>
                    <a:pt x="37" y="438"/>
                  </a:cubicBezTo>
                  <a:cubicBezTo>
                    <a:pt x="1" y="554"/>
                    <a:pt x="242" y="750"/>
                    <a:pt x="438" y="1027"/>
                  </a:cubicBezTo>
                  <a:cubicBezTo>
                    <a:pt x="625" y="759"/>
                    <a:pt x="839" y="607"/>
                    <a:pt x="830" y="447"/>
                  </a:cubicBezTo>
                  <a:cubicBezTo>
                    <a:pt x="822" y="295"/>
                    <a:pt x="607" y="152"/>
                    <a:pt x="4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11"/>
            <p:cNvSpPr/>
            <p:nvPr/>
          </p:nvSpPr>
          <p:spPr>
            <a:xfrm>
              <a:off x="6610200" y="2017000"/>
              <a:ext cx="24325" cy="19675"/>
            </a:xfrm>
            <a:custGeom>
              <a:avLst/>
              <a:gdLst/>
              <a:ahLst/>
              <a:cxnLst/>
              <a:rect l="l" t="t" r="r" b="b"/>
              <a:pathLst>
                <a:path w="973" h="787" extrusionOk="0">
                  <a:moveTo>
                    <a:pt x="376" y="0"/>
                  </a:moveTo>
                  <a:cubicBezTo>
                    <a:pt x="373" y="0"/>
                    <a:pt x="369" y="1"/>
                    <a:pt x="366" y="1"/>
                  </a:cubicBezTo>
                  <a:cubicBezTo>
                    <a:pt x="232" y="10"/>
                    <a:pt x="0" y="251"/>
                    <a:pt x="0" y="393"/>
                  </a:cubicBezTo>
                  <a:cubicBezTo>
                    <a:pt x="0" y="536"/>
                    <a:pt x="232" y="777"/>
                    <a:pt x="375" y="786"/>
                  </a:cubicBezTo>
                  <a:cubicBezTo>
                    <a:pt x="378" y="786"/>
                    <a:pt x="381" y="786"/>
                    <a:pt x="384" y="786"/>
                  </a:cubicBezTo>
                  <a:cubicBezTo>
                    <a:pt x="533" y="786"/>
                    <a:pt x="693" y="585"/>
                    <a:pt x="973" y="393"/>
                  </a:cubicBezTo>
                  <a:cubicBezTo>
                    <a:pt x="693" y="201"/>
                    <a:pt x="533"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11"/>
            <p:cNvSpPr/>
            <p:nvPr/>
          </p:nvSpPr>
          <p:spPr>
            <a:xfrm>
              <a:off x="6899450" y="1725275"/>
              <a:ext cx="25675" cy="20150"/>
            </a:xfrm>
            <a:custGeom>
              <a:avLst/>
              <a:gdLst/>
              <a:ahLst/>
              <a:cxnLst/>
              <a:rect l="l" t="t" r="r" b="b"/>
              <a:pathLst>
                <a:path w="1027" h="806" extrusionOk="0">
                  <a:moveTo>
                    <a:pt x="495" y="0"/>
                  </a:moveTo>
                  <a:cubicBezTo>
                    <a:pt x="491" y="0"/>
                    <a:pt x="487" y="0"/>
                    <a:pt x="483" y="1"/>
                  </a:cubicBezTo>
                  <a:cubicBezTo>
                    <a:pt x="304" y="37"/>
                    <a:pt x="161" y="260"/>
                    <a:pt x="1" y="403"/>
                  </a:cubicBezTo>
                  <a:cubicBezTo>
                    <a:pt x="135" y="545"/>
                    <a:pt x="260" y="777"/>
                    <a:pt x="411" y="804"/>
                  </a:cubicBezTo>
                  <a:cubicBezTo>
                    <a:pt x="418" y="805"/>
                    <a:pt x="425" y="805"/>
                    <a:pt x="432" y="805"/>
                  </a:cubicBezTo>
                  <a:cubicBezTo>
                    <a:pt x="579" y="805"/>
                    <a:pt x="754" y="627"/>
                    <a:pt x="1027" y="465"/>
                  </a:cubicBezTo>
                  <a:cubicBezTo>
                    <a:pt x="785" y="249"/>
                    <a:pt x="619" y="0"/>
                    <a:pt x="4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11"/>
            <p:cNvSpPr/>
            <p:nvPr/>
          </p:nvSpPr>
          <p:spPr>
            <a:xfrm>
              <a:off x="6841925" y="2016325"/>
              <a:ext cx="19875" cy="25675"/>
            </a:xfrm>
            <a:custGeom>
              <a:avLst/>
              <a:gdLst/>
              <a:ahLst/>
              <a:cxnLst/>
              <a:rect l="l" t="t" r="r" b="b"/>
              <a:pathLst>
                <a:path w="795" h="1027" extrusionOk="0">
                  <a:moveTo>
                    <a:pt x="366" y="1"/>
                  </a:moveTo>
                  <a:cubicBezTo>
                    <a:pt x="241" y="153"/>
                    <a:pt x="9" y="295"/>
                    <a:pt x="0" y="447"/>
                  </a:cubicBezTo>
                  <a:cubicBezTo>
                    <a:pt x="0" y="599"/>
                    <a:pt x="223" y="750"/>
                    <a:pt x="446" y="1027"/>
                  </a:cubicBezTo>
                  <a:cubicBezTo>
                    <a:pt x="607" y="724"/>
                    <a:pt x="794" y="545"/>
                    <a:pt x="767" y="393"/>
                  </a:cubicBezTo>
                  <a:cubicBezTo>
                    <a:pt x="741" y="242"/>
                    <a:pt x="509" y="135"/>
                    <a:pt x="3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11"/>
            <p:cNvSpPr/>
            <p:nvPr/>
          </p:nvSpPr>
          <p:spPr>
            <a:xfrm>
              <a:off x="6666625" y="1609300"/>
              <a:ext cx="25225" cy="20150"/>
            </a:xfrm>
            <a:custGeom>
              <a:avLst/>
              <a:gdLst/>
              <a:ahLst/>
              <a:cxnLst/>
              <a:rect l="l" t="t" r="r" b="b"/>
              <a:pathLst>
                <a:path w="1009" h="806" extrusionOk="0">
                  <a:moveTo>
                    <a:pt x="447" y="0"/>
                  </a:moveTo>
                  <a:cubicBezTo>
                    <a:pt x="441" y="0"/>
                    <a:pt x="435" y="0"/>
                    <a:pt x="428" y="1"/>
                  </a:cubicBezTo>
                  <a:cubicBezTo>
                    <a:pt x="268" y="19"/>
                    <a:pt x="143" y="242"/>
                    <a:pt x="0" y="376"/>
                  </a:cubicBezTo>
                  <a:cubicBezTo>
                    <a:pt x="152" y="527"/>
                    <a:pt x="295" y="751"/>
                    <a:pt x="482" y="804"/>
                  </a:cubicBezTo>
                  <a:cubicBezTo>
                    <a:pt x="487" y="805"/>
                    <a:pt x="492" y="806"/>
                    <a:pt x="497" y="806"/>
                  </a:cubicBezTo>
                  <a:cubicBezTo>
                    <a:pt x="597" y="806"/>
                    <a:pt x="771" y="562"/>
                    <a:pt x="1008" y="358"/>
                  </a:cubicBezTo>
                  <a:cubicBezTo>
                    <a:pt x="752" y="187"/>
                    <a:pt x="586" y="0"/>
                    <a:pt x="4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11"/>
            <p:cNvSpPr/>
            <p:nvPr/>
          </p:nvSpPr>
          <p:spPr>
            <a:xfrm>
              <a:off x="6784150" y="1608650"/>
              <a:ext cx="20775" cy="25675"/>
            </a:xfrm>
            <a:custGeom>
              <a:avLst/>
              <a:gdLst/>
              <a:ahLst/>
              <a:cxnLst/>
              <a:rect l="l" t="t" r="r" b="b"/>
              <a:pathLst>
                <a:path w="831" h="1027" extrusionOk="0">
                  <a:moveTo>
                    <a:pt x="322" y="0"/>
                  </a:moveTo>
                  <a:cubicBezTo>
                    <a:pt x="206" y="161"/>
                    <a:pt x="1" y="313"/>
                    <a:pt x="1" y="464"/>
                  </a:cubicBezTo>
                  <a:cubicBezTo>
                    <a:pt x="1" y="616"/>
                    <a:pt x="215" y="768"/>
                    <a:pt x="420" y="1026"/>
                  </a:cubicBezTo>
                  <a:cubicBezTo>
                    <a:pt x="607" y="741"/>
                    <a:pt x="830" y="536"/>
                    <a:pt x="795" y="420"/>
                  </a:cubicBezTo>
                  <a:cubicBezTo>
                    <a:pt x="741" y="250"/>
                    <a:pt x="491" y="143"/>
                    <a:pt x="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11"/>
            <p:cNvSpPr/>
            <p:nvPr/>
          </p:nvSpPr>
          <p:spPr>
            <a:xfrm>
              <a:off x="6609300" y="1667500"/>
              <a:ext cx="20550" cy="24575"/>
            </a:xfrm>
            <a:custGeom>
              <a:avLst/>
              <a:gdLst/>
              <a:ahLst/>
              <a:cxnLst/>
              <a:rect l="l" t="t" r="r" b="b"/>
              <a:pathLst>
                <a:path w="822" h="983" extrusionOk="0">
                  <a:moveTo>
                    <a:pt x="398" y="1"/>
                  </a:moveTo>
                  <a:cubicBezTo>
                    <a:pt x="270" y="1"/>
                    <a:pt x="44" y="239"/>
                    <a:pt x="18" y="385"/>
                  </a:cubicBezTo>
                  <a:cubicBezTo>
                    <a:pt x="1" y="528"/>
                    <a:pt x="206" y="697"/>
                    <a:pt x="384" y="983"/>
                  </a:cubicBezTo>
                  <a:cubicBezTo>
                    <a:pt x="598" y="706"/>
                    <a:pt x="821" y="546"/>
                    <a:pt x="812" y="403"/>
                  </a:cubicBezTo>
                  <a:cubicBezTo>
                    <a:pt x="794" y="242"/>
                    <a:pt x="563" y="19"/>
                    <a:pt x="411" y="2"/>
                  </a:cubicBezTo>
                  <a:cubicBezTo>
                    <a:pt x="407" y="1"/>
                    <a:pt x="402" y="1"/>
                    <a:pt x="3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11"/>
            <p:cNvSpPr/>
            <p:nvPr/>
          </p:nvSpPr>
          <p:spPr>
            <a:xfrm>
              <a:off x="6957900" y="1900350"/>
              <a:ext cx="25450" cy="19450"/>
            </a:xfrm>
            <a:custGeom>
              <a:avLst/>
              <a:gdLst/>
              <a:ahLst/>
              <a:cxnLst/>
              <a:rect l="l" t="t" r="r" b="b"/>
              <a:pathLst>
                <a:path w="1018" h="778" extrusionOk="0">
                  <a:moveTo>
                    <a:pt x="427" y="0"/>
                  </a:moveTo>
                  <a:cubicBezTo>
                    <a:pt x="422" y="0"/>
                    <a:pt x="416" y="0"/>
                    <a:pt x="410" y="1"/>
                  </a:cubicBezTo>
                  <a:cubicBezTo>
                    <a:pt x="259" y="19"/>
                    <a:pt x="134" y="260"/>
                    <a:pt x="0" y="402"/>
                  </a:cubicBezTo>
                  <a:cubicBezTo>
                    <a:pt x="143" y="536"/>
                    <a:pt x="277" y="759"/>
                    <a:pt x="428" y="777"/>
                  </a:cubicBezTo>
                  <a:cubicBezTo>
                    <a:pt x="431" y="777"/>
                    <a:pt x="434" y="777"/>
                    <a:pt x="437" y="777"/>
                  </a:cubicBezTo>
                  <a:cubicBezTo>
                    <a:pt x="578" y="777"/>
                    <a:pt x="746" y="577"/>
                    <a:pt x="1017" y="385"/>
                  </a:cubicBezTo>
                  <a:cubicBezTo>
                    <a:pt x="743" y="205"/>
                    <a:pt x="567" y="0"/>
                    <a:pt x="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11"/>
            <p:cNvSpPr/>
            <p:nvPr/>
          </p:nvSpPr>
          <p:spPr>
            <a:xfrm>
              <a:off x="6836350" y="1667275"/>
              <a:ext cx="25225" cy="19675"/>
            </a:xfrm>
            <a:custGeom>
              <a:avLst/>
              <a:gdLst/>
              <a:ahLst/>
              <a:cxnLst/>
              <a:rect l="l" t="t" r="r" b="b"/>
              <a:pathLst>
                <a:path w="1009" h="787" extrusionOk="0">
                  <a:moveTo>
                    <a:pt x="624" y="1"/>
                  </a:moveTo>
                  <a:cubicBezTo>
                    <a:pt x="475" y="1"/>
                    <a:pt x="291" y="196"/>
                    <a:pt x="0" y="367"/>
                  </a:cubicBezTo>
                  <a:cubicBezTo>
                    <a:pt x="277" y="573"/>
                    <a:pt x="437" y="787"/>
                    <a:pt x="589" y="787"/>
                  </a:cubicBezTo>
                  <a:cubicBezTo>
                    <a:pt x="741" y="778"/>
                    <a:pt x="999" y="555"/>
                    <a:pt x="999" y="421"/>
                  </a:cubicBezTo>
                  <a:cubicBezTo>
                    <a:pt x="1008" y="278"/>
                    <a:pt x="785" y="19"/>
                    <a:pt x="642" y="2"/>
                  </a:cubicBezTo>
                  <a:cubicBezTo>
                    <a:pt x="636" y="1"/>
                    <a:pt x="630" y="1"/>
                    <a:pt x="6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11"/>
            <p:cNvSpPr/>
            <p:nvPr/>
          </p:nvSpPr>
          <p:spPr>
            <a:xfrm>
              <a:off x="6492425" y="1900350"/>
              <a:ext cx="25675" cy="19475"/>
            </a:xfrm>
            <a:custGeom>
              <a:avLst/>
              <a:gdLst/>
              <a:ahLst/>
              <a:cxnLst/>
              <a:rect l="l" t="t" r="r" b="b"/>
              <a:pathLst>
                <a:path w="1027" h="779" extrusionOk="0">
                  <a:moveTo>
                    <a:pt x="447" y="1"/>
                  </a:moveTo>
                  <a:cubicBezTo>
                    <a:pt x="444" y="1"/>
                    <a:pt x="441" y="1"/>
                    <a:pt x="438" y="1"/>
                  </a:cubicBezTo>
                  <a:cubicBezTo>
                    <a:pt x="277" y="19"/>
                    <a:pt x="144" y="251"/>
                    <a:pt x="1" y="385"/>
                  </a:cubicBezTo>
                  <a:cubicBezTo>
                    <a:pt x="135" y="527"/>
                    <a:pt x="260" y="750"/>
                    <a:pt x="411" y="777"/>
                  </a:cubicBezTo>
                  <a:cubicBezTo>
                    <a:pt x="417" y="778"/>
                    <a:pt x="423" y="778"/>
                    <a:pt x="430" y="778"/>
                  </a:cubicBezTo>
                  <a:cubicBezTo>
                    <a:pt x="569" y="778"/>
                    <a:pt x="745" y="591"/>
                    <a:pt x="1027" y="420"/>
                  </a:cubicBezTo>
                  <a:cubicBezTo>
                    <a:pt x="747" y="211"/>
                    <a:pt x="587" y="1"/>
                    <a:pt x="4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11"/>
            <p:cNvSpPr/>
            <p:nvPr/>
          </p:nvSpPr>
          <p:spPr>
            <a:xfrm>
              <a:off x="6666625" y="1720150"/>
              <a:ext cx="20750" cy="25900"/>
            </a:xfrm>
            <a:custGeom>
              <a:avLst/>
              <a:gdLst/>
              <a:ahLst/>
              <a:cxnLst/>
              <a:rect l="l" t="t" r="r" b="b"/>
              <a:pathLst>
                <a:path w="830" h="1036" extrusionOk="0">
                  <a:moveTo>
                    <a:pt x="446" y="1"/>
                  </a:moveTo>
                  <a:cubicBezTo>
                    <a:pt x="241" y="277"/>
                    <a:pt x="0" y="465"/>
                    <a:pt x="27" y="581"/>
                  </a:cubicBezTo>
                  <a:cubicBezTo>
                    <a:pt x="72" y="759"/>
                    <a:pt x="304" y="884"/>
                    <a:pt x="464" y="1036"/>
                  </a:cubicBezTo>
                  <a:cubicBezTo>
                    <a:pt x="589" y="893"/>
                    <a:pt x="803" y="750"/>
                    <a:pt x="821" y="599"/>
                  </a:cubicBezTo>
                  <a:cubicBezTo>
                    <a:pt x="830" y="447"/>
                    <a:pt x="634" y="277"/>
                    <a:pt x="4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11"/>
            <p:cNvSpPr/>
            <p:nvPr/>
          </p:nvSpPr>
          <p:spPr>
            <a:xfrm>
              <a:off x="6784150" y="2069875"/>
              <a:ext cx="20775" cy="25650"/>
            </a:xfrm>
            <a:custGeom>
              <a:avLst/>
              <a:gdLst/>
              <a:ahLst/>
              <a:cxnLst/>
              <a:rect l="l" t="t" r="r" b="b"/>
              <a:pathLst>
                <a:path w="831" h="1026" extrusionOk="0">
                  <a:moveTo>
                    <a:pt x="402" y="0"/>
                  </a:moveTo>
                  <a:cubicBezTo>
                    <a:pt x="206" y="259"/>
                    <a:pt x="1" y="419"/>
                    <a:pt x="1" y="571"/>
                  </a:cubicBezTo>
                  <a:cubicBezTo>
                    <a:pt x="10" y="723"/>
                    <a:pt x="215" y="874"/>
                    <a:pt x="340" y="1026"/>
                  </a:cubicBezTo>
                  <a:cubicBezTo>
                    <a:pt x="500" y="883"/>
                    <a:pt x="741" y="767"/>
                    <a:pt x="795" y="598"/>
                  </a:cubicBezTo>
                  <a:cubicBezTo>
                    <a:pt x="830" y="473"/>
                    <a:pt x="598" y="277"/>
                    <a:pt x="4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11"/>
            <p:cNvSpPr/>
            <p:nvPr/>
          </p:nvSpPr>
          <p:spPr>
            <a:xfrm>
              <a:off x="6841025" y="1899825"/>
              <a:ext cx="25450" cy="20225"/>
            </a:xfrm>
            <a:custGeom>
              <a:avLst/>
              <a:gdLst/>
              <a:ahLst/>
              <a:cxnLst/>
              <a:rect l="l" t="t" r="r" b="b"/>
              <a:pathLst>
                <a:path w="1018" h="809" extrusionOk="0">
                  <a:moveTo>
                    <a:pt x="469" y="1"/>
                  </a:moveTo>
                  <a:cubicBezTo>
                    <a:pt x="461" y="1"/>
                    <a:pt x="454" y="2"/>
                    <a:pt x="447" y="4"/>
                  </a:cubicBezTo>
                  <a:cubicBezTo>
                    <a:pt x="268" y="76"/>
                    <a:pt x="143" y="299"/>
                    <a:pt x="0" y="459"/>
                  </a:cubicBezTo>
                  <a:cubicBezTo>
                    <a:pt x="152" y="584"/>
                    <a:pt x="295" y="798"/>
                    <a:pt x="464" y="807"/>
                  </a:cubicBezTo>
                  <a:cubicBezTo>
                    <a:pt x="469" y="808"/>
                    <a:pt x="475" y="808"/>
                    <a:pt x="480" y="808"/>
                  </a:cubicBezTo>
                  <a:cubicBezTo>
                    <a:pt x="610" y="808"/>
                    <a:pt x="769" y="594"/>
                    <a:pt x="1017" y="406"/>
                  </a:cubicBezTo>
                  <a:cubicBezTo>
                    <a:pt x="768" y="223"/>
                    <a:pt x="580" y="1"/>
                    <a:pt x="4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11"/>
            <p:cNvSpPr/>
            <p:nvPr/>
          </p:nvSpPr>
          <p:spPr>
            <a:xfrm>
              <a:off x="6609300" y="1899250"/>
              <a:ext cx="21000" cy="25900"/>
            </a:xfrm>
            <a:custGeom>
              <a:avLst/>
              <a:gdLst/>
              <a:ahLst/>
              <a:cxnLst/>
              <a:rect l="l" t="t" r="r" b="b"/>
              <a:pathLst>
                <a:path w="840" h="1036" extrusionOk="0">
                  <a:moveTo>
                    <a:pt x="375" y="0"/>
                  </a:moveTo>
                  <a:cubicBezTo>
                    <a:pt x="250" y="152"/>
                    <a:pt x="36" y="295"/>
                    <a:pt x="18" y="455"/>
                  </a:cubicBezTo>
                  <a:cubicBezTo>
                    <a:pt x="1" y="598"/>
                    <a:pt x="206" y="768"/>
                    <a:pt x="384" y="1035"/>
                  </a:cubicBezTo>
                  <a:cubicBezTo>
                    <a:pt x="598" y="768"/>
                    <a:pt x="839" y="580"/>
                    <a:pt x="812" y="473"/>
                  </a:cubicBezTo>
                  <a:cubicBezTo>
                    <a:pt x="759" y="286"/>
                    <a:pt x="527" y="161"/>
                    <a:pt x="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11"/>
            <p:cNvSpPr/>
            <p:nvPr/>
          </p:nvSpPr>
          <p:spPr>
            <a:xfrm>
              <a:off x="6492425" y="2133875"/>
              <a:ext cx="25675" cy="19450"/>
            </a:xfrm>
            <a:custGeom>
              <a:avLst/>
              <a:gdLst/>
              <a:ahLst/>
              <a:cxnLst/>
              <a:rect l="l" t="t" r="r" b="b"/>
              <a:pathLst>
                <a:path w="1027" h="778" extrusionOk="0">
                  <a:moveTo>
                    <a:pt x="438" y="0"/>
                  </a:moveTo>
                  <a:cubicBezTo>
                    <a:pt x="435" y="0"/>
                    <a:pt x="432" y="0"/>
                    <a:pt x="429" y="0"/>
                  </a:cubicBezTo>
                  <a:cubicBezTo>
                    <a:pt x="277" y="18"/>
                    <a:pt x="144" y="241"/>
                    <a:pt x="1" y="375"/>
                  </a:cubicBezTo>
                  <a:cubicBezTo>
                    <a:pt x="135" y="518"/>
                    <a:pt x="260" y="750"/>
                    <a:pt x="420" y="776"/>
                  </a:cubicBezTo>
                  <a:cubicBezTo>
                    <a:pt x="426" y="777"/>
                    <a:pt x="432" y="778"/>
                    <a:pt x="438" y="778"/>
                  </a:cubicBezTo>
                  <a:cubicBezTo>
                    <a:pt x="577" y="778"/>
                    <a:pt x="744" y="581"/>
                    <a:pt x="1027" y="393"/>
                  </a:cubicBezTo>
                  <a:cubicBezTo>
                    <a:pt x="747" y="201"/>
                    <a:pt x="579" y="0"/>
                    <a:pt x="4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11"/>
            <p:cNvSpPr/>
            <p:nvPr/>
          </p:nvSpPr>
          <p:spPr>
            <a:xfrm>
              <a:off x="6609300" y="2128525"/>
              <a:ext cx="21000" cy="25900"/>
            </a:xfrm>
            <a:custGeom>
              <a:avLst/>
              <a:gdLst/>
              <a:ahLst/>
              <a:cxnLst/>
              <a:rect l="l" t="t" r="r" b="b"/>
              <a:pathLst>
                <a:path w="840" h="1036" extrusionOk="0">
                  <a:moveTo>
                    <a:pt x="375" y="0"/>
                  </a:moveTo>
                  <a:cubicBezTo>
                    <a:pt x="197" y="277"/>
                    <a:pt x="1" y="446"/>
                    <a:pt x="18" y="589"/>
                  </a:cubicBezTo>
                  <a:cubicBezTo>
                    <a:pt x="36" y="750"/>
                    <a:pt x="250" y="883"/>
                    <a:pt x="384" y="1035"/>
                  </a:cubicBezTo>
                  <a:cubicBezTo>
                    <a:pt x="536" y="874"/>
                    <a:pt x="759" y="741"/>
                    <a:pt x="812" y="553"/>
                  </a:cubicBezTo>
                  <a:cubicBezTo>
                    <a:pt x="839" y="446"/>
                    <a:pt x="589" y="268"/>
                    <a:pt x="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11"/>
            <p:cNvSpPr/>
            <p:nvPr/>
          </p:nvSpPr>
          <p:spPr>
            <a:xfrm>
              <a:off x="6666850" y="1958125"/>
              <a:ext cx="20750" cy="25675"/>
            </a:xfrm>
            <a:custGeom>
              <a:avLst/>
              <a:gdLst/>
              <a:ahLst/>
              <a:cxnLst/>
              <a:rect l="l" t="t" r="r" b="b"/>
              <a:pathLst>
                <a:path w="830" h="1027" extrusionOk="0">
                  <a:moveTo>
                    <a:pt x="428" y="1"/>
                  </a:moveTo>
                  <a:cubicBezTo>
                    <a:pt x="286" y="161"/>
                    <a:pt x="54" y="304"/>
                    <a:pt x="18" y="473"/>
                  </a:cubicBezTo>
                  <a:cubicBezTo>
                    <a:pt x="0" y="598"/>
                    <a:pt x="250" y="768"/>
                    <a:pt x="473" y="1027"/>
                  </a:cubicBezTo>
                  <a:cubicBezTo>
                    <a:pt x="634" y="741"/>
                    <a:pt x="830" y="563"/>
                    <a:pt x="812" y="411"/>
                  </a:cubicBezTo>
                  <a:cubicBezTo>
                    <a:pt x="794" y="259"/>
                    <a:pt x="562" y="134"/>
                    <a:pt x="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11"/>
            <p:cNvSpPr/>
            <p:nvPr/>
          </p:nvSpPr>
          <p:spPr>
            <a:xfrm>
              <a:off x="6841025" y="2128525"/>
              <a:ext cx="21000" cy="25900"/>
            </a:xfrm>
            <a:custGeom>
              <a:avLst/>
              <a:gdLst/>
              <a:ahLst/>
              <a:cxnLst/>
              <a:rect l="l" t="t" r="r" b="b"/>
              <a:pathLst>
                <a:path w="840" h="1036" extrusionOk="0">
                  <a:moveTo>
                    <a:pt x="482" y="0"/>
                  </a:moveTo>
                  <a:cubicBezTo>
                    <a:pt x="259" y="259"/>
                    <a:pt x="0" y="437"/>
                    <a:pt x="27" y="544"/>
                  </a:cubicBezTo>
                  <a:cubicBezTo>
                    <a:pt x="72" y="732"/>
                    <a:pt x="295" y="874"/>
                    <a:pt x="438" y="1035"/>
                  </a:cubicBezTo>
                  <a:cubicBezTo>
                    <a:pt x="571" y="892"/>
                    <a:pt x="794" y="759"/>
                    <a:pt x="821" y="607"/>
                  </a:cubicBezTo>
                  <a:cubicBezTo>
                    <a:pt x="839" y="455"/>
                    <a:pt x="652" y="286"/>
                    <a:pt x="4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11"/>
            <p:cNvSpPr/>
            <p:nvPr/>
          </p:nvSpPr>
          <p:spPr>
            <a:xfrm>
              <a:off x="6957900" y="2133875"/>
              <a:ext cx="25450" cy="19425"/>
            </a:xfrm>
            <a:custGeom>
              <a:avLst/>
              <a:gdLst/>
              <a:ahLst/>
              <a:cxnLst/>
              <a:rect l="l" t="t" r="r" b="b"/>
              <a:pathLst>
                <a:path w="1018" h="777" extrusionOk="0">
                  <a:moveTo>
                    <a:pt x="421" y="0"/>
                  </a:moveTo>
                  <a:cubicBezTo>
                    <a:pt x="417" y="0"/>
                    <a:pt x="414" y="0"/>
                    <a:pt x="410" y="0"/>
                  </a:cubicBezTo>
                  <a:cubicBezTo>
                    <a:pt x="268" y="18"/>
                    <a:pt x="134" y="250"/>
                    <a:pt x="0" y="384"/>
                  </a:cubicBezTo>
                  <a:cubicBezTo>
                    <a:pt x="143" y="527"/>
                    <a:pt x="268" y="759"/>
                    <a:pt x="419" y="776"/>
                  </a:cubicBezTo>
                  <a:cubicBezTo>
                    <a:pt x="422" y="777"/>
                    <a:pt x="426" y="777"/>
                    <a:pt x="429" y="777"/>
                  </a:cubicBezTo>
                  <a:cubicBezTo>
                    <a:pt x="578" y="777"/>
                    <a:pt x="746" y="567"/>
                    <a:pt x="1017" y="375"/>
                  </a:cubicBezTo>
                  <a:cubicBezTo>
                    <a:pt x="738" y="192"/>
                    <a:pt x="570" y="0"/>
                    <a:pt x="4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11"/>
            <p:cNvSpPr/>
            <p:nvPr/>
          </p:nvSpPr>
          <p:spPr>
            <a:xfrm>
              <a:off x="6783475" y="1958800"/>
              <a:ext cx="25000" cy="20150"/>
            </a:xfrm>
            <a:custGeom>
              <a:avLst/>
              <a:gdLst/>
              <a:ahLst/>
              <a:cxnLst/>
              <a:rect l="l" t="t" r="r" b="b"/>
              <a:pathLst>
                <a:path w="1000" h="806" extrusionOk="0">
                  <a:moveTo>
                    <a:pt x="438" y="0"/>
                  </a:moveTo>
                  <a:cubicBezTo>
                    <a:pt x="286" y="9"/>
                    <a:pt x="144" y="232"/>
                    <a:pt x="1" y="357"/>
                  </a:cubicBezTo>
                  <a:cubicBezTo>
                    <a:pt x="144" y="518"/>
                    <a:pt x="268" y="759"/>
                    <a:pt x="438" y="803"/>
                  </a:cubicBezTo>
                  <a:cubicBezTo>
                    <a:pt x="444" y="805"/>
                    <a:pt x="450" y="805"/>
                    <a:pt x="456" y="805"/>
                  </a:cubicBezTo>
                  <a:cubicBezTo>
                    <a:pt x="573" y="805"/>
                    <a:pt x="755" y="579"/>
                    <a:pt x="1000" y="393"/>
                  </a:cubicBezTo>
                  <a:cubicBezTo>
                    <a:pt x="750" y="206"/>
                    <a:pt x="590" y="0"/>
                    <a:pt x="4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11"/>
            <p:cNvSpPr/>
            <p:nvPr/>
          </p:nvSpPr>
          <p:spPr>
            <a:xfrm>
              <a:off x="6609300" y="2249575"/>
              <a:ext cx="24775" cy="19925"/>
            </a:xfrm>
            <a:custGeom>
              <a:avLst/>
              <a:gdLst/>
              <a:ahLst/>
              <a:cxnLst/>
              <a:rect l="l" t="t" r="r" b="b"/>
              <a:pathLst>
                <a:path w="991" h="797" extrusionOk="0">
                  <a:moveTo>
                    <a:pt x="456" y="0"/>
                  </a:moveTo>
                  <a:cubicBezTo>
                    <a:pt x="449" y="0"/>
                    <a:pt x="443" y="1"/>
                    <a:pt x="438" y="2"/>
                  </a:cubicBezTo>
                  <a:cubicBezTo>
                    <a:pt x="268" y="38"/>
                    <a:pt x="81" y="261"/>
                    <a:pt x="27" y="439"/>
                  </a:cubicBezTo>
                  <a:cubicBezTo>
                    <a:pt x="1" y="520"/>
                    <a:pt x="268" y="787"/>
                    <a:pt x="420" y="796"/>
                  </a:cubicBezTo>
                  <a:cubicBezTo>
                    <a:pt x="423" y="796"/>
                    <a:pt x="426" y="797"/>
                    <a:pt x="429" y="797"/>
                  </a:cubicBezTo>
                  <a:cubicBezTo>
                    <a:pt x="570" y="797"/>
                    <a:pt x="738" y="605"/>
                    <a:pt x="991" y="422"/>
                  </a:cubicBezTo>
                  <a:cubicBezTo>
                    <a:pt x="753" y="235"/>
                    <a:pt x="572"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11"/>
            <p:cNvSpPr/>
            <p:nvPr/>
          </p:nvSpPr>
          <p:spPr>
            <a:xfrm>
              <a:off x="6841250" y="2244500"/>
              <a:ext cx="20325" cy="25675"/>
            </a:xfrm>
            <a:custGeom>
              <a:avLst/>
              <a:gdLst/>
              <a:ahLst/>
              <a:cxnLst/>
              <a:rect l="l" t="t" r="r" b="b"/>
              <a:pathLst>
                <a:path w="813" h="1027" extrusionOk="0">
                  <a:moveTo>
                    <a:pt x="446" y="0"/>
                  </a:moveTo>
                  <a:cubicBezTo>
                    <a:pt x="241" y="268"/>
                    <a:pt x="0" y="455"/>
                    <a:pt x="27" y="580"/>
                  </a:cubicBezTo>
                  <a:cubicBezTo>
                    <a:pt x="63" y="750"/>
                    <a:pt x="295" y="883"/>
                    <a:pt x="446" y="1026"/>
                  </a:cubicBezTo>
                  <a:cubicBezTo>
                    <a:pt x="571" y="883"/>
                    <a:pt x="785" y="750"/>
                    <a:pt x="803" y="598"/>
                  </a:cubicBezTo>
                  <a:cubicBezTo>
                    <a:pt x="812" y="446"/>
                    <a:pt x="625" y="277"/>
                    <a:pt x="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11"/>
            <p:cNvSpPr/>
            <p:nvPr/>
          </p:nvSpPr>
          <p:spPr>
            <a:xfrm>
              <a:off x="6784150" y="2307825"/>
              <a:ext cx="20775" cy="25450"/>
            </a:xfrm>
            <a:custGeom>
              <a:avLst/>
              <a:gdLst/>
              <a:ahLst/>
              <a:cxnLst/>
              <a:rect l="l" t="t" r="r" b="b"/>
              <a:pathLst>
                <a:path w="831" h="1018" extrusionOk="0">
                  <a:moveTo>
                    <a:pt x="322" y="1"/>
                  </a:moveTo>
                  <a:cubicBezTo>
                    <a:pt x="206" y="152"/>
                    <a:pt x="1" y="313"/>
                    <a:pt x="1" y="465"/>
                  </a:cubicBezTo>
                  <a:cubicBezTo>
                    <a:pt x="1" y="616"/>
                    <a:pt x="215" y="759"/>
                    <a:pt x="429" y="1018"/>
                  </a:cubicBezTo>
                  <a:cubicBezTo>
                    <a:pt x="607" y="732"/>
                    <a:pt x="830" y="527"/>
                    <a:pt x="795" y="411"/>
                  </a:cubicBezTo>
                  <a:cubicBezTo>
                    <a:pt x="732" y="242"/>
                    <a:pt x="491" y="135"/>
                    <a:pt x="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11"/>
            <p:cNvSpPr/>
            <p:nvPr/>
          </p:nvSpPr>
          <p:spPr>
            <a:xfrm>
              <a:off x="6666625" y="2069650"/>
              <a:ext cx="20750" cy="25875"/>
            </a:xfrm>
            <a:custGeom>
              <a:avLst/>
              <a:gdLst/>
              <a:ahLst/>
              <a:cxnLst/>
              <a:rect l="l" t="t" r="r" b="b"/>
              <a:pathLst>
                <a:path w="830" h="1035" extrusionOk="0">
                  <a:moveTo>
                    <a:pt x="446" y="0"/>
                  </a:moveTo>
                  <a:cubicBezTo>
                    <a:pt x="241" y="277"/>
                    <a:pt x="0" y="464"/>
                    <a:pt x="27" y="580"/>
                  </a:cubicBezTo>
                  <a:cubicBezTo>
                    <a:pt x="72" y="758"/>
                    <a:pt x="304" y="883"/>
                    <a:pt x="464" y="1035"/>
                  </a:cubicBezTo>
                  <a:cubicBezTo>
                    <a:pt x="589" y="892"/>
                    <a:pt x="803" y="749"/>
                    <a:pt x="821" y="598"/>
                  </a:cubicBezTo>
                  <a:cubicBezTo>
                    <a:pt x="830" y="446"/>
                    <a:pt x="634" y="277"/>
                    <a:pt x="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11"/>
            <p:cNvSpPr/>
            <p:nvPr/>
          </p:nvSpPr>
          <p:spPr>
            <a:xfrm>
              <a:off x="7015425" y="1842125"/>
              <a:ext cx="26125" cy="19700"/>
            </a:xfrm>
            <a:custGeom>
              <a:avLst/>
              <a:gdLst/>
              <a:ahLst/>
              <a:cxnLst/>
              <a:rect l="l" t="t" r="r" b="b"/>
              <a:pathLst>
                <a:path w="1045" h="788" extrusionOk="0">
                  <a:moveTo>
                    <a:pt x="455" y="1"/>
                  </a:moveTo>
                  <a:cubicBezTo>
                    <a:pt x="449" y="1"/>
                    <a:pt x="443" y="1"/>
                    <a:pt x="438" y="2"/>
                  </a:cubicBezTo>
                  <a:cubicBezTo>
                    <a:pt x="277" y="20"/>
                    <a:pt x="143" y="251"/>
                    <a:pt x="1" y="385"/>
                  </a:cubicBezTo>
                  <a:cubicBezTo>
                    <a:pt x="143" y="528"/>
                    <a:pt x="268" y="760"/>
                    <a:pt x="429" y="787"/>
                  </a:cubicBezTo>
                  <a:cubicBezTo>
                    <a:pt x="435" y="787"/>
                    <a:pt x="441" y="788"/>
                    <a:pt x="447" y="788"/>
                  </a:cubicBezTo>
                  <a:cubicBezTo>
                    <a:pt x="586" y="788"/>
                    <a:pt x="762" y="592"/>
                    <a:pt x="1045" y="412"/>
                  </a:cubicBezTo>
                  <a:cubicBezTo>
                    <a:pt x="762" y="206"/>
                    <a:pt x="594" y="1"/>
                    <a:pt x="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11"/>
            <p:cNvSpPr/>
            <p:nvPr/>
          </p:nvSpPr>
          <p:spPr>
            <a:xfrm>
              <a:off x="6435350" y="1842125"/>
              <a:ext cx="25225" cy="19675"/>
            </a:xfrm>
            <a:custGeom>
              <a:avLst/>
              <a:gdLst/>
              <a:ahLst/>
              <a:cxnLst/>
              <a:rect l="l" t="t" r="r" b="b"/>
              <a:pathLst>
                <a:path w="1009" h="787" extrusionOk="0">
                  <a:moveTo>
                    <a:pt x="402" y="1"/>
                  </a:moveTo>
                  <a:cubicBezTo>
                    <a:pt x="396" y="1"/>
                    <a:pt x="390" y="1"/>
                    <a:pt x="384" y="2"/>
                  </a:cubicBezTo>
                  <a:cubicBezTo>
                    <a:pt x="232" y="20"/>
                    <a:pt x="0" y="260"/>
                    <a:pt x="0" y="403"/>
                  </a:cubicBezTo>
                  <a:cubicBezTo>
                    <a:pt x="0" y="537"/>
                    <a:pt x="241" y="769"/>
                    <a:pt x="393" y="787"/>
                  </a:cubicBezTo>
                  <a:cubicBezTo>
                    <a:pt x="396" y="787"/>
                    <a:pt x="399" y="787"/>
                    <a:pt x="402" y="787"/>
                  </a:cubicBezTo>
                  <a:cubicBezTo>
                    <a:pt x="552" y="787"/>
                    <a:pt x="729" y="586"/>
                    <a:pt x="1008" y="394"/>
                  </a:cubicBezTo>
                  <a:cubicBezTo>
                    <a:pt x="725" y="206"/>
                    <a:pt x="55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11"/>
            <p:cNvSpPr/>
            <p:nvPr/>
          </p:nvSpPr>
          <p:spPr>
            <a:xfrm>
              <a:off x="6958775" y="1784375"/>
              <a:ext cx="24350" cy="19450"/>
            </a:xfrm>
            <a:custGeom>
              <a:avLst/>
              <a:gdLst/>
              <a:ahLst/>
              <a:cxnLst/>
              <a:rect l="l" t="t" r="r" b="b"/>
              <a:pathLst>
                <a:path w="974" h="778" extrusionOk="0">
                  <a:moveTo>
                    <a:pt x="394" y="1"/>
                  </a:moveTo>
                  <a:cubicBezTo>
                    <a:pt x="391" y="1"/>
                    <a:pt x="388" y="1"/>
                    <a:pt x="384" y="1"/>
                  </a:cubicBezTo>
                  <a:cubicBezTo>
                    <a:pt x="233" y="19"/>
                    <a:pt x="1" y="251"/>
                    <a:pt x="10" y="385"/>
                  </a:cubicBezTo>
                  <a:cubicBezTo>
                    <a:pt x="10" y="527"/>
                    <a:pt x="233" y="759"/>
                    <a:pt x="384" y="777"/>
                  </a:cubicBezTo>
                  <a:cubicBezTo>
                    <a:pt x="387" y="777"/>
                    <a:pt x="390" y="778"/>
                    <a:pt x="393" y="778"/>
                  </a:cubicBezTo>
                  <a:cubicBezTo>
                    <a:pt x="534" y="778"/>
                    <a:pt x="702" y="577"/>
                    <a:pt x="973" y="376"/>
                  </a:cubicBezTo>
                  <a:cubicBezTo>
                    <a:pt x="703" y="193"/>
                    <a:pt x="535" y="1"/>
                    <a:pt x="3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11"/>
            <p:cNvSpPr/>
            <p:nvPr/>
          </p:nvSpPr>
          <p:spPr>
            <a:xfrm>
              <a:off x="6841250" y="1784150"/>
              <a:ext cx="25000" cy="20025"/>
            </a:xfrm>
            <a:custGeom>
              <a:avLst/>
              <a:gdLst/>
              <a:ahLst/>
              <a:cxnLst/>
              <a:rect l="l" t="t" r="r" b="b"/>
              <a:pathLst>
                <a:path w="1000" h="801" extrusionOk="0">
                  <a:moveTo>
                    <a:pt x="472" y="1"/>
                  </a:moveTo>
                  <a:cubicBezTo>
                    <a:pt x="470" y="1"/>
                    <a:pt x="467" y="1"/>
                    <a:pt x="464" y="1"/>
                  </a:cubicBezTo>
                  <a:cubicBezTo>
                    <a:pt x="304" y="1"/>
                    <a:pt x="152" y="215"/>
                    <a:pt x="0" y="331"/>
                  </a:cubicBezTo>
                  <a:cubicBezTo>
                    <a:pt x="143" y="501"/>
                    <a:pt x="259" y="724"/>
                    <a:pt x="429" y="795"/>
                  </a:cubicBezTo>
                  <a:cubicBezTo>
                    <a:pt x="437" y="799"/>
                    <a:pt x="446" y="801"/>
                    <a:pt x="456" y="801"/>
                  </a:cubicBezTo>
                  <a:cubicBezTo>
                    <a:pt x="562" y="801"/>
                    <a:pt x="755" y="592"/>
                    <a:pt x="1000" y="420"/>
                  </a:cubicBezTo>
                  <a:cubicBezTo>
                    <a:pt x="755" y="219"/>
                    <a:pt x="604" y="1"/>
                    <a:pt x="4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11"/>
            <p:cNvSpPr/>
            <p:nvPr/>
          </p:nvSpPr>
          <p:spPr>
            <a:xfrm>
              <a:off x="6609300" y="1784150"/>
              <a:ext cx="24775" cy="19925"/>
            </a:xfrm>
            <a:custGeom>
              <a:avLst/>
              <a:gdLst/>
              <a:ahLst/>
              <a:cxnLst/>
              <a:rect l="l" t="t" r="r" b="b"/>
              <a:pathLst>
                <a:path w="991" h="797" extrusionOk="0">
                  <a:moveTo>
                    <a:pt x="421" y="0"/>
                  </a:moveTo>
                  <a:cubicBezTo>
                    <a:pt x="415" y="0"/>
                    <a:pt x="408" y="0"/>
                    <a:pt x="402" y="1"/>
                  </a:cubicBezTo>
                  <a:cubicBezTo>
                    <a:pt x="259" y="10"/>
                    <a:pt x="1" y="287"/>
                    <a:pt x="27" y="367"/>
                  </a:cubicBezTo>
                  <a:cubicBezTo>
                    <a:pt x="90" y="545"/>
                    <a:pt x="286" y="759"/>
                    <a:pt x="455" y="795"/>
                  </a:cubicBezTo>
                  <a:cubicBezTo>
                    <a:pt x="459" y="796"/>
                    <a:pt x="463" y="796"/>
                    <a:pt x="467" y="796"/>
                  </a:cubicBezTo>
                  <a:cubicBezTo>
                    <a:pt x="583" y="796"/>
                    <a:pt x="749" y="556"/>
                    <a:pt x="991" y="349"/>
                  </a:cubicBezTo>
                  <a:cubicBezTo>
                    <a:pt x="735" y="187"/>
                    <a:pt x="568" y="0"/>
                    <a:pt x="4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11"/>
            <p:cNvSpPr/>
            <p:nvPr/>
          </p:nvSpPr>
          <p:spPr>
            <a:xfrm>
              <a:off x="6492650" y="1784375"/>
              <a:ext cx="25225" cy="19475"/>
            </a:xfrm>
            <a:custGeom>
              <a:avLst/>
              <a:gdLst/>
              <a:ahLst/>
              <a:cxnLst/>
              <a:rect l="l" t="t" r="r" b="b"/>
              <a:pathLst>
                <a:path w="1009" h="779" extrusionOk="0">
                  <a:moveTo>
                    <a:pt x="430" y="1"/>
                  </a:moveTo>
                  <a:cubicBezTo>
                    <a:pt x="426" y="1"/>
                    <a:pt x="423" y="1"/>
                    <a:pt x="420" y="1"/>
                  </a:cubicBezTo>
                  <a:cubicBezTo>
                    <a:pt x="268" y="28"/>
                    <a:pt x="135" y="242"/>
                    <a:pt x="1" y="376"/>
                  </a:cubicBezTo>
                  <a:cubicBezTo>
                    <a:pt x="135" y="519"/>
                    <a:pt x="260" y="750"/>
                    <a:pt x="411" y="777"/>
                  </a:cubicBezTo>
                  <a:cubicBezTo>
                    <a:pt x="417" y="778"/>
                    <a:pt x="422" y="778"/>
                    <a:pt x="428" y="778"/>
                  </a:cubicBezTo>
                  <a:cubicBezTo>
                    <a:pt x="567" y="778"/>
                    <a:pt x="735" y="573"/>
                    <a:pt x="1009" y="385"/>
                  </a:cubicBezTo>
                  <a:cubicBezTo>
                    <a:pt x="730" y="193"/>
                    <a:pt x="570" y="1"/>
                    <a:pt x="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11"/>
            <p:cNvSpPr/>
            <p:nvPr/>
          </p:nvSpPr>
          <p:spPr>
            <a:xfrm>
              <a:off x="6783475" y="1724625"/>
              <a:ext cx="21000" cy="25675"/>
            </a:xfrm>
            <a:custGeom>
              <a:avLst/>
              <a:gdLst/>
              <a:ahLst/>
              <a:cxnLst/>
              <a:rect l="l" t="t" r="r" b="b"/>
              <a:pathLst>
                <a:path w="840" h="1027" extrusionOk="0">
                  <a:moveTo>
                    <a:pt x="420" y="0"/>
                  </a:moveTo>
                  <a:cubicBezTo>
                    <a:pt x="277" y="134"/>
                    <a:pt x="54" y="259"/>
                    <a:pt x="28" y="420"/>
                  </a:cubicBezTo>
                  <a:cubicBezTo>
                    <a:pt x="1" y="562"/>
                    <a:pt x="188" y="741"/>
                    <a:pt x="349" y="1026"/>
                  </a:cubicBezTo>
                  <a:cubicBezTo>
                    <a:pt x="581" y="776"/>
                    <a:pt x="839" y="607"/>
                    <a:pt x="822" y="500"/>
                  </a:cubicBezTo>
                  <a:cubicBezTo>
                    <a:pt x="777" y="313"/>
                    <a:pt x="563" y="161"/>
                    <a:pt x="4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11"/>
            <p:cNvSpPr/>
            <p:nvPr/>
          </p:nvSpPr>
          <p:spPr>
            <a:xfrm>
              <a:off x="7074750" y="2016325"/>
              <a:ext cx="20100" cy="25675"/>
            </a:xfrm>
            <a:custGeom>
              <a:avLst/>
              <a:gdLst/>
              <a:ahLst/>
              <a:cxnLst/>
              <a:rect l="l" t="t" r="r" b="b"/>
              <a:pathLst>
                <a:path w="804" h="1027" extrusionOk="0">
                  <a:moveTo>
                    <a:pt x="384" y="1"/>
                  </a:moveTo>
                  <a:cubicBezTo>
                    <a:pt x="251" y="144"/>
                    <a:pt x="27" y="278"/>
                    <a:pt x="19" y="429"/>
                  </a:cubicBezTo>
                  <a:cubicBezTo>
                    <a:pt x="1" y="581"/>
                    <a:pt x="206" y="741"/>
                    <a:pt x="402" y="1027"/>
                  </a:cubicBezTo>
                  <a:cubicBezTo>
                    <a:pt x="590" y="732"/>
                    <a:pt x="804" y="563"/>
                    <a:pt x="786" y="411"/>
                  </a:cubicBezTo>
                  <a:cubicBezTo>
                    <a:pt x="759" y="260"/>
                    <a:pt x="527" y="135"/>
                    <a:pt x="3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11"/>
            <p:cNvSpPr/>
            <p:nvPr/>
          </p:nvSpPr>
          <p:spPr>
            <a:xfrm>
              <a:off x="6550425" y="2191800"/>
              <a:ext cx="26125" cy="19725"/>
            </a:xfrm>
            <a:custGeom>
              <a:avLst/>
              <a:gdLst/>
              <a:ahLst/>
              <a:cxnLst/>
              <a:rect l="l" t="t" r="r" b="b"/>
              <a:pathLst>
                <a:path w="1045" h="789" extrusionOk="0">
                  <a:moveTo>
                    <a:pt x="438" y="0"/>
                  </a:moveTo>
                  <a:cubicBezTo>
                    <a:pt x="429" y="0"/>
                    <a:pt x="420" y="1"/>
                    <a:pt x="411" y="3"/>
                  </a:cubicBezTo>
                  <a:cubicBezTo>
                    <a:pt x="250" y="38"/>
                    <a:pt x="134" y="270"/>
                    <a:pt x="0" y="422"/>
                  </a:cubicBezTo>
                  <a:cubicBezTo>
                    <a:pt x="152" y="547"/>
                    <a:pt x="295" y="779"/>
                    <a:pt x="455" y="788"/>
                  </a:cubicBezTo>
                  <a:cubicBezTo>
                    <a:pt x="458" y="788"/>
                    <a:pt x="461" y="788"/>
                    <a:pt x="464" y="788"/>
                  </a:cubicBezTo>
                  <a:cubicBezTo>
                    <a:pt x="613" y="788"/>
                    <a:pt x="773" y="569"/>
                    <a:pt x="1044" y="351"/>
                  </a:cubicBezTo>
                  <a:cubicBezTo>
                    <a:pt x="760" y="183"/>
                    <a:pt x="577" y="0"/>
                    <a:pt x="4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11"/>
            <p:cNvSpPr/>
            <p:nvPr/>
          </p:nvSpPr>
          <p:spPr>
            <a:xfrm>
              <a:off x="6899450" y="2191850"/>
              <a:ext cx="26350" cy="19675"/>
            </a:xfrm>
            <a:custGeom>
              <a:avLst/>
              <a:gdLst/>
              <a:ahLst/>
              <a:cxnLst/>
              <a:rect l="l" t="t" r="r" b="b"/>
              <a:pathLst>
                <a:path w="1054" h="787" extrusionOk="0">
                  <a:moveTo>
                    <a:pt x="456" y="1"/>
                  </a:moveTo>
                  <a:cubicBezTo>
                    <a:pt x="453" y="1"/>
                    <a:pt x="450" y="1"/>
                    <a:pt x="447" y="1"/>
                  </a:cubicBezTo>
                  <a:cubicBezTo>
                    <a:pt x="286" y="19"/>
                    <a:pt x="152" y="242"/>
                    <a:pt x="1" y="375"/>
                  </a:cubicBezTo>
                  <a:cubicBezTo>
                    <a:pt x="135" y="518"/>
                    <a:pt x="260" y="759"/>
                    <a:pt x="411" y="786"/>
                  </a:cubicBezTo>
                  <a:cubicBezTo>
                    <a:pt x="418" y="787"/>
                    <a:pt x="424" y="787"/>
                    <a:pt x="431" y="787"/>
                  </a:cubicBezTo>
                  <a:cubicBezTo>
                    <a:pt x="578" y="787"/>
                    <a:pt x="755" y="599"/>
                    <a:pt x="1053" y="420"/>
                  </a:cubicBezTo>
                  <a:cubicBezTo>
                    <a:pt x="765" y="210"/>
                    <a:pt x="605" y="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11"/>
            <p:cNvSpPr/>
            <p:nvPr/>
          </p:nvSpPr>
          <p:spPr>
            <a:xfrm>
              <a:off x="6725050" y="1667300"/>
              <a:ext cx="25900" cy="19725"/>
            </a:xfrm>
            <a:custGeom>
              <a:avLst/>
              <a:gdLst/>
              <a:ahLst/>
              <a:cxnLst/>
              <a:rect l="l" t="t" r="r" b="b"/>
              <a:pathLst>
                <a:path w="1036" h="789" extrusionOk="0">
                  <a:moveTo>
                    <a:pt x="456" y="1"/>
                  </a:moveTo>
                  <a:cubicBezTo>
                    <a:pt x="304" y="10"/>
                    <a:pt x="152" y="233"/>
                    <a:pt x="1" y="366"/>
                  </a:cubicBezTo>
                  <a:cubicBezTo>
                    <a:pt x="125" y="518"/>
                    <a:pt x="241" y="759"/>
                    <a:pt x="393" y="786"/>
                  </a:cubicBezTo>
                  <a:cubicBezTo>
                    <a:pt x="403" y="787"/>
                    <a:pt x="413" y="788"/>
                    <a:pt x="423" y="788"/>
                  </a:cubicBezTo>
                  <a:cubicBezTo>
                    <a:pt x="569" y="788"/>
                    <a:pt x="752" y="614"/>
                    <a:pt x="1035" y="447"/>
                  </a:cubicBezTo>
                  <a:cubicBezTo>
                    <a:pt x="759" y="224"/>
                    <a:pt x="607" y="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11"/>
            <p:cNvSpPr/>
            <p:nvPr/>
          </p:nvSpPr>
          <p:spPr>
            <a:xfrm>
              <a:off x="6899450" y="1842150"/>
              <a:ext cx="26125" cy="19675"/>
            </a:xfrm>
            <a:custGeom>
              <a:avLst/>
              <a:gdLst/>
              <a:ahLst/>
              <a:cxnLst/>
              <a:rect l="l" t="t" r="r" b="b"/>
              <a:pathLst>
                <a:path w="1045" h="787" extrusionOk="0">
                  <a:moveTo>
                    <a:pt x="456" y="1"/>
                  </a:moveTo>
                  <a:cubicBezTo>
                    <a:pt x="304" y="10"/>
                    <a:pt x="152" y="233"/>
                    <a:pt x="1" y="366"/>
                  </a:cubicBezTo>
                  <a:cubicBezTo>
                    <a:pt x="135" y="509"/>
                    <a:pt x="251" y="759"/>
                    <a:pt x="402" y="786"/>
                  </a:cubicBezTo>
                  <a:cubicBezTo>
                    <a:pt x="409" y="787"/>
                    <a:pt x="416" y="787"/>
                    <a:pt x="423" y="787"/>
                  </a:cubicBezTo>
                  <a:cubicBezTo>
                    <a:pt x="571" y="787"/>
                    <a:pt x="755" y="608"/>
                    <a:pt x="1045" y="438"/>
                  </a:cubicBezTo>
                  <a:cubicBezTo>
                    <a:pt x="768" y="224"/>
                    <a:pt x="607" y="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11"/>
            <p:cNvSpPr/>
            <p:nvPr/>
          </p:nvSpPr>
          <p:spPr>
            <a:xfrm>
              <a:off x="6550425" y="1842125"/>
              <a:ext cx="26350" cy="19700"/>
            </a:xfrm>
            <a:custGeom>
              <a:avLst/>
              <a:gdLst/>
              <a:ahLst/>
              <a:cxnLst/>
              <a:rect l="l" t="t" r="r" b="b"/>
              <a:pathLst>
                <a:path w="1054" h="788" extrusionOk="0">
                  <a:moveTo>
                    <a:pt x="454" y="1"/>
                  </a:moveTo>
                  <a:cubicBezTo>
                    <a:pt x="449" y="1"/>
                    <a:pt x="443" y="1"/>
                    <a:pt x="437" y="2"/>
                  </a:cubicBezTo>
                  <a:cubicBezTo>
                    <a:pt x="277" y="20"/>
                    <a:pt x="143" y="251"/>
                    <a:pt x="0" y="394"/>
                  </a:cubicBezTo>
                  <a:cubicBezTo>
                    <a:pt x="143" y="528"/>
                    <a:pt x="268" y="760"/>
                    <a:pt x="429" y="787"/>
                  </a:cubicBezTo>
                  <a:cubicBezTo>
                    <a:pt x="435" y="787"/>
                    <a:pt x="441" y="788"/>
                    <a:pt x="447" y="788"/>
                  </a:cubicBezTo>
                  <a:cubicBezTo>
                    <a:pt x="594" y="788"/>
                    <a:pt x="762" y="591"/>
                    <a:pt x="1053" y="403"/>
                  </a:cubicBezTo>
                  <a:cubicBezTo>
                    <a:pt x="762" y="206"/>
                    <a:pt x="594" y="1"/>
                    <a:pt x="4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11"/>
            <p:cNvSpPr/>
            <p:nvPr/>
          </p:nvSpPr>
          <p:spPr>
            <a:xfrm>
              <a:off x="6666625" y="2302925"/>
              <a:ext cx="20525" cy="23250"/>
            </a:xfrm>
            <a:custGeom>
              <a:avLst/>
              <a:gdLst/>
              <a:ahLst/>
              <a:cxnLst/>
              <a:rect l="l" t="t" r="r" b="b"/>
              <a:pathLst>
                <a:path w="821" h="930" extrusionOk="0">
                  <a:moveTo>
                    <a:pt x="482" y="0"/>
                  </a:moveTo>
                  <a:cubicBezTo>
                    <a:pt x="259" y="277"/>
                    <a:pt x="125" y="420"/>
                    <a:pt x="0" y="571"/>
                  </a:cubicBezTo>
                  <a:cubicBezTo>
                    <a:pt x="152" y="696"/>
                    <a:pt x="286" y="884"/>
                    <a:pt x="446" y="928"/>
                  </a:cubicBezTo>
                  <a:cubicBezTo>
                    <a:pt x="451" y="929"/>
                    <a:pt x="455" y="929"/>
                    <a:pt x="460" y="929"/>
                  </a:cubicBezTo>
                  <a:cubicBezTo>
                    <a:pt x="575" y="929"/>
                    <a:pt x="821" y="736"/>
                    <a:pt x="812" y="634"/>
                  </a:cubicBezTo>
                  <a:cubicBezTo>
                    <a:pt x="812" y="464"/>
                    <a:pt x="651" y="304"/>
                    <a:pt x="4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11"/>
            <p:cNvSpPr/>
            <p:nvPr/>
          </p:nvSpPr>
          <p:spPr>
            <a:xfrm>
              <a:off x="6958125" y="1668175"/>
              <a:ext cx="25650" cy="18325"/>
            </a:xfrm>
            <a:custGeom>
              <a:avLst/>
              <a:gdLst/>
              <a:ahLst/>
              <a:cxnLst/>
              <a:rect l="l" t="t" r="r" b="b"/>
              <a:pathLst>
                <a:path w="1026" h="733" extrusionOk="0">
                  <a:moveTo>
                    <a:pt x="395" y="1"/>
                  </a:moveTo>
                  <a:cubicBezTo>
                    <a:pt x="391" y="1"/>
                    <a:pt x="387" y="1"/>
                    <a:pt x="384" y="1"/>
                  </a:cubicBezTo>
                  <a:cubicBezTo>
                    <a:pt x="241" y="19"/>
                    <a:pt x="62" y="242"/>
                    <a:pt x="18" y="412"/>
                  </a:cubicBezTo>
                  <a:cubicBezTo>
                    <a:pt x="0" y="492"/>
                    <a:pt x="259" y="733"/>
                    <a:pt x="384" y="733"/>
                  </a:cubicBezTo>
                  <a:cubicBezTo>
                    <a:pt x="553" y="733"/>
                    <a:pt x="714" y="563"/>
                    <a:pt x="1026" y="376"/>
                  </a:cubicBezTo>
                  <a:cubicBezTo>
                    <a:pt x="721" y="184"/>
                    <a:pt x="552" y="1"/>
                    <a:pt x="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11"/>
            <p:cNvSpPr/>
            <p:nvPr/>
          </p:nvSpPr>
          <p:spPr>
            <a:xfrm>
              <a:off x="7015650" y="2191200"/>
              <a:ext cx="21650" cy="18525"/>
            </a:xfrm>
            <a:custGeom>
              <a:avLst/>
              <a:gdLst/>
              <a:ahLst/>
              <a:cxnLst/>
              <a:rect l="l" t="t" r="r" b="b"/>
              <a:pathLst>
                <a:path w="866" h="741" extrusionOk="0">
                  <a:moveTo>
                    <a:pt x="723" y="0"/>
                  </a:moveTo>
                  <a:cubicBezTo>
                    <a:pt x="500" y="71"/>
                    <a:pt x="250" y="116"/>
                    <a:pt x="54" y="241"/>
                  </a:cubicBezTo>
                  <a:cubicBezTo>
                    <a:pt x="1" y="277"/>
                    <a:pt x="117" y="562"/>
                    <a:pt x="152" y="740"/>
                  </a:cubicBezTo>
                  <a:lnTo>
                    <a:pt x="866" y="375"/>
                  </a:lnTo>
                  <a:cubicBezTo>
                    <a:pt x="821" y="250"/>
                    <a:pt x="777" y="125"/>
                    <a:pt x="7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11"/>
            <p:cNvSpPr/>
            <p:nvPr/>
          </p:nvSpPr>
          <p:spPr>
            <a:xfrm>
              <a:off x="6959000" y="2017725"/>
              <a:ext cx="24350" cy="18275"/>
            </a:xfrm>
            <a:custGeom>
              <a:avLst/>
              <a:gdLst/>
              <a:ahLst/>
              <a:cxnLst/>
              <a:rect l="l" t="t" r="r" b="b"/>
              <a:pathLst>
                <a:path w="974" h="731" extrusionOk="0">
                  <a:moveTo>
                    <a:pt x="366" y="0"/>
                  </a:moveTo>
                  <a:cubicBezTo>
                    <a:pt x="351" y="0"/>
                    <a:pt x="336" y="3"/>
                    <a:pt x="322" y="7"/>
                  </a:cubicBezTo>
                  <a:cubicBezTo>
                    <a:pt x="179" y="43"/>
                    <a:pt x="27" y="275"/>
                    <a:pt x="10" y="445"/>
                  </a:cubicBezTo>
                  <a:cubicBezTo>
                    <a:pt x="1" y="523"/>
                    <a:pt x="249" y="730"/>
                    <a:pt x="377" y="730"/>
                  </a:cubicBezTo>
                  <a:cubicBezTo>
                    <a:pt x="379" y="730"/>
                    <a:pt x="382" y="730"/>
                    <a:pt x="384" y="730"/>
                  </a:cubicBezTo>
                  <a:cubicBezTo>
                    <a:pt x="536" y="712"/>
                    <a:pt x="679" y="534"/>
                    <a:pt x="973" y="311"/>
                  </a:cubicBezTo>
                  <a:cubicBezTo>
                    <a:pt x="678" y="159"/>
                    <a:pt x="497" y="0"/>
                    <a:pt x="3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11"/>
            <p:cNvSpPr/>
            <p:nvPr/>
          </p:nvSpPr>
          <p:spPr>
            <a:xfrm>
              <a:off x="6493775" y="2011650"/>
              <a:ext cx="18975" cy="24350"/>
            </a:xfrm>
            <a:custGeom>
              <a:avLst/>
              <a:gdLst/>
              <a:ahLst/>
              <a:cxnLst/>
              <a:rect l="l" t="t" r="r" b="b"/>
              <a:pathLst>
                <a:path w="759" h="974" extrusionOk="0">
                  <a:moveTo>
                    <a:pt x="366" y="1"/>
                  </a:moveTo>
                  <a:cubicBezTo>
                    <a:pt x="170" y="313"/>
                    <a:pt x="0" y="473"/>
                    <a:pt x="0" y="625"/>
                  </a:cubicBezTo>
                  <a:cubicBezTo>
                    <a:pt x="9" y="746"/>
                    <a:pt x="225" y="974"/>
                    <a:pt x="320" y="974"/>
                  </a:cubicBezTo>
                  <a:cubicBezTo>
                    <a:pt x="324" y="974"/>
                    <a:pt x="327" y="974"/>
                    <a:pt x="330" y="973"/>
                  </a:cubicBezTo>
                  <a:cubicBezTo>
                    <a:pt x="491" y="937"/>
                    <a:pt x="705" y="768"/>
                    <a:pt x="732" y="616"/>
                  </a:cubicBezTo>
                  <a:cubicBezTo>
                    <a:pt x="759" y="482"/>
                    <a:pt x="562" y="313"/>
                    <a:pt x="3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 name="Google Shape;277;p11"/>
          <p:cNvGrpSpPr/>
          <p:nvPr/>
        </p:nvGrpSpPr>
        <p:grpSpPr>
          <a:xfrm>
            <a:off x="5434250" y="4849045"/>
            <a:ext cx="439600" cy="92225"/>
            <a:chOff x="3587525" y="2768675"/>
            <a:chExt cx="439600" cy="92225"/>
          </a:xfrm>
        </p:grpSpPr>
        <p:sp>
          <p:nvSpPr>
            <p:cNvPr id="278" name="Google Shape;278;p11"/>
            <p:cNvSpPr/>
            <p:nvPr/>
          </p:nvSpPr>
          <p:spPr>
            <a:xfrm>
              <a:off x="3810775" y="2768675"/>
              <a:ext cx="216350" cy="82925"/>
            </a:xfrm>
            <a:custGeom>
              <a:avLst/>
              <a:gdLst/>
              <a:ahLst/>
              <a:cxnLst/>
              <a:rect l="l" t="t" r="r" b="b"/>
              <a:pathLst>
                <a:path w="8654" h="3317" extrusionOk="0">
                  <a:moveTo>
                    <a:pt x="3509" y="1"/>
                  </a:moveTo>
                  <a:cubicBezTo>
                    <a:pt x="2233" y="1"/>
                    <a:pt x="964" y="620"/>
                    <a:pt x="0" y="1844"/>
                  </a:cubicBezTo>
                  <a:cubicBezTo>
                    <a:pt x="2908" y="2344"/>
                    <a:pt x="5719" y="2817"/>
                    <a:pt x="8654" y="3316"/>
                  </a:cubicBezTo>
                  <a:cubicBezTo>
                    <a:pt x="7815" y="2513"/>
                    <a:pt x="7119" y="1808"/>
                    <a:pt x="6388" y="1157"/>
                  </a:cubicBezTo>
                  <a:cubicBezTo>
                    <a:pt x="5520" y="384"/>
                    <a:pt x="4512" y="1"/>
                    <a:pt x="35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11"/>
            <p:cNvSpPr/>
            <p:nvPr/>
          </p:nvSpPr>
          <p:spPr>
            <a:xfrm>
              <a:off x="3587525" y="2778200"/>
              <a:ext cx="215250" cy="82700"/>
            </a:xfrm>
            <a:custGeom>
              <a:avLst/>
              <a:gdLst/>
              <a:ahLst/>
              <a:cxnLst/>
              <a:rect l="l" t="t" r="r" b="b"/>
              <a:pathLst>
                <a:path w="8610" h="3308" extrusionOk="0">
                  <a:moveTo>
                    <a:pt x="0" y="0"/>
                  </a:moveTo>
                  <a:lnTo>
                    <a:pt x="0" y="0"/>
                  </a:lnTo>
                  <a:cubicBezTo>
                    <a:pt x="955" y="892"/>
                    <a:pt x="1704" y="1677"/>
                    <a:pt x="2543" y="2355"/>
                  </a:cubicBezTo>
                  <a:cubicBezTo>
                    <a:pt x="3318" y="2998"/>
                    <a:pt x="4254" y="3308"/>
                    <a:pt x="5181" y="3308"/>
                  </a:cubicBezTo>
                  <a:cubicBezTo>
                    <a:pt x="6516" y="3308"/>
                    <a:pt x="7830" y="2665"/>
                    <a:pt x="8609" y="1454"/>
                  </a:cubicBezTo>
                  <a:cubicBezTo>
                    <a:pt x="5745" y="972"/>
                    <a:pt x="2962" y="50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0" name="Google Shape;280;p11"/>
          <p:cNvSpPr/>
          <p:nvPr/>
        </p:nvSpPr>
        <p:spPr>
          <a:xfrm>
            <a:off x="1518825" y="-21069"/>
            <a:ext cx="266775" cy="229750"/>
          </a:xfrm>
          <a:custGeom>
            <a:avLst/>
            <a:gdLst/>
            <a:ahLst/>
            <a:cxnLst/>
            <a:rect l="l" t="t" r="r" b="b"/>
            <a:pathLst>
              <a:path w="10671" h="9190" extrusionOk="0">
                <a:moveTo>
                  <a:pt x="1" y="1"/>
                </a:moveTo>
                <a:cubicBezTo>
                  <a:pt x="1794" y="3087"/>
                  <a:pt x="3534" y="6085"/>
                  <a:pt x="5336" y="9189"/>
                </a:cubicBezTo>
                <a:cubicBezTo>
                  <a:pt x="7147" y="6076"/>
                  <a:pt x="8886" y="3087"/>
                  <a:pt x="106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11"/>
          <p:cNvSpPr/>
          <p:nvPr/>
        </p:nvSpPr>
        <p:spPr>
          <a:xfrm>
            <a:off x="1205475" y="-20844"/>
            <a:ext cx="266325" cy="229750"/>
          </a:xfrm>
          <a:custGeom>
            <a:avLst/>
            <a:gdLst/>
            <a:ahLst/>
            <a:cxnLst/>
            <a:rect l="l" t="t" r="r" b="b"/>
            <a:pathLst>
              <a:path w="10653" h="9190" extrusionOk="0">
                <a:moveTo>
                  <a:pt x="1" y="0"/>
                </a:moveTo>
                <a:cubicBezTo>
                  <a:pt x="1785" y="3078"/>
                  <a:pt x="3516" y="6058"/>
                  <a:pt x="5327" y="9189"/>
                </a:cubicBezTo>
                <a:cubicBezTo>
                  <a:pt x="7129" y="6085"/>
                  <a:pt x="8868" y="3078"/>
                  <a:pt x="106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11"/>
          <p:cNvSpPr/>
          <p:nvPr/>
        </p:nvSpPr>
        <p:spPr>
          <a:xfrm>
            <a:off x="1832625" y="-20844"/>
            <a:ext cx="266550" cy="229750"/>
          </a:xfrm>
          <a:custGeom>
            <a:avLst/>
            <a:gdLst/>
            <a:ahLst/>
            <a:cxnLst/>
            <a:rect l="l" t="t" r="r" b="b"/>
            <a:pathLst>
              <a:path w="10662" h="9190" extrusionOk="0">
                <a:moveTo>
                  <a:pt x="1" y="0"/>
                </a:moveTo>
                <a:cubicBezTo>
                  <a:pt x="1785" y="3078"/>
                  <a:pt x="3516" y="6058"/>
                  <a:pt x="5336" y="9189"/>
                </a:cubicBezTo>
                <a:cubicBezTo>
                  <a:pt x="7129" y="6085"/>
                  <a:pt x="8868" y="3078"/>
                  <a:pt x="106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3" name="Google Shape;283;p11"/>
          <p:cNvGrpSpPr/>
          <p:nvPr/>
        </p:nvGrpSpPr>
        <p:grpSpPr>
          <a:xfrm>
            <a:off x="141524" y="4213647"/>
            <a:ext cx="230865" cy="680822"/>
            <a:chOff x="231825" y="539500"/>
            <a:chExt cx="332228" cy="979741"/>
          </a:xfrm>
        </p:grpSpPr>
        <p:sp>
          <p:nvSpPr>
            <p:cNvPr id="284" name="Google Shape;284;p11"/>
            <p:cNvSpPr/>
            <p:nvPr/>
          </p:nvSpPr>
          <p:spPr>
            <a:xfrm>
              <a:off x="232425" y="1321812"/>
              <a:ext cx="331508" cy="197429"/>
            </a:xfrm>
            <a:custGeom>
              <a:avLst/>
              <a:gdLst/>
              <a:ahLst/>
              <a:cxnLst/>
              <a:rect l="l" t="t" r="r" b="b"/>
              <a:pathLst>
                <a:path w="24846" h="14797" extrusionOk="0">
                  <a:moveTo>
                    <a:pt x="12441" y="0"/>
                  </a:moveTo>
                  <a:cubicBezTo>
                    <a:pt x="5807" y="0"/>
                    <a:pt x="107" y="5467"/>
                    <a:pt x="18" y="11892"/>
                  </a:cubicBezTo>
                  <a:cubicBezTo>
                    <a:pt x="0" y="13489"/>
                    <a:pt x="509" y="14702"/>
                    <a:pt x="2204" y="14792"/>
                  </a:cubicBezTo>
                  <a:cubicBezTo>
                    <a:pt x="2266" y="14795"/>
                    <a:pt x="2327" y="14797"/>
                    <a:pt x="2387" y="14797"/>
                  </a:cubicBezTo>
                  <a:cubicBezTo>
                    <a:pt x="3916" y="14797"/>
                    <a:pt x="4582" y="13714"/>
                    <a:pt x="4728" y="12169"/>
                  </a:cubicBezTo>
                  <a:cubicBezTo>
                    <a:pt x="5148" y="7780"/>
                    <a:pt x="8279" y="4755"/>
                    <a:pt x="12374" y="4711"/>
                  </a:cubicBezTo>
                  <a:cubicBezTo>
                    <a:pt x="12403" y="4711"/>
                    <a:pt x="12433" y="4710"/>
                    <a:pt x="12463" y="4710"/>
                  </a:cubicBezTo>
                  <a:cubicBezTo>
                    <a:pt x="16550" y="4710"/>
                    <a:pt x="19674" y="7750"/>
                    <a:pt x="20144" y="12240"/>
                  </a:cubicBezTo>
                  <a:cubicBezTo>
                    <a:pt x="20295" y="13763"/>
                    <a:pt x="20986" y="14794"/>
                    <a:pt x="22464" y="14794"/>
                  </a:cubicBezTo>
                  <a:cubicBezTo>
                    <a:pt x="22553" y="14794"/>
                    <a:pt x="22645" y="14790"/>
                    <a:pt x="22740" y="14783"/>
                  </a:cubicBezTo>
                  <a:cubicBezTo>
                    <a:pt x="24301" y="14667"/>
                    <a:pt x="24845" y="13543"/>
                    <a:pt x="24845" y="12008"/>
                  </a:cubicBezTo>
                  <a:cubicBezTo>
                    <a:pt x="24836" y="5594"/>
                    <a:pt x="19136" y="27"/>
                    <a:pt x="12490" y="1"/>
                  </a:cubicBezTo>
                  <a:cubicBezTo>
                    <a:pt x="12473" y="0"/>
                    <a:pt x="12457" y="0"/>
                    <a:pt x="1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11"/>
            <p:cNvSpPr/>
            <p:nvPr/>
          </p:nvSpPr>
          <p:spPr>
            <a:xfrm>
              <a:off x="231825" y="539500"/>
              <a:ext cx="332228" cy="197669"/>
            </a:xfrm>
            <a:custGeom>
              <a:avLst/>
              <a:gdLst/>
              <a:ahLst/>
              <a:cxnLst/>
              <a:rect l="l" t="t" r="r" b="b"/>
              <a:pathLst>
                <a:path w="24900" h="14815" extrusionOk="0">
                  <a:moveTo>
                    <a:pt x="12485" y="1"/>
                  </a:moveTo>
                  <a:cubicBezTo>
                    <a:pt x="5790" y="1"/>
                    <a:pt x="1" y="5658"/>
                    <a:pt x="63" y="12116"/>
                  </a:cubicBezTo>
                  <a:cubicBezTo>
                    <a:pt x="81" y="13677"/>
                    <a:pt x="705" y="14729"/>
                    <a:pt x="2266" y="14810"/>
                  </a:cubicBezTo>
                  <a:cubicBezTo>
                    <a:pt x="2324" y="14813"/>
                    <a:pt x="2381" y="14814"/>
                    <a:pt x="2437" y="14814"/>
                  </a:cubicBezTo>
                  <a:cubicBezTo>
                    <a:pt x="3874" y="14814"/>
                    <a:pt x="4584" y="13825"/>
                    <a:pt x="4755" y="12356"/>
                  </a:cubicBezTo>
                  <a:cubicBezTo>
                    <a:pt x="5308" y="7709"/>
                    <a:pt x="8306" y="4747"/>
                    <a:pt x="12436" y="4720"/>
                  </a:cubicBezTo>
                  <a:cubicBezTo>
                    <a:pt x="12460" y="4720"/>
                    <a:pt x="12484" y="4720"/>
                    <a:pt x="12508" y="4720"/>
                  </a:cubicBezTo>
                  <a:cubicBezTo>
                    <a:pt x="16594" y="4720"/>
                    <a:pt x="19710" y="7753"/>
                    <a:pt x="20189" y="12276"/>
                  </a:cubicBezTo>
                  <a:cubicBezTo>
                    <a:pt x="20347" y="13768"/>
                    <a:pt x="21031" y="14811"/>
                    <a:pt x="22530" y="14811"/>
                  </a:cubicBezTo>
                  <a:cubicBezTo>
                    <a:pt x="22555" y="14811"/>
                    <a:pt x="22581" y="14810"/>
                    <a:pt x="22606" y="14810"/>
                  </a:cubicBezTo>
                  <a:cubicBezTo>
                    <a:pt x="24284" y="14774"/>
                    <a:pt x="24899" y="13641"/>
                    <a:pt x="24890" y="12009"/>
                  </a:cubicBezTo>
                  <a:cubicBezTo>
                    <a:pt x="24872" y="5594"/>
                    <a:pt x="19163" y="28"/>
                    <a:pt x="12517" y="1"/>
                  </a:cubicBezTo>
                  <a:cubicBezTo>
                    <a:pt x="12506" y="1"/>
                    <a:pt x="12496" y="1"/>
                    <a:pt x="12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11"/>
            <p:cNvSpPr/>
            <p:nvPr/>
          </p:nvSpPr>
          <p:spPr>
            <a:xfrm>
              <a:off x="232652" y="1060922"/>
              <a:ext cx="331401" cy="197109"/>
            </a:xfrm>
            <a:custGeom>
              <a:avLst/>
              <a:gdLst/>
              <a:ahLst/>
              <a:cxnLst/>
              <a:rect l="l" t="t" r="r" b="b"/>
              <a:pathLst>
                <a:path w="24838" h="14773" extrusionOk="0">
                  <a:moveTo>
                    <a:pt x="12422" y="1"/>
                  </a:moveTo>
                  <a:cubicBezTo>
                    <a:pt x="12406" y="1"/>
                    <a:pt x="12390" y="1"/>
                    <a:pt x="12374" y="1"/>
                  </a:cubicBezTo>
                  <a:cubicBezTo>
                    <a:pt x="5719" y="36"/>
                    <a:pt x="1" y="5612"/>
                    <a:pt x="1" y="12026"/>
                  </a:cubicBezTo>
                  <a:cubicBezTo>
                    <a:pt x="10" y="13543"/>
                    <a:pt x="500" y="14658"/>
                    <a:pt x="2133" y="14765"/>
                  </a:cubicBezTo>
                  <a:cubicBezTo>
                    <a:pt x="2213" y="14770"/>
                    <a:pt x="2291" y="14772"/>
                    <a:pt x="2366" y="14772"/>
                  </a:cubicBezTo>
                  <a:cubicBezTo>
                    <a:pt x="3917" y="14772"/>
                    <a:pt x="4549" y="13736"/>
                    <a:pt x="4702" y="12214"/>
                  </a:cubicBezTo>
                  <a:cubicBezTo>
                    <a:pt x="5148" y="7753"/>
                    <a:pt x="8199" y="4818"/>
                    <a:pt x="12357" y="4791"/>
                  </a:cubicBezTo>
                  <a:cubicBezTo>
                    <a:pt x="12376" y="4791"/>
                    <a:pt x="12395" y="4791"/>
                    <a:pt x="12414" y="4791"/>
                  </a:cubicBezTo>
                  <a:cubicBezTo>
                    <a:pt x="16622" y="4791"/>
                    <a:pt x="19629" y="7694"/>
                    <a:pt x="20127" y="12285"/>
                  </a:cubicBezTo>
                  <a:cubicBezTo>
                    <a:pt x="20283" y="13755"/>
                    <a:pt x="20923" y="14767"/>
                    <a:pt x="22452" y="14767"/>
                  </a:cubicBezTo>
                  <a:cubicBezTo>
                    <a:pt x="22491" y="14767"/>
                    <a:pt x="22531" y="14766"/>
                    <a:pt x="22571" y="14765"/>
                  </a:cubicBezTo>
                  <a:cubicBezTo>
                    <a:pt x="24329" y="14711"/>
                    <a:pt x="24837" y="13552"/>
                    <a:pt x="24819" y="11955"/>
                  </a:cubicBezTo>
                  <a:cubicBezTo>
                    <a:pt x="24775" y="5547"/>
                    <a:pt x="19030" y="1"/>
                    <a:pt x="124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11"/>
            <p:cNvSpPr/>
            <p:nvPr/>
          </p:nvSpPr>
          <p:spPr>
            <a:xfrm>
              <a:off x="232652" y="801111"/>
              <a:ext cx="331281" cy="196308"/>
            </a:xfrm>
            <a:custGeom>
              <a:avLst/>
              <a:gdLst/>
              <a:ahLst/>
              <a:cxnLst/>
              <a:rect l="l" t="t" r="r" b="b"/>
              <a:pathLst>
                <a:path w="24829" h="14713" extrusionOk="0">
                  <a:moveTo>
                    <a:pt x="12419" y="0"/>
                  </a:moveTo>
                  <a:cubicBezTo>
                    <a:pt x="5701" y="0"/>
                    <a:pt x="19" y="5478"/>
                    <a:pt x="1" y="11928"/>
                  </a:cubicBezTo>
                  <a:cubicBezTo>
                    <a:pt x="1" y="13453"/>
                    <a:pt x="500" y="14586"/>
                    <a:pt x="2106" y="14702"/>
                  </a:cubicBezTo>
                  <a:cubicBezTo>
                    <a:pt x="2198" y="14709"/>
                    <a:pt x="2287" y="14712"/>
                    <a:pt x="2373" y="14712"/>
                  </a:cubicBezTo>
                  <a:cubicBezTo>
                    <a:pt x="3864" y="14712"/>
                    <a:pt x="4550" y="13704"/>
                    <a:pt x="4702" y="12177"/>
                  </a:cubicBezTo>
                  <a:cubicBezTo>
                    <a:pt x="5166" y="7699"/>
                    <a:pt x="8208" y="4737"/>
                    <a:pt x="12312" y="4702"/>
                  </a:cubicBezTo>
                  <a:cubicBezTo>
                    <a:pt x="12343" y="4701"/>
                    <a:pt x="12375" y="4701"/>
                    <a:pt x="12406" y="4701"/>
                  </a:cubicBezTo>
                  <a:cubicBezTo>
                    <a:pt x="16578" y="4701"/>
                    <a:pt x="19657" y="7653"/>
                    <a:pt x="20118" y="12168"/>
                  </a:cubicBezTo>
                  <a:cubicBezTo>
                    <a:pt x="20278" y="13703"/>
                    <a:pt x="20965" y="14712"/>
                    <a:pt x="22456" y="14712"/>
                  </a:cubicBezTo>
                  <a:cubicBezTo>
                    <a:pt x="22542" y="14712"/>
                    <a:pt x="22631" y="14709"/>
                    <a:pt x="22723" y="14702"/>
                  </a:cubicBezTo>
                  <a:cubicBezTo>
                    <a:pt x="24329" y="14586"/>
                    <a:pt x="24828" y="13453"/>
                    <a:pt x="24828" y="11936"/>
                  </a:cubicBezTo>
                  <a:cubicBezTo>
                    <a:pt x="24810" y="5487"/>
                    <a:pt x="19128" y="0"/>
                    <a:pt x="12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8" name="Google Shape;288;p11"/>
          <p:cNvSpPr/>
          <p:nvPr/>
        </p:nvSpPr>
        <p:spPr>
          <a:xfrm>
            <a:off x="8247789" y="148450"/>
            <a:ext cx="365972" cy="298997"/>
          </a:xfrm>
          <a:custGeom>
            <a:avLst/>
            <a:gdLst/>
            <a:ahLst/>
            <a:cxnLst/>
            <a:rect l="l" t="t" r="r" b="b"/>
            <a:pathLst>
              <a:path w="20136" h="16451" extrusionOk="0">
                <a:moveTo>
                  <a:pt x="12196" y="1187"/>
                </a:moveTo>
                <a:cubicBezTo>
                  <a:pt x="14515" y="3515"/>
                  <a:pt x="16853" y="5861"/>
                  <a:pt x="19110" y="8127"/>
                </a:cubicBezTo>
                <a:cubicBezTo>
                  <a:pt x="16772" y="10465"/>
                  <a:pt x="14408" y="12838"/>
                  <a:pt x="12062" y="15175"/>
                </a:cubicBezTo>
                <a:cubicBezTo>
                  <a:pt x="11696" y="14800"/>
                  <a:pt x="11197" y="14301"/>
                  <a:pt x="10679" y="13774"/>
                </a:cubicBezTo>
                <a:cubicBezTo>
                  <a:pt x="12463" y="11990"/>
                  <a:pt x="14292" y="10161"/>
                  <a:pt x="16139" y="8324"/>
                </a:cubicBezTo>
                <a:cubicBezTo>
                  <a:pt x="14230" y="6432"/>
                  <a:pt x="12401" y="4604"/>
                  <a:pt x="10536" y="2739"/>
                </a:cubicBezTo>
                <a:cubicBezTo>
                  <a:pt x="11143" y="2177"/>
                  <a:pt x="11660" y="1695"/>
                  <a:pt x="12196" y="1187"/>
                </a:cubicBezTo>
                <a:close/>
                <a:moveTo>
                  <a:pt x="11973" y="0"/>
                </a:moveTo>
                <a:cubicBezTo>
                  <a:pt x="11357" y="723"/>
                  <a:pt x="10742" y="1428"/>
                  <a:pt x="10046" y="2239"/>
                </a:cubicBezTo>
                <a:cubicBezTo>
                  <a:pt x="9323" y="1446"/>
                  <a:pt x="8699" y="759"/>
                  <a:pt x="8119" y="125"/>
                </a:cubicBezTo>
                <a:cubicBezTo>
                  <a:pt x="5335" y="2909"/>
                  <a:pt x="2650" y="5603"/>
                  <a:pt x="1" y="8243"/>
                </a:cubicBezTo>
                <a:cubicBezTo>
                  <a:pt x="2641" y="10884"/>
                  <a:pt x="5335" y="13578"/>
                  <a:pt x="8208" y="16451"/>
                </a:cubicBezTo>
                <a:cubicBezTo>
                  <a:pt x="8779" y="15782"/>
                  <a:pt x="9403" y="15059"/>
                  <a:pt x="10180" y="14158"/>
                </a:cubicBezTo>
                <a:cubicBezTo>
                  <a:pt x="10902" y="14979"/>
                  <a:pt x="11518" y="15683"/>
                  <a:pt x="12026" y="16263"/>
                </a:cubicBezTo>
                <a:cubicBezTo>
                  <a:pt x="14774" y="13516"/>
                  <a:pt x="17468" y="10830"/>
                  <a:pt x="20135" y="8154"/>
                </a:cubicBezTo>
                <a:cubicBezTo>
                  <a:pt x="17522" y="5549"/>
                  <a:pt x="14845" y="2873"/>
                  <a:pt x="119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289"/>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290"/>
        <p:cNvGrpSpPr/>
        <p:nvPr/>
      </p:nvGrpSpPr>
      <p:grpSpPr>
        <a:xfrm>
          <a:off x="0" y="0"/>
          <a:ext cx="0" cy="0"/>
          <a:chOff x="0" y="0"/>
          <a:chExt cx="0" cy="0"/>
        </a:xfrm>
      </p:grpSpPr>
      <p:sp>
        <p:nvSpPr>
          <p:cNvPr id="291" name="Google Shape;291;p1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292" name="Google Shape;292;p13"/>
          <p:cNvGrpSpPr/>
          <p:nvPr/>
        </p:nvGrpSpPr>
        <p:grpSpPr>
          <a:xfrm>
            <a:off x="8714575" y="4246263"/>
            <a:ext cx="661075" cy="724625"/>
            <a:chOff x="6434675" y="1608650"/>
            <a:chExt cx="661075" cy="724625"/>
          </a:xfrm>
        </p:grpSpPr>
        <p:sp>
          <p:nvSpPr>
            <p:cNvPr id="293" name="Google Shape;293;p13"/>
            <p:cNvSpPr/>
            <p:nvPr/>
          </p:nvSpPr>
          <p:spPr>
            <a:xfrm>
              <a:off x="6724825" y="1900050"/>
              <a:ext cx="25900" cy="20000"/>
            </a:xfrm>
            <a:custGeom>
              <a:avLst/>
              <a:gdLst/>
              <a:ahLst/>
              <a:cxnLst/>
              <a:rect l="l" t="t" r="r" b="b"/>
              <a:pathLst>
                <a:path w="1036" h="800" extrusionOk="0">
                  <a:moveTo>
                    <a:pt x="495" y="1"/>
                  </a:moveTo>
                  <a:cubicBezTo>
                    <a:pt x="488" y="1"/>
                    <a:pt x="480" y="2"/>
                    <a:pt x="473" y="4"/>
                  </a:cubicBezTo>
                  <a:cubicBezTo>
                    <a:pt x="286" y="49"/>
                    <a:pt x="161" y="281"/>
                    <a:pt x="1" y="432"/>
                  </a:cubicBezTo>
                  <a:cubicBezTo>
                    <a:pt x="152" y="566"/>
                    <a:pt x="286" y="789"/>
                    <a:pt x="438" y="798"/>
                  </a:cubicBezTo>
                  <a:cubicBezTo>
                    <a:pt x="444" y="799"/>
                    <a:pt x="451" y="799"/>
                    <a:pt x="457" y="799"/>
                  </a:cubicBezTo>
                  <a:cubicBezTo>
                    <a:pt x="604" y="799"/>
                    <a:pt x="771" y="612"/>
                    <a:pt x="1035" y="432"/>
                  </a:cubicBezTo>
                  <a:cubicBezTo>
                    <a:pt x="785" y="232"/>
                    <a:pt x="605" y="1"/>
                    <a:pt x="4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13"/>
            <p:cNvSpPr/>
            <p:nvPr/>
          </p:nvSpPr>
          <p:spPr>
            <a:xfrm>
              <a:off x="6724825" y="2132975"/>
              <a:ext cx="20775" cy="25675"/>
            </a:xfrm>
            <a:custGeom>
              <a:avLst/>
              <a:gdLst/>
              <a:ahLst/>
              <a:cxnLst/>
              <a:rect l="l" t="t" r="r" b="b"/>
              <a:pathLst>
                <a:path w="831" h="1027" extrusionOk="0">
                  <a:moveTo>
                    <a:pt x="482" y="1"/>
                  </a:moveTo>
                  <a:cubicBezTo>
                    <a:pt x="322" y="143"/>
                    <a:pt x="81" y="259"/>
                    <a:pt x="36" y="429"/>
                  </a:cubicBezTo>
                  <a:cubicBezTo>
                    <a:pt x="1" y="554"/>
                    <a:pt x="224" y="750"/>
                    <a:pt x="411" y="1027"/>
                  </a:cubicBezTo>
                  <a:cubicBezTo>
                    <a:pt x="616" y="759"/>
                    <a:pt x="830" y="607"/>
                    <a:pt x="830" y="456"/>
                  </a:cubicBezTo>
                  <a:cubicBezTo>
                    <a:pt x="830" y="304"/>
                    <a:pt x="607" y="152"/>
                    <a:pt x="4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13"/>
            <p:cNvSpPr/>
            <p:nvPr/>
          </p:nvSpPr>
          <p:spPr>
            <a:xfrm>
              <a:off x="6434900" y="2074100"/>
              <a:ext cx="20975" cy="25900"/>
            </a:xfrm>
            <a:custGeom>
              <a:avLst/>
              <a:gdLst/>
              <a:ahLst/>
              <a:cxnLst/>
              <a:rect l="l" t="t" r="r" b="b"/>
              <a:pathLst>
                <a:path w="839" h="1036" extrusionOk="0">
                  <a:moveTo>
                    <a:pt x="384" y="1"/>
                  </a:moveTo>
                  <a:cubicBezTo>
                    <a:pt x="250" y="143"/>
                    <a:pt x="36" y="286"/>
                    <a:pt x="9" y="447"/>
                  </a:cubicBezTo>
                  <a:cubicBezTo>
                    <a:pt x="0" y="589"/>
                    <a:pt x="197" y="759"/>
                    <a:pt x="375" y="1035"/>
                  </a:cubicBezTo>
                  <a:cubicBezTo>
                    <a:pt x="598" y="768"/>
                    <a:pt x="839" y="580"/>
                    <a:pt x="812" y="473"/>
                  </a:cubicBezTo>
                  <a:cubicBezTo>
                    <a:pt x="759" y="286"/>
                    <a:pt x="536" y="152"/>
                    <a:pt x="3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13"/>
            <p:cNvSpPr/>
            <p:nvPr/>
          </p:nvSpPr>
          <p:spPr>
            <a:xfrm>
              <a:off x="6550425" y="2074100"/>
              <a:ext cx="21200" cy="25675"/>
            </a:xfrm>
            <a:custGeom>
              <a:avLst/>
              <a:gdLst/>
              <a:ahLst/>
              <a:cxnLst/>
              <a:rect l="l" t="t" r="r" b="b"/>
              <a:pathLst>
                <a:path w="848" h="1027" extrusionOk="0">
                  <a:moveTo>
                    <a:pt x="437" y="1"/>
                  </a:moveTo>
                  <a:cubicBezTo>
                    <a:pt x="286" y="161"/>
                    <a:pt x="72" y="304"/>
                    <a:pt x="27" y="491"/>
                  </a:cubicBezTo>
                  <a:cubicBezTo>
                    <a:pt x="0" y="598"/>
                    <a:pt x="259" y="777"/>
                    <a:pt x="482" y="1026"/>
                  </a:cubicBezTo>
                  <a:cubicBezTo>
                    <a:pt x="652" y="750"/>
                    <a:pt x="848" y="571"/>
                    <a:pt x="830" y="429"/>
                  </a:cubicBezTo>
                  <a:cubicBezTo>
                    <a:pt x="803" y="268"/>
                    <a:pt x="571" y="143"/>
                    <a:pt x="4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13"/>
            <p:cNvSpPr/>
            <p:nvPr/>
          </p:nvSpPr>
          <p:spPr>
            <a:xfrm>
              <a:off x="7015425" y="2074725"/>
              <a:ext cx="25675" cy="20175"/>
            </a:xfrm>
            <a:custGeom>
              <a:avLst/>
              <a:gdLst/>
              <a:ahLst/>
              <a:cxnLst/>
              <a:rect l="l" t="t" r="r" b="b"/>
              <a:pathLst>
                <a:path w="1027" h="807" extrusionOk="0">
                  <a:moveTo>
                    <a:pt x="498" y="0"/>
                  </a:moveTo>
                  <a:cubicBezTo>
                    <a:pt x="493" y="0"/>
                    <a:pt x="488" y="1"/>
                    <a:pt x="482" y="2"/>
                  </a:cubicBezTo>
                  <a:cubicBezTo>
                    <a:pt x="295" y="47"/>
                    <a:pt x="161" y="270"/>
                    <a:pt x="1" y="422"/>
                  </a:cubicBezTo>
                  <a:cubicBezTo>
                    <a:pt x="143" y="555"/>
                    <a:pt x="268" y="778"/>
                    <a:pt x="429" y="805"/>
                  </a:cubicBezTo>
                  <a:cubicBezTo>
                    <a:pt x="435" y="806"/>
                    <a:pt x="441" y="806"/>
                    <a:pt x="447" y="806"/>
                  </a:cubicBezTo>
                  <a:cubicBezTo>
                    <a:pt x="587" y="806"/>
                    <a:pt x="762" y="620"/>
                    <a:pt x="1027" y="457"/>
                  </a:cubicBezTo>
                  <a:cubicBezTo>
                    <a:pt x="780" y="245"/>
                    <a:pt x="607" y="0"/>
                    <a:pt x="4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13"/>
            <p:cNvSpPr/>
            <p:nvPr/>
          </p:nvSpPr>
          <p:spPr>
            <a:xfrm>
              <a:off x="6666400" y="2191775"/>
              <a:ext cx="25675" cy="19750"/>
            </a:xfrm>
            <a:custGeom>
              <a:avLst/>
              <a:gdLst/>
              <a:ahLst/>
              <a:cxnLst/>
              <a:rect l="l" t="t" r="r" b="b"/>
              <a:pathLst>
                <a:path w="1027" h="790" extrusionOk="0">
                  <a:moveTo>
                    <a:pt x="505" y="0"/>
                  </a:moveTo>
                  <a:cubicBezTo>
                    <a:pt x="497" y="0"/>
                    <a:pt x="490" y="1"/>
                    <a:pt x="482" y="4"/>
                  </a:cubicBezTo>
                  <a:cubicBezTo>
                    <a:pt x="304" y="48"/>
                    <a:pt x="161" y="263"/>
                    <a:pt x="0" y="405"/>
                  </a:cubicBezTo>
                  <a:cubicBezTo>
                    <a:pt x="152" y="548"/>
                    <a:pt x="277" y="762"/>
                    <a:pt x="437" y="789"/>
                  </a:cubicBezTo>
                  <a:cubicBezTo>
                    <a:pt x="443" y="790"/>
                    <a:pt x="449" y="790"/>
                    <a:pt x="455" y="790"/>
                  </a:cubicBezTo>
                  <a:cubicBezTo>
                    <a:pt x="594" y="790"/>
                    <a:pt x="761" y="594"/>
                    <a:pt x="1026" y="423"/>
                  </a:cubicBezTo>
                  <a:cubicBezTo>
                    <a:pt x="793" y="231"/>
                    <a:pt x="621" y="0"/>
                    <a:pt x="5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13"/>
            <p:cNvSpPr/>
            <p:nvPr/>
          </p:nvSpPr>
          <p:spPr>
            <a:xfrm>
              <a:off x="6783475" y="2191850"/>
              <a:ext cx="25225" cy="19750"/>
            </a:xfrm>
            <a:custGeom>
              <a:avLst/>
              <a:gdLst/>
              <a:ahLst/>
              <a:cxnLst/>
              <a:rect l="l" t="t" r="r" b="b"/>
              <a:pathLst>
                <a:path w="1009" h="790" extrusionOk="0">
                  <a:moveTo>
                    <a:pt x="456" y="1"/>
                  </a:moveTo>
                  <a:cubicBezTo>
                    <a:pt x="307" y="1"/>
                    <a:pt x="158" y="208"/>
                    <a:pt x="1" y="322"/>
                  </a:cubicBezTo>
                  <a:cubicBezTo>
                    <a:pt x="135" y="491"/>
                    <a:pt x="242" y="732"/>
                    <a:pt x="411" y="786"/>
                  </a:cubicBezTo>
                  <a:cubicBezTo>
                    <a:pt x="420" y="789"/>
                    <a:pt x="429" y="790"/>
                    <a:pt x="439" y="790"/>
                  </a:cubicBezTo>
                  <a:cubicBezTo>
                    <a:pt x="558" y="790"/>
                    <a:pt x="753" y="594"/>
                    <a:pt x="1009" y="429"/>
                  </a:cubicBezTo>
                  <a:cubicBezTo>
                    <a:pt x="759" y="224"/>
                    <a:pt x="616" y="10"/>
                    <a:pt x="465" y="1"/>
                  </a:cubicBezTo>
                  <a:cubicBezTo>
                    <a:pt x="462" y="1"/>
                    <a:pt x="459" y="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13"/>
            <p:cNvSpPr/>
            <p:nvPr/>
          </p:nvSpPr>
          <p:spPr>
            <a:xfrm>
              <a:off x="6725725" y="2244500"/>
              <a:ext cx="20550" cy="25675"/>
            </a:xfrm>
            <a:custGeom>
              <a:avLst/>
              <a:gdLst/>
              <a:ahLst/>
              <a:cxnLst/>
              <a:rect l="l" t="t" r="r" b="b"/>
              <a:pathLst>
                <a:path w="822" h="1027" extrusionOk="0">
                  <a:moveTo>
                    <a:pt x="429" y="0"/>
                  </a:moveTo>
                  <a:cubicBezTo>
                    <a:pt x="214" y="268"/>
                    <a:pt x="0" y="419"/>
                    <a:pt x="0" y="571"/>
                  </a:cubicBezTo>
                  <a:cubicBezTo>
                    <a:pt x="0" y="723"/>
                    <a:pt x="214" y="874"/>
                    <a:pt x="339" y="1026"/>
                  </a:cubicBezTo>
                  <a:cubicBezTo>
                    <a:pt x="500" y="892"/>
                    <a:pt x="741" y="776"/>
                    <a:pt x="785" y="607"/>
                  </a:cubicBezTo>
                  <a:cubicBezTo>
                    <a:pt x="821" y="482"/>
                    <a:pt x="607" y="286"/>
                    <a:pt x="4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13"/>
            <p:cNvSpPr/>
            <p:nvPr/>
          </p:nvSpPr>
          <p:spPr>
            <a:xfrm>
              <a:off x="6550425" y="1724625"/>
              <a:ext cx="21200" cy="25900"/>
            </a:xfrm>
            <a:custGeom>
              <a:avLst/>
              <a:gdLst/>
              <a:ahLst/>
              <a:cxnLst/>
              <a:rect l="l" t="t" r="r" b="b"/>
              <a:pathLst>
                <a:path w="848" h="1036" extrusionOk="0">
                  <a:moveTo>
                    <a:pt x="446" y="0"/>
                  </a:moveTo>
                  <a:cubicBezTo>
                    <a:pt x="295" y="161"/>
                    <a:pt x="72" y="295"/>
                    <a:pt x="27" y="482"/>
                  </a:cubicBezTo>
                  <a:cubicBezTo>
                    <a:pt x="0" y="589"/>
                    <a:pt x="250" y="768"/>
                    <a:pt x="464" y="1035"/>
                  </a:cubicBezTo>
                  <a:cubicBezTo>
                    <a:pt x="643" y="750"/>
                    <a:pt x="848" y="580"/>
                    <a:pt x="830" y="437"/>
                  </a:cubicBezTo>
                  <a:cubicBezTo>
                    <a:pt x="803" y="277"/>
                    <a:pt x="580" y="143"/>
                    <a:pt x="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13"/>
            <p:cNvSpPr/>
            <p:nvPr/>
          </p:nvSpPr>
          <p:spPr>
            <a:xfrm>
              <a:off x="6899450" y="2074725"/>
              <a:ext cx="25675" cy="20150"/>
            </a:xfrm>
            <a:custGeom>
              <a:avLst/>
              <a:gdLst/>
              <a:ahLst/>
              <a:cxnLst/>
              <a:rect l="l" t="t" r="r" b="b"/>
              <a:pathLst>
                <a:path w="1027" h="806" extrusionOk="0">
                  <a:moveTo>
                    <a:pt x="466" y="0"/>
                  </a:moveTo>
                  <a:cubicBezTo>
                    <a:pt x="459" y="0"/>
                    <a:pt x="453" y="1"/>
                    <a:pt x="447" y="2"/>
                  </a:cubicBezTo>
                  <a:cubicBezTo>
                    <a:pt x="268" y="56"/>
                    <a:pt x="144" y="297"/>
                    <a:pt x="1" y="448"/>
                  </a:cubicBezTo>
                  <a:cubicBezTo>
                    <a:pt x="152" y="573"/>
                    <a:pt x="295" y="796"/>
                    <a:pt x="447" y="805"/>
                  </a:cubicBezTo>
                  <a:cubicBezTo>
                    <a:pt x="450" y="805"/>
                    <a:pt x="453" y="805"/>
                    <a:pt x="456" y="805"/>
                  </a:cubicBezTo>
                  <a:cubicBezTo>
                    <a:pt x="605" y="805"/>
                    <a:pt x="764" y="596"/>
                    <a:pt x="1027" y="413"/>
                  </a:cubicBezTo>
                  <a:cubicBezTo>
                    <a:pt x="773" y="218"/>
                    <a:pt x="584" y="0"/>
                    <a:pt x="4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13"/>
            <p:cNvSpPr/>
            <p:nvPr/>
          </p:nvSpPr>
          <p:spPr>
            <a:xfrm>
              <a:off x="7015200" y="1720375"/>
              <a:ext cx="21000" cy="25675"/>
            </a:xfrm>
            <a:custGeom>
              <a:avLst/>
              <a:gdLst/>
              <a:ahLst/>
              <a:cxnLst/>
              <a:rect l="l" t="t" r="r" b="b"/>
              <a:pathLst>
                <a:path w="840" h="1027" extrusionOk="0">
                  <a:moveTo>
                    <a:pt x="438" y="1"/>
                  </a:moveTo>
                  <a:cubicBezTo>
                    <a:pt x="233" y="277"/>
                    <a:pt x="1" y="465"/>
                    <a:pt x="37" y="590"/>
                  </a:cubicBezTo>
                  <a:cubicBezTo>
                    <a:pt x="81" y="759"/>
                    <a:pt x="322" y="884"/>
                    <a:pt x="483" y="1027"/>
                  </a:cubicBezTo>
                  <a:cubicBezTo>
                    <a:pt x="607" y="875"/>
                    <a:pt x="822" y="732"/>
                    <a:pt x="830" y="581"/>
                  </a:cubicBezTo>
                  <a:cubicBezTo>
                    <a:pt x="839" y="420"/>
                    <a:pt x="625" y="268"/>
                    <a:pt x="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13"/>
            <p:cNvSpPr/>
            <p:nvPr/>
          </p:nvSpPr>
          <p:spPr>
            <a:xfrm>
              <a:off x="6725275" y="1784150"/>
              <a:ext cx="25225" cy="19975"/>
            </a:xfrm>
            <a:custGeom>
              <a:avLst/>
              <a:gdLst/>
              <a:ahLst/>
              <a:cxnLst/>
              <a:rect l="l" t="t" r="r" b="b"/>
              <a:pathLst>
                <a:path w="1009" h="799" extrusionOk="0">
                  <a:moveTo>
                    <a:pt x="456" y="1"/>
                  </a:moveTo>
                  <a:cubicBezTo>
                    <a:pt x="453" y="1"/>
                    <a:pt x="450" y="1"/>
                    <a:pt x="447" y="1"/>
                  </a:cubicBezTo>
                  <a:cubicBezTo>
                    <a:pt x="295" y="1"/>
                    <a:pt x="152" y="215"/>
                    <a:pt x="0" y="340"/>
                  </a:cubicBezTo>
                  <a:cubicBezTo>
                    <a:pt x="134" y="501"/>
                    <a:pt x="250" y="742"/>
                    <a:pt x="429" y="795"/>
                  </a:cubicBezTo>
                  <a:cubicBezTo>
                    <a:pt x="436" y="798"/>
                    <a:pt x="445" y="799"/>
                    <a:pt x="453" y="799"/>
                  </a:cubicBezTo>
                  <a:cubicBezTo>
                    <a:pt x="564" y="799"/>
                    <a:pt x="752" y="594"/>
                    <a:pt x="1009" y="412"/>
                  </a:cubicBezTo>
                  <a:cubicBezTo>
                    <a:pt x="755" y="211"/>
                    <a:pt x="604" y="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13"/>
            <p:cNvSpPr/>
            <p:nvPr/>
          </p:nvSpPr>
          <p:spPr>
            <a:xfrm>
              <a:off x="6666400" y="1842100"/>
              <a:ext cx="25675" cy="19775"/>
            </a:xfrm>
            <a:custGeom>
              <a:avLst/>
              <a:gdLst/>
              <a:ahLst/>
              <a:cxnLst/>
              <a:rect l="l" t="t" r="r" b="b"/>
              <a:pathLst>
                <a:path w="1027" h="791" extrusionOk="0">
                  <a:moveTo>
                    <a:pt x="508" y="1"/>
                  </a:moveTo>
                  <a:cubicBezTo>
                    <a:pt x="502" y="1"/>
                    <a:pt x="496" y="1"/>
                    <a:pt x="491" y="3"/>
                  </a:cubicBezTo>
                  <a:cubicBezTo>
                    <a:pt x="304" y="47"/>
                    <a:pt x="161" y="261"/>
                    <a:pt x="0" y="413"/>
                  </a:cubicBezTo>
                  <a:cubicBezTo>
                    <a:pt x="143" y="547"/>
                    <a:pt x="277" y="770"/>
                    <a:pt x="437" y="788"/>
                  </a:cubicBezTo>
                  <a:cubicBezTo>
                    <a:pt x="446" y="789"/>
                    <a:pt x="455" y="790"/>
                    <a:pt x="463" y="790"/>
                  </a:cubicBezTo>
                  <a:cubicBezTo>
                    <a:pt x="601" y="790"/>
                    <a:pt x="766" y="599"/>
                    <a:pt x="1026" y="431"/>
                  </a:cubicBezTo>
                  <a:cubicBezTo>
                    <a:pt x="789" y="228"/>
                    <a:pt x="617" y="1"/>
                    <a:pt x="5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13"/>
            <p:cNvSpPr/>
            <p:nvPr/>
          </p:nvSpPr>
          <p:spPr>
            <a:xfrm>
              <a:off x="6783475" y="1837475"/>
              <a:ext cx="21000" cy="25000"/>
            </a:xfrm>
            <a:custGeom>
              <a:avLst/>
              <a:gdLst/>
              <a:ahLst/>
              <a:cxnLst/>
              <a:rect l="l" t="t" r="r" b="b"/>
              <a:pathLst>
                <a:path w="840" h="1000" extrusionOk="0">
                  <a:moveTo>
                    <a:pt x="358" y="0"/>
                  </a:moveTo>
                  <a:cubicBezTo>
                    <a:pt x="197" y="268"/>
                    <a:pt x="1" y="446"/>
                    <a:pt x="28" y="598"/>
                  </a:cubicBezTo>
                  <a:cubicBezTo>
                    <a:pt x="45" y="750"/>
                    <a:pt x="277" y="866"/>
                    <a:pt x="411" y="999"/>
                  </a:cubicBezTo>
                  <a:cubicBezTo>
                    <a:pt x="554" y="848"/>
                    <a:pt x="786" y="705"/>
                    <a:pt x="813" y="527"/>
                  </a:cubicBezTo>
                  <a:cubicBezTo>
                    <a:pt x="839" y="411"/>
                    <a:pt x="581" y="241"/>
                    <a:pt x="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13"/>
            <p:cNvSpPr/>
            <p:nvPr/>
          </p:nvSpPr>
          <p:spPr>
            <a:xfrm>
              <a:off x="6725500" y="2011650"/>
              <a:ext cx="19875" cy="25675"/>
            </a:xfrm>
            <a:custGeom>
              <a:avLst/>
              <a:gdLst/>
              <a:ahLst/>
              <a:cxnLst/>
              <a:rect l="l" t="t" r="r" b="b"/>
              <a:pathLst>
                <a:path w="795" h="1027" extrusionOk="0">
                  <a:moveTo>
                    <a:pt x="375" y="1"/>
                  </a:moveTo>
                  <a:cubicBezTo>
                    <a:pt x="197" y="295"/>
                    <a:pt x="0" y="482"/>
                    <a:pt x="18" y="625"/>
                  </a:cubicBezTo>
                  <a:cubicBezTo>
                    <a:pt x="45" y="777"/>
                    <a:pt x="286" y="893"/>
                    <a:pt x="429" y="1027"/>
                  </a:cubicBezTo>
                  <a:cubicBezTo>
                    <a:pt x="553" y="884"/>
                    <a:pt x="777" y="741"/>
                    <a:pt x="785" y="580"/>
                  </a:cubicBezTo>
                  <a:cubicBezTo>
                    <a:pt x="794" y="438"/>
                    <a:pt x="580" y="277"/>
                    <a:pt x="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13"/>
            <p:cNvSpPr/>
            <p:nvPr/>
          </p:nvSpPr>
          <p:spPr>
            <a:xfrm>
              <a:off x="7074525" y="1899475"/>
              <a:ext cx="21225" cy="25675"/>
            </a:xfrm>
            <a:custGeom>
              <a:avLst/>
              <a:gdLst/>
              <a:ahLst/>
              <a:cxnLst/>
              <a:rect l="l" t="t" r="r" b="b"/>
              <a:pathLst>
                <a:path w="849" h="1027" extrusionOk="0">
                  <a:moveTo>
                    <a:pt x="340" y="0"/>
                  </a:moveTo>
                  <a:cubicBezTo>
                    <a:pt x="215" y="152"/>
                    <a:pt x="10" y="313"/>
                    <a:pt x="10" y="473"/>
                  </a:cubicBezTo>
                  <a:cubicBezTo>
                    <a:pt x="1" y="616"/>
                    <a:pt x="224" y="768"/>
                    <a:pt x="438" y="1026"/>
                  </a:cubicBezTo>
                  <a:cubicBezTo>
                    <a:pt x="625" y="750"/>
                    <a:pt x="848" y="545"/>
                    <a:pt x="804" y="437"/>
                  </a:cubicBezTo>
                  <a:cubicBezTo>
                    <a:pt x="741" y="250"/>
                    <a:pt x="500" y="143"/>
                    <a:pt x="3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13"/>
            <p:cNvSpPr/>
            <p:nvPr/>
          </p:nvSpPr>
          <p:spPr>
            <a:xfrm>
              <a:off x="6434675" y="1958800"/>
              <a:ext cx="25450" cy="20175"/>
            </a:xfrm>
            <a:custGeom>
              <a:avLst/>
              <a:gdLst/>
              <a:ahLst/>
              <a:cxnLst/>
              <a:rect l="l" t="t" r="r" b="b"/>
              <a:pathLst>
                <a:path w="1018" h="807" extrusionOk="0">
                  <a:moveTo>
                    <a:pt x="446" y="0"/>
                  </a:moveTo>
                  <a:cubicBezTo>
                    <a:pt x="295" y="0"/>
                    <a:pt x="143" y="223"/>
                    <a:pt x="0" y="339"/>
                  </a:cubicBezTo>
                  <a:cubicBezTo>
                    <a:pt x="134" y="500"/>
                    <a:pt x="250" y="750"/>
                    <a:pt x="420" y="803"/>
                  </a:cubicBezTo>
                  <a:cubicBezTo>
                    <a:pt x="428" y="806"/>
                    <a:pt x="437" y="807"/>
                    <a:pt x="447" y="807"/>
                  </a:cubicBezTo>
                  <a:cubicBezTo>
                    <a:pt x="572" y="807"/>
                    <a:pt x="760" y="593"/>
                    <a:pt x="1017" y="411"/>
                  </a:cubicBezTo>
                  <a:cubicBezTo>
                    <a:pt x="759" y="214"/>
                    <a:pt x="607" y="0"/>
                    <a:pt x="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13"/>
            <p:cNvSpPr/>
            <p:nvPr/>
          </p:nvSpPr>
          <p:spPr>
            <a:xfrm>
              <a:off x="6550200" y="1953675"/>
              <a:ext cx="21200" cy="25875"/>
            </a:xfrm>
            <a:custGeom>
              <a:avLst/>
              <a:gdLst/>
              <a:ahLst/>
              <a:cxnLst/>
              <a:rect l="l" t="t" r="r" b="b"/>
              <a:pathLst>
                <a:path w="848" h="1035" extrusionOk="0">
                  <a:moveTo>
                    <a:pt x="420" y="0"/>
                  </a:moveTo>
                  <a:cubicBezTo>
                    <a:pt x="232" y="277"/>
                    <a:pt x="0" y="473"/>
                    <a:pt x="36" y="580"/>
                  </a:cubicBezTo>
                  <a:cubicBezTo>
                    <a:pt x="90" y="767"/>
                    <a:pt x="331" y="883"/>
                    <a:pt x="482" y="1035"/>
                  </a:cubicBezTo>
                  <a:cubicBezTo>
                    <a:pt x="607" y="883"/>
                    <a:pt x="821" y="732"/>
                    <a:pt x="839" y="571"/>
                  </a:cubicBezTo>
                  <a:cubicBezTo>
                    <a:pt x="848" y="428"/>
                    <a:pt x="625" y="268"/>
                    <a:pt x="4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13"/>
            <p:cNvSpPr/>
            <p:nvPr/>
          </p:nvSpPr>
          <p:spPr>
            <a:xfrm>
              <a:off x="6900125" y="1958125"/>
              <a:ext cx="21000" cy="25675"/>
            </a:xfrm>
            <a:custGeom>
              <a:avLst/>
              <a:gdLst/>
              <a:ahLst/>
              <a:cxnLst/>
              <a:rect l="l" t="t" r="r" b="b"/>
              <a:pathLst>
                <a:path w="840" h="1027" extrusionOk="0">
                  <a:moveTo>
                    <a:pt x="340" y="1"/>
                  </a:moveTo>
                  <a:cubicBezTo>
                    <a:pt x="215" y="161"/>
                    <a:pt x="1" y="313"/>
                    <a:pt x="1" y="464"/>
                  </a:cubicBezTo>
                  <a:cubicBezTo>
                    <a:pt x="9" y="616"/>
                    <a:pt x="224" y="768"/>
                    <a:pt x="429" y="1027"/>
                  </a:cubicBezTo>
                  <a:cubicBezTo>
                    <a:pt x="616" y="741"/>
                    <a:pt x="839" y="545"/>
                    <a:pt x="803" y="420"/>
                  </a:cubicBezTo>
                  <a:cubicBezTo>
                    <a:pt x="750" y="250"/>
                    <a:pt x="500" y="143"/>
                    <a:pt x="3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13"/>
            <p:cNvSpPr/>
            <p:nvPr/>
          </p:nvSpPr>
          <p:spPr>
            <a:xfrm>
              <a:off x="7015200" y="1958125"/>
              <a:ext cx="21000" cy="25675"/>
            </a:xfrm>
            <a:custGeom>
              <a:avLst/>
              <a:gdLst/>
              <a:ahLst/>
              <a:cxnLst/>
              <a:rect l="l" t="t" r="r" b="b"/>
              <a:pathLst>
                <a:path w="840" h="1027" extrusionOk="0">
                  <a:moveTo>
                    <a:pt x="483" y="1"/>
                  </a:moveTo>
                  <a:cubicBezTo>
                    <a:pt x="331" y="143"/>
                    <a:pt x="81" y="268"/>
                    <a:pt x="37" y="438"/>
                  </a:cubicBezTo>
                  <a:cubicBezTo>
                    <a:pt x="1" y="554"/>
                    <a:pt x="242" y="750"/>
                    <a:pt x="438" y="1027"/>
                  </a:cubicBezTo>
                  <a:cubicBezTo>
                    <a:pt x="625" y="759"/>
                    <a:pt x="839" y="607"/>
                    <a:pt x="830" y="447"/>
                  </a:cubicBezTo>
                  <a:cubicBezTo>
                    <a:pt x="822" y="295"/>
                    <a:pt x="607" y="152"/>
                    <a:pt x="4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13"/>
            <p:cNvSpPr/>
            <p:nvPr/>
          </p:nvSpPr>
          <p:spPr>
            <a:xfrm>
              <a:off x="6610200" y="2017000"/>
              <a:ext cx="24325" cy="19675"/>
            </a:xfrm>
            <a:custGeom>
              <a:avLst/>
              <a:gdLst/>
              <a:ahLst/>
              <a:cxnLst/>
              <a:rect l="l" t="t" r="r" b="b"/>
              <a:pathLst>
                <a:path w="973" h="787" extrusionOk="0">
                  <a:moveTo>
                    <a:pt x="376" y="0"/>
                  </a:moveTo>
                  <a:cubicBezTo>
                    <a:pt x="373" y="0"/>
                    <a:pt x="369" y="1"/>
                    <a:pt x="366" y="1"/>
                  </a:cubicBezTo>
                  <a:cubicBezTo>
                    <a:pt x="232" y="10"/>
                    <a:pt x="0" y="251"/>
                    <a:pt x="0" y="393"/>
                  </a:cubicBezTo>
                  <a:cubicBezTo>
                    <a:pt x="0" y="536"/>
                    <a:pt x="232" y="777"/>
                    <a:pt x="375" y="786"/>
                  </a:cubicBezTo>
                  <a:cubicBezTo>
                    <a:pt x="378" y="786"/>
                    <a:pt x="381" y="786"/>
                    <a:pt x="384" y="786"/>
                  </a:cubicBezTo>
                  <a:cubicBezTo>
                    <a:pt x="533" y="786"/>
                    <a:pt x="693" y="585"/>
                    <a:pt x="973" y="393"/>
                  </a:cubicBezTo>
                  <a:cubicBezTo>
                    <a:pt x="693" y="201"/>
                    <a:pt x="533"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13"/>
            <p:cNvSpPr/>
            <p:nvPr/>
          </p:nvSpPr>
          <p:spPr>
            <a:xfrm>
              <a:off x="6899450" y="1725275"/>
              <a:ext cx="25675" cy="20150"/>
            </a:xfrm>
            <a:custGeom>
              <a:avLst/>
              <a:gdLst/>
              <a:ahLst/>
              <a:cxnLst/>
              <a:rect l="l" t="t" r="r" b="b"/>
              <a:pathLst>
                <a:path w="1027" h="806" extrusionOk="0">
                  <a:moveTo>
                    <a:pt x="495" y="0"/>
                  </a:moveTo>
                  <a:cubicBezTo>
                    <a:pt x="491" y="0"/>
                    <a:pt x="487" y="0"/>
                    <a:pt x="483" y="1"/>
                  </a:cubicBezTo>
                  <a:cubicBezTo>
                    <a:pt x="304" y="37"/>
                    <a:pt x="161" y="260"/>
                    <a:pt x="1" y="403"/>
                  </a:cubicBezTo>
                  <a:cubicBezTo>
                    <a:pt x="135" y="545"/>
                    <a:pt x="260" y="777"/>
                    <a:pt x="411" y="804"/>
                  </a:cubicBezTo>
                  <a:cubicBezTo>
                    <a:pt x="418" y="805"/>
                    <a:pt x="425" y="805"/>
                    <a:pt x="432" y="805"/>
                  </a:cubicBezTo>
                  <a:cubicBezTo>
                    <a:pt x="579" y="805"/>
                    <a:pt x="754" y="627"/>
                    <a:pt x="1027" y="465"/>
                  </a:cubicBezTo>
                  <a:cubicBezTo>
                    <a:pt x="785" y="249"/>
                    <a:pt x="619" y="0"/>
                    <a:pt x="4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13"/>
            <p:cNvSpPr/>
            <p:nvPr/>
          </p:nvSpPr>
          <p:spPr>
            <a:xfrm>
              <a:off x="6841925" y="2016325"/>
              <a:ext cx="19875" cy="25675"/>
            </a:xfrm>
            <a:custGeom>
              <a:avLst/>
              <a:gdLst/>
              <a:ahLst/>
              <a:cxnLst/>
              <a:rect l="l" t="t" r="r" b="b"/>
              <a:pathLst>
                <a:path w="795" h="1027" extrusionOk="0">
                  <a:moveTo>
                    <a:pt x="366" y="1"/>
                  </a:moveTo>
                  <a:cubicBezTo>
                    <a:pt x="241" y="153"/>
                    <a:pt x="9" y="295"/>
                    <a:pt x="0" y="447"/>
                  </a:cubicBezTo>
                  <a:cubicBezTo>
                    <a:pt x="0" y="599"/>
                    <a:pt x="223" y="750"/>
                    <a:pt x="446" y="1027"/>
                  </a:cubicBezTo>
                  <a:cubicBezTo>
                    <a:pt x="607" y="724"/>
                    <a:pt x="794" y="545"/>
                    <a:pt x="767" y="393"/>
                  </a:cubicBezTo>
                  <a:cubicBezTo>
                    <a:pt x="741" y="242"/>
                    <a:pt x="509" y="135"/>
                    <a:pt x="3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13"/>
            <p:cNvSpPr/>
            <p:nvPr/>
          </p:nvSpPr>
          <p:spPr>
            <a:xfrm>
              <a:off x="6666625" y="1609300"/>
              <a:ext cx="25225" cy="20150"/>
            </a:xfrm>
            <a:custGeom>
              <a:avLst/>
              <a:gdLst/>
              <a:ahLst/>
              <a:cxnLst/>
              <a:rect l="l" t="t" r="r" b="b"/>
              <a:pathLst>
                <a:path w="1009" h="806" extrusionOk="0">
                  <a:moveTo>
                    <a:pt x="447" y="0"/>
                  </a:moveTo>
                  <a:cubicBezTo>
                    <a:pt x="441" y="0"/>
                    <a:pt x="435" y="0"/>
                    <a:pt x="428" y="1"/>
                  </a:cubicBezTo>
                  <a:cubicBezTo>
                    <a:pt x="268" y="19"/>
                    <a:pt x="143" y="242"/>
                    <a:pt x="0" y="376"/>
                  </a:cubicBezTo>
                  <a:cubicBezTo>
                    <a:pt x="152" y="527"/>
                    <a:pt x="295" y="751"/>
                    <a:pt x="482" y="804"/>
                  </a:cubicBezTo>
                  <a:cubicBezTo>
                    <a:pt x="487" y="805"/>
                    <a:pt x="492" y="806"/>
                    <a:pt x="497" y="806"/>
                  </a:cubicBezTo>
                  <a:cubicBezTo>
                    <a:pt x="597" y="806"/>
                    <a:pt x="771" y="562"/>
                    <a:pt x="1008" y="358"/>
                  </a:cubicBezTo>
                  <a:cubicBezTo>
                    <a:pt x="752" y="187"/>
                    <a:pt x="586" y="0"/>
                    <a:pt x="4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13"/>
            <p:cNvSpPr/>
            <p:nvPr/>
          </p:nvSpPr>
          <p:spPr>
            <a:xfrm>
              <a:off x="6784150" y="1608650"/>
              <a:ext cx="20775" cy="25675"/>
            </a:xfrm>
            <a:custGeom>
              <a:avLst/>
              <a:gdLst/>
              <a:ahLst/>
              <a:cxnLst/>
              <a:rect l="l" t="t" r="r" b="b"/>
              <a:pathLst>
                <a:path w="831" h="1027" extrusionOk="0">
                  <a:moveTo>
                    <a:pt x="322" y="0"/>
                  </a:moveTo>
                  <a:cubicBezTo>
                    <a:pt x="206" y="161"/>
                    <a:pt x="1" y="313"/>
                    <a:pt x="1" y="464"/>
                  </a:cubicBezTo>
                  <a:cubicBezTo>
                    <a:pt x="1" y="616"/>
                    <a:pt x="215" y="768"/>
                    <a:pt x="420" y="1026"/>
                  </a:cubicBezTo>
                  <a:cubicBezTo>
                    <a:pt x="607" y="741"/>
                    <a:pt x="830" y="536"/>
                    <a:pt x="795" y="420"/>
                  </a:cubicBezTo>
                  <a:cubicBezTo>
                    <a:pt x="741" y="250"/>
                    <a:pt x="491" y="143"/>
                    <a:pt x="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13"/>
            <p:cNvSpPr/>
            <p:nvPr/>
          </p:nvSpPr>
          <p:spPr>
            <a:xfrm>
              <a:off x="6609300" y="1667500"/>
              <a:ext cx="20550" cy="24575"/>
            </a:xfrm>
            <a:custGeom>
              <a:avLst/>
              <a:gdLst/>
              <a:ahLst/>
              <a:cxnLst/>
              <a:rect l="l" t="t" r="r" b="b"/>
              <a:pathLst>
                <a:path w="822" h="983" extrusionOk="0">
                  <a:moveTo>
                    <a:pt x="398" y="1"/>
                  </a:moveTo>
                  <a:cubicBezTo>
                    <a:pt x="270" y="1"/>
                    <a:pt x="44" y="239"/>
                    <a:pt x="18" y="385"/>
                  </a:cubicBezTo>
                  <a:cubicBezTo>
                    <a:pt x="1" y="528"/>
                    <a:pt x="206" y="697"/>
                    <a:pt x="384" y="983"/>
                  </a:cubicBezTo>
                  <a:cubicBezTo>
                    <a:pt x="598" y="706"/>
                    <a:pt x="821" y="546"/>
                    <a:pt x="812" y="403"/>
                  </a:cubicBezTo>
                  <a:cubicBezTo>
                    <a:pt x="794" y="242"/>
                    <a:pt x="563" y="19"/>
                    <a:pt x="411" y="2"/>
                  </a:cubicBezTo>
                  <a:cubicBezTo>
                    <a:pt x="407" y="1"/>
                    <a:pt x="402" y="1"/>
                    <a:pt x="3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13"/>
            <p:cNvSpPr/>
            <p:nvPr/>
          </p:nvSpPr>
          <p:spPr>
            <a:xfrm>
              <a:off x="6957900" y="1900350"/>
              <a:ext cx="25450" cy="19450"/>
            </a:xfrm>
            <a:custGeom>
              <a:avLst/>
              <a:gdLst/>
              <a:ahLst/>
              <a:cxnLst/>
              <a:rect l="l" t="t" r="r" b="b"/>
              <a:pathLst>
                <a:path w="1018" h="778" extrusionOk="0">
                  <a:moveTo>
                    <a:pt x="427" y="0"/>
                  </a:moveTo>
                  <a:cubicBezTo>
                    <a:pt x="422" y="0"/>
                    <a:pt x="416" y="0"/>
                    <a:pt x="410" y="1"/>
                  </a:cubicBezTo>
                  <a:cubicBezTo>
                    <a:pt x="259" y="19"/>
                    <a:pt x="134" y="260"/>
                    <a:pt x="0" y="402"/>
                  </a:cubicBezTo>
                  <a:cubicBezTo>
                    <a:pt x="143" y="536"/>
                    <a:pt x="277" y="759"/>
                    <a:pt x="428" y="777"/>
                  </a:cubicBezTo>
                  <a:cubicBezTo>
                    <a:pt x="431" y="777"/>
                    <a:pt x="434" y="777"/>
                    <a:pt x="437" y="777"/>
                  </a:cubicBezTo>
                  <a:cubicBezTo>
                    <a:pt x="578" y="777"/>
                    <a:pt x="746" y="577"/>
                    <a:pt x="1017" y="385"/>
                  </a:cubicBezTo>
                  <a:cubicBezTo>
                    <a:pt x="743" y="205"/>
                    <a:pt x="567" y="0"/>
                    <a:pt x="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13"/>
            <p:cNvSpPr/>
            <p:nvPr/>
          </p:nvSpPr>
          <p:spPr>
            <a:xfrm>
              <a:off x="6836350" y="1667275"/>
              <a:ext cx="25225" cy="19675"/>
            </a:xfrm>
            <a:custGeom>
              <a:avLst/>
              <a:gdLst/>
              <a:ahLst/>
              <a:cxnLst/>
              <a:rect l="l" t="t" r="r" b="b"/>
              <a:pathLst>
                <a:path w="1009" h="787" extrusionOk="0">
                  <a:moveTo>
                    <a:pt x="624" y="1"/>
                  </a:moveTo>
                  <a:cubicBezTo>
                    <a:pt x="475" y="1"/>
                    <a:pt x="291" y="196"/>
                    <a:pt x="0" y="367"/>
                  </a:cubicBezTo>
                  <a:cubicBezTo>
                    <a:pt x="277" y="573"/>
                    <a:pt x="437" y="787"/>
                    <a:pt x="589" y="787"/>
                  </a:cubicBezTo>
                  <a:cubicBezTo>
                    <a:pt x="741" y="778"/>
                    <a:pt x="999" y="555"/>
                    <a:pt x="999" y="421"/>
                  </a:cubicBezTo>
                  <a:cubicBezTo>
                    <a:pt x="1008" y="278"/>
                    <a:pt x="785" y="19"/>
                    <a:pt x="642" y="2"/>
                  </a:cubicBezTo>
                  <a:cubicBezTo>
                    <a:pt x="636" y="1"/>
                    <a:pt x="630" y="1"/>
                    <a:pt x="6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13"/>
            <p:cNvSpPr/>
            <p:nvPr/>
          </p:nvSpPr>
          <p:spPr>
            <a:xfrm>
              <a:off x="6492425" y="1900350"/>
              <a:ext cx="25675" cy="19475"/>
            </a:xfrm>
            <a:custGeom>
              <a:avLst/>
              <a:gdLst/>
              <a:ahLst/>
              <a:cxnLst/>
              <a:rect l="l" t="t" r="r" b="b"/>
              <a:pathLst>
                <a:path w="1027" h="779" extrusionOk="0">
                  <a:moveTo>
                    <a:pt x="447" y="1"/>
                  </a:moveTo>
                  <a:cubicBezTo>
                    <a:pt x="444" y="1"/>
                    <a:pt x="441" y="1"/>
                    <a:pt x="438" y="1"/>
                  </a:cubicBezTo>
                  <a:cubicBezTo>
                    <a:pt x="277" y="19"/>
                    <a:pt x="144" y="251"/>
                    <a:pt x="1" y="385"/>
                  </a:cubicBezTo>
                  <a:cubicBezTo>
                    <a:pt x="135" y="527"/>
                    <a:pt x="260" y="750"/>
                    <a:pt x="411" y="777"/>
                  </a:cubicBezTo>
                  <a:cubicBezTo>
                    <a:pt x="417" y="778"/>
                    <a:pt x="423" y="778"/>
                    <a:pt x="430" y="778"/>
                  </a:cubicBezTo>
                  <a:cubicBezTo>
                    <a:pt x="569" y="778"/>
                    <a:pt x="745" y="591"/>
                    <a:pt x="1027" y="420"/>
                  </a:cubicBezTo>
                  <a:cubicBezTo>
                    <a:pt x="747" y="211"/>
                    <a:pt x="587" y="1"/>
                    <a:pt x="4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13"/>
            <p:cNvSpPr/>
            <p:nvPr/>
          </p:nvSpPr>
          <p:spPr>
            <a:xfrm>
              <a:off x="6666625" y="1720150"/>
              <a:ext cx="20750" cy="25900"/>
            </a:xfrm>
            <a:custGeom>
              <a:avLst/>
              <a:gdLst/>
              <a:ahLst/>
              <a:cxnLst/>
              <a:rect l="l" t="t" r="r" b="b"/>
              <a:pathLst>
                <a:path w="830" h="1036" extrusionOk="0">
                  <a:moveTo>
                    <a:pt x="446" y="1"/>
                  </a:moveTo>
                  <a:cubicBezTo>
                    <a:pt x="241" y="277"/>
                    <a:pt x="0" y="465"/>
                    <a:pt x="27" y="581"/>
                  </a:cubicBezTo>
                  <a:cubicBezTo>
                    <a:pt x="72" y="759"/>
                    <a:pt x="304" y="884"/>
                    <a:pt x="464" y="1036"/>
                  </a:cubicBezTo>
                  <a:cubicBezTo>
                    <a:pt x="589" y="893"/>
                    <a:pt x="803" y="750"/>
                    <a:pt x="821" y="599"/>
                  </a:cubicBezTo>
                  <a:cubicBezTo>
                    <a:pt x="830" y="447"/>
                    <a:pt x="634" y="277"/>
                    <a:pt x="4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13"/>
            <p:cNvSpPr/>
            <p:nvPr/>
          </p:nvSpPr>
          <p:spPr>
            <a:xfrm>
              <a:off x="6784150" y="2069875"/>
              <a:ext cx="20775" cy="25650"/>
            </a:xfrm>
            <a:custGeom>
              <a:avLst/>
              <a:gdLst/>
              <a:ahLst/>
              <a:cxnLst/>
              <a:rect l="l" t="t" r="r" b="b"/>
              <a:pathLst>
                <a:path w="831" h="1026" extrusionOk="0">
                  <a:moveTo>
                    <a:pt x="402" y="0"/>
                  </a:moveTo>
                  <a:cubicBezTo>
                    <a:pt x="206" y="259"/>
                    <a:pt x="1" y="419"/>
                    <a:pt x="1" y="571"/>
                  </a:cubicBezTo>
                  <a:cubicBezTo>
                    <a:pt x="10" y="723"/>
                    <a:pt x="215" y="874"/>
                    <a:pt x="340" y="1026"/>
                  </a:cubicBezTo>
                  <a:cubicBezTo>
                    <a:pt x="500" y="883"/>
                    <a:pt x="741" y="767"/>
                    <a:pt x="795" y="598"/>
                  </a:cubicBezTo>
                  <a:cubicBezTo>
                    <a:pt x="830" y="473"/>
                    <a:pt x="598" y="277"/>
                    <a:pt x="4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13"/>
            <p:cNvSpPr/>
            <p:nvPr/>
          </p:nvSpPr>
          <p:spPr>
            <a:xfrm>
              <a:off x="6841025" y="1899825"/>
              <a:ext cx="25450" cy="20225"/>
            </a:xfrm>
            <a:custGeom>
              <a:avLst/>
              <a:gdLst/>
              <a:ahLst/>
              <a:cxnLst/>
              <a:rect l="l" t="t" r="r" b="b"/>
              <a:pathLst>
                <a:path w="1018" h="809" extrusionOk="0">
                  <a:moveTo>
                    <a:pt x="469" y="1"/>
                  </a:moveTo>
                  <a:cubicBezTo>
                    <a:pt x="461" y="1"/>
                    <a:pt x="454" y="2"/>
                    <a:pt x="447" y="4"/>
                  </a:cubicBezTo>
                  <a:cubicBezTo>
                    <a:pt x="268" y="76"/>
                    <a:pt x="143" y="299"/>
                    <a:pt x="0" y="459"/>
                  </a:cubicBezTo>
                  <a:cubicBezTo>
                    <a:pt x="152" y="584"/>
                    <a:pt x="295" y="798"/>
                    <a:pt x="464" y="807"/>
                  </a:cubicBezTo>
                  <a:cubicBezTo>
                    <a:pt x="469" y="808"/>
                    <a:pt x="475" y="808"/>
                    <a:pt x="480" y="808"/>
                  </a:cubicBezTo>
                  <a:cubicBezTo>
                    <a:pt x="610" y="808"/>
                    <a:pt x="769" y="594"/>
                    <a:pt x="1017" y="406"/>
                  </a:cubicBezTo>
                  <a:cubicBezTo>
                    <a:pt x="768" y="223"/>
                    <a:pt x="580" y="1"/>
                    <a:pt x="4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13"/>
            <p:cNvSpPr/>
            <p:nvPr/>
          </p:nvSpPr>
          <p:spPr>
            <a:xfrm>
              <a:off x="6609300" y="1899250"/>
              <a:ext cx="21000" cy="25900"/>
            </a:xfrm>
            <a:custGeom>
              <a:avLst/>
              <a:gdLst/>
              <a:ahLst/>
              <a:cxnLst/>
              <a:rect l="l" t="t" r="r" b="b"/>
              <a:pathLst>
                <a:path w="840" h="1036" extrusionOk="0">
                  <a:moveTo>
                    <a:pt x="375" y="0"/>
                  </a:moveTo>
                  <a:cubicBezTo>
                    <a:pt x="250" y="152"/>
                    <a:pt x="36" y="295"/>
                    <a:pt x="18" y="455"/>
                  </a:cubicBezTo>
                  <a:cubicBezTo>
                    <a:pt x="1" y="598"/>
                    <a:pt x="206" y="768"/>
                    <a:pt x="384" y="1035"/>
                  </a:cubicBezTo>
                  <a:cubicBezTo>
                    <a:pt x="598" y="768"/>
                    <a:pt x="839" y="580"/>
                    <a:pt x="812" y="473"/>
                  </a:cubicBezTo>
                  <a:cubicBezTo>
                    <a:pt x="759" y="286"/>
                    <a:pt x="527" y="161"/>
                    <a:pt x="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13"/>
            <p:cNvSpPr/>
            <p:nvPr/>
          </p:nvSpPr>
          <p:spPr>
            <a:xfrm>
              <a:off x="6492425" y="2133875"/>
              <a:ext cx="25675" cy="19450"/>
            </a:xfrm>
            <a:custGeom>
              <a:avLst/>
              <a:gdLst/>
              <a:ahLst/>
              <a:cxnLst/>
              <a:rect l="l" t="t" r="r" b="b"/>
              <a:pathLst>
                <a:path w="1027" h="778" extrusionOk="0">
                  <a:moveTo>
                    <a:pt x="438" y="0"/>
                  </a:moveTo>
                  <a:cubicBezTo>
                    <a:pt x="435" y="0"/>
                    <a:pt x="432" y="0"/>
                    <a:pt x="429" y="0"/>
                  </a:cubicBezTo>
                  <a:cubicBezTo>
                    <a:pt x="277" y="18"/>
                    <a:pt x="144" y="241"/>
                    <a:pt x="1" y="375"/>
                  </a:cubicBezTo>
                  <a:cubicBezTo>
                    <a:pt x="135" y="518"/>
                    <a:pt x="260" y="750"/>
                    <a:pt x="420" y="776"/>
                  </a:cubicBezTo>
                  <a:cubicBezTo>
                    <a:pt x="426" y="777"/>
                    <a:pt x="432" y="778"/>
                    <a:pt x="438" y="778"/>
                  </a:cubicBezTo>
                  <a:cubicBezTo>
                    <a:pt x="577" y="778"/>
                    <a:pt x="744" y="581"/>
                    <a:pt x="1027" y="393"/>
                  </a:cubicBezTo>
                  <a:cubicBezTo>
                    <a:pt x="747" y="201"/>
                    <a:pt x="579" y="0"/>
                    <a:pt x="4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13"/>
            <p:cNvSpPr/>
            <p:nvPr/>
          </p:nvSpPr>
          <p:spPr>
            <a:xfrm>
              <a:off x="6609300" y="2128525"/>
              <a:ext cx="21000" cy="25900"/>
            </a:xfrm>
            <a:custGeom>
              <a:avLst/>
              <a:gdLst/>
              <a:ahLst/>
              <a:cxnLst/>
              <a:rect l="l" t="t" r="r" b="b"/>
              <a:pathLst>
                <a:path w="840" h="1036" extrusionOk="0">
                  <a:moveTo>
                    <a:pt x="375" y="0"/>
                  </a:moveTo>
                  <a:cubicBezTo>
                    <a:pt x="197" y="277"/>
                    <a:pt x="1" y="446"/>
                    <a:pt x="18" y="589"/>
                  </a:cubicBezTo>
                  <a:cubicBezTo>
                    <a:pt x="36" y="750"/>
                    <a:pt x="250" y="883"/>
                    <a:pt x="384" y="1035"/>
                  </a:cubicBezTo>
                  <a:cubicBezTo>
                    <a:pt x="536" y="874"/>
                    <a:pt x="759" y="741"/>
                    <a:pt x="812" y="553"/>
                  </a:cubicBezTo>
                  <a:cubicBezTo>
                    <a:pt x="839" y="446"/>
                    <a:pt x="589" y="268"/>
                    <a:pt x="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13"/>
            <p:cNvSpPr/>
            <p:nvPr/>
          </p:nvSpPr>
          <p:spPr>
            <a:xfrm>
              <a:off x="6666850" y="1958125"/>
              <a:ext cx="20750" cy="25675"/>
            </a:xfrm>
            <a:custGeom>
              <a:avLst/>
              <a:gdLst/>
              <a:ahLst/>
              <a:cxnLst/>
              <a:rect l="l" t="t" r="r" b="b"/>
              <a:pathLst>
                <a:path w="830" h="1027" extrusionOk="0">
                  <a:moveTo>
                    <a:pt x="428" y="1"/>
                  </a:moveTo>
                  <a:cubicBezTo>
                    <a:pt x="286" y="161"/>
                    <a:pt x="54" y="304"/>
                    <a:pt x="18" y="473"/>
                  </a:cubicBezTo>
                  <a:cubicBezTo>
                    <a:pt x="0" y="598"/>
                    <a:pt x="250" y="768"/>
                    <a:pt x="473" y="1027"/>
                  </a:cubicBezTo>
                  <a:cubicBezTo>
                    <a:pt x="634" y="741"/>
                    <a:pt x="830" y="563"/>
                    <a:pt x="812" y="411"/>
                  </a:cubicBezTo>
                  <a:cubicBezTo>
                    <a:pt x="794" y="259"/>
                    <a:pt x="562" y="134"/>
                    <a:pt x="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13"/>
            <p:cNvSpPr/>
            <p:nvPr/>
          </p:nvSpPr>
          <p:spPr>
            <a:xfrm>
              <a:off x="6841025" y="2128525"/>
              <a:ext cx="21000" cy="25900"/>
            </a:xfrm>
            <a:custGeom>
              <a:avLst/>
              <a:gdLst/>
              <a:ahLst/>
              <a:cxnLst/>
              <a:rect l="l" t="t" r="r" b="b"/>
              <a:pathLst>
                <a:path w="840" h="1036" extrusionOk="0">
                  <a:moveTo>
                    <a:pt x="482" y="0"/>
                  </a:moveTo>
                  <a:cubicBezTo>
                    <a:pt x="259" y="259"/>
                    <a:pt x="0" y="437"/>
                    <a:pt x="27" y="544"/>
                  </a:cubicBezTo>
                  <a:cubicBezTo>
                    <a:pt x="72" y="732"/>
                    <a:pt x="295" y="874"/>
                    <a:pt x="438" y="1035"/>
                  </a:cubicBezTo>
                  <a:cubicBezTo>
                    <a:pt x="571" y="892"/>
                    <a:pt x="794" y="759"/>
                    <a:pt x="821" y="607"/>
                  </a:cubicBezTo>
                  <a:cubicBezTo>
                    <a:pt x="839" y="455"/>
                    <a:pt x="652" y="286"/>
                    <a:pt x="4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13"/>
            <p:cNvSpPr/>
            <p:nvPr/>
          </p:nvSpPr>
          <p:spPr>
            <a:xfrm>
              <a:off x="6957900" y="2133875"/>
              <a:ext cx="25450" cy="19425"/>
            </a:xfrm>
            <a:custGeom>
              <a:avLst/>
              <a:gdLst/>
              <a:ahLst/>
              <a:cxnLst/>
              <a:rect l="l" t="t" r="r" b="b"/>
              <a:pathLst>
                <a:path w="1018" h="777" extrusionOk="0">
                  <a:moveTo>
                    <a:pt x="421" y="0"/>
                  </a:moveTo>
                  <a:cubicBezTo>
                    <a:pt x="417" y="0"/>
                    <a:pt x="414" y="0"/>
                    <a:pt x="410" y="0"/>
                  </a:cubicBezTo>
                  <a:cubicBezTo>
                    <a:pt x="268" y="18"/>
                    <a:pt x="134" y="250"/>
                    <a:pt x="0" y="384"/>
                  </a:cubicBezTo>
                  <a:cubicBezTo>
                    <a:pt x="143" y="527"/>
                    <a:pt x="268" y="759"/>
                    <a:pt x="419" y="776"/>
                  </a:cubicBezTo>
                  <a:cubicBezTo>
                    <a:pt x="422" y="777"/>
                    <a:pt x="426" y="777"/>
                    <a:pt x="429" y="777"/>
                  </a:cubicBezTo>
                  <a:cubicBezTo>
                    <a:pt x="578" y="777"/>
                    <a:pt x="746" y="567"/>
                    <a:pt x="1017" y="375"/>
                  </a:cubicBezTo>
                  <a:cubicBezTo>
                    <a:pt x="738" y="192"/>
                    <a:pt x="570" y="0"/>
                    <a:pt x="4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13"/>
            <p:cNvSpPr/>
            <p:nvPr/>
          </p:nvSpPr>
          <p:spPr>
            <a:xfrm>
              <a:off x="6783475" y="1958800"/>
              <a:ext cx="25000" cy="20150"/>
            </a:xfrm>
            <a:custGeom>
              <a:avLst/>
              <a:gdLst/>
              <a:ahLst/>
              <a:cxnLst/>
              <a:rect l="l" t="t" r="r" b="b"/>
              <a:pathLst>
                <a:path w="1000" h="806" extrusionOk="0">
                  <a:moveTo>
                    <a:pt x="438" y="0"/>
                  </a:moveTo>
                  <a:cubicBezTo>
                    <a:pt x="286" y="9"/>
                    <a:pt x="144" y="232"/>
                    <a:pt x="1" y="357"/>
                  </a:cubicBezTo>
                  <a:cubicBezTo>
                    <a:pt x="144" y="518"/>
                    <a:pt x="268" y="759"/>
                    <a:pt x="438" y="803"/>
                  </a:cubicBezTo>
                  <a:cubicBezTo>
                    <a:pt x="444" y="805"/>
                    <a:pt x="450" y="805"/>
                    <a:pt x="456" y="805"/>
                  </a:cubicBezTo>
                  <a:cubicBezTo>
                    <a:pt x="573" y="805"/>
                    <a:pt x="755" y="579"/>
                    <a:pt x="1000" y="393"/>
                  </a:cubicBezTo>
                  <a:cubicBezTo>
                    <a:pt x="750" y="206"/>
                    <a:pt x="590" y="0"/>
                    <a:pt x="4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13"/>
            <p:cNvSpPr/>
            <p:nvPr/>
          </p:nvSpPr>
          <p:spPr>
            <a:xfrm>
              <a:off x="6609300" y="2249575"/>
              <a:ext cx="24775" cy="19925"/>
            </a:xfrm>
            <a:custGeom>
              <a:avLst/>
              <a:gdLst/>
              <a:ahLst/>
              <a:cxnLst/>
              <a:rect l="l" t="t" r="r" b="b"/>
              <a:pathLst>
                <a:path w="991" h="797" extrusionOk="0">
                  <a:moveTo>
                    <a:pt x="456" y="0"/>
                  </a:moveTo>
                  <a:cubicBezTo>
                    <a:pt x="449" y="0"/>
                    <a:pt x="443" y="1"/>
                    <a:pt x="438" y="2"/>
                  </a:cubicBezTo>
                  <a:cubicBezTo>
                    <a:pt x="268" y="38"/>
                    <a:pt x="81" y="261"/>
                    <a:pt x="27" y="439"/>
                  </a:cubicBezTo>
                  <a:cubicBezTo>
                    <a:pt x="1" y="520"/>
                    <a:pt x="268" y="787"/>
                    <a:pt x="420" y="796"/>
                  </a:cubicBezTo>
                  <a:cubicBezTo>
                    <a:pt x="423" y="796"/>
                    <a:pt x="426" y="797"/>
                    <a:pt x="429" y="797"/>
                  </a:cubicBezTo>
                  <a:cubicBezTo>
                    <a:pt x="570" y="797"/>
                    <a:pt x="738" y="605"/>
                    <a:pt x="991" y="422"/>
                  </a:cubicBezTo>
                  <a:cubicBezTo>
                    <a:pt x="753" y="235"/>
                    <a:pt x="572"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13"/>
            <p:cNvSpPr/>
            <p:nvPr/>
          </p:nvSpPr>
          <p:spPr>
            <a:xfrm>
              <a:off x="6841250" y="2244500"/>
              <a:ext cx="20325" cy="25675"/>
            </a:xfrm>
            <a:custGeom>
              <a:avLst/>
              <a:gdLst/>
              <a:ahLst/>
              <a:cxnLst/>
              <a:rect l="l" t="t" r="r" b="b"/>
              <a:pathLst>
                <a:path w="813" h="1027" extrusionOk="0">
                  <a:moveTo>
                    <a:pt x="446" y="0"/>
                  </a:moveTo>
                  <a:cubicBezTo>
                    <a:pt x="241" y="268"/>
                    <a:pt x="0" y="455"/>
                    <a:pt x="27" y="580"/>
                  </a:cubicBezTo>
                  <a:cubicBezTo>
                    <a:pt x="63" y="750"/>
                    <a:pt x="295" y="883"/>
                    <a:pt x="446" y="1026"/>
                  </a:cubicBezTo>
                  <a:cubicBezTo>
                    <a:pt x="571" y="883"/>
                    <a:pt x="785" y="750"/>
                    <a:pt x="803" y="598"/>
                  </a:cubicBezTo>
                  <a:cubicBezTo>
                    <a:pt x="812" y="446"/>
                    <a:pt x="625" y="277"/>
                    <a:pt x="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13"/>
            <p:cNvSpPr/>
            <p:nvPr/>
          </p:nvSpPr>
          <p:spPr>
            <a:xfrm>
              <a:off x="6784150" y="2307825"/>
              <a:ext cx="20775" cy="25450"/>
            </a:xfrm>
            <a:custGeom>
              <a:avLst/>
              <a:gdLst/>
              <a:ahLst/>
              <a:cxnLst/>
              <a:rect l="l" t="t" r="r" b="b"/>
              <a:pathLst>
                <a:path w="831" h="1018" extrusionOk="0">
                  <a:moveTo>
                    <a:pt x="322" y="1"/>
                  </a:moveTo>
                  <a:cubicBezTo>
                    <a:pt x="206" y="152"/>
                    <a:pt x="1" y="313"/>
                    <a:pt x="1" y="465"/>
                  </a:cubicBezTo>
                  <a:cubicBezTo>
                    <a:pt x="1" y="616"/>
                    <a:pt x="215" y="759"/>
                    <a:pt x="429" y="1018"/>
                  </a:cubicBezTo>
                  <a:cubicBezTo>
                    <a:pt x="607" y="732"/>
                    <a:pt x="830" y="527"/>
                    <a:pt x="795" y="411"/>
                  </a:cubicBezTo>
                  <a:cubicBezTo>
                    <a:pt x="732" y="242"/>
                    <a:pt x="491" y="135"/>
                    <a:pt x="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13"/>
            <p:cNvSpPr/>
            <p:nvPr/>
          </p:nvSpPr>
          <p:spPr>
            <a:xfrm>
              <a:off x="6666625" y="2069650"/>
              <a:ext cx="20750" cy="25875"/>
            </a:xfrm>
            <a:custGeom>
              <a:avLst/>
              <a:gdLst/>
              <a:ahLst/>
              <a:cxnLst/>
              <a:rect l="l" t="t" r="r" b="b"/>
              <a:pathLst>
                <a:path w="830" h="1035" extrusionOk="0">
                  <a:moveTo>
                    <a:pt x="446" y="0"/>
                  </a:moveTo>
                  <a:cubicBezTo>
                    <a:pt x="241" y="277"/>
                    <a:pt x="0" y="464"/>
                    <a:pt x="27" y="580"/>
                  </a:cubicBezTo>
                  <a:cubicBezTo>
                    <a:pt x="72" y="758"/>
                    <a:pt x="304" y="883"/>
                    <a:pt x="464" y="1035"/>
                  </a:cubicBezTo>
                  <a:cubicBezTo>
                    <a:pt x="589" y="892"/>
                    <a:pt x="803" y="749"/>
                    <a:pt x="821" y="598"/>
                  </a:cubicBezTo>
                  <a:cubicBezTo>
                    <a:pt x="830" y="446"/>
                    <a:pt x="634" y="277"/>
                    <a:pt x="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13"/>
            <p:cNvSpPr/>
            <p:nvPr/>
          </p:nvSpPr>
          <p:spPr>
            <a:xfrm>
              <a:off x="7015425" y="1842125"/>
              <a:ext cx="26125" cy="19700"/>
            </a:xfrm>
            <a:custGeom>
              <a:avLst/>
              <a:gdLst/>
              <a:ahLst/>
              <a:cxnLst/>
              <a:rect l="l" t="t" r="r" b="b"/>
              <a:pathLst>
                <a:path w="1045" h="788" extrusionOk="0">
                  <a:moveTo>
                    <a:pt x="455" y="1"/>
                  </a:moveTo>
                  <a:cubicBezTo>
                    <a:pt x="449" y="1"/>
                    <a:pt x="443" y="1"/>
                    <a:pt x="438" y="2"/>
                  </a:cubicBezTo>
                  <a:cubicBezTo>
                    <a:pt x="277" y="20"/>
                    <a:pt x="143" y="251"/>
                    <a:pt x="1" y="385"/>
                  </a:cubicBezTo>
                  <a:cubicBezTo>
                    <a:pt x="143" y="528"/>
                    <a:pt x="268" y="760"/>
                    <a:pt x="429" y="787"/>
                  </a:cubicBezTo>
                  <a:cubicBezTo>
                    <a:pt x="435" y="787"/>
                    <a:pt x="441" y="788"/>
                    <a:pt x="447" y="788"/>
                  </a:cubicBezTo>
                  <a:cubicBezTo>
                    <a:pt x="586" y="788"/>
                    <a:pt x="762" y="592"/>
                    <a:pt x="1045" y="412"/>
                  </a:cubicBezTo>
                  <a:cubicBezTo>
                    <a:pt x="762" y="206"/>
                    <a:pt x="594" y="1"/>
                    <a:pt x="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13"/>
            <p:cNvSpPr/>
            <p:nvPr/>
          </p:nvSpPr>
          <p:spPr>
            <a:xfrm>
              <a:off x="6435350" y="1842125"/>
              <a:ext cx="25225" cy="19675"/>
            </a:xfrm>
            <a:custGeom>
              <a:avLst/>
              <a:gdLst/>
              <a:ahLst/>
              <a:cxnLst/>
              <a:rect l="l" t="t" r="r" b="b"/>
              <a:pathLst>
                <a:path w="1009" h="787" extrusionOk="0">
                  <a:moveTo>
                    <a:pt x="402" y="1"/>
                  </a:moveTo>
                  <a:cubicBezTo>
                    <a:pt x="396" y="1"/>
                    <a:pt x="390" y="1"/>
                    <a:pt x="384" y="2"/>
                  </a:cubicBezTo>
                  <a:cubicBezTo>
                    <a:pt x="232" y="20"/>
                    <a:pt x="0" y="260"/>
                    <a:pt x="0" y="403"/>
                  </a:cubicBezTo>
                  <a:cubicBezTo>
                    <a:pt x="0" y="537"/>
                    <a:pt x="241" y="769"/>
                    <a:pt x="393" y="787"/>
                  </a:cubicBezTo>
                  <a:cubicBezTo>
                    <a:pt x="396" y="787"/>
                    <a:pt x="399" y="787"/>
                    <a:pt x="402" y="787"/>
                  </a:cubicBezTo>
                  <a:cubicBezTo>
                    <a:pt x="552" y="787"/>
                    <a:pt x="729" y="586"/>
                    <a:pt x="1008" y="394"/>
                  </a:cubicBezTo>
                  <a:cubicBezTo>
                    <a:pt x="725" y="206"/>
                    <a:pt x="55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13"/>
            <p:cNvSpPr/>
            <p:nvPr/>
          </p:nvSpPr>
          <p:spPr>
            <a:xfrm>
              <a:off x="6958775" y="1784375"/>
              <a:ext cx="24350" cy="19450"/>
            </a:xfrm>
            <a:custGeom>
              <a:avLst/>
              <a:gdLst/>
              <a:ahLst/>
              <a:cxnLst/>
              <a:rect l="l" t="t" r="r" b="b"/>
              <a:pathLst>
                <a:path w="974" h="778" extrusionOk="0">
                  <a:moveTo>
                    <a:pt x="394" y="1"/>
                  </a:moveTo>
                  <a:cubicBezTo>
                    <a:pt x="391" y="1"/>
                    <a:pt x="388" y="1"/>
                    <a:pt x="384" y="1"/>
                  </a:cubicBezTo>
                  <a:cubicBezTo>
                    <a:pt x="233" y="19"/>
                    <a:pt x="1" y="251"/>
                    <a:pt x="10" y="385"/>
                  </a:cubicBezTo>
                  <a:cubicBezTo>
                    <a:pt x="10" y="527"/>
                    <a:pt x="233" y="759"/>
                    <a:pt x="384" y="777"/>
                  </a:cubicBezTo>
                  <a:cubicBezTo>
                    <a:pt x="387" y="777"/>
                    <a:pt x="390" y="778"/>
                    <a:pt x="393" y="778"/>
                  </a:cubicBezTo>
                  <a:cubicBezTo>
                    <a:pt x="534" y="778"/>
                    <a:pt x="702" y="577"/>
                    <a:pt x="973" y="376"/>
                  </a:cubicBezTo>
                  <a:cubicBezTo>
                    <a:pt x="703" y="193"/>
                    <a:pt x="535" y="1"/>
                    <a:pt x="3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13"/>
            <p:cNvSpPr/>
            <p:nvPr/>
          </p:nvSpPr>
          <p:spPr>
            <a:xfrm>
              <a:off x="6841250" y="1784150"/>
              <a:ext cx="25000" cy="20025"/>
            </a:xfrm>
            <a:custGeom>
              <a:avLst/>
              <a:gdLst/>
              <a:ahLst/>
              <a:cxnLst/>
              <a:rect l="l" t="t" r="r" b="b"/>
              <a:pathLst>
                <a:path w="1000" h="801" extrusionOk="0">
                  <a:moveTo>
                    <a:pt x="472" y="1"/>
                  </a:moveTo>
                  <a:cubicBezTo>
                    <a:pt x="470" y="1"/>
                    <a:pt x="467" y="1"/>
                    <a:pt x="464" y="1"/>
                  </a:cubicBezTo>
                  <a:cubicBezTo>
                    <a:pt x="304" y="1"/>
                    <a:pt x="152" y="215"/>
                    <a:pt x="0" y="331"/>
                  </a:cubicBezTo>
                  <a:cubicBezTo>
                    <a:pt x="143" y="501"/>
                    <a:pt x="259" y="724"/>
                    <a:pt x="429" y="795"/>
                  </a:cubicBezTo>
                  <a:cubicBezTo>
                    <a:pt x="437" y="799"/>
                    <a:pt x="446" y="801"/>
                    <a:pt x="456" y="801"/>
                  </a:cubicBezTo>
                  <a:cubicBezTo>
                    <a:pt x="562" y="801"/>
                    <a:pt x="755" y="592"/>
                    <a:pt x="1000" y="420"/>
                  </a:cubicBezTo>
                  <a:cubicBezTo>
                    <a:pt x="755" y="219"/>
                    <a:pt x="604" y="1"/>
                    <a:pt x="4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13"/>
            <p:cNvSpPr/>
            <p:nvPr/>
          </p:nvSpPr>
          <p:spPr>
            <a:xfrm>
              <a:off x="6609300" y="1784150"/>
              <a:ext cx="24775" cy="19925"/>
            </a:xfrm>
            <a:custGeom>
              <a:avLst/>
              <a:gdLst/>
              <a:ahLst/>
              <a:cxnLst/>
              <a:rect l="l" t="t" r="r" b="b"/>
              <a:pathLst>
                <a:path w="991" h="797" extrusionOk="0">
                  <a:moveTo>
                    <a:pt x="421" y="0"/>
                  </a:moveTo>
                  <a:cubicBezTo>
                    <a:pt x="415" y="0"/>
                    <a:pt x="408" y="0"/>
                    <a:pt x="402" y="1"/>
                  </a:cubicBezTo>
                  <a:cubicBezTo>
                    <a:pt x="259" y="10"/>
                    <a:pt x="1" y="287"/>
                    <a:pt x="27" y="367"/>
                  </a:cubicBezTo>
                  <a:cubicBezTo>
                    <a:pt x="90" y="545"/>
                    <a:pt x="286" y="759"/>
                    <a:pt x="455" y="795"/>
                  </a:cubicBezTo>
                  <a:cubicBezTo>
                    <a:pt x="459" y="796"/>
                    <a:pt x="463" y="796"/>
                    <a:pt x="467" y="796"/>
                  </a:cubicBezTo>
                  <a:cubicBezTo>
                    <a:pt x="583" y="796"/>
                    <a:pt x="749" y="556"/>
                    <a:pt x="991" y="349"/>
                  </a:cubicBezTo>
                  <a:cubicBezTo>
                    <a:pt x="735" y="187"/>
                    <a:pt x="568" y="0"/>
                    <a:pt x="4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13"/>
            <p:cNvSpPr/>
            <p:nvPr/>
          </p:nvSpPr>
          <p:spPr>
            <a:xfrm>
              <a:off x="6492650" y="1784375"/>
              <a:ext cx="25225" cy="19475"/>
            </a:xfrm>
            <a:custGeom>
              <a:avLst/>
              <a:gdLst/>
              <a:ahLst/>
              <a:cxnLst/>
              <a:rect l="l" t="t" r="r" b="b"/>
              <a:pathLst>
                <a:path w="1009" h="779" extrusionOk="0">
                  <a:moveTo>
                    <a:pt x="430" y="1"/>
                  </a:moveTo>
                  <a:cubicBezTo>
                    <a:pt x="426" y="1"/>
                    <a:pt x="423" y="1"/>
                    <a:pt x="420" y="1"/>
                  </a:cubicBezTo>
                  <a:cubicBezTo>
                    <a:pt x="268" y="28"/>
                    <a:pt x="135" y="242"/>
                    <a:pt x="1" y="376"/>
                  </a:cubicBezTo>
                  <a:cubicBezTo>
                    <a:pt x="135" y="519"/>
                    <a:pt x="260" y="750"/>
                    <a:pt x="411" y="777"/>
                  </a:cubicBezTo>
                  <a:cubicBezTo>
                    <a:pt x="417" y="778"/>
                    <a:pt x="422" y="778"/>
                    <a:pt x="428" y="778"/>
                  </a:cubicBezTo>
                  <a:cubicBezTo>
                    <a:pt x="567" y="778"/>
                    <a:pt x="735" y="573"/>
                    <a:pt x="1009" y="385"/>
                  </a:cubicBezTo>
                  <a:cubicBezTo>
                    <a:pt x="730" y="193"/>
                    <a:pt x="570" y="1"/>
                    <a:pt x="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13"/>
            <p:cNvSpPr/>
            <p:nvPr/>
          </p:nvSpPr>
          <p:spPr>
            <a:xfrm>
              <a:off x="6783475" y="1724625"/>
              <a:ext cx="21000" cy="25675"/>
            </a:xfrm>
            <a:custGeom>
              <a:avLst/>
              <a:gdLst/>
              <a:ahLst/>
              <a:cxnLst/>
              <a:rect l="l" t="t" r="r" b="b"/>
              <a:pathLst>
                <a:path w="840" h="1027" extrusionOk="0">
                  <a:moveTo>
                    <a:pt x="420" y="0"/>
                  </a:moveTo>
                  <a:cubicBezTo>
                    <a:pt x="277" y="134"/>
                    <a:pt x="54" y="259"/>
                    <a:pt x="28" y="420"/>
                  </a:cubicBezTo>
                  <a:cubicBezTo>
                    <a:pt x="1" y="562"/>
                    <a:pt x="188" y="741"/>
                    <a:pt x="349" y="1026"/>
                  </a:cubicBezTo>
                  <a:cubicBezTo>
                    <a:pt x="581" y="776"/>
                    <a:pt x="839" y="607"/>
                    <a:pt x="822" y="500"/>
                  </a:cubicBezTo>
                  <a:cubicBezTo>
                    <a:pt x="777" y="313"/>
                    <a:pt x="563" y="161"/>
                    <a:pt x="4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13"/>
            <p:cNvSpPr/>
            <p:nvPr/>
          </p:nvSpPr>
          <p:spPr>
            <a:xfrm>
              <a:off x="7074750" y="2016325"/>
              <a:ext cx="20100" cy="25675"/>
            </a:xfrm>
            <a:custGeom>
              <a:avLst/>
              <a:gdLst/>
              <a:ahLst/>
              <a:cxnLst/>
              <a:rect l="l" t="t" r="r" b="b"/>
              <a:pathLst>
                <a:path w="804" h="1027" extrusionOk="0">
                  <a:moveTo>
                    <a:pt x="384" y="1"/>
                  </a:moveTo>
                  <a:cubicBezTo>
                    <a:pt x="251" y="144"/>
                    <a:pt x="27" y="278"/>
                    <a:pt x="19" y="429"/>
                  </a:cubicBezTo>
                  <a:cubicBezTo>
                    <a:pt x="1" y="581"/>
                    <a:pt x="206" y="741"/>
                    <a:pt x="402" y="1027"/>
                  </a:cubicBezTo>
                  <a:cubicBezTo>
                    <a:pt x="590" y="732"/>
                    <a:pt x="804" y="563"/>
                    <a:pt x="786" y="411"/>
                  </a:cubicBezTo>
                  <a:cubicBezTo>
                    <a:pt x="759" y="260"/>
                    <a:pt x="527" y="135"/>
                    <a:pt x="3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13"/>
            <p:cNvSpPr/>
            <p:nvPr/>
          </p:nvSpPr>
          <p:spPr>
            <a:xfrm>
              <a:off x="6550425" y="2191800"/>
              <a:ext cx="26125" cy="19725"/>
            </a:xfrm>
            <a:custGeom>
              <a:avLst/>
              <a:gdLst/>
              <a:ahLst/>
              <a:cxnLst/>
              <a:rect l="l" t="t" r="r" b="b"/>
              <a:pathLst>
                <a:path w="1045" h="789" extrusionOk="0">
                  <a:moveTo>
                    <a:pt x="438" y="0"/>
                  </a:moveTo>
                  <a:cubicBezTo>
                    <a:pt x="429" y="0"/>
                    <a:pt x="420" y="1"/>
                    <a:pt x="411" y="3"/>
                  </a:cubicBezTo>
                  <a:cubicBezTo>
                    <a:pt x="250" y="38"/>
                    <a:pt x="134" y="270"/>
                    <a:pt x="0" y="422"/>
                  </a:cubicBezTo>
                  <a:cubicBezTo>
                    <a:pt x="152" y="547"/>
                    <a:pt x="295" y="779"/>
                    <a:pt x="455" y="788"/>
                  </a:cubicBezTo>
                  <a:cubicBezTo>
                    <a:pt x="458" y="788"/>
                    <a:pt x="461" y="788"/>
                    <a:pt x="464" y="788"/>
                  </a:cubicBezTo>
                  <a:cubicBezTo>
                    <a:pt x="613" y="788"/>
                    <a:pt x="773" y="569"/>
                    <a:pt x="1044" y="351"/>
                  </a:cubicBezTo>
                  <a:cubicBezTo>
                    <a:pt x="760" y="183"/>
                    <a:pt x="577" y="0"/>
                    <a:pt x="4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13"/>
            <p:cNvSpPr/>
            <p:nvPr/>
          </p:nvSpPr>
          <p:spPr>
            <a:xfrm>
              <a:off x="6899450" y="2191850"/>
              <a:ext cx="26350" cy="19675"/>
            </a:xfrm>
            <a:custGeom>
              <a:avLst/>
              <a:gdLst/>
              <a:ahLst/>
              <a:cxnLst/>
              <a:rect l="l" t="t" r="r" b="b"/>
              <a:pathLst>
                <a:path w="1054" h="787" extrusionOk="0">
                  <a:moveTo>
                    <a:pt x="456" y="1"/>
                  </a:moveTo>
                  <a:cubicBezTo>
                    <a:pt x="453" y="1"/>
                    <a:pt x="450" y="1"/>
                    <a:pt x="447" y="1"/>
                  </a:cubicBezTo>
                  <a:cubicBezTo>
                    <a:pt x="286" y="19"/>
                    <a:pt x="152" y="242"/>
                    <a:pt x="1" y="375"/>
                  </a:cubicBezTo>
                  <a:cubicBezTo>
                    <a:pt x="135" y="518"/>
                    <a:pt x="260" y="759"/>
                    <a:pt x="411" y="786"/>
                  </a:cubicBezTo>
                  <a:cubicBezTo>
                    <a:pt x="418" y="787"/>
                    <a:pt x="424" y="787"/>
                    <a:pt x="431" y="787"/>
                  </a:cubicBezTo>
                  <a:cubicBezTo>
                    <a:pt x="578" y="787"/>
                    <a:pt x="755" y="599"/>
                    <a:pt x="1053" y="420"/>
                  </a:cubicBezTo>
                  <a:cubicBezTo>
                    <a:pt x="765" y="210"/>
                    <a:pt x="605" y="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13"/>
            <p:cNvSpPr/>
            <p:nvPr/>
          </p:nvSpPr>
          <p:spPr>
            <a:xfrm>
              <a:off x="6725050" y="1667300"/>
              <a:ext cx="25900" cy="19725"/>
            </a:xfrm>
            <a:custGeom>
              <a:avLst/>
              <a:gdLst/>
              <a:ahLst/>
              <a:cxnLst/>
              <a:rect l="l" t="t" r="r" b="b"/>
              <a:pathLst>
                <a:path w="1036" h="789" extrusionOk="0">
                  <a:moveTo>
                    <a:pt x="456" y="1"/>
                  </a:moveTo>
                  <a:cubicBezTo>
                    <a:pt x="304" y="10"/>
                    <a:pt x="152" y="233"/>
                    <a:pt x="1" y="366"/>
                  </a:cubicBezTo>
                  <a:cubicBezTo>
                    <a:pt x="125" y="518"/>
                    <a:pt x="241" y="759"/>
                    <a:pt x="393" y="786"/>
                  </a:cubicBezTo>
                  <a:cubicBezTo>
                    <a:pt x="403" y="787"/>
                    <a:pt x="413" y="788"/>
                    <a:pt x="423" y="788"/>
                  </a:cubicBezTo>
                  <a:cubicBezTo>
                    <a:pt x="569" y="788"/>
                    <a:pt x="752" y="614"/>
                    <a:pt x="1035" y="447"/>
                  </a:cubicBezTo>
                  <a:cubicBezTo>
                    <a:pt x="759" y="224"/>
                    <a:pt x="607" y="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13"/>
            <p:cNvSpPr/>
            <p:nvPr/>
          </p:nvSpPr>
          <p:spPr>
            <a:xfrm>
              <a:off x="6899450" y="1842150"/>
              <a:ext cx="26125" cy="19675"/>
            </a:xfrm>
            <a:custGeom>
              <a:avLst/>
              <a:gdLst/>
              <a:ahLst/>
              <a:cxnLst/>
              <a:rect l="l" t="t" r="r" b="b"/>
              <a:pathLst>
                <a:path w="1045" h="787" extrusionOk="0">
                  <a:moveTo>
                    <a:pt x="456" y="1"/>
                  </a:moveTo>
                  <a:cubicBezTo>
                    <a:pt x="304" y="10"/>
                    <a:pt x="152" y="233"/>
                    <a:pt x="1" y="366"/>
                  </a:cubicBezTo>
                  <a:cubicBezTo>
                    <a:pt x="135" y="509"/>
                    <a:pt x="251" y="759"/>
                    <a:pt x="402" y="786"/>
                  </a:cubicBezTo>
                  <a:cubicBezTo>
                    <a:pt x="409" y="787"/>
                    <a:pt x="416" y="787"/>
                    <a:pt x="423" y="787"/>
                  </a:cubicBezTo>
                  <a:cubicBezTo>
                    <a:pt x="571" y="787"/>
                    <a:pt x="755" y="608"/>
                    <a:pt x="1045" y="438"/>
                  </a:cubicBezTo>
                  <a:cubicBezTo>
                    <a:pt x="768" y="224"/>
                    <a:pt x="607" y="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13"/>
            <p:cNvSpPr/>
            <p:nvPr/>
          </p:nvSpPr>
          <p:spPr>
            <a:xfrm>
              <a:off x="6550425" y="1842125"/>
              <a:ext cx="26350" cy="19700"/>
            </a:xfrm>
            <a:custGeom>
              <a:avLst/>
              <a:gdLst/>
              <a:ahLst/>
              <a:cxnLst/>
              <a:rect l="l" t="t" r="r" b="b"/>
              <a:pathLst>
                <a:path w="1054" h="788" extrusionOk="0">
                  <a:moveTo>
                    <a:pt x="454" y="1"/>
                  </a:moveTo>
                  <a:cubicBezTo>
                    <a:pt x="449" y="1"/>
                    <a:pt x="443" y="1"/>
                    <a:pt x="437" y="2"/>
                  </a:cubicBezTo>
                  <a:cubicBezTo>
                    <a:pt x="277" y="20"/>
                    <a:pt x="143" y="251"/>
                    <a:pt x="0" y="394"/>
                  </a:cubicBezTo>
                  <a:cubicBezTo>
                    <a:pt x="143" y="528"/>
                    <a:pt x="268" y="760"/>
                    <a:pt x="429" y="787"/>
                  </a:cubicBezTo>
                  <a:cubicBezTo>
                    <a:pt x="435" y="787"/>
                    <a:pt x="441" y="788"/>
                    <a:pt x="447" y="788"/>
                  </a:cubicBezTo>
                  <a:cubicBezTo>
                    <a:pt x="594" y="788"/>
                    <a:pt x="762" y="591"/>
                    <a:pt x="1053" y="403"/>
                  </a:cubicBezTo>
                  <a:cubicBezTo>
                    <a:pt x="762" y="206"/>
                    <a:pt x="594" y="1"/>
                    <a:pt x="4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13"/>
            <p:cNvSpPr/>
            <p:nvPr/>
          </p:nvSpPr>
          <p:spPr>
            <a:xfrm>
              <a:off x="6666625" y="2302925"/>
              <a:ext cx="20525" cy="23250"/>
            </a:xfrm>
            <a:custGeom>
              <a:avLst/>
              <a:gdLst/>
              <a:ahLst/>
              <a:cxnLst/>
              <a:rect l="l" t="t" r="r" b="b"/>
              <a:pathLst>
                <a:path w="821" h="930" extrusionOk="0">
                  <a:moveTo>
                    <a:pt x="482" y="0"/>
                  </a:moveTo>
                  <a:cubicBezTo>
                    <a:pt x="259" y="277"/>
                    <a:pt x="125" y="420"/>
                    <a:pt x="0" y="571"/>
                  </a:cubicBezTo>
                  <a:cubicBezTo>
                    <a:pt x="152" y="696"/>
                    <a:pt x="286" y="884"/>
                    <a:pt x="446" y="928"/>
                  </a:cubicBezTo>
                  <a:cubicBezTo>
                    <a:pt x="451" y="929"/>
                    <a:pt x="455" y="929"/>
                    <a:pt x="460" y="929"/>
                  </a:cubicBezTo>
                  <a:cubicBezTo>
                    <a:pt x="575" y="929"/>
                    <a:pt x="821" y="736"/>
                    <a:pt x="812" y="634"/>
                  </a:cubicBezTo>
                  <a:cubicBezTo>
                    <a:pt x="812" y="464"/>
                    <a:pt x="651" y="304"/>
                    <a:pt x="4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13"/>
            <p:cNvSpPr/>
            <p:nvPr/>
          </p:nvSpPr>
          <p:spPr>
            <a:xfrm>
              <a:off x="6958125" y="1668175"/>
              <a:ext cx="25650" cy="18325"/>
            </a:xfrm>
            <a:custGeom>
              <a:avLst/>
              <a:gdLst/>
              <a:ahLst/>
              <a:cxnLst/>
              <a:rect l="l" t="t" r="r" b="b"/>
              <a:pathLst>
                <a:path w="1026" h="733" extrusionOk="0">
                  <a:moveTo>
                    <a:pt x="395" y="1"/>
                  </a:moveTo>
                  <a:cubicBezTo>
                    <a:pt x="391" y="1"/>
                    <a:pt x="387" y="1"/>
                    <a:pt x="384" y="1"/>
                  </a:cubicBezTo>
                  <a:cubicBezTo>
                    <a:pt x="241" y="19"/>
                    <a:pt x="62" y="242"/>
                    <a:pt x="18" y="412"/>
                  </a:cubicBezTo>
                  <a:cubicBezTo>
                    <a:pt x="0" y="492"/>
                    <a:pt x="259" y="733"/>
                    <a:pt x="384" y="733"/>
                  </a:cubicBezTo>
                  <a:cubicBezTo>
                    <a:pt x="553" y="733"/>
                    <a:pt x="714" y="563"/>
                    <a:pt x="1026" y="376"/>
                  </a:cubicBezTo>
                  <a:cubicBezTo>
                    <a:pt x="721" y="184"/>
                    <a:pt x="552" y="1"/>
                    <a:pt x="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13"/>
            <p:cNvSpPr/>
            <p:nvPr/>
          </p:nvSpPr>
          <p:spPr>
            <a:xfrm>
              <a:off x="7015650" y="2191200"/>
              <a:ext cx="21650" cy="18525"/>
            </a:xfrm>
            <a:custGeom>
              <a:avLst/>
              <a:gdLst/>
              <a:ahLst/>
              <a:cxnLst/>
              <a:rect l="l" t="t" r="r" b="b"/>
              <a:pathLst>
                <a:path w="866" h="741" extrusionOk="0">
                  <a:moveTo>
                    <a:pt x="723" y="0"/>
                  </a:moveTo>
                  <a:cubicBezTo>
                    <a:pt x="500" y="71"/>
                    <a:pt x="250" y="116"/>
                    <a:pt x="54" y="241"/>
                  </a:cubicBezTo>
                  <a:cubicBezTo>
                    <a:pt x="1" y="277"/>
                    <a:pt x="117" y="562"/>
                    <a:pt x="152" y="740"/>
                  </a:cubicBezTo>
                  <a:lnTo>
                    <a:pt x="866" y="375"/>
                  </a:lnTo>
                  <a:cubicBezTo>
                    <a:pt x="821" y="250"/>
                    <a:pt x="777" y="125"/>
                    <a:pt x="7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13"/>
            <p:cNvSpPr/>
            <p:nvPr/>
          </p:nvSpPr>
          <p:spPr>
            <a:xfrm>
              <a:off x="6959000" y="2017725"/>
              <a:ext cx="24350" cy="18275"/>
            </a:xfrm>
            <a:custGeom>
              <a:avLst/>
              <a:gdLst/>
              <a:ahLst/>
              <a:cxnLst/>
              <a:rect l="l" t="t" r="r" b="b"/>
              <a:pathLst>
                <a:path w="974" h="731" extrusionOk="0">
                  <a:moveTo>
                    <a:pt x="366" y="0"/>
                  </a:moveTo>
                  <a:cubicBezTo>
                    <a:pt x="351" y="0"/>
                    <a:pt x="336" y="3"/>
                    <a:pt x="322" y="7"/>
                  </a:cubicBezTo>
                  <a:cubicBezTo>
                    <a:pt x="179" y="43"/>
                    <a:pt x="27" y="275"/>
                    <a:pt x="10" y="445"/>
                  </a:cubicBezTo>
                  <a:cubicBezTo>
                    <a:pt x="1" y="523"/>
                    <a:pt x="249" y="730"/>
                    <a:pt x="377" y="730"/>
                  </a:cubicBezTo>
                  <a:cubicBezTo>
                    <a:pt x="379" y="730"/>
                    <a:pt x="382" y="730"/>
                    <a:pt x="384" y="730"/>
                  </a:cubicBezTo>
                  <a:cubicBezTo>
                    <a:pt x="536" y="712"/>
                    <a:pt x="679" y="534"/>
                    <a:pt x="973" y="311"/>
                  </a:cubicBezTo>
                  <a:cubicBezTo>
                    <a:pt x="678" y="159"/>
                    <a:pt x="497" y="0"/>
                    <a:pt x="3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13"/>
            <p:cNvSpPr/>
            <p:nvPr/>
          </p:nvSpPr>
          <p:spPr>
            <a:xfrm>
              <a:off x="6493775" y="2011650"/>
              <a:ext cx="18975" cy="24350"/>
            </a:xfrm>
            <a:custGeom>
              <a:avLst/>
              <a:gdLst/>
              <a:ahLst/>
              <a:cxnLst/>
              <a:rect l="l" t="t" r="r" b="b"/>
              <a:pathLst>
                <a:path w="759" h="974" extrusionOk="0">
                  <a:moveTo>
                    <a:pt x="366" y="1"/>
                  </a:moveTo>
                  <a:cubicBezTo>
                    <a:pt x="170" y="313"/>
                    <a:pt x="0" y="473"/>
                    <a:pt x="0" y="625"/>
                  </a:cubicBezTo>
                  <a:cubicBezTo>
                    <a:pt x="9" y="746"/>
                    <a:pt x="225" y="974"/>
                    <a:pt x="320" y="974"/>
                  </a:cubicBezTo>
                  <a:cubicBezTo>
                    <a:pt x="324" y="974"/>
                    <a:pt x="327" y="974"/>
                    <a:pt x="330" y="973"/>
                  </a:cubicBezTo>
                  <a:cubicBezTo>
                    <a:pt x="491" y="937"/>
                    <a:pt x="705" y="768"/>
                    <a:pt x="732" y="616"/>
                  </a:cubicBezTo>
                  <a:cubicBezTo>
                    <a:pt x="759" y="482"/>
                    <a:pt x="562" y="313"/>
                    <a:pt x="3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 name="Google Shape;354;p13"/>
          <p:cNvGrpSpPr/>
          <p:nvPr/>
        </p:nvGrpSpPr>
        <p:grpSpPr>
          <a:xfrm>
            <a:off x="4538800" y="4849058"/>
            <a:ext cx="439600" cy="92225"/>
            <a:chOff x="3587525" y="2768675"/>
            <a:chExt cx="439600" cy="92225"/>
          </a:xfrm>
        </p:grpSpPr>
        <p:sp>
          <p:nvSpPr>
            <p:cNvPr id="355" name="Google Shape;355;p13"/>
            <p:cNvSpPr/>
            <p:nvPr/>
          </p:nvSpPr>
          <p:spPr>
            <a:xfrm>
              <a:off x="3810775" y="2768675"/>
              <a:ext cx="216350" cy="82925"/>
            </a:xfrm>
            <a:custGeom>
              <a:avLst/>
              <a:gdLst/>
              <a:ahLst/>
              <a:cxnLst/>
              <a:rect l="l" t="t" r="r" b="b"/>
              <a:pathLst>
                <a:path w="8654" h="3317" extrusionOk="0">
                  <a:moveTo>
                    <a:pt x="3509" y="1"/>
                  </a:moveTo>
                  <a:cubicBezTo>
                    <a:pt x="2233" y="1"/>
                    <a:pt x="964" y="620"/>
                    <a:pt x="0" y="1844"/>
                  </a:cubicBezTo>
                  <a:cubicBezTo>
                    <a:pt x="2908" y="2344"/>
                    <a:pt x="5719" y="2817"/>
                    <a:pt x="8654" y="3316"/>
                  </a:cubicBezTo>
                  <a:cubicBezTo>
                    <a:pt x="7815" y="2513"/>
                    <a:pt x="7119" y="1808"/>
                    <a:pt x="6388" y="1157"/>
                  </a:cubicBezTo>
                  <a:cubicBezTo>
                    <a:pt x="5520" y="384"/>
                    <a:pt x="4512" y="1"/>
                    <a:pt x="35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13"/>
            <p:cNvSpPr/>
            <p:nvPr/>
          </p:nvSpPr>
          <p:spPr>
            <a:xfrm>
              <a:off x="3587525" y="2778200"/>
              <a:ext cx="215250" cy="82700"/>
            </a:xfrm>
            <a:custGeom>
              <a:avLst/>
              <a:gdLst/>
              <a:ahLst/>
              <a:cxnLst/>
              <a:rect l="l" t="t" r="r" b="b"/>
              <a:pathLst>
                <a:path w="8610" h="3308" extrusionOk="0">
                  <a:moveTo>
                    <a:pt x="0" y="0"/>
                  </a:moveTo>
                  <a:lnTo>
                    <a:pt x="0" y="0"/>
                  </a:lnTo>
                  <a:cubicBezTo>
                    <a:pt x="955" y="892"/>
                    <a:pt x="1704" y="1677"/>
                    <a:pt x="2543" y="2355"/>
                  </a:cubicBezTo>
                  <a:cubicBezTo>
                    <a:pt x="3318" y="2998"/>
                    <a:pt x="4254" y="3308"/>
                    <a:pt x="5181" y="3308"/>
                  </a:cubicBezTo>
                  <a:cubicBezTo>
                    <a:pt x="6516" y="3308"/>
                    <a:pt x="7830" y="2665"/>
                    <a:pt x="8609" y="1454"/>
                  </a:cubicBezTo>
                  <a:cubicBezTo>
                    <a:pt x="5745" y="972"/>
                    <a:pt x="2962" y="50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 name="Google Shape;357;p13"/>
          <p:cNvGrpSpPr/>
          <p:nvPr/>
        </p:nvGrpSpPr>
        <p:grpSpPr>
          <a:xfrm>
            <a:off x="-12" y="1670293"/>
            <a:ext cx="229975" cy="893700"/>
            <a:chOff x="1874438" y="4609418"/>
            <a:chExt cx="229975" cy="893700"/>
          </a:xfrm>
        </p:grpSpPr>
        <p:sp>
          <p:nvSpPr>
            <p:cNvPr id="358" name="Google Shape;358;p13"/>
            <p:cNvSpPr/>
            <p:nvPr/>
          </p:nvSpPr>
          <p:spPr>
            <a:xfrm rot="-5400000">
              <a:off x="1855925" y="4941506"/>
              <a:ext cx="266775" cy="229750"/>
            </a:xfrm>
            <a:custGeom>
              <a:avLst/>
              <a:gdLst/>
              <a:ahLst/>
              <a:cxnLst/>
              <a:rect l="l" t="t" r="r" b="b"/>
              <a:pathLst>
                <a:path w="10671" h="9190" extrusionOk="0">
                  <a:moveTo>
                    <a:pt x="1" y="1"/>
                  </a:moveTo>
                  <a:cubicBezTo>
                    <a:pt x="1794" y="3087"/>
                    <a:pt x="3534" y="6085"/>
                    <a:pt x="5336" y="9189"/>
                  </a:cubicBezTo>
                  <a:cubicBezTo>
                    <a:pt x="7147" y="6076"/>
                    <a:pt x="8886" y="3087"/>
                    <a:pt x="106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13"/>
            <p:cNvSpPr/>
            <p:nvPr/>
          </p:nvSpPr>
          <p:spPr>
            <a:xfrm rot="-5400000">
              <a:off x="1856375" y="5255081"/>
              <a:ext cx="266325" cy="229750"/>
            </a:xfrm>
            <a:custGeom>
              <a:avLst/>
              <a:gdLst/>
              <a:ahLst/>
              <a:cxnLst/>
              <a:rect l="l" t="t" r="r" b="b"/>
              <a:pathLst>
                <a:path w="10653" h="9190" extrusionOk="0">
                  <a:moveTo>
                    <a:pt x="1" y="0"/>
                  </a:moveTo>
                  <a:cubicBezTo>
                    <a:pt x="1785" y="3078"/>
                    <a:pt x="3516" y="6058"/>
                    <a:pt x="5327" y="9189"/>
                  </a:cubicBezTo>
                  <a:cubicBezTo>
                    <a:pt x="7129" y="6085"/>
                    <a:pt x="8868" y="3078"/>
                    <a:pt x="106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13"/>
            <p:cNvSpPr/>
            <p:nvPr/>
          </p:nvSpPr>
          <p:spPr>
            <a:xfrm rot="-5400000">
              <a:off x="1856263" y="4627818"/>
              <a:ext cx="266550" cy="229750"/>
            </a:xfrm>
            <a:custGeom>
              <a:avLst/>
              <a:gdLst/>
              <a:ahLst/>
              <a:cxnLst/>
              <a:rect l="l" t="t" r="r" b="b"/>
              <a:pathLst>
                <a:path w="10662" h="9190" extrusionOk="0">
                  <a:moveTo>
                    <a:pt x="1" y="0"/>
                  </a:moveTo>
                  <a:cubicBezTo>
                    <a:pt x="1785" y="3078"/>
                    <a:pt x="3516" y="6058"/>
                    <a:pt x="5336" y="9189"/>
                  </a:cubicBezTo>
                  <a:cubicBezTo>
                    <a:pt x="7129" y="6085"/>
                    <a:pt x="8868" y="3078"/>
                    <a:pt x="106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 name="Google Shape;361;p13"/>
          <p:cNvGrpSpPr/>
          <p:nvPr/>
        </p:nvGrpSpPr>
        <p:grpSpPr>
          <a:xfrm rot="-5400000">
            <a:off x="7241824" y="-84453"/>
            <a:ext cx="230865" cy="680822"/>
            <a:chOff x="231825" y="539500"/>
            <a:chExt cx="332228" cy="979741"/>
          </a:xfrm>
        </p:grpSpPr>
        <p:sp>
          <p:nvSpPr>
            <p:cNvPr id="362" name="Google Shape;362;p13"/>
            <p:cNvSpPr/>
            <p:nvPr/>
          </p:nvSpPr>
          <p:spPr>
            <a:xfrm>
              <a:off x="232425" y="1321812"/>
              <a:ext cx="331508" cy="197429"/>
            </a:xfrm>
            <a:custGeom>
              <a:avLst/>
              <a:gdLst/>
              <a:ahLst/>
              <a:cxnLst/>
              <a:rect l="l" t="t" r="r" b="b"/>
              <a:pathLst>
                <a:path w="24846" h="14797" extrusionOk="0">
                  <a:moveTo>
                    <a:pt x="12441" y="0"/>
                  </a:moveTo>
                  <a:cubicBezTo>
                    <a:pt x="5807" y="0"/>
                    <a:pt x="107" y="5467"/>
                    <a:pt x="18" y="11892"/>
                  </a:cubicBezTo>
                  <a:cubicBezTo>
                    <a:pt x="0" y="13489"/>
                    <a:pt x="509" y="14702"/>
                    <a:pt x="2204" y="14792"/>
                  </a:cubicBezTo>
                  <a:cubicBezTo>
                    <a:pt x="2266" y="14795"/>
                    <a:pt x="2327" y="14797"/>
                    <a:pt x="2387" y="14797"/>
                  </a:cubicBezTo>
                  <a:cubicBezTo>
                    <a:pt x="3916" y="14797"/>
                    <a:pt x="4582" y="13714"/>
                    <a:pt x="4728" y="12169"/>
                  </a:cubicBezTo>
                  <a:cubicBezTo>
                    <a:pt x="5148" y="7780"/>
                    <a:pt x="8279" y="4755"/>
                    <a:pt x="12374" y="4711"/>
                  </a:cubicBezTo>
                  <a:cubicBezTo>
                    <a:pt x="12403" y="4711"/>
                    <a:pt x="12433" y="4710"/>
                    <a:pt x="12463" y="4710"/>
                  </a:cubicBezTo>
                  <a:cubicBezTo>
                    <a:pt x="16550" y="4710"/>
                    <a:pt x="19674" y="7750"/>
                    <a:pt x="20144" y="12240"/>
                  </a:cubicBezTo>
                  <a:cubicBezTo>
                    <a:pt x="20295" y="13763"/>
                    <a:pt x="20986" y="14794"/>
                    <a:pt x="22464" y="14794"/>
                  </a:cubicBezTo>
                  <a:cubicBezTo>
                    <a:pt x="22553" y="14794"/>
                    <a:pt x="22645" y="14790"/>
                    <a:pt x="22740" y="14783"/>
                  </a:cubicBezTo>
                  <a:cubicBezTo>
                    <a:pt x="24301" y="14667"/>
                    <a:pt x="24845" y="13543"/>
                    <a:pt x="24845" y="12008"/>
                  </a:cubicBezTo>
                  <a:cubicBezTo>
                    <a:pt x="24836" y="5594"/>
                    <a:pt x="19136" y="27"/>
                    <a:pt x="12490" y="1"/>
                  </a:cubicBezTo>
                  <a:cubicBezTo>
                    <a:pt x="12473" y="0"/>
                    <a:pt x="12457" y="0"/>
                    <a:pt x="1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13"/>
            <p:cNvSpPr/>
            <p:nvPr/>
          </p:nvSpPr>
          <p:spPr>
            <a:xfrm>
              <a:off x="231825" y="539500"/>
              <a:ext cx="332228" cy="197669"/>
            </a:xfrm>
            <a:custGeom>
              <a:avLst/>
              <a:gdLst/>
              <a:ahLst/>
              <a:cxnLst/>
              <a:rect l="l" t="t" r="r" b="b"/>
              <a:pathLst>
                <a:path w="24900" h="14815" extrusionOk="0">
                  <a:moveTo>
                    <a:pt x="12485" y="1"/>
                  </a:moveTo>
                  <a:cubicBezTo>
                    <a:pt x="5790" y="1"/>
                    <a:pt x="1" y="5658"/>
                    <a:pt x="63" y="12116"/>
                  </a:cubicBezTo>
                  <a:cubicBezTo>
                    <a:pt x="81" y="13677"/>
                    <a:pt x="705" y="14729"/>
                    <a:pt x="2266" y="14810"/>
                  </a:cubicBezTo>
                  <a:cubicBezTo>
                    <a:pt x="2324" y="14813"/>
                    <a:pt x="2381" y="14814"/>
                    <a:pt x="2437" y="14814"/>
                  </a:cubicBezTo>
                  <a:cubicBezTo>
                    <a:pt x="3874" y="14814"/>
                    <a:pt x="4584" y="13825"/>
                    <a:pt x="4755" y="12356"/>
                  </a:cubicBezTo>
                  <a:cubicBezTo>
                    <a:pt x="5308" y="7709"/>
                    <a:pt x="8306" y="4747"/>
                    <a:pt x="12436" y="4720"/>
                  </a:cubicBezTo>
                  <a:cubicBezTo>
                    <a:pt x="12460" y="4720"/>
                    <a:pt x="12484" y="4720"/>
                    <a:pt x="12508" y="4720"/>
                  </a:cubicBezTo>
                  <a:cubicBezTo>
                    <a:pt x="16594" y="4720"/>
                    <a:pt x="19710" y="7753"/>
                    <a:pt x="20189" y="12276"/>
                  </a:cubicBezTo>
                  <a:cubicBezTo>
                    <a:pt x="20347" y="13768"/>
                    <a:pt x="21031" y="14811"/>
                    <a:pt x="22530" y="14811"/>
                  </a:cubicBezTo>
                  <a:cubicBezTo>
                    <a:pt x="22555" y="14811"/>
                    <a:pt x="22581" y="14810"/>
                    <a:pt x="22606" y="14810"/>
                  </a:cubicBezTo>
                  <a:cubicBezTo>
                    <a:pt x="24284" y="14774"/>
                    <a:pt x="24899" y="13641"/>
                    <a:pt x="24890" y="12009"/>
                  </a:cubicBezTo>
                  <a:cubicBezTo>
                    <a:pt x="24872" y="5594"/>
                    <a:pt x="19163" y="28"/>
                    <a:pt x="12517" y="1"/>
                  </a:cubicBezTo>
                  <a:cubicBezTo>
                    <a:pt x="12506" y="1"/>
                    <a:pt x="12496" y="1"/>
                    <a:pt x="12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13"/>
            <p:cNvSpPr/>
            <p:nvPr/>
          </p:nvSpPr>
          <p:spPr>
            <a:xfrm>
              <a:off x="232652" y="1060922"/>
              <a:ext cx="331401" cy="197109"/>
            </a:xfrm>
            <a:custGeom>
              <a:avLst/>
              <a:gdLst/>
              <a:ahLst/>
              <a:cxnLst/>
              <a:rect l="l" t="t" r="r" b="b"/>
              <a:pathLst>
                <a:path w="24838" h="14773" extrusionOk="0">
                  <a:moveTo>
                    <a:pt x="12422" y="1"/>
                  </a:moveTo>
                  <a:cubicBezTo>
                    <a:pt x="12406" y="1"/>
                    <a:pt x="12390" y="1"/>
                    <a:pt x="12374" y="1"/>
                  </a:cubicBezTo>
                  <a:cubicBezTo>
                    <a:pt x="5719" y="36"/>
                    <a:pt x="1" y="5612"/>
                    <a:pt x="1" y="12026"/>
                  </a:cubicBezTo>
                  <a:cubicBezTo>
                    <a:pt x="10" y="13543"/>
                    <a:pt x="500" y="14658"/>
                    <a:pt x="2133" y="14765"/>
                  </a:cubicBezTo>
                  <a:cubicBezTo>
                    <a:pt x="2213" y="14770"/>
                    <a:pt x="2291" y="14772"/>
                    <a:pt x="2366" y="14772"/>
                  </a:cubicBezTo>
                  <a:cubicBezTo>
                    <a:pt x="3917" y="14772"/>
                    <a:pt x="4549" y="13736"/>
                    <a:pt x="4702" y="12214"/>
                  </a:cubicBezTo>
                  <a:cubicBezTo>
                    <a:pt x="5148" y="7753"/>
                    <a:pt x="8199" y="4818"/>
                    <a:pt x="12357" y="4791"/>
                  </a:cubicBezTo>
                  <a:cubicBezTo>
                    <a:pt x="12376" y="4791"/>
                    <a:pt x="12395" y="4791"/>
                    <a:pt x="12414" y="4791"/>
                  </a:cubicBezTo>
                  <a:cubicBezTo>
                    <a:pt x="16622" y="4791"/>
                    <a:pt x="19629" y="7694"/>
                    <a:pt x="20127" y="12285"/>
                  </a:cubicBezTo>
                  <a:cubicBezTo>
                    <a:pt x="20283" y="13755"/>
                    <a:pt x="20923" y="14767"/>
                    <a:pt x="22452" y="14767"/>
                  </a:cubicBezTo>
                  <a:cubicBezTo>
                    <a:pt x="22491" y="14767"/>
                    <a:pt x="22531" y="14766"/>
                    <a:pt x="22571" y="14765"/>
                  </a:cubicBezTo>
                  <a:cubicBezTo>
                    <a:pt x="24329" y="14711"/>
                    <a:pt x="24837" y="13552"/>
                    <a:pt x="24819" y="11955"/>
                  </a:cubicBezTo>
                  <a:cubicBezTo>
                    <a:pt x="24775" y="5547"/>
                    <a:pt x="19030" y="1"/>
                    <a:pt x="124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13"/>
            <p:cNvSpPr/>
            <p:nvPr/>
          </p:nvSpPr>
          <p:spPr>
            <a:xfrm>
              <a:off x="232652" y="801111"/>
              <a:ext cx="331281" cy="196308"/>
            </a:xfrm>
            <a:custGeom>
              <a:avLst/>
              <a:gdLst/>
              <a:ahLst/>
              <a:cxnLst/>
              <a:rect l="l" t="t" r="r" b="b"/>
              <a:pathLst>
                <a:path w="24829" h="14713" extrusionOk="0">
                  <a:moveTo>
                    <a:pt x="12419" y="0"/>
                  </a:moveTo>
                  <a:cubicBezTo>
                    <a:pt x="5701" y="0"/>
                    <a:pt x="19" y="5478"/>
                    <a:pt x="1" y="11928"/>
                  </a:cubicBezTo>
                  <a:cubicBezTo>
                    <a:pt x="1" y="13453"/>
                    <a:pt x="500" y="14586"/>
                    <a:pt x="2106" y="14702"/>
                  </a:cubicBezTo>
                  <a:cubicBezTo>
                    <a:pt x="2198" y="14709"/>
                    <a:pt x="2287" y="14712"/>
                    <a:pt x="2373" y="14712"/>
                  </a:cubicBezTo>
                  <a:cubicBezTo>
                    <a:pt x="3864" y="14712"/>
                    <a:pt x="4550" y="13704"/>
                    <a:pt x="4702" y="12177"/>
                  </a:cubicBezTo>
                  <a:cubicBezTo>
                    <a:pt x="5166" y="7699"/>
                    <a:pt x="8208" y="4737"/>
                    <a:pt x="12312" y="4702"/>
                  </a:cubicBezTo>
                  <a:cubicBezTo>
                    <a:pt x="12343" y="4701"/>
                    <a:pt x="12375" y="4701"/>
                    <a:pt x="12406" y="4701"/>
                  </a:cubicBezTo>
                  <a:cubicBezTo>
                    <a:pt x="16578" y="4701"/>
                    <a:pt x="19657" y="7653"/>
                    <a:pt x="20118" y="12168"/>
                  </a:cubicBezTo>
                  <a:cubicBezTo>
                    <a:pt x="20278" y="13703"/>
                    <a:pt x="20965" y="14712"/>
                    <a:pt x="22456" y="14712"/>
                  </a:cubicBezTo>
                  <a:cubicBezTo>
                    <a:pt x="22542" y="14712"/>
                    <a:pt x="22631" y="14709"/>
                    <a:pt x="22723" y="14702"/>
                  </a:cubicBezTo>
                  <a:cubicBezTo>
                    <a:pt x="24329" y="14586"/>
                    <a:pt x="24828" y="13453"/>
                    <a:pt x="24828" y="11936"/>
                  </a:cubicBezTo>
                  <a:cubicBezTo>
                    <a:pt x="24810" y="5487"/>
                    <a:pt x="19128" y="0"/>
                    <a:pt x="12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6" name="Google Shape;366;p13"/>
          <p:cNvSpPr/>
          <p:nvPr/>
        </p:nvSpPr>
        <p:spPr>
          <a:xfrm>
            <a:off x="8542764" y="1311275"/>
            <a:ext cx="365972" cy="298997"/>
          </a:xfrm>
          <a:custGeom>
            <a:avLst/>
            <a:gdLst/>
            <a:ahLst/>
            <a:cxnLst/>
            <a:rect l="l" t="t" r="r" b="b"/>
            <a:pathLst>
              <a:path w="20136" h="16451" extrusionOk="0">
                <a:moveTo>
                  <a:pt x="12196" y="1187"/>
                </a:moveTo>
                <a:cubicBezTo>
                  <a:pt x="14515" y="3515"/>
                  <a:pt x="16853" y="5861"/>
                  <a:pt x="19110" y="8127"/>
                </a:cubicBezTo>
                <a:cubicBezTo>
                  <a:pt x="16772" y="10465"/>
                  <a:pt x="14408" y="12838"/>
                  <a:pt x="12062" y="15175"/>
                </a:cubicBezTo>
                <a:cubicBezTo>
                  <a:pt x="11696" y="14800"/>
                  <a:pt x="11197" y="14301"/>
                  <a:pt x="10679" y="13774"/>
                </a:cubicBezTo>
                <a:cubicBezTo>
                  <a:pt x="12463" y="11990"/>
                  <a:pt x="14292" y="10161"/>
                  <a:pt x="16139" y="8324"/>
                </a:cubicBezTo>
                <a:cubicBezTo>
                  <a:pt x="14230" y="6432"/>
                  <a:pt x="12401" y="4604"/>
                  <a:pt x="10536" y="2739"/>
                </a:cubicBezTo>
                <a:cubicBezTo>
                  <a:pt x="11143" y="2177"/>
                  <a:pt x="11660" y="1695"/>
                  <a:pt x="12196" y="1187"/>
                </a:cubicBezTo>
                <a:close/>
                <a:moveTo>
                  <a:pt x="11973" y="0"/>
                </a:moveTo>
                <a:cubicBezTo>
                  <a:pt x="11357" y="723"/>
                  <a:pt x="10742" y="1428"/>
                  <a:pt x="10046" y="2239"/>
                </a:cubicBezTo>
                <a:cubicBezTo>
                  <a:pt x="9323" y="1446"/>
                  <a:pt x="8699" y="759"/>
                  <a:pt x="8119" y="125"/>
                </a:cubicBezTo>
                <a:cubicBezTo>
                  <a:pt x="5335" y="2909"/>
                  <a:pt x="2650" y="5603"/>
                  <a:pt x="1" y="8243"/>
                </a:cubicBezTo>
                <a:cubicBezTo>
                  <a:pt x="2641" y="10884"/>
                  <a:pt x="5335" y="13578"/>
                  <a:pt x="8208" y="16451"/>
                </a:cubicBezTo>
                <a:cubicBezTo>
                  <a:pt x="8779" y="15782"/>
                  <a:pt x="9403" y="15059"/>
                  <a:pt x="10180" y="14158"/>
                </a:cubicBezTo>
                <a:cubicBezTo>
                  <a:pt x="10902" y="14979"/>
                  <a:pt x="11518" y="15683"/>
                  <a:pt x="12026" y="16263"/>
                </a:cubicBezTo>
                <a:cubicBezTo>
                  <a:pt x="14774" y="13516"/>
                  <a:pt x="17468" y="10830"/>
                  <a:pt x="20135" y="8154"/>
                </a:cubicBezTo>
                <a:cubicBezTo>
                  <a:pt x="17522" y="5549"/>
                  <a:pt x="14845" y="2873"/>
                  <a:pt x="119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367"/>
        <p:cNvGrpSpPr/>
        <p:nvPr/>
      </p:nvGrpSpPr>
      <p:grpSpPr>
        <a:xfrm>
          <a:off x="0" y="0"/>
          <a:ext cx="0" cy="0"/>
          <a:chOff x="0" y="0"/>
          <a:chExt cx="0" cy="0"/>
        </a:xfrm>
      </p:grpSpPr>
      <p:sp>
        <p:nvSpPr>
          <p:cNvPr id="368" name="Google Shape;368;p1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69" name="Google Shape;369;p14"/>
          <p:cNvSpPr txBox="1">
            <a:spLocks noGrp="1"/>
          </p:cNvSpPr>
          <p:nvPr>
            <p:ph type="subTitle" idx="1"/>
          </p:nvPr>
        </p:nvSpPr>
        <p:spPr>
          <a:xfrm>
            <a:off x="713224" y="2193175"/>
            <a:ext cx="2305500" cy="48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70" name="Google Shape;370;p14"/>
          <p:cNvSpPr txBox="1">
            <a:spLocks noGrp="1"/>
          </p:cNvSpPr>
          <p:nvPr>
            <p:ph type="subTitle" idx="2"/>
          </p:nvPr>
        </p:nvSpPr>
        <p:spPr>
          <a:xfrm>
            <a:off x="713224" y="3815588"/>
            <a:ext cx="2305500" cy="48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71" name="Google Shape;371;p14"/>
          <p:cNvSpPr txBox="1">
            <a:spLocks noGrp="1"/>
          </p:cNvSpPr>
          <p:nvPr>
            <p:ph type="subTitle" idx="3"/>
          </p:nvPr>
        </p:nvSpPr>
        <p:spPr>
          <a:xfrm>
            <a:off x="3419250" y="3815588"/>
            <a:ext cx="2305500" cy="48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72" name="Google Shape;372;p14"/>
          <p:cNvSpPr txBox="1">
            <a:spLocks noGrp="1"/>
          </p:cNvSpPr>
          <p:nvPr>
            <p:ph type="subTitle" idx="4"/>
          </p:nvPr>
        </p:nvSpPr>
        <p:spPr>
          <a:xfrm>
            <a:off x="3419250" y="2193175"/>
            <a:ext cx="2305500" cy="48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73" name="Google Shape;373;p14"/>
          <p:cNvSpPr txBox="1">
            <a:spLocks noGrp="1"/>
          </p:cNvSpPr>
          <p:nvPr>
            <p:ph type="title" idx="5" hasCustomPrompt="1"/>
          </p:nvPr>
        </p:nvSpPr>
        <p:spPr>
          <a:xfrm>
            <a:off x="1415375" y="1327825"/>
            <a:ext cx="901200" cy="581400"/>
          </a:xfrm>
          <a:prstGeom prst="rect">
            <a:avLst/>
          </a:prstGeom>
          <a:noFill/>
        </p:spPr>
        <p:txBody>
          <a:bodyPr spcFirstLastPara="1" wrap="square" lIns="91425" tIns="91425" rIns="91425" bIns="91425" anchor="b" anchorCtr="0">
            <a:noAutofit/>
          </a:bodyPr>
          <a:lstStyle>
            <a:lvl1pPr lvl="0" algn="ctr" rtl="0">
              <a:lnSpc>
                <a:spcPct val="115000"/>
              </a:lnSpc>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74" name="Google Shape;374;p14"/>
          <p:cNvSpPr txBox="1">
            <a:spLocks noGrp="1"/>
          </p:cNvSpPr>
          <p:nvPr>
            <p:ph type="title" idx="6" hasCustomPrompt="1"/>
          </p:nvPr>
        </p:nvSpPr>
        <p:spPr>
          <a:xfrm>
            <a:off x="4121400" y="2952792"/>
            <a:ext cx="901200" cy="581400"/>
          </a:xfrm>
          <a:prstGeom prst="rect">
            <a:avLst/>
          </a:prstGeom>
          <a:noFill/>
        </p:spPr>
        <p:txBody>
          <a:bodyPr spcFirstLastPara="1" wrap="square" lIns="91425" tIns="91425" rIns="91425" bIns="91425" anchor="b" anchorCtr="0">
            <a:noAutofit/>
          </a:bodyPr>
          <a:lstStyle>
            <a:lvl1pPr lvl="0" algn="ctr" rtl="0">
              <a:lnSpc>
                <a:spcPct val="115000"/>
              </a:lnSpc>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75" name="Google Shape;375;p14"/>
          <p:cNvSpPr txBox="1">
            <a:spLocks noGrp="1"/>
          </p:cNvSpPr>
          <p:nvPr>
            <p:ph type="title" idx="7" hasCustomPrompt="1"/>
          </p:nvPr>
        </p:nvSpPr>
        <p:spPr>
          <a:xfrm>
            <a:off x="1415375" y="2952792"/>
            <a:ext cx="901200" cy="581400"/>
          </a:xfrm>
          <a:prstGeom prst="rect">
            <a:avLst/>
          </a:prstGeom>
          <a:noFill/>
        </p:spPr>
        <p:txBody>
          <a:bodyPr spcFirstLastPara="1" wrap="square" lIns="91425" tIns="91425" rIns="91425" bIns="91425" anchor="b" anchorCtr="0">
            <a:noAutofit/>
          </a:bodyPr>
          <a:lstStyle>
            <a:lvl1pPr lvl="0" algn="ctr" rtl="0">
              <a:lnSpc>
                <a:spcPct val="115000"/>
              </a:lnSpc>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76" name="Google Shape;376;p14"/>
          <p:cNvSpPr txBox="1">
            <a:spLocks noGrp="1"/>
          </p:cNvSpPr>
          <p:nvPr>
            <p:ph type="title" idx="8" hasCustomPrompt="1"/>
          </p:nvPr>
        </p:nvSpPr>
        <p:spPr>
          <a:xfrm>
            <a:off x="4121400" y="1327825"/>
            <a:ext cx="901200" cy="581400"/>
          </a:xfrm>
          <a:prstGeom prst="rect">
            <a:avLst/>
          </a:prstGeom>
          <a:noFill/>
        </p:spPr>
        <p:txBody>
          <a:bodyPr spcFirstLastPara="1" wrap="square" lIns="91425" tIns="91425" rIns="91425" bIns="91425" anchor="b" anchorCtr="0">
            <a:noAutofit/>
          </a:bodyPr>
          <a:lstStyle>
            <a:lvl1pPr lvl="0" algn="ctr" rtl="0">
              <a:lnSpc>
                <a:spcPct val="115000"/>
              </a:lnSpc>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77" name="Google Shape;377;p14"/>
          <p:cNvSpPr txBox="1">
            <a:spLocks noGrp="1"/>
          </p:cNvSpPr>
          <p:nvPr>
            <p:ph type="subTitle" idx="9"/>
          </p:nvPr>
        </p:nvSpPr>
        <p:spPr>
          <a:xfrm>
            <a:off x="6125276" y="3815588"/>
            <a:ext cx="2305500" cy="48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78" name="Google Shape;378;p14"/>
          <p:cNvSpPr txBox="1">
            <a:spLocks noGrp="1"/>
          </p:cNvSpPr>
          <p:nvPr>
            <p:ph type="subTitle" idx="13"/>
          </p:nvPr>
        </p:nvSpPr>
        <p:spPr>
          <a:xfrm>
            <a:off x="6125276" y="2193175"/>
            <a:ext cx="2305500" cy="48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79" name="Google Shape;379;p14"/>
          <p:cNvSpPr txBox="1">
            <a:spLocks noGrp="1"/>
          </p:cNvSpPr>
          <p:nvPr>
            <p:ph type="title" idx="14" hasCustomPrompt="1"/>
          </p:nvPr>
        </p:nvSpPr>
        <p:spPr>
          <a:xfrm>
            <a:off x="6827425" y="2952792"/>
            <a:ext cx="901200" cy="581400"/>
          </a:xfrm>
          <a:prstGeom prst="rect">
            <a:avLst/>
          </a:prstGeom>
          <a:noFill/>
        </p:spPr>
        <p:txBody>
          <a:bodyPr spcFirstLastPara="1" wrap="square" lIns="91425" tIns="91425" rIns="91425" bIns="91425" anchor="b" anchorCtr="0">
            <a:noAutofit/>
          </a:bodyPr>
          <a:lstStyle>
            <a:lvl1pPr lvl="0" algn="ctr" rtl="0">
              <a:lnSpc>
                <a:spcPct val="115000"/>
              </a:lnSpc>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80" name="Google Shape;380;p14"/>
          <p:cNvSpPr txBox="1">
            <a:spLocks noGrp="1"/>
          </p:cNvSpPr>
          <p:nvPr>
            <p:ph type="title" idx="15" hasCustomPrompt="1"/>
          </p:nvPr>
        </p:nvSpPr>
        <p:spPr>
          <a:xfrm>
            <a:off x="6827425" y="1327825"/>
            <a:ext cx="901200" cy="581400"/>
          </a:xfrm>
          <a:prstGeom prst="rect">
            <a:avLst/>
          </a:prstGeom>
          <a:noFill/>
        </p:spPr>
        <p:txBody>
          <a:bodyPr spcFirstLastPara="1" wrap="square" lIns="91425" tIns="91425" rIns="91425" bIns="91425" anchor="b" anchorCtr="0">
            <a:noAutofit/>
          </a:bodyPr>
          <a:lstStyle>
            <a:lvl1pPr lvl="0" algn="ctr" rtl="0">
              <a:lnSpc>
                <a:spcPct val="115000"/>
              </a:lnSpc>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81" name="Google Shape;381;p14"/>
          <p:cNvSpPr txBox="1">
            <a:spLocks noGrp="1"/>
          </p:cNvSpPr>
          <p:nvPr>
            <p:ph type="subTitle" idx="16"/>
          </p:nvPr>
        </p:nvSpPr>
        <p:spPr>
          <a:xfrm>
            <a:off x="713225" y="1835575"/>
            <a:ext cx="2305500" cy="38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Font typeface="Bebas Neue"/>
              <a:buNone/>
              <a:defRPr sz="2000" b="1">
                <a:latin typeface="Arvo"/>
                <a:ea typeface="Arvo"/>
                <a:cs typeface="Arvo"/>
                <a:sym typeface="Arvo"/>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1600"/>
              </a:spcBef>
              <a:spcAft>
                <a:spcPts val="1600"/>
              </a:spcAft>
              <a:buSzPts val="2400"/>
              <a:buFont typeface="Bebas Neue"/>
              <a:buNone/>
              <a:defRPr sz="2400">
                <a:latin typeface="Bebas Neue"/>
                <a:ea typeface="Bebas Neue"/>
                <a:cs typeface="Bebas Neue"/>
                <a:sym typeface="Bebas Neue"/>
              </a:defRPr>
            </a:lvl9pPr>
          </a:lstStyle>
          <a:p>
            <a:endParaRPr/>
          </a:p>
        </p:txBody>
      </p:sp>
      <p:sp>
        <p:nvSpPr>
          <p:cNvPr id="382" name="Google Shape;382;p14"/>
          <p:cNvSpPr txBox="1">
            <a:spLocks noGrp="1"/>
          </p:cNvSpPr>
          <p:nvPr>
            <p:ph type="subTitle" idx="17"/>
          </p:nvPr>
        </p:nvSpPr>
        <p:spPr>
          <a:xfrm>
            <a:off x="713225" y="3457998"/>
            <a:ext cx="2305500" cy="38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Font typeface="Bebas Neue"/>
              <a:buNone/>
              <a:defRPr sz="2000" b="1">
                <a:latin typeface="Arvo"/>
                <a:ea typeface="Arvo"/>
                <a:cs typeface="Arvo"/>
                <a:sym typeface="Arvo"/>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1600"/>
              </a:spcBef>
              <a:spcAft>
                <a:spcPts val="1600"/>
              </a:spcAft>
              <a:buSzPts val="2400"/>
              <a:buFont typeface="Bebas Neue"/>
              <a:buNone/>
              <a:defRPr sz="2400">
                <a:latin typeface="Bebas Neue"/>
                <a:ea typeface="Bebas Neue"/>
                <a:cs typeface="Bebas Neue"/>
                <a:sym typeface="Bebas Neue"/>
              </a:defRPr>
            </a:lvl9pPr>
          </a:lstStyle>
          <a:p>
            <a:endParaRPr/>
          </a:p>
        </p:txBody>
      </p:sp>
      <p:sp>
        <p:nvSpPr>
          <p:cNvPr id="383" name="Google Shape;383;p14"/>
          <p:cNvSpPr txBox="1">
            <a:spLocks noGrp="1"/>
          </p:cNvSpPr>
          <p:nvPr>
            <p:ph type="subTitle" idx="18"/>
          </p:nvPr>
        </p:nvSpPr>
        <p:spPr>
          <a:xfrm>
            <a:off x="3419250" y="3457998"/>
            <a:ext cx="2305500" cy="38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Font typeface="Bebas Neue"/>
              <a:buNone/>
              <a:defRPr sz="2000" b="1">
                <a:latin typeface="Arvo"/>
                <a:ea typeface="Arvo"/>
                <a:cs typeface="Arvo"/>
                <a:sym typeface="Arvo"/>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1600"/>
              </a:spcBef>
              <a:spcAft>
                <a:spcPts val="1600"/>
              </a:spcAft>
              <a:buSzPts val="2400"/>
              <a:buFont typeface="Bebas Neue"/>
              <a:buNone/>
              <a:defRPr sz="2400">
                <a:latin typeface="Bebas Neue"/>
                <a:ea typeface="Bebas Neue"/>
                <a:cs typeface="Bebas Neue"/>
                <a:sym typeface="Bebas Neue"/>
              </a:defRPr>
            </a:lvl9pPr>
          </a:lstStyle>
          <a:p>
            <a:endParaRPr/>
          </a:p>
        </p:txBody>
      </p:sp>
      <p:sp>
        <p:nvSpPr>
          <p:cNvPr id="384" name="Google Shape;384;p14"/>
          <p:cNvSpPr txBox="1">
            <a:spLocks noGrp="1"/>
          </p:cNvSpPr>
          <p:nvPr>
            <p:ph type="subTitle" idx="19"/>
          </p:nvPr>
        </p:nvSpPr>
        <p:spPr>
          <a:xfrm>
            <a:off x="3419250" y="1835575"/>
            <a:ext cx="2305500" cy="38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Font typeface="Bebas Neue"/>
              <a:buNone/>
              <a:defRPr sz="2000" b="1">
                <a:latin typeface="Arvo"/>
                <a:ea typeface="Arvo"/>
                <a:cs typeface="Arvo"/>
                <a:sym typeface="Arvo"/>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1600"/>
              </a:spcBef>
              <a:spcAft>
                <a:spcPts val="1600"/>
              </a:spcAft>
              <a:buSzPts val="2400"/>
              <a:buFont typeface="Bebas Neue"/>
              <a:buNone/>
              <a:defRPr sz="2400">
                <a:latin typeface="Bebas Neue"/>
                <a:ea typeface="Bebas Neue"/>
                <a:cs typeface="Bebas Neue"/>
                <a:sym typeface="Bebas Neue"/>
              </a:defRPr>
            </a:lvl9pPr>
          </a:lstStyle>
          <a:p>
            <a:endParaRPr/>
          </a:p>
        </p:txBody>
      </p:sp>
      <p:sp>
        <p:nvSpPr>
          <p:cNvPr id="385" name="Google Shape;385;p14"/>
          <p:cNvSpPr txBox="1">
            <a:spLocks noGrp="1"/>
          </p:cNvSpPr>
          <p:nvPr>
            <p:ph type="subTitle" idx="20"/>
          </p:nvPr>
        </p:nvSpPr>
        <p:spPr>
          <a:xfrm>
            <a:off x="6125275" y="3457998"/>
            <a:ext cx="2305500" cy="38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Font typeface="Bebas Neue"/>
              <a:buNone/>
              <a:defRPr sz="2000" b="1">
                <a:latin typeface="Arvo"/>
                <a:ea typeface="Arvo"/>
                <a:cs typeface="Arvo"/>
                <a:sym typeface="Arvo"/>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1600"/>
              </a:spcBef>
              <a:spcAft>
                <a:spcPts val="1600"/>
              </a:spcAft>
              <a:buSzPts val="2400"/>
              <a:buFont typeface="Bebas Neue"/>
              <a:buNone/>
              <a:defRPr sz="2400">
                <a:latin typeface="Bebas Neue"/>
                <a:ea typeface="Bebas Neue"/>
                <a:cs typeface="Bebas Neue"/>
                <a:sym typeface="Bebas Neue"/>
              </a:defRPr>
            </a:lvl9pPr>
          </a:lstStyle>
          <a:p>
            <a:endParaRPr/>
          </a:p>
        </p:txBody>
      </p:sp>
      <p:sp>
        <p:nvSpPr>
          <p:cNvPr id="386" name="Google Shape;386;p14"/>
          <p:cNvSpPr txBox="1">
            <a:spLocks noGrp="1"/>
          </p:cNvSpPr>
          <p:nvPr>
            <p:ph type="subTitle" idx="21"/>
          </p:nvPr>
        </p:nvSpPr>
        <p:spPr>
          <a:xfrm>
            <a:off x="6125275" y="1835575"/>
            <a:ext cx="2305500" cy="38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Font typeface="Bebas Neue"/>
              <a:buNone/>
              <a:defRPr sz="2000" b="1">
                <a:latin typeface="Arvo"/>
                <a:ea typeface="Arvo"/>
                <a:cs typeface="Arvo"/>
                <a:sym typeface="Arvo"/>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1600"/>
              </a:spcBef>
              <a:spcAft>
                <a:spcPts val="1600"/>
              </a:spcAft>
              <a:buSzPts val="2400"/>
              <a:buFont typeface="Bebas Neue"/>
              <a:buNone/>
              <a:defRPr sz="2400">
                <a:latin typeface="Bebas Neue"/>
                <a:ea typeface="Bebas Neue"/>
                <a:cs typeface="Bebas Neue"/>
                <a:sym typeface="Bebas Neue"/>
              </a:defRPr>
            </a:lvl9pPr>
          </a:lstStyle>
          <a:p>
            <a:endParaRPr/>
          </a:p>
        </p:txBody>
      </p:sp>
      <p:sp>
        <p:nvSpPr>
          <p:cNvPr id="387" name="Google Shape;387;p14"/>
          <p:cNvSpPr/>
          <p:nvPr/>
        </p:nvSpPr>
        <p:spPr>
          <a:xfrm>
            <a:off x="7463251" y="53550"/>
            <a:ext cx="365972" cy="298997"/>
          </a:xfrm>
          <a:custGeom>
            <a:avLst/>
            <a:gdLst/>
            <a:ahLst/>
            <a:cxnLst/>
            <a:rect l="l" t="t" r="r" b="b"/>
            <a:pathLst>
              <a:path w="20136" h="16451" extrusionOk="0">
                <a:moveTo>
                  <a:pt x="12196" y="1187"/>
                </a:moveTo>
                <a:cubicBezTo>
                  <a:pt x="14515" y="3515"/>
                  <a:pt x="16853" y="5861"/>
                  <a:pt x="19110" y="8127"/>
                </a:cubicBezTo>
                <a:cubicBezTo>
                  <a:pt x="16772" y="10465"/>
                  <a:pt x="14408" y="12838"/>
                  <a:pt x="12062" y="15175"/>
                </a:cubicBezTo>
                <a:cubicBezTo>
                  <a:pt x="11696" y="14800"/>
                  <a:pt x="11197" y="14301"/>
                  <a:pt x="10679" y="13774"/>
                </a:cubicBezTo>
                <a:cubicBezTo>
                  <a:pt x="12463" y="11990"/>
                  <a:pt x="14292" y="10161"/>
                  <a:pt x="16139" y="8324"/>
                </a:cubicBezTo>
                <a:cubicBezTo>
                  <a:pt x="14230" y="6432"/>
                  <a:pt x="12401" y="4604"/>
                  <a:pt x="10536" y="2739"/>
                </a:cubicBezTo>
                <a:cubicBezTo>
                  <a:pt x="11143" y="2177"/>
                  <a:pt x="11660" y="1695"/>
                  <a:pt x="12196" y="1187"/>
                </a:cubicBezTo>
                <a:close/>
                <a:moveTo>
                  <a:pt x="11973" y="0"/>
                </a:moveTo>
                <a:cubicBezTo>
                  <a:pt x="11357" y="723"/>
                  <a:pt x="10742" y="1428"/>
                  <a:pt x="10046" y="2239"/>
                </a:cubicBezTo>
                <a:cubicBezTo>
                  <a:pt x="9323" y="1446"/>
                  <a:pt x="8699" y="759"/>
                  <a:pt x="8119" y="125"/>
                </a:cubicBezTo>
                <a:cubicBezTo>
                  <a:pt x="5335" y="2909"/>
                  <a:pt x="2650" y="5603"/>
                  <a:pt x="1" y="8243"/>
                </a:cubicBezTo>
                <a:cubicBezTo>
                  <a:pt x="2641" y="10884"/>
                  <a:pt x="5335" y="13578"/>
                  <a:pt x="8208" y="16451"/>
                </a:cubicBezTo>
                <a:cubicBezTo>
                  <a:pt x="8779" y="15782"/>
                  <a:pt x="9403" y="15059"/>
                  <a:pt x="10180" y="14158"/>
                </a:cubicBezTo>
                <a:cubicBezTo>
                  <a:pt x="10902" y="14979"/>
                  <a:pt x="11518" y="15683"/>
                  <a:pt x="12026" y="16263"/>
                </a:cubicBezTo>
                <a:cubicBezTo>
                  <a:pt x="14774" y="13516"/>
                  <a:pt x="17468" y="10830"/>
                  <a:pt x="20135" y="8154"/>
                </a:cubicBezTo>
                <a:cubicBezTo>
                  <a:pt x="17522" y="5549"/>
                  <a:pt x="14845" y="2873"/>
                  <a:pt x="119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8" name="Google Shape;388;p14"/>
          <p:cNvGrpSpPr/>
          <p:nvPr/>
        </p:nvGrpSpPr>
        <p:grpSpPr>
          <a:xfrm>
            <a:off x="252474" y="3457997"/>
            <a:ext cx="230865" cy="680822"/>
            <a:chOff x="231825" y="539500"/>
            <a:chExt cx="332228" cy="979741"/>
          </a:xfrm>
        </p:grpSpPr>
        <p:sp>
          <p:nvSpPr>
            <p:cNvPr id="389" name="Google Shape;389;p14"/>
            <p:cNvSpPr/>
            <p:nvPr/>
          </p:nvSpPr>
          <p:spPr>
            <a:xfrm>
              <a:off x="232425" y="1321812"/>
              <a:ext cx="331508" cy="197429"/>
            </a:xfrm>
            <a:custGeom>
              <a:avLst/>
              <a:gdLst/>
              <a:ahLst/>
              <a:cxnLst/>
              <a:rect l="l" t="t" r="r" b="b"/>
              <a:pathLst>
                <a:path w="24846" h="14797" extrusionOk="0">
                  <a:moveTo>
                    <a:pt x="12441" y="0"/>
                  </a:moveTo>
                  <a:cubicBezTo>
                    <a:pt x="5807" y="0"/>
                    <a:pt x="107" y="5467"/>
                    <a:pt x="18" y="11892"/>
                  </a:cubicBezTo>
                  <a:cubicBezTo>
                    <a:pt x="0" y="13489"/>
                    <a:pt x="509" y="14702"/>
                    <a:pt x="2204" y="14792"/>
                  </a:cubicBezTo>
                  <a:cubicBezTo>
                    <a:pt x="2266" y="14795"/>
                    <a:pt x="2327" y="14797"/>
                    <a:pt x="2387" y="14797"/>
                  </a:cubicBezTo>
                  <a:cubicBezTo>
                    <a:pt x="3916" y="14797"/>
                    <a:pt x="4582" y="13714"/>
                    <a:pt x="4728" y="12169"/>
                  </a:cubicBezTo>
                  <a:cubicBezTo>
                    <a:pt x="5148" y="7780"/>
                    <a:pt x="8279" y="4755"/>
                    <a:pt x="12374" y="4711"/>
                  </a:cubicBezTo>
                  <a:cubicBezTo>
                    <a:pt x="12403" y="4711"/>
                    <a:pt x="12433" y="4710"/>
                    <a:pt x="12463" y="4710"/>
                  </a:cubicBezTo>
                  <a:cubicBezTo>
                    <a:pt x="16550" y="4710"/>
                    <a:pt x="19674" y="7750"/>
                    <a:pt x="20144" y="12240"/>
                  </a:cubicBezTo>
                  <a:cubicBezTo>
                    <a:pt x="20295" y="13763"/>
                    <a:pt x="20986" y="14794"/>
                    <a:pt x="22464" y="14794"/>
                  </a:cubicBezTo>
                  <a:cubicBezTo>
                    <a:pt x="22553" y="14794"/>
                    <a:pt x="22645" y="14790"/>
                    <a:pt x="22740" y="14783"/>
                  </a:cubicBezTo>
                  <a:cubicBezTo>
                    <a:pt x="24301" y="14667"/>
                    <a:pt x="24845" y="13543"/>
                    <a:pt x="24845" y="12008"/>
                  </a:cubicBezTo>
                  <a:cubicBezTo>
                    <a:pt x="24836" y="5594"/>
                    <a:pt x="19136" y="27"/>
                    <a:pt x="12490" y="1"/>
                  </a:cubicBezTo>
                  <a:cubicBezTo>
                    <a:pt x="12473" y="0"/>
                    <a:pt x="12457" y="0"/>
                    <a:pt x="1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14"/>
            <p:cNvSpPr/>
            <p:nvPr/>
          </p:nvSpPr>
          <p:spPr>
            <a:xfrm>
              <a:off x="231825" y="539500"/>
              <a:ext cx="332228" cy="197669"/>
            </a:xfrm>
            <a:custGeom>
              <a:avLst/>
              <a:gdLst/>
              <a:ahLst/>
              <a:cxnLst/>
              <a:rect l="l" t="t" r="r" b="b"/>
              <a:pathLst>
                <a:path w="24900" h="14815" extrusionOk="0">
                  <a:moveTo>
                    <a:pt x="12485" y="1"/>
                  </a:moveTo>
                  <a:cubicBezTo>
                    <a:pt x="5790" y="1"/>
                    <a:pt x="1" y="5658"/>
                    <a:pt x="63" y="12116"/>
                  </a:cubicBezTo>
                  <a:cubicBezTo>
                    <a:pt x="81" y="13677"/>
                    <a:pt x="705" y="14729"/>
                    <a:pt x="2266" y="14810"/>
                  </a:cubicBezTo>
                  <a:cubicBezTo>
                    <a:pt x="2324" y="14813"/>
                    <a:pt x="2381" y="14814"/>
                    <a:pt x="2437" y="14814"/>
                  </a:cubicBezTo>
                  <a:cubicBezTo>
                    <a:pt x="3874" y="14814"/>
                    <a:pt x="4584" y="13825"/>
                    <a:pt x="4755" y="12356"/>
                  </a:cubicBezTo>
                  <a:cubicBezTo>
                    <a:pt x="5308" y="7709"/>
                    <a:pt x="8306" y="4747"/>
                    <a:pt x="12436" y="4720"/>
                  </a:cubicBezTo>
                  <a:cubicBezTo>
                    <a:pt x="12460" y="4720"/>
                    <a:pt x="12484" y="4720"/>
                    <a:pt x="12508" y="4720"/>
                  </a:cubicBezTo>
                  <a:cubicBezTo>
                    <a:pt x="16594" y="4720"/>
                    <a:pt x="19710" y="7753"/>
                    <a:pt x="20189" y="12276"/>
                  </a:cubicBezTo>
                  <a:cubicBezTo>
                    <a:pt x="20347" y="13768"/>
                    <a:pt x="21031" y="14811"/>
                    <a:pt x="22530" y="14811"/>
                  </a:cubicBezTo>
                  <a:cubicBezTo>
                    <a:pt x="22555" y="14811"/>
                    <a:pt x="22581" y="14810"/>
                    <a:pt x="22606" y="14810"/>
                  </a:cubicBezTo>
                  <a:cubicBezTo>
                    <a:pt x="24284" y="14774"/>
                    <a:pt x="24899" y="13641"/>
                    <a:pt x="24890" y="12009"/>
                  </a:cubicBezTo>
                  <a:cubicBezTo>
                    <a:pt x="24872" y="5594"/>
                    <a:pt x="19163" y="28"/>
                    <a:pt x="12517" y="1"/>
                  </a:cubicBezTo>
                  <a:cubicBezTo>
                    <a:pt x="12506" y="1"/>
                    <a:pt x="12496" y="1"/>
                    <a:pt x="12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14"/>
            <p:cNvSpPr/>
            <p:nvPr/>
          </p:nvSpPr>
          <p:spPr>
            <a:xfrm>
              <a:off x="232652" y="1060922"/>
              <a:ext cx="331401" cy="197109"/>
            </a:xfrm>
            <a:custGeom>
              <a:avLst/>
              <a:gdLst/>
              <a:ahLst/>
              <a:cxnLst/>
              <a:rect l="l" t="t" r="r" b="b"/>
              <a:pathLst>
                <a:path w="24838" h="14773" extrusionOk="0">
                  <a:moveTo>
                    <a:pt x="12422" y="1"/>
                  </a:moveTo>
                  <a:cubicBezTo>
                    <a:pt x="12406" y="1"/>
                    <a:pt x="12390" y="1"/>
                    <a:pt x="12374" y="1"/>
                  </a:cubicBezTo>
                  <a:cubicBezTo>
                    <a:pt x="5719" y="36"/>
                    <a:pt x="1" y="5612"/>
                    <a:pt x="1" y="12026"/>
                  </a:cubicBezTo>
                  <a:cubicBezTo>
                    <a:pt x="10" y="13543"/>
                    <a:pt x="500" y="14658"/>
                    <a:pt x="2133" y="14765"/>
                  </a:cubicBezTo>
                  <a:cubicBezTo>
                    <a:pt x="2213" y="14770"/>
                    <a:pt x="2291" y="14772"/>
                    <a:pt x="2366" y="14772"/>
                  </a:cubicBezTo>
                  <a:cubicBezTo>
                    <a:pt x="3917" y="14772"/>
                    <a:pt x="4549" y="13736"/>
                    <a:pt x="4702" y="12214"/>
                  </a:cubicBezTo>
                  <a:cubicBezTo>
                    <a:pt x="5148" y="7753"/>
                    <a:pt x="8199" y="4818"/>
                    <a:pt x="12357" y="4791"/>
                  </a:cubicBezTo>
                  <a:cubicBezTo>
                    <a:pt x="12376" y="4791"/>
                    <a:pt x="12395" y="4791"/>
                    <a:pt x="12414" y="4791"/>
                  </a:cubicBezTo>
                  <a:cubicBezTo>
                    <a:pt x="16622" y="4791"/>
                    <a:pt x="19629" y="7694"/>
                    <a:pt x="20127" y="12285"/>
                  </a:cubicBezTo>
                  <a:cubicBezTo>
                    <a:pt x="20283" y="13755"/>
                    <a:pt x="20923" y="14767"/>
                    <a:pt x="22452" y="14767"/>
                  </a:cubicBezTo>
                  <a:cubicBezTo>
                    <a:pt x="22491" y="14767"/>
                    <a:pt x="22531" y="14766"/>
                    <a:pt x="22571" y="14765"/>
                  </a:cubicBezTo>
                  <a:cubicBezTo>
                    <a:pt x="24329" y="14711"/>
                    <a:pt x="24837" y="13552"/>
                    <a:pt x="24819" y="11955"/>
                  </a:cubicBezTo>
                  <a:cubicBezTo>
                    <a:pt x="24775" y="5547"/>
                    <a:pt x="19030" y="1"/>
                    <a:pt x="124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14"/>
            <p:cNvSpPr/>
            <p:nvPr/>
          </p:nvSpPr>
          <p:spPr>
            <a:xfrm>
              <a:off x="232652" y="801111"/>
              <a:ext cx="331281" cy="196308"/>
            </a:xfrm>
            <a:custGeom>
              <a:avLst/>
              <a:gdLst/>
              <a:ahLst/>
              <a:cxnLst/>
              <a:rect l="l" t="t" r="r" b="b"/>
              <a:pathLst>
                <a:path w="24829" h="14713" extrusionOk="0">
                  <a:moveTo>
                    <a:pt x="12419" y="0"/>
                  </a:moveTo>
                  <a:cubicBezTo>
                    <a:pt x="5701" y="0"/>
                    <a:pt x="19" y="5478"/>
                    <a:pt x="1" y="11928"/>
                  </a:cubicBezTo>
                  <a:cubicBezTo>
                    <a:pt x="1" y="13453"/>
                    <a:pt x="500" y="14586"/>
                    <a:pt x="2106" y="14702"/>
                  </a:cubicBezTo>
                  <a:cubicBezTo>
                    <a:pt x="2198" y="14709"/>
                    <a:pt x="2287" y="14712"/>
                    <a:pt x="2373" y="14712"/>
                  </a:cubicBezTo>
                  <a:cubicBezTo>
                    <a:pt x="3864" y="14712"/>
                    <a:pt x="4550" y="13704"/>
                    <a:pt x="4702" y="12177"/>
                  </a:cubicBezTo>
                  <a:cubicBezTo>
                    <a:pt x="5166" y="7699"/>
                    <a:pt x="8208" y="4737"/>
                    <a:pt x="12312" y="4702"/>
                  </a:cubicBezTo>
                  <a:cubicBezTo>
                    <a:pt x="12343" y="4701"/>
                    <a:pt x="12375" y="4701"/>
                    <a:pt x="12406" y="4701"/>
                  </a:cubicBezTo>
                  <a:cubicBezTo>
                    <a:pt x="16578" y="4701"/>
                    <a:pt x="19657" y="7653"/>
                    <a:pt x="20118" y="12168"/>
                  </a:cubicBezTo>
                  <a:cubicBezTo>
                    <a:pt x="20278" y="13703"/>
                    <a:pt x="20965" y="14712"/>
                    <a:pt x="22456" y="14712"/>
                  </a:cubicBezTo>
                  <a:cubicBezTo>
                    <a:pt x="22542" y="14712"/>
                    <a:pt x="22631" y="14709"/>
                    <a:pt x="22723" y="14702"/>
                  </a:cubicBezTo>
                  <a:cubicBezTo>
                    <a:pt x="24329" y="14586"/>
                    <a:pt x="24828" y="13453"/>
                    <a:pt x="24828" y="11936"/>
                  </a:cubicBezTo>
                  <a:cubicBezTo>
                    <a:pt x="24810" y="5487"/>
                    <a:pt x="19128" y="0"/>
                    <a:pt x="12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3" name="Google Shape;393;p14"/>
          <p:cNvGrpSpPr/>
          <p:nvPr/>
        </p:nvGrpSpPr>
        <p:grpSpPr>
          <a:xfrm>
            <a:off x="202088" y="352538"/>
            <a:ext cx="230850" cy="73025"/>
            <a:chOff x="6066450" y="2861550"/>
            <a:chExt cx="230850" cy="73025"/>
          </a:xfrm>
        </p:grpSpPr>
        <p:sp>
          <p:nvSpPr>
            <p:cNvPr id="394" name="Google Shape;394;p14"/>
            <p:cNvSpPr/>
            <p:nvPr/>
          </p:nvSpPr>
          <p:spPr>
            <a:xfrm>
              <a:off x="6224350" y="2861550"/>
              <a:ext cx="72950" cy="73025"/>
            </a:xfrm>
            <a:custGeom>
              <a:avLst/>
              <a:gdLst/>
              <a:ahLst/>
              <a:cxnLst/>
              <a:rect l="l" t="t" r="r" b="b"/>
              <a:pathLst>
                <a:path w="2918" h="2921" extrusionOk="0">
                  <a:moveTo>
                    <a:pt x="1446" y="0"/>
                  </a:moveTo>
                  <a:cubicBezTo>
                    <a:pt x="1419" y="0"/>
                    <a:pt x="1392" y="1"/>
                    <a:pt x="1366" y="3"/>
                  </a:cubicBezTo>
                  <a:cubicBezTo>
                    <a:pt x="598" y="47"/>
                    <a:pt x="1" y="698"/>
                    <a:pt x="10" y="1483"/>
                  </a:cubicBezTo>
                  <a:cubicBezTo>
                    <a:pt x="27" y="2267"/>
                    <a:pt x="688" y="2920"/>
                    <a:pt x="1460" y="2920"/>
                  </a:cubicBezTo>
                  <a:cubicBezTo>
                    <a:pt x="1470" y="2920"/>
                    <a:pt x="1480" y="2920"/>
                    <a:pt x="1491" y="2920"/>
                  </a:cubicBezTo>
                  <a:cubicBezTo>
                    <a:pt x="2267" y="2893"/>
                    <a:pt x="2918" y="2179"/>
                    <a:pt x="2882" y="1394"/>
                  </a:cubicBezTo>
                  <a:cubicBezTo>
                    <a:pt x="2839" y="610"/>
                    <a:pt x="2205" y="0"/>
                    <a:pt x="1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14"/>
            <p:cNvSpPr/>
            <p:nvPr/>
          </p:nvSpPr>
          <p:spPr>
            <a:xfrm>
              <a:off x="6066450" y="2861600"/>
              <a:ext cx="72300" cy="72950"/>
            </a:xfrm>
            <a:custGeom>
              <a:avLst/>
              <a:gdLst/>
              <a:ahLst/>
              <a:cxnLst/>
              <a:rect l="l" t="t" r="r" b="b"/>
              <a:pathLst>
                <a:path w="2892" h="2918" extrusionOk="0">
                  <a:moveTo>
                    <a:pt x="1462" y="0"/>
                  </a:moveTo>
                  <a:cubicBezTo>
                    <a:pt x="1457" y="0"/>
                    <a:pt x="1451" y="0"/>
                    <a:pt x="1446" y="1"/>
                  </a:cubicBezTo>
                  <a:cubicBezTo>
                    <a:pt x="652" y="9"/>
                    <a:pt x="1" y="687"/>
                    <a:pt x="27" y="1490"/>
                  </a:cubicBezTo>
                  <a:cubicBezTo>
                    <a:pt x="45" y="2249"/>
                    <a:pt x="697" y="2900"/>
                    <a:pt x="1446" y="2918"/>
                  </a:cubicBezTo>
                  <a:cubicBezTo>
                    <a:pt x="1451" y="2918"/>
                    <a:pt x="1456" y="2918"/>
                    <a:pt x="1461" y="2918"/>
                  </a:cubicBezTo>
                  <a:cubicBezTo>
                    <a:pt x="2240" y="2918"/>
                    <a:pt x="2891" y="2252"/>
                    <a:pt x="2882" y="1455"/>
                  </a:cubicBezTo>
                  <a:cubicBezTo>
                    <a:pt x="2882" y="640"/>
                    <a:pt x="2249"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 name="Google Shape;396;p14"/>
          <p:cNvGrpSpPr/>
          <p:nvPr/>
        </p:nvGrpSpPr>
        <p:grpSpPr>
          <a:xfrm>
            <a:off x="8640650" y="4224200"/>
            <a:ext cx="230850" cy="73025"/>
            <a:chOff x="6066450" y="2861550"/>
            <a:chExt cx="230850" cy="73025"/>
          </a:xfrm>
        </p:grpSpPr>
        <p:sp>
          <p:nvSpPr>
            <p:cNvPr id="397" name="Google Shape;397;p14"/>
            <p:cNvSpPr/>
            <p:nvPr/>
          </p:nvSpPr>
          <p:spPr>
            <a:xfrm>
              <a:off x="6224350" y="2861550"/>
              <a:ext cx="72950" cy="73025"/>
            </a:xfrm>
            <a:custGeom>
              <a:avLst/>
              <a:gdLst/>
              <a:ahLst/>
              <a:cxnLst/>
              <a:rect l="l" t="t" r="r" b="b"/>
              <a:pathLst>
                <a:path w="2918" h="2921" extrusionOk="0">
                  <a:moveTo>
                    <a:pt x="1446" y="0"/>
                  </a:moveTo>
                  <a:cubicBezTo>
                    <a:pt x="1419" y="0"/>
                    <a:pt x="1392" y="1"/>
                    <a:pt x="1366" y="3"/>
                  </a:cubicBezTo>
                  <a:cubicBezTo>
                    <a:pt x="598" y="47"/>
                    <a:pt x="1" y="698"/>
                    <a:pt x="10" y="1483"/>
                  </a:cubicBezTo>
                  <a:cubicBezTo>
                    <a:pt x="27" y="2267"/>
                    <a:pt x="688" y="2920"/>
                    <a:pt x="1460" y="2920"/>
                  </a:cubicBezTo>
                  <a:cubicBezTo>
                    <a:pt x="1470" y="2920"/>
                    <a:pt x="1480" y="2920"/>
                    <a:pt x="1491" y="2920"/>
                  </a:cubicBezTo>
                  <a:cubicBezTo>
                    <a:pt x="2267" y="2893"/>
                    <a:pt x="2918" y="2179"/>
                    <a:pt x="2882" y="1394"/>
                  </a:cubicBezTo>
                  <a:cubicBezTo>
                    <a:pt x="2839" y="610"/>
                    <a:pt x="2205" y="0"/>
                    <a:pt x="1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14"/>
            <p:cNvSpPr/>
            <p:nvPr/>
          </p:nvSpPr>
          <p:spPr>
            <a:xfrm>
              <a:off x="6066450" y="2861600"/>
              <a:ext cx="72300" cy="72950"/>
            </a:xfrm>
            <a:custGeom>
              <a:avLst/>
              <a:gdLst/>
              <a:ahLst/>
              <a:cxnLst/>
              <a:rect l="l" t="t" r="r" b="b"/>
              <a:pathLst>
                <a:path w="2892" h="2918" extrusionOk="0">
                  <a:moveTo>
                    <a:pt x="1462" y="0"/>
                  </a:moveTo>
                  <a:cubicBezTo>
                    <a:pt x="1457" y="0"/>
                    <a:pt x="1451" y="0"/>
                    <a:pt x="1446" y="1"/>
                  </a:cubicBezTo>
                  <a:cubicBezTo>
                    <a:pt x="652" y="9"/>
                    <a:pt x="1" y="687"/>
                    <a:pt x="27" y="1490"/>
                  </a:cubicBezTo>
                  <a:cubicBezTo>
                    <a:pt x="45" y="2249"/>
                    <a:pt x="697" y="2900"/>
                    <a:pt x="1446" y="2918"/>
                  </a:cubicBezTo>
                  <a:cubicBezTo>
                    <a:pt x="1451" y="2918"/>
                    <a:pt x="1456" y="2918"/>
                    <a:pt x="1461" y="2918"/>
                  </a:cubicBezTo>
                  <a:cubicBezTo>
                    <a:pt x="2240" y="2918"/>
                    <a:pt x="2891" y="2252"/>
                    <a:pt x="2882" y="1455"/>
                  </a:cubicBezTo>
                  <a:cubicBezTo>
                    <a:pt x="2882" y="640"/>
                    <a:pt x="2249"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 name="Google Shape;399;p14"/>
          <p:cNvGrpSpPr/>
          <p:nvPr/>
        </p:nvGrpSpPr>
        <p:grpSpPr>
          <a:xfrm rot="5400000">
            <a:off x="7799099" y="4535734"/>
            <a:ext cx="230865" cy="680822"/>
            <a:chOff x="231825" y="539500"/>
            <a:chExt cx="332228" cy="979741"/>
          </a:xfrm>
        </p:grpSpPr>
        <p:sp>
          <p:nvSpPr>
            <p:cNvPr id="400" name="Google Shape;400;p14"/>
            <p:cNvSpPr/>
            <p:nvPr/>
          </p:nvSpPr>
          <p:spPr>
            <a:xfrm>
              <a:off x="232425" y="1321812"/>
              <a:ext cx="331508" cy="197429"/>
            </a:xfrm>
            <a:custGeom>
              <a:avLst/>
              <a:gdLst/>
              <a:ahLst/>
              <a:cxnLst/>
              <a:rect l="l" t="t" r="r" b="b"/>
              <a:pathLst>
                <a:path w="24846" h="14797" extrusionOk="0">
                  <a:moveTo>
                    <a:pt x="12441" y="0"/>
                  </a:moveTo>
                  <a:cubicBezTo>
                    <a:pt x="5807" y="0"/>
                    <a:pt x="107" y="5467"/>
                    <a:pt x="18" y="11892"/>
                  </a:cubicBezTo>
                  <a:cubicBezTo>
                    <a:pt x="0" y="13489"/>
                    <a:pt x="509" y="14702"/>
                    <a:pt x="2204" y="14792"/>
                  </a:cubicBezTo>
                  <a:cubicBezTo>
                    <a:pt x="2266" y="14795"/>
                    <a:pt x="2327" y="14797"/>
                    <a:pt x="2387" y="14797"/>
                  </a:cubicBezTo>
                  <a:cubicBezTo>
                    <a:pt x="3916" y="14797"/>
                    <a:pt x="4582" y="13714"/>
                    <a:pt x="4728" y="12169"/>
                  </a:cubicBezTo>
                  <a:cubicBezTo>
                    <a:pt x="5148" y="7780"/>
                    <a:pt x="8279" y="4755"/>
                    <a:pt x="12374" y="4711"/>
                  </a:cubicBezTo>
                  <a:cubicBezTo>
                    <a:pt x="12403" y="4711"/>
                    <a:pt x="12433" y="4710"/>
                    <a:pt x="12463" y="4710"/>
                  </a:cubicBezTo>
                  <a:cubicBezTo>
                    <a:pt x="16550" y="4710"/>
                    <a:pt x="19674" y="7750"/>
                    <a:pt x="20144" y="12240"/>
                  </a:cubicBezTo>
                  <a:cubicBezTo>
                    <a:pt x="20295" y="13763"/>
                    <a:pt x="20986" y="14794"/>
                    <a:pt x="22464" y="14794"/>
                  </a:cubicBezTo>
                  <a:cubicBezTo>
                    <a:pt x="22553" y="14794"/>
                    <a:pt x="22645" y="14790"/>
                    <a:pt x="22740" y="14783"/>
                  </a:cubicBezTo>
                  <a:cubicBezTo>
                    <a:pt x="24301" y="14667"/>
                    <a:pt x="24845" y="13543"/>
                    <a:pt x="24845" y="12008"/>
                  </a:cubicBezTo>
                  <a:cubicBezTo>
                    <a:pt x="24836" y="5594"/>
                    <a:pt x="19136" y="27"/>
                    <a:pt x="12490" y="1"/>
                  </a:cubicBezTo>
                  <a:cubicBezTo>
                    <a:pt x="12473" y="0"/>
                    <a:pt x="12457" y="0"/>
                    <a:pt x="1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14"/>
            <p:cNvSpPr/>
            <p:nvPr/>
          </p:nvSpPr>
          <p:spPr>
            <a:xfrm>
              <a:off x="231825" y="539500"/>
              <a:ext cx="332228" cy="197669"/>
            </a:xfrm>
            <a:custGeom>
              <a:avLst/>
              <a:gdLst/>
              <a:ahLst/>
              <a:cxnLst/>
              <a:rect l="l" t="t" r="r" b="b"/>
              <a:pathLst>
                <a:path w="24900" h="14815" extrusionOk="0">
                  <a:moveTo>
                    <a:pt x="12485" y="1"/>
                  </a:moveTo>
                  <a:cubicBezTo>
                    <a:pt x="5790" y="1"/>
                    <a:pt x="1" y="5658"/>
                    <a:pt x="63" y="12116"/>
                  </a:cubicBezTo>
                  <a:cubicBezTo>
                    <a:pt x="81" y="13677"/>
                    <a:pt x="705" y="14729"/>
                    <a:pt x="2266" y="14810"/>
                  </a:cubicBezTo>
                  <a:cubicBezTo>
                    <a:pt x="2324" y="14813"/>
                    <a:pt x="2381" y="14814"/>
                    <a:pt x="2437" y="14814"/>
                  </a:cubicBezTo>
                  <a:cubicBezTo>
                    <a:pt x="3874" y="14814"/>
                    <a:pt x="4584" y="13825"/>
                    <a:pt x="4755" y="12356"/>
                  </a:cubicBezTo>
                  <a:cubicBezTo>
                    <a:pt x="5308" y="7709"/>
                    <a:pt x="8306" y="4747"/>
                    <a:pt x="12436" y="4720"/>
                  </a:cubicBezTo>
                  <a:cubicBezTo>
                    <a:pt x="12460" y="4720"/>
                    <a:pt x="12484" y="4720"/>
                    <a:pt x="12508" y="4720"/>
                  </a:cubicBezTo>
                  <a:cubicBezTo>
                    <a:pt x="16594" y="4720"/>
                    <a:pt x="19710" y="7753"/>
                    <a:pt x="20189" y="12276"/>
                  </a:cubicBezTo>
                  <a:cubicBezTo>
                    <a:pt x="20347" y="13768"/>
                    <a:pt x="21031" y="14811"/>
                    <a:pt x="22530" y="14811"/>
                  </a:cubicBezTo>
                  <a:cubicBezTo>
                    <a:pt x="22555" y="14811"/>
                    <a:pt x="22581" y="14810"/>
                    <a:pt x="22606" y="14810"/>
                  </a:cubicBezTo>
                  <a:cubicBezTo>
                    <a:pt x="24284" y="14774"/>
                    <a:pt x="24899" y="13641"/>
                    <a:pt x="24890" y="12009"/>
                  </a:cubicBezTo>
                  <a:cubicBezTo>
                    <a:pt x="24872" y="5594"/>
                    <a:pt x="19163" y="28"/>
                    <a:pt x="12517" y="1"/>
                  </a:cubicBezTo>
                  <a:cubicBezTo>
                    <a:pt x="12506" y="1"/>
                    <a:pt x="12496" y="1"/>
                    <a:pt x="12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14"/>
            <p:cNvSpPr/>
            <p:nvPr/>
          </p:nvSpPr>
          <p:spPr>
            <a:xfrm>
              <a:off x="232652" y="1060922"/>
              <a:ext cx="331401" cy="197109"/>
            </a:xfrm>
            <a:custGeom>
              <a:avLst/>
              <a:gdLst/>
              <a:ahLst/>
              <a:cxnLst/>
              <a:rect l="l" t="t" r="r" b="b"/>
              <a:pathLst>
                <a:path w="24838" h="14773" extrusionOk="0">
                  <a:moveTo>
                    <a:pt x="12422" y="1"/>
                  </a:moveTo>
                  <a:cubicBezTo>
                    <a:pt x="12406" y="1"/>
                    <a:pt x="12390" y="1"/>
                    <a:pt x="12374" y="1"/>
                  </a:cubicBezTo>
                  <a:cubicBezTo>
                    <a:pt x="5719" y="36"/>
                    <a:pt x="1" y="5612"/>
                    <a:pt x="1" y="12026"/>
                  </a:cubicBezTo>
                  <a:cubicBezTo>
                    <a:pt x="10" y="13543"/>
                    <a:pt x="500" y="14658"/>
                    <a:pt x="2133" y="14765"/>
                  </a:cubicBezTo>
                  <a:cubicBezTo>
                    <a:pt x="2213" y="14770"/>
                    <a:pt x="2291" y="14772"/>
                    <a:pt x="2366" y="14772"/>
                  </a:cubicBezTo>
                  <a:cubicBezTo>
                    <a:pt x="3917" y="14772"/>
                    <a:pt x="4549" y="13736"/>
                    <a:pt x="4702" y="12214"/>
                  </a:cubicBezTo>
                  <a:cubicBezTo>
                    <a:pt x="5148" y="7753"/>
                    <a:pt x="8199" y="4818"/>
                    <a:pt x="12357" y="4791"/>
                  </a:cubicBezTo>
                  <a:cubicBezTo>
                    <a:pt x="12376" y="4791"/>
                    <a:pt x="12395" y="4791"/>
                    <a:pt x="12414" y="4791"/>
                  </a:cubicBezTo>
                  <a:cubicBezTo>
                    <a:pt x="16622" y="4791"/>
                    <a:pt x="19629" y="7694"/>
                    <a:pt x="20127" y="12285"/>
                  </a:cubicBezTo>
                  <a:cubicBezTo>
                    <a:pt x="20283" y="13755"/>
                    <a:pt x="20923" y="14767"/>
                    <a:pt x="22452" y="14767"/>
                  </a:cubicBezTo>
                  <a:cubicBezTo>
                    <a:pt x="22491" y="14767"/>
                    <a:pt x="22531" y="14766"/>
                    <a:pt x="22571" y="14765"/>
                  </a:cubicBezTo>
                  <a:cubicBezTo>
                    <a:pt x="24329" y="14711"/>
                    <a:pt x="24837" y="13552"/>
                    <a:pt x="24819" y="11955"/>
                  </a:cubicBezTo>
                  <a:cubicBezTo>
                    <a:pt x="24775" y="5547"/>
                    <a:pt x="19030" y="1"/>
                    <a:pt x="124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14"/>
            <p:cNvSpPr/>
            <p:nvPr/>
          </p:nvSpPr>
          <p:spPr>
            <a:xfrm>
              <a:off x="232652" y="801111"/>
              <a:ext cx="331281" cy="196308"/>
            </a:xfrm>
            <a:custGeom>
              <a:avLst/>
              <a:gdLst/>
              <a:ahLst/>
              <a:cxnLst/>
              <a:rect l="l" t="t" r="r" b="b"/>
              <a:pathLst>
                <a:path w="24829" h="14713" extrusionOk="0">
                  <a:moveTo>
                    <a:pt x="12419" y="0"/>
                  </a:moveTo>
                  <a:cubicBezTo>
                    <a:pt x="5701" y="0"/>
                    <a:pt x="19" y="5478"/>
                    <a:pt x="1" y="11928"/>
                  </a:cubicBezTo>
                  <a:cubicBezTo>
                    <a:pt x="1" y="13453"/>
                    <a:pt x="500" y="14586"/>
                    <a:pt x="2106" y="14702"/>
                  </a:cubicBezTo>
                  <a:cubicBezTo>
                    <a:pt x="2198" y="14709"/>
                    <a:pt x="2287" y="14712"/>
                    <a:pt x="2373" y="14712"/>
                  </a:cubicBezTo>
                  <a:cubicBezTo>
                    <a:pt x="3864" y="14712"/>
                    <a:pt x="4550" y="13704"/>
                    <a:pt x="4702" y="12177"/>
                  </a:cubicBezTo>
                  <a:cubicBezTo>
                    <a:pt x="5166" y="7699"/>
                    <a:pt x="8208" y="4737"/>
                    <a:pt x="12312" y="4702"/>
                  </a:cubicBezTo>
                  <a:cubicBezTo>
                    <a:pt x="12343" y="4701"/>
                    <a:pt x="12375" y="4701"/>
                    <a:pt x="12406" y="4701"/>
                  </a:cubicBezTo>
                  <a:cubicBezTo>
                    <a:pt x="16578" y="4701"/>
                    <a:pt x="19657" y="7653"/>
                    <a:pt x="20118" y="12168"/>
                  </a:cubicBezTo>
                  <a:cubicBezTo>
                    <a:pt x="20278" y="13703"/>
                    <a:pt x="20965" y="14712"/>
                    <a:pt x="22456" y="14712"/>
                  </a:cubicBezTo>
                  <a:cubicBezTo>
                    <a:pt x="22542" y="14712"/>
                    <a:pt x="22631" y="14709"/>
                    <a:pt x="22723" y="14702"/>
                  </a:cubicBezTo>
                  <a:cubicBezTo>
                    <a:pt x="24329" y="14586"/>
                    <a:pt x="24828" y="13453"/>
                    <a:pt x="24828" y="11936"/>
                  </a:cubicBezTo>
                  <a:cubicBezTo>
                    <a:pt x="24810" y="5487"/>
                    <a:pt x="19128" y="0"/>
                    <a:pt x="12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4" name="Google Shape;404;p14"/>
          <p:cNvSpPr/>
          <p:nvPr/>
        </p:nvSpPr>
        <p:spPr>
          <a:xfrm>
            <a:off x="8521700" y="977500"/>
            <a:ext cx="267000" cy="231000"/>
          </a:xfrm>
          <a:prstGeom prst="triangle">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14"/>
          <p:cNvSpPr/>
          <p:nvPr/>
        </p:nvSpPr>
        <p:spPr>
          <a:xfrm>
            <a:off x="483350" y="4742650"/>
            <a:ext cx="267000" cy="267000"/>
          </a:xfrm>
          <a:prstGeom prst="diamond">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406"/>
        <p:cNvGrpSpPr/>
        <p:nvPr/>
      </p:nvGrpSpPr>
      <p:grpSpPr>
        <a:xfrm>
          <a:off x="0" y="0"/>
          <a:ext cx="0" cy="0"/>
          <a:chOff x="0" y="0"/>
          <a:chExt cx="0" cy="0"/>
        </a:xfrm>
      </p:grpSpPr>
      <p:sp>
        <p:nvSpPr>
          <p:cNvPr id="407" name="Google Shape;407;p15"/>
          <p:cNvSpPr txBox="1">
            <a:spLocks noGrp="1"/>
          </p:cNvSpPr>
          <p:nvPr>
            <p:ph type="title"/>
          </p:nvPr>
        </p:nvSpPr>
        <p:spPr>
          <a:xfrm>
            <a:off x="1226400" y="3100300"/>
            <a:ext cx="6691200" cy="531900"/>
          </a:xfrm>
          <a:prstGeom prst="rect">
            <a:avLst/>
          </a:prstGeom>
        </p:spPr>
        <p:txBody>
          <a:bodyPr spcFirstLastPara="1" wrap="square" lIns="91425" tIns="91425" rIns="91425" bIns="91425" anchor="t" anchorCtr="0">
            <a:noAutofit/>
          </a:bodyPr>
          <a:lstStyle>
            <a:lvl1pPr lvl="0" algn="r" rtl="0">
              <a:lnSpc>
                <a:spcPct val="115000"/>
              </a:lnSpc>
              <a:spcBef>
                <a:spcPts val="0"/>
              </a:spcBef>
              <a:spcAft>
                <a:spcPts val="0"/>
              </a:spcAft>
              <a:buSzPts val="3000"/>
              <a:buNone/>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408" name="Google Shape;408;p15"/>
          <p:cNvSpPr txBox="1">
            <a:spLocks noGrp="1"/>
          </p:cNvSpPr>
          <p:nvPr>
            <p:ph type="subTitle" idx="1"/>
          </p:nvPr>
        </p:nvSpPr>
        <p:spPr>
          <a:xfrm>
            <a:off x="1226400" y="1181628"/>
            <a:ext cx="6691200" cy="18081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000"/>
              <a:buNone/>
              <a:defRPr sz="3000"/>
            </a:lvl1pPr>
            <a:lvl2pPr lvl="1" algn="ctr" rtl="0">
              <a:lnSpc>
                <a:spcPct val="100000"/>
              </a:lnSpc>
              <a:spcBef>
                <a:spcPts val="0"/>
              </a:spcBef>
              <a:spcAft>
                <a:spcPts val="0"/>
              </a:spcAft>
              <a:buSzPts val="3000"/>
              <a:buNone/>
              <a:defRPr sz="3000"/>
            </a:lvl2pPr>
            <a:lvl3pPr lvl="2" algn="ctr" rtl="0">
              <a:lnSpc>
                <a:spcPct val="100000"/>
              </a:lnSpc>
              <a:spcBef>
                <a:spcPts val="1600"/>
              </a:spcBef>
              <a:spcAft>
                <a:spcPts val="0"/>
              </a:spcAft>
              <a:buSzPts val="3000"/>
              <a:buNone/>
              <a:defRPr sz="3000"/>
            </a:lvl3pPr>
            <a:lvl4pPr lvl="3" algn="ctr" rtl="0">
              <a:lnSpc>
                <a:spcPct val="100000"/>
              </a:lnSpc>
              <a:spcBef>
                <a:spcPts val="1600"/>
              </a:spcBef>
              <a:spcAft>
                <a:spcPts val="0"/>
              </a:spcAft>
              <a:buSzPts val="3000"/>
              <a:buNone/>
              <a:defRPr sz="3000"/>
            </a:lvl4pPr>
            <a:lvl5pPr lvl="4" algn="ctr" rtl="0">
              <a:lnSpc>
                <a:spcPct val="100000"/>
              </a:lnSpc>
              <a:spcBef>
                <a:spcPts val="1600"/>
              </a:spcBef>
              <a:spcAft>
                <a:spcPts val="0"/>
              </a:spcAft>
              <a:buSzPts val="3000"/>
              <a:buNone/>
              <a:defRPr sz="3000"/>
            </a:lvl5pPr>
            <a:lvl6pPr lvl="5" algn="ctr" rtl="0">
              <a:lnSpc>
                <a:spcPct val="100000"/>
              </a:lnSpc>
              <a:spcBef>
                <a:spcPts val="1600"/>
              </a:spcBef>
              <a:spcAft>
                <a:spcPts val="0"/>
              </a:spcAft>
              <a:buSzPts val="3000"/>
              <a:buNone/>
              <a:defRPr sz="3000"/>
            </a:lvl6pPr>
            <a:lvl7pPr lvl="6" algn="ctr" rtl="0">
              <a:lnSpc>
                <a:spcPct val="100000"/>
              </a:lnSpc>
              <a:spcBef>
                <a:spcPts val="1600"/>
              </a:spcBef>
              <a:spcAft>
                <a:spcPts val="0"/>
              </a:spcAft>
              <a:buSzPts val="3000"/>
              <a:buNone/>
              <a:defRPr sz="3000"/>
            </a:lvl7pPr>
            <a:lvl8pPr lvl="7" algn="ctr" rtl="0">
              <a:lnSpc>
                <a:spcPct val="100000"/>
              </a:lnSpc>
              <a:spcBef>
                <a:spcPts val="1600"/>
              </a:spcBef>
              <a:spcAft>
                <a:spcPts val="0"/>
              </a:spcAft>
              <a:buSzPts val="3000"/>
              <a:buNone/>
              <a:defRPr sz="3000"/>
            </a:lvl8pPr>
            <a:lvl9pPr lvl="8" algn="ctr" rtl="0">
              <a:lnSpc>
                <a:spcPct val="100000"/>
              </a:lnSpc>
              <a:spcBef>
                <a:spcPts val="1600"/>
              </a:spcBef>
              <a:spcAft>
                <a:spcPts val="1600"/>
              </a:spcAft>
              <a:buSzPts val="3000"/>
              <a:buNone/>
              <a:defRPr sz="3000"/>
            </a:lvl9pPr>
          </a:lstStyle>
          <a:p>
            <a:endParaRPr/>
          </a:p>
        </p:txBody>
      </p:sp>
      <p:sp>
        <p:nvSpPr>
          <p:cNvPr id="409" name="Google Shape;409;p15"/>
          <p:cNvSpPr/>
          <p:nvPr/>
        </p:nvSpPr>
        <p:spPr>
          <a:xfrm>
            <a:off x="4165926" y="126575"/>
            <a:ext cx="365972" cy="298997"/>
          </a:xfrm>
          <a:custGeom>
            <a:avLst/>
            <a:gdLst/>
            <a:ahLst/>
            <a:cxnLst/>
            <a:rect l="l" t="t" r="r" b="b"/>
            <a:pathLst>
              <a:path w="20136" h="16451" extrusionOk="0">
                <a:moveTo>
                  <a:pt x="12196" y="1187"/>
                </a:moveTo>
                <a:cubicBezTo>
                  <a:pt x="14515" y="3515"/>
                  <a:pt x="16853" y="5861"/>
                  <a:pt x="19110" y="8127"/>
                </a:cubicBezTo>
                <a:cubicBezTo>
                  <a:pt x="16772" y="10465"/>
                  <a:pt x="14408" y="12838"/>
                  <a:pt x="12062" y="15175"/>
                </a:cubicBezTo>
                <a:cubicBezTo>
                  <a:pt x="11696" y="14800"/>
                  <a:pt x="11197" y="14301"/>
                  <a:pt x="10679" y="13774"/>
                </a:cubicBezTo>
                <a:cubicBezTo>
                  <a:pt x="12463" y="11990"/>
                  <a:pt x="14292" y="10161"/>
                  <a:pt x="16139" y="8324"/>
                </a:cubicBezTo>
                <a:cubicBezTo>
                  <a:pt x="14230" y="6432"/>
                  <a:pt x="12401" y="4604"/>
                  <a:pt x="10536" y="2739"/>
                </a:cubicBezTo>
                <a:cubicBezTo>
                  <a:pt x="11143" y="2177"/>
                  <a:pt x="11660" y="1695"/>
                  <a:pt x="12196" y="1187"/>
                </a:cubicBezTo>
                <a:close/>
                <a:moveTo>
                  <a:pt x="11973" y="0"/>
                </a:moveTo>
                <a:cubicBezTo>
                  <a:pt x="11357" y="723"/>
                  <a:pt x="10742" y="1428"/>
                  <a:pt x="10046" y="2239"/>
                </a:cubicBezTo>
                <a:cubicBezTo>
                  <a:pt x="9323" y="1446"/>
                  <a:pt x="8699" y="759"/>
                  <a:pt x="8119" y="125"/>
                </a:cubicBezTo>
                <a:cubicBezTo>
                  <a:pt x="5335" y="2909"/>
                  <a:pt x="2650" y="5603"/>
                  <a:pt x="1" y="8243"/>
                </a:cubicBezTo>
                <a:cubicBezTo>
                  <a:pt x="2641" y="10884"/>
                  <a:pt x="5335" y="13578"/>
                  <a:pt x="8208" y="16451"/>
                </a:cubicBezTo>
                <a:cubicBezTo>
                  <a:pt x="8779" y="15782"/>
                  <a:pt x="9403" y="15059"/>
                  <a:pt x="10180" y="14158"/>
                </a:cubicBezTo>
                <a:cubicBezTo>
                  <a:pt x="10902" y="14979"/>
                  <a:pt x="11518" y="15683"/>
                  <a:pt x="12026" y="16263"/>
                </a:cubicBezTo>
                <a:cubicBezTo>
                  <a:pt x="14774" y="13516"/>
                  <a:pt x="17468" y="10830"/>
                  <a:pt x="20135" y="8154"/>
                </a:cubicBezTo>
                <a:cubicBezTo>
                  <a:pt x="17522" y="5549"/>
                  <a:pt x="14845" y="2873"/>
                  <a:pt x="119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0" name="Google Shape;410;p15"/>
          <p:cNvGrpSpPr/>
          <p:nvPr/>
        </p:nvGrpSpPr>
        <p:grpSpPr>
          <a:xfrm>
            <a:off x="8640636" y="2836472"/>
            <a:ext cx="230865" cy="680822"/>
            <a:chOff x="231825" y="539500"/>
            <a:chExt cx="332228" cy="979741"/>
          </a:xfrm>
        </p:grpSpPr>
        <p:sp>
          <p:nvSpPr>
            <p:cNvPr id="411" name="Google Shape;411;p15"/>
            <p:cNvSpPr/>
            <p:nvPr/>
          </p:nvSpPr>
          <p:spPr>
            <a:xfrm>
              <a:off x="232425" y="1321812"/>
              <a:ext cx="331508" cy="197429"/>
            </a:xfrm>
            <a:custGeom>
              <a:avLst/>
              <a:gdLst/>
              <a:ahLst/>
              <a:cxnLst/>
              <a:rect l="l" t="t" r="r" b="b"/>
              <a:pathLst>
                <a:path w="24846" h="14797" extrusionOk="0">
                  <a:moveTo>
                    <a:pt x="12441" y="0"/>
                  </a:moveTo>
                  <a:cubicBezTo>
                    <a:pt x="5807" y="0"/>
                    <a:pt x="107" y="5467"/>
                    <a:pt x="18" y="11892"/>
                  </a:cubicBezTo>
                  <a:cubicBezTo>
                    <a:pt x="0" y="13489"/>
                    <a:pt x="509" y="14702"/>
                    <a:pt x="2204" y="14792"/>
                  </a:cubicBezTo>
                  <a:cubicBezTo>
                    <a:pt x="2266" y="14795"/>
                    <a:pt x="2327" y="14797"/>
                    <a:pt x="2387" y="14797"/>
                  </a:cubicBezTo>
                  <a:cubicBezTo>
                    <a:pt x="3916" y="14797"/>
                    <a:pt x="4582" y="13714"/>
                    <a:pt x="4728" y="12169"/>
                  </a:cubicBezTo>
                  <a:cubicBezTo>
                    <a:pt x="5148" y="7780"/>
                    <a:pt x="8279" y="4755"/>
                    <a:pt x="12374" y="4711"/>
                  </a:cubicBezTo>
                  <a:cubicBezTo>
                    <a:pt x="12403" y="4711"/>
                    <a:pt x="12433" y="4710"/>
                    <a:pt x="12463" y="4710"/>
                  </a:cubicBezTo>
                  <a:cubicBezTo>
                    <a:pt x="16550" y="4710"/>
                    <a:pt x="19674" y="7750"/>
                    <a:pt x="20144" y="12240"/>
                  </a:cubicBezTo>
                  <a:cubicBezTo>
                    <a:pt x="20295" y="13763"/>
                    <a:pt x="20986" y="14794"/>
                    <a:pt x="22464" y="14794"/>
                  </a:cubicBezTo>
                  <a:cubicBezTo>
                    <a:pt x="22553" y="14794"/>
                    <a:pt x="22645" y="14790"/>
                    <a:pt x="22740" y="14783"/>
                  </a:cubicBezTo>
                  <a:cubicBezTo>
                    <a:pt x="24301" y="14667"/>
                    <a:pt x="24845" y="13543"/>
                    <a:pt x="24845" y="12008"/>
                  </a:cubicBezTo>
                  <a:cubicBezTo>
                    <a:pt x="24836" y="5594"/>
                    <a:pt x="19136" y="27"/>
                    <a:pt x="12490" y="1"/>
                  </a:cubicBezTo>
                  <a:cubicBezTo>
                    <a:pt x="12473" y="0"/>
                    <a:pt x="12457" y="0"/>
                    <a:pt x="1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15"/>
            <p:cNvSpPr/>
            <p:nvPr/>
          </p:nvSpPr>
          <p:spPr>
            <a:xfrm>
              <a:off x="231825" y="539500"/>
              <a:ext cx="332228" cy="197669"/>
            </a:xfrm>
            <a:custGeom>
              <a:avLst/>
              <a:gdLst/>
              <a:ahLst/>
              <a:cxnLst/>
              <a:rect l="l" t="t" r="r" b="b"/>
              <a:pathLst>
                <a:path w="24900" h="14815" extrusionOk="0">
                  <a:moveTo>
                    <a:pt x="12485" y="1"/>
                  </a:moveTo>
                  <a:cubicBezTo>
                    <a:pt x="5790" y="1"/>
                    <a:pt x="1" y="5658"/>
                    <a:pt x="63" y="12116"/>
                  </a:cubicBezTo>
                  <a:cubicBezTo>
                    <a:pt x="81" y="13677"/>
                    <a:pt x="705" y="14729"/>
                    <a:pt x="2266" y="14810"/>
                  </a:cubicBezTo>
                  <a:cubicBezTo>
                    <a:pt x="2324" y="14813"/>
                    <a:pt x="2381" y="14814"/>
                    <a:pt x="2437" y="14814"/>
                  </a:cubicBezTo>
                  <a:cubicBezTo>
                    <a:pt x="3874" y="14814"/>
                    <a:pt x="4584" y="13825"/>
                    <a:pt x="4755" y="12356"/>
                  </a:cubicBezTo>
                  <a:cubicBezTo>
                    <a:pt x="5308" y="7709"/>
                    <a:pt x="8306" y="4747"/>
                    <a:pt x="12436" y="4720"/>
                  </a:cubicBezTo>
                  <a:cubicBezTo>
                    <a:pt x="12460" y="4720"/>
                    <a:pt x="12484" y="4720"/>
                    <a:pt x="12508" y="4720"/>
                  </a:cubicBezTo>
                  <a:cubicBezTo>
                    <a:pt x="16594" y="4720"/>
                    <a:pt x="19710" y="7753"/>
                    <a:pt x="20189" y="12276"/>
                  </a:cubicBezTo>
                  <a:cubicBezTo>
                    <a:pt x="20347" y="13768"/>
                    <a:pt x="21031" y="14811"/>
                    <a:pt x="22530" y="14811"/>
                  </a:cubicBezTo>
                  <a:cubicBezTo>
                    <a:pt x="22555" y="14811"/>
                    <a:pt x="22581" y="14810"/>
                    <a:pt x="22606" y="14810"/>
                  </a:cubicBezTo>
                  <a:cubicBezTo>
                    <a:pt x="24284" y="14774"/>
                    <a:pt x="24899" y="13641"/>
                    <a:pt x="24890" y="12009"/>
                  </a:cubicBezTo>
                  <a:cubicBezTo>
                    <a:pt x="24872" y="5594"/>
                    <a:pt x="19163" y="28"/>
                    <a:pt x="12517" y="1"/>
                  </a:cubicBezTo>
                  <a:cubicBezTo>
                    <a:pt x="12506" y="1"/>
                    <a:pt x="12496" y="1"/>
                    <a:pt x="12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15"/>
            <p:cNvSpPr/>
            <p:nvPr/>
          </p:nvSpPr>
          <p:spPr>
            <a:xfrm>
              <a:off x="232652" y="1060922"/>
              <a:ext cx="331401" cy="197109"/>
            </a:xfrm>
            <a:custGeom>
              <a:avLst/>
              <a:gdLst/>
              <a:ahLst/>
              <a:cxnLst/>
              <a:rect l="l" t="t" r="r" b="b"/>
              <a:pathLst>
                <a:path w="24838" h="14773" extrusionOk="0">
                  <a:moveTo>
                    <a:pt x="12422" y="1"/>
                  </a:moveTo>
                  <a:cubicBezTo>
                    <a:pt x="12406" y="1"/>
                    <a:pt x="12390" y="1"/>
                    <a:pt x="12374" y="1"/>
                  </a:cubicBezTo>
                  <a:cubicBezTo>
                    <a:pt x="5719" y="36"/>
                    <a:pt x="1" y="5612"/>
                    <a:pt x="1" y="12026"/>
                  </a:cubicBezTo>
                  <a:cubicBezTo>
                    <a:pt x="10" y="13543"/>
                    <a:pt x="500" y="14658"/>
                    <a:pt x="2133" y="14765"/>
                  </a:cubicBezTo>
                  <a:cubicBezTo>
                    <a:pt x="2213" y="14770"/>
                    <a:pt x="2291" y="14772"/>
                    <a:pt x="2366" y="14772"/>
                  </a:cubicBezTo>
                  <a:cubicBezTo>
                    <a:pt x="3917" y="14772"/>
                    <a:pt x="4549" y="13736"/>
                    <a:pt x="4702" y="12214"/>
                  </a:cubicBezTo>
                  <a:cubicBezTo>
                    <a:pt x="5148" y="7753"/>
                    <a:pt x="8199" y="4818"/>
                    <a:pt x="12357" y="4791"/>
                  </a:cubicBezTo>
                  <a:cubicBezTo>
                    <a:pt x="12376" y="4791"/>
                    <a:pt x="12395" y="4791"/>
                    <a:pt x="12414" y="4791"/>
                  </a:cubicBezTo>
                  <a:cubicBezTo>
                    <a:pt x="16622" y="4791"/>
                    <a:pt x="19629" y="7694"/>
                    <a:pt x="20127" y="12285"/>
                  </a:cubicBezTo>
                  <a:cubicBezTo>
                    <a:pt x="20283" y="13755"/>
                    <a:pt x="20923" y="14767"/>
                    <a:pt x="22452" y="14767"/>
                  </a:cubicBezTo>
                  <a:cubicBezTo>
                    <a:pt x="22491" y="14767"/>
                    <a:pt x="22531" y="14766"/>
                    <a:pt x="22571" y="14765"/>
                  </a:cubicBezTo>
                  <a:cubicBezTo>
                    <a:pt x="24329" y="14711"/>
                    <a:pt x="24837" y="13552"/>
                    <a:pt x="24819" y="11955"/>
                  </a:cubicBezTo>
                  <a:cubicBezTo>
                    <a:pt x="24775" y="5547"/>
                    <a:pt x="19030" y="1"/>
                    <a:pt x="124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15"/>
            <p:cNvSpPr/>
            <p:nvPr/>
          </p:nvSpPr>
          <p:spPr>
            <a:xfrm>
              <a:off x="232652" y="801111"/>
              <a:ext cx="331281" cy="196308"/>
            </a:xfrm>
            <a:custGeom>
              <a:avLst/>
              <a:gdLst/>
              <a:ahLst/>
              <a:cxnLst/>
              <a:rect l="l" t="t" r="r" b="b"/>
              <a:pathLst>
                <a:path w="24829" h="14713" extrusionOk="0">
                  <a:moveTo>
                    <a:pt x="12419" y="0"/>
                  </a:moveTo>
                  <a:cubicBezTo>
                    <a:pt x="5701" y="0"/>
                    <a:pt x="19" y="5478"/>
                    <a:pt x="1" y="11928"/>
                  </a:cubicBezTo>
                  <a:cubicBezTo>
                    <a:pt x="1" y="13453"/>
                    <a:pt x="500" y="14586"/>
                    <a:pt x="2106" y="14702"/>
                  </a:cubicBezTo>
                  <a:cubicBezTo>
                    <a:pt x="2198" y="14709"/>
                    <a:pt x="2287" y="14712"/>
                    <a:pt x="2373" y="14712"/>
                  </a:cubicBezTo>
                  <a:cubicBezTo>
                    <a:pt x="3864" y="14712"/>
                    <a:pt x="4550" y="13704"/>
                    <a:pt x="4702" y="12177"/>
                  </a:cubicBezTo>
                  <a:cubicBezTo>
                    <a:pt x="5166" y="7699"/>
                    <a:pt x="8208" y="4737"/>
                    <a:pt x="12312" y="4702"/>
                  </a:cubicBezTo>
                  <a:cubicBezTo>
                    <a:pt x="12343" y="4701"/>
                    <a:pt x="12375" y="4701"/>
                    <a:pt x="12406" y="4701"/>
                  </a:cubicBezTo>
                  <a:cubicBezTo>
                    <a:pt x="16578" y="4701"/>
                    <a:pt x="19657" y="7653"/>
                    <a:pt x="20118" y="12168"/>
                  </a:cubicBezTo>
                  <a:cubicBezTo>
                    <a:pt x="20278" y="13703"/>
                    <a:pt x="20965" y="14712"/>
                    <a:pt x="22456" y="14712"/>
                  </a:cubicBezTo>
                  <a:cubicBezTo>
                    <a:pt x="22542" y="14712"/>
                    <a:pt x="22631" y="14709"/>
                    <a:pt x="22723" y="14702"/>
                  </a:cubicBezTo>
                  <a:cubicBezTo>
                    <a:pt x="24329" y="14586"/>
                    <a:pt x="24828" y="13453"/>
                    <a:pt x="24828" y="11936"/>
                  </a:cubicBezTo>
                  <a:cubicBezTo>
                    <a:pt x="24810" y="5487"/>
                    <a:pt x="19128" y="0"/>
                    <a:pt x="12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 name="Google Shape;415;p15"/>
          <p:cNvGrpSpPr/>
          <p:nvPr/>
        </p:nvGrpSpPr>
        <p:grpSpPr>
          <a:xfrm>
            <a:off x="202088" y="352538"/>
            <a:ext cx="230850" cy="73025"/>
            <a:chOff x="6066450" y="2861550"/>
            <a:chExt cx="230850" cy="73025"/>
          </a:xfrm>
        </p:grpSpPr>
        <p:sp>
          <p:nvSpPr>
            <p:cNvPr id="416" name="Google Shape;416;p15"/>
            <p:cNvSpPr/>
            <p:nvPr/>
          </p:nvSpPr>
          <p:spPr>
            <a:xfrm>
              <a:off x="6224350" y="2861550"/>
              <a:ext cx="72950" cy="73025"/>
            </a:xfrm>
            <a:custGeom>
              <a:avLst/>
              <a:gdLst/>
              <a:ahLst/>
              <a:cxnLst/>
              <a:rect l="l" t="t" r="r" b="b"/>
              <a:pathLst>
                <a:path w="2918" h="2921" extrusionOk="0">
                  <a:moveTo>
                    <a:pt x="1446" y="0"/>
                  </a:moveTo>
                  <a:cubicBezTo>
                    <a:pt x="1419" y="0"/>
                    <a:pt x="1392" y="1"/>
                    <a:pt x="1366" y="3"/>
                  </a:cubicBezTo>
                  <a:cubicBezTo>
                    <a:pt x="598" y="47"/>
                    <a:pt x="1" y="698"/>
                    <a:pt x="10" y="1483"/>
                  </a:cubicBezTo>
                  <a:cubicBezTo>
                    <a:pt x="27" y="2267"/>
                    <a:pt x="688" y="2920"/>
                    <a:pt x="1460" y="2920"/>
                  </a:cubicBezTo>
                  <a:cubicBezTo>
                    <a:pt x="1470" y="2920"/>
                    <a:pt x="1480" y="2920"/>
                    <a:pt x="1491" y="2920"/>
                  </a:cubicBezTo>
                  <a:cubicBezTo>
                    <a:pt x="2267" y="2893"/>
                    <a:pt x="2918" y="2179"/>
                    <a:pt x="2882" y="1394"/>
                  </a:cubicBezTo>
                  <a:cubicBezTo>
                    <a:pt x="2839" y="610"/>
                    <a:pt x="2205" y="0"/>
                    <a:pt x="1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15"/>
            <p:cNvSpPr/>
            <p:nvPr/>
          </p:nvSpPr>
          <p:spPr>
            <a:xfrm>
              <a:off x="6066450" y="2861600"/>
              <a:ext cx="72300" cy="72950"/>
            </a:xfrm>
            <a:custGeom>
              <a:avLst/>
              <a:gdLst/>
              <a:ahLst/>
              <a:cxnLst/>
              <a:rect l="l" t="t" r="r" b="b"/>
              <a:pathLst>
                <a:path w="2892" h="2918" extrusionOk="0">
                  <a:moveTo>
                    <a:pt x="1462" y="0"/>
                  </a:moveTo>
                  <a:cubicBezTo>
                    <a:pt x="1457" y="0"/>
                    <a:pt x="1451" y="0"/>
                    <a:pt x="1446" y="1"/>
                  </a:cubicBezTo>
                  <a:cubicBezTo>
                    <a:pt x="652" y="9"/>
                    <a:pt x="1" y="687"/>
                    <a:pt x="27" y="1490"/>
                  </a:cubicBezTo>
                  <a:cubicBezTo>
                    <a:pt x="45" y="2249"/>
                    <a:pt x="697" y="2900"/>
                    <a:pt x="1446" y="2918"/>
                  </a:cubicBezTo>
                  <a:cubicBezTo>
                    <a:pt x="1451" y="2918"/>
                    <a:pt x="1456" y="2918"/>
                    <a:pt x="1461" y="2918"/>
                  </a:cubicBezTo>
                  <a:cubicBezTo>
                    <a:pt x="2240" y="2918"/>
                    <a:pt x="2891" y="2252"/>
                    <a:pt x="2882" y="1455"/>
                  </a:cubicBezTo>
                  <a:cubicBezTo>
                    <a:pt x="2882" y="640"/>
                    <a:pt x="2249"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 name="Google Shape;418;p15"/>
          <p:cNvGrpSpPr/>
          <p:nvPr/>
        </p:nvGrpSpPr>
        <p:grpSpPr>
          <a:xfrm>
            <a:off x="8640650" y="4224200"/>
            <a:ext cx="230850" cy="73025"/>
            <a:chOff x="6066450" y="2861550"/>
            <a:chExt cx="230850" cy="73025"/>
          </a:xfrm>
        </p:grpSpPr>
        <p:sp>
          <p:nvSpPr>
            <p:cNvPr id="419" name="Google Shape;419;p15"/>
            <p:cNvSpPr/>
            <p:nvPr/>
          </p:nvSpPr>
          <p:spPr>
            <a:xfrm>
              <a:off x="6224350" y="2861550"/>
              <a:ext cx="72950" cy="73025"/>
            </a:xfrm>
            <a:custGeom>
              <a:avLst/>
              <a:gdLst/>
              <a:ahLst/>
              <a:cxnLst/>
              <a:rect l="l" t="t" r="r" b="b"/>
              <a:pathLst>
                <a:path w="2918" h="2921" extrusionOk="0">
                  <a:moveTo>
                    <a:pt x="1446" y="0"/>
                  </a:moveTo>
                  <a:cubicBezTo>
                    <a:pt x="1419" y="0"/>
                    <a:pt x="1392" y="1"/>
                    <a:pt x="1366" y="3"/>
                  </a:cubicBezTo>
                  <a:cubicBezTo>
                    <a:pt x="598" y="47"/>
                    <a:pt x="1" y="698"/>
                    <a:pt x="10" y="1483"/>
                  </a:cubicBezTo>
                  <a:cubicBezTo>
                    <a:pt x="27" y="2267"/>
                    <a:pt x="688" y="2920"/>
                    <a:pt x="1460" y="2920"/>
                  </a:cubicBezTo>
                  <a:cubicBezTo>
                    <a:pt x="1470" y="2920"/>
                    <a:pt x="1480" y="2920"/>
                    <a:pt x="1491" y="2920"/>
                  </a:cubicBezTo>
                  <a:cubicBezTo>
                    <a:pt x="2267" y="2893"/>
                    <a:pt x="2918" y="2179"/>
                    <a:pt x="2882" y="1394"/>
                  </a:cubicBezTo>
                  <a:cubicBezTo>
                    <a:pt x="2839" y="610"/>
                    <a:pt x="2205" y="0"/>
                    <a:pt x="1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15"/>
            <p:cNvSpPr/>
            <p:nvPr/>
          </p:nvSpPr>
          <p:spPr>
            <a:xfrm>
              <a:off x="6066450" y="2861600"/>
              <a:ext cx="72300" cy="72950"/>
            </a:xfrm>
            <a:custGeom>
              <a:avLst/>
              <a:gdLst/>
              <a:ahLst/>
              <a:cxnLst/>
              <a:rect l="l" t="t" r="r" b="b"/>
              <a:pathLst>
                <a:path w="2892" h="2918" extrusionOk="0">
                  <a:moveTo>
                    <a:pt x="1462" y="0"/>
                  </a:moveTo>
                  <a:cubicBezTo>
                    <a:pt x="1457" y="0"/>
                    <a:pt x="1451" y="0"/>
                    <a:pt x="1446" y="1"/>
                  </a:cubicBezTo>
                  <a:cubicBezTo>
                    <a:pt x="652" y="9"/>
                    <a:pt x="1" y="687"/>
                    <a:pt x="27" y="1490"/>
                  </a:cubicBezTo>
                  <a:cubicBezTo>
                    <a:pt x="45" y="2249"/>
                    <a:pt x="697" y="2900"/>
                    <a:pt x="1446" y="2918"/>
                  </a:cubicBezTo>
                  <a:cubicBezTo>
                    <a:pt x="1451" y="2918"/>
                    <a:pt x="1456" y="2918"/>
                    <a:pt x="1461" y="2918"/>
                  </a:cubicBezTo>
                  <a:cubicBezTo>
                    <a:pt x="2240" y="2918"/>
                    <a:pt x="2891" y="2252"/>
                    <a:pt x="2882" y="1455"/>
                  </a:cubicBezTo>
                  <a:cubicBezTo>
                    <a:pt x="2882" y="640"/>
                    <a:pt x="2249"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1" name="Google Shape;421;p15"/>
          <p:cNvSpPr/>
          <p:nvPr/>
        </p:nvSpPr>
        <p:spPr>
          <a:xfrm>
            <a:off x="104575" y="3632200"/>
            <a:ext cx="267000" cy="231000"/>
          </a:xfrm>
          <a:prstGeom prst="triangle">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15"/>
          <p:cNvSpPr/>
          <p:nvPr/>
        </p:nvSpPr>
        <p:spPr>
          <a:xfrm>
            <a:off x="5371375" y="4742650"/>
            <a:ext cx="267000" cy="267000"/>
          </a:xfrm>
          <a:prstGeom prst="diamond">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p:cSld name="CUSTOM_9">
    <p:spTree>
      <p:nvGrpSpPr>
        <p:cNvPr id="1" name="Shape 423"/>
        <p:cNvGrpSpPr/>
        <p:nvPr/>
      </p:nvGrpSpPr>
      <p:grpSpPr>
        <a:xfrm>
          <a:off x="0" y="0"/>
          <a:ext cx="0" cy="0"/>
          <a:chOff x="0" y="0"/>
          <a:chExt cx="0" cy="0"/>
        </a:xfrm>
      </p:grpSpPr>
      <p:sp>
        <p:nvSpPr>
          <p:cNvPr id="424" name="Google Shape;424;p16"/>
          <p:cNvSpPr txBox="1">
            <a:spLocks noGrp="1"/>
          </p:cNvSpPr>
          <p:nvPr>
            <p:ph type="title"/>
          </p:nvPr>
        </p:nvSpPr>
        <p:spPr>
          <a:xfrm>
            <a:off x="713225" y="1213725"/>
            <a:ext cx="3519600" cy="1723200"/>
          </a:xfrm>
          <a:prstGeom prst="rect">
            <a:avLst/>
          </a:prstGeom>
        </p:spPr>
        <p:txBody>
          <a:bodyPr spcFirstLastPara="1" wrap="square" lIns="91425" tIns="91425" rIns="91425" bIns="91425" anchor="b" anchorCtr="0">
            <a:noAutofit/>
          </a:bodyPr>
          <a:lstStyle>
            <a:lvl1pPr lvl="0" rtl="0">
              <a:lnSpc>
                <a:spcPct val="115000"/>
              </a:lnSpc>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425" name="Google Shape;425;p16"/>
          <p:cNvSpPr txBox="1">
            <a:spLocks noGrp="1"/>
          </p:cNvSpPr>
          <p:nvPr>
            <p:ph type="subTitle" idx="1"/>
          </p:nvPr>
        </p:nvSpPr>
        <p:spPr>
          <a:xfrm>
            <a:off x="713225" y="2936750"/>
            <a:ext cx="3519600" cy="1116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26" name="Google Shape;426;p16"/>
          <p:cNvSpPr>
            <a:spLocks noGrp="1"/>
          </p:cNvSpPr>
          <p:nvPr>
            <p:ph type="pic" idx="2"/>
          </p:nvPr>
        </p:nvSpPr>
        <p:spPr>
          <a:xfrm>
            <a:off x="5273100" y="533863"/>
            <a:ext cx="2910000" cy="4075800"/>
          </a:xfrm>
          <a:prstGeom prst="rect">
            <a:avLst/>
          </a:prstGeom>
          <a:noFill/>
          <a:ln>
            <a:noFill/>
          </a:ln>
        </p:spPr>
      </p:sp>
      <p:sp>
        <p:nvSpPr>
          <p:cNvPr id="427" name="Google Shape;427;p16"/>
          <p:cNvSpPr/>
          <p:nvPr/>
        </p:nvSpPr>
        <p:spPr>
          <a:xfrm>
            <a:off x="3436876" y="4682325"/>
            <a:ext cx="365972" cy="298997"/>
          </a:xfrm>
          <a:custGeom>
            <a:avLst/>
            <a:gdLst/>
            <a:ahLst/>
            <a:cxnLst/>
            <a:rect l="l" t="t" r="r" b="b"/>
            <a:pathLst>
              <a:path w="20136" h="16451" extrusionOk="0">
                <a:moveTo>
                  <a:pt x="12196" y="1187"/>
                </a:moveTo>
                <a:cubicBezTo>
                  <a:pt x="14515" y="3515"/>
                  <a:pt x="16853" y="5861"/>
                  <a:pt x="19110" y="8127"/>
                </a:cubicBezTo>
                <a:cubicBezTo>
                  <a:pt x="16772" y="10465"/>
                  <a:pt x="14408" y="12838"/>
                  <a:pt x="12062" y="15175"/>
                </a:cubicBezTo>
                <a:cubicBezTo>
                  <a:pt x="11696" y="14800"/>
                  <a:pt x="11197" y="14301"/>
                  <a:pt x="10679" y="13774"/>
                </a:cubicBezTo>
                <a:cubicBezTo>
                  <a:pt x="12463" y="11990"/>
                  <a:pt x="14292" y="10161"/>
                  <a:pt x="16139" y="8324"/>
                </a:cubicBezTo>
                <a:cubicBezTo>
                  <a:pt x="14230" y="6432"/>
                  <a:pt x="12401" y="4604"/>
                  <a:pt x="10536" y="2739"/>
                </a:cubicBezTo>
                <a:cubicBezTo>
                  <a:pt x="11143" y="2177"/>
                  <a:pt x="11660" y="1695"/>
                  <a:pt x="12196" y="1187"/>
                </a:cubicBezTo>
                <a:close/>
                <a:moveTo>
                  <a:pt x="11973" y="0"/>
                </a:moveTo>
                <a:cubicBezTo>
                  <a:pt x="11357" y="723"/>
                  <a:pt x="10742" y="1428"/>
                  <a:pt x="10046" y="2239"/>
                </a:cubicBezTo>
                <a:cubicBezTo>
                  <a:pt x="9323" y="1446"/>
                  <a:pt x="8699" y="759"/>
                  <a:pt x="8119" y="125"/>
                </a:cubicBezTo>
                <a:cubicBezTo>
                  <a:pt x="5335" y="2909"/>
                  <a:pt x="2650" y="5603"/>
                  <a:pt x="1" y="8243"/>
                </a:cubicBezTo>
                <a:cubicBezTo>
                  <a:pt x="2641" y="10884"/>
                  <a:pt x="5335" y="13578"/>
                  <a:pt x="8208" y="16451"/>
                </a:cubicBezTo>
                <a:cubicBezTo>
                  <a:pt x="8779" y="15782"/>
                  <a:pt x="9403" y="15059"/>
                  <a:pt x="10180" y="14158"/>
                </a:cubicBezTo>
                <a:cubicBezTo>
                  <a:pt x="10902" y="14979"/>
                  <a:pt x="11518" y="15683"/>
                  <a:pt x="12026" y="16263"/>
                </a:cubicBezTo>
                <a:cubicBezTo>
                  <a:pt x="14774" y="13516"/>
                  <a:pt x="17468" y="10830"/>
                  <a:pt x="20135" y="8154"/>
                </a:cubicBezTo>
                <a:cubicBezTo>
                  <a:pt x="17522" y="5549"/>
                  <a:pt x="14845" y="2873"/>
                  <a:pt x="119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8" name="Google Shape;428;p16"/>
          <p:cNvGrpSpPr/>
          <p:nvPr/>
        </p:nvGrpSpPr>
        <p:grpSpPr>
          <a:xfrm rot="-5400000">
            <a:off x="1131455" y="95893"/>
            <a:ext cx="179403" cy="529060"/>
            <a:chOff x="231825" y="539500"/>
            <a:chExt cx="332228" cy="979741"/>
          </a:xfrm>
        </p:grpSpPr>
        <p:sp>
          <p:nvSpPr>
            <p:cNvPr id="429" name="Google Shape;429;p16"/>
            <p:cNvSpPr/>
            <p:nvPr/>
          </p:nvSpPr>
          <p:spPr>
            <a:xfrm>
              <a:off x="232425" y="1321812"/>
              <a:ext cx="331508" cy="197429"/>
            </a:xfrm>
            <a:custGeom>
              <a:avLst/>
              <a:gdLst/>
              <a:ahLst/>
              <a:cxnLst/>
              <a:rect l="l" t="t" r="r" b="b"/>
              <a:pathLst>
                <a:path w="24846" h="14797" extrusionOk="0">
                  <a:moveTo>
                    <a:pt x="12441" y="0"/>
                  </a:moveTo>
                  <a:cubicBezTo>
                    <a:pt x="5807" y="0"/>
                    <a:pt x="107" y="5467"/>
                    <a:pt x="18" y="11892"/>
                  </a:cubicBezTo>
                  <a:cubicBezTo>
                    <a:pt x="0" y="13489"/>
                    <a:pt x="509" y="14702"/>
                    <a:pt x="2204" y="14792"/>
                  </a:cubicBezTo>
                  <a:cubicBezTo>
                    <a:pt x="2266" y="14795"/>
                    <a:pt x="2327" y="14797"/>
                    <a:pt x="2387" y="14797"/>
                  </a:cubicBezTo>
                  <a:cubicBezTo>
                    <a:pt x="3916" y="14797"/>
                    <a:pt x="4582" y="13714"/>
                    <a:pt x="4728" y="12169"/>
                  </a:cubicBezTo>
                  <a:cubicBezTo>
                    <a:pt x="5148" y="7780"/>
                    <a:pt x="8279" y="4755"/>
                    <a:pt x="12374" y="4711"/>
                  </a:cubicBezTo>
                  <a:cubicBezTo>
                    <a:pt x="12403" y="4711"/>
                    <a:pt x="12433" y="4710"/>
                    <a:pt x="12463" y="4710"/>
                  </a:cubicBezTo>
                  <a:cubicBezTo>
                    <a:pt x="16550" y="4710"/>
                    <a:pt x="19674" y="7750"/>
                    <a:pt x="20144" y="12240"/>
                  </a:cubicBezTo>
                  <a:cubicBezTo>
                    <a:pt x="20295" y="13763"/>
                    <a:pt x="20986" y="14794"/>
                    <a:pt x="22464" y="14794"/>
                  </a:cubicBezTo>
                  <a:cubicBezTo>
                    <a:pt x="22553" y="14794"/>
                    <a:pt x="22645" y="14790"/>
                    <a:pt x="22740" y="14783"/>
                  </a:cubicBezTo>
                  <a:cubicBezTo>
                    <a:pt x="24301" y="14667"/>
                    <a:pt x="24845" y="13543"/>
                    <a:pt x="24845" y="12008"/>
                  </a:cubicBezTo>
                  <a:cubicBezTo>
                    <a:pt x="24836" y="5594"/>
                    <a:pt x="19136" y="27"/>
                    <a:pt x="12490" y="1"/>
                  </a:cubicBezTo>
                  <a:cubicBezTo>
                    <a:pt x="12473" y="0"/>
                    <a:pt x="12457" y="0"/>
                    <a:pt x="1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16"/>
            <p:cNvSpPr/>
            <p:nvPr/>
          </p:nvSpPr>
          <p:spPr>
            <a:xfrm>
              <a:off x="231825" y="539500"/>
              <a:ext cx="332228" cy="197669"/>
            </a:xfrm>
            <a:custGeom>
              <a:avLst/>
              <a:gdLst/>
              <a:ahLst/>
              <a:cxnLst/>
              <a:rect l="l" t="t" r="r" b="b"/>
              <a:pathLst>
                <a:path w="24900" h="14815" extrusionOk="0">
                  <a:moveTo>
                    <a:pt x="12485" y="1"/>
                  </a:moveTo>
                  <a:cubicBezTo>
                    <a:pt x="5790" y="1"/>
                    <a:pt x="1" y="5658"/>
                    <a:pt x="63" y="12116"/>
                  </a:cubicBezTo>
                  <a:cubicBezTo>
                    <a:pt x="81" y="13677"/>
                    <a:pt x="705" y="14729"/>
                    <a:pt x="2266" y="14810"/>
                  </a:cubicBezTo>
                  <a:cubicBezTo>
                    <a:pt x="2324" y="14813"/>
                    <a:pt x="2381" y="14814"/>
                    <a:pt x="2437" y="14814"/>
                  </a:cubicBezTo>
                  <a:cubicBezTo>
                    <a:pt x="3874" y="14814"/>
                    <a:pt x="4584" y="13825"/>
                    <a:pt x="4755" y="12356"/>
                  </a:cubicBezTo>
                  <a:cubicBezTo>
                    <a:pt x="5308" y="7709"/>
                    <a:pt x="8306" y="4747"/>
                    <a:pt x="12436" y="4720"/>
                  </a:cubicBezTo>
                  <a:cubicBezTo>
                    <a:pt x="12460" y="4720"/>
                    <a:pt x="12484" y="4720"/>
                    <a:pt x="12508" y="4720"/>
                  </a:cubicBezTo>
                  <a:cubicBezTo>
                    <a:pt x="16594" y="4720"/>
                    <a:pt x="19710" y="7753"/>
                    <a:pt x="20189" y="12276"/>
                  </a:cubicBezTo>
                  <a:cubicBezTo>
                    <a:pt x="20347" y="13768"/>
                    <a:pt x="21031" y="14811"/>
                    <a:pt x="22530" y="14811"/>
                  </a:cubicBezTo>
                  <a:cubicBezTo>
                    <a:pt x="22555" y="14811"/>
                    <a:pt x="22581" y="14810"/>
                    <a:pt x="22606" y="14810"/>
                  </a:cubicBezTo>
                  <a:cubicBezTo>
                    <a:pt x="24284" y="14774"/>
                    <a:pt x="24899" y="13641"/>
                    <a:pt x="24890" y="12009"/>
                  </a:cubicBezTo>
                  <a:cubicBezTo>
                    <a:pt x="24872" y="5594"/>
                    <a:pt x="19163" y="28"/>
                    <a:pt x="12517" y="1"/>
                  </a:cubicBezTo>
                  <a:cubicBezTo>
                    <a:pt x="12506" y="1"/>
                    <a:pt x="12496" y="1"/>
                    <a:pt x="12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16"/>
            <p:cNvSpPr/>
            <p:nvPr/>
          </p:nvSpPr>
          <p:spPr>
            <a:xfrm>
              <a:off x="232652" y="1060922"/>
              <a:ext cx="331401" cy="197109"/>
            </a:xfrm>
            <a:custGeom>
              <a:avLst/>
              <a:gdLst/>
              <a:ahLst/>
              <a:cxnLst/>
              <a:rect l="l" t="t" r="r" b="b"/>
              <a:pathLst>
                <a:path w="24838" h="14773" extrusionOk="0">
                  <a:moveTo>
                    <a:pt x="12422" y="1"/>
                  </a:moveTo>
                  <a:cubicBezTo>
                    <a:pt x="12406" y="1"/>
                    <a:pt x="12390" y="1"/>
                    <a:pt x="12374" y="1"/>
                  </a:cubicBezTo>
                  <a:cubicBezTo>
                    <a:pt x="5719" y="36"/>
                    <a:pt x="1" y="5612"/>
                    <a:pt x="1" y="12026"/>
                  </a:cubicBezTo>
                  <a:cubicBezTo>
                    <a:pt x="10" y="13543"/>
                    <a:pt x="500" y="14658"/>
                    <a:pt x="2133" y="14765"/>
                  </a:cubicBezTo>
                  <a:cubicBezTo>
                    <a:pt x="2213" y="14770"/>
                    <a:pt x="2291" y="14772"/>
                    <a:pt x="2366" y="14772"/>
                  </a:cubicBezTo>
                  <a:cubicBezTo>
                    <a:pt x="3917" y="14772"/>
                    <a:pt x="4549" y="13736"/>
                    <a:pt x="4702" y="12214"/>
                  </a:cubicBezTo>
                  <a:cubicBezTo>
                    <a:pt x="5148" y="7753"/>
                    <a:pt x="8199" y="4818"/>
                    <a:pt x="12357" y="4791"/>
                  </a:cubicBezTo>
                  <a:cubicBezTo>
                    <a:pt x="12376" y="4791"/>
                    <a:pt x="12395" y="4791"/>
                    <a:pt x="12414" y="4791"/>
                  </a:cubicBezTo>
                  <a:cubicBezTo>
                    <a:pt x="16622" y="4791"/>
                    <a:pt x="19629" y="7694"/>
                    <a:pt x="20127" y="12285"/>
                  </a:cubicBezTo>
                  <a:cubicBezTo>
                    <a:pt x="20283" y="13755"/>
                    <a:pt x="20923" y="14767"/>
                    <a:pt x="22452" y="14767"/>
                  </a:cubicBezTo>
                  <a:cubicBezTo>
                    <a:pt x="22491" y="14767"/>
                    <a:pt x="22531" y="14766"/>
                    <a:pt x="22571" y="14765"/>
                  </a:cubicBezTo>
                  <a:cubicBezTo>
                    <a:pt x="24329" y="14711"/>
                    <a:pt x="24837" y="13552"/>
                    <a:pt x="24819" y="11955"/>
                  </a:cubicBezTo>
                  <a:cubicBezTo>
                    <a:pt x="24775" y="5547"/>
                    <a:pt x="19030" y="1"/>
                    <a:pt x="124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16"/>
            <p:cNvSpPr/>
            <p:nvPr/>
          </p:nvSpPr>
          <p:spPr>
            <a:xfrm>
              <a:off x="232652" y="801111"/>
              <a:ext cx="331281" cy="196308"/>
            </a:xfrm>
            <a:custGeom>
              <a:avLst/>
              <a:gdLst/>
              <a:ahLst/>
              <a:cxnLst/>
              <a:rect l="l" t="t" r="r" b="b"/>
              <a:pathLst>
                <a:path w="24829" h="14713" extrusionOk="0">
                  <a:moveTo>
                    <a:pt x="12419" y="0"/>
                  </a:moveTo>
                  <a:cubicBezTo>
                    <a:pt x="5701" y="0"/>
                    <a:pt x="19" y="5478"/>
                    <a:pt x="1" y="11928"/>
                  </a:cubicBezTo>
                  <a:cubicBezTo>
                    <a:pt x="1" y="13453"/>
                    <a:pt x="500" y="14586"/>
                    <a:pt x="2106" y="14702"/>
                  </a:cubicBezTo>
                  <a:cubicBezTo>
                    <a:pt x="2198" y="14709"/>
                    <a:pt x="2287" y="14712"/>
                    <a:pt x="2373" y="14712"/>
                  </a:cubicBezTo>
                  <a:cubicBezTo>
                    <a:pt x="3864" y="14712"/>
                    <a:pt x="4550" y="13704"/>
                    <a:pt x="4702" y="12177"/>
                  </a:cubicBezTo>
                  <a:cubicBezTo>
                    <a:pt x="5166" y="7699"/>
                    <a:pt x="8208" y="4737"/>
                    <a:pt x="12312" y="4702"/>
                  </a:cubicBezTo>
                  <a:cubicBezTo>
                    <a:pt x="12343" y="4701"/>
                    <a:pt x="12375" y="4701"/>
                    <a:pt x="12406" y="4701"/>
                  </a:cubicBezTo>
                  <a:cubicBezTo>
                    <a:pt x="16578" y="4701"/>
                    <a:pt x="19657" y="7653"/>
                    <a:pt x="20118" y="12168"/>
                  </a:cubicBezTo>
                  <a:cubicBezTo>
                    <a:pt x="20278" y="13703"/>
                    <a:pt x="20965" y="14712"/>
                    <a:pt x="22456" y="14712"/>
                  </a:cubicBezTo>
                  <a:cubicBezTo>
                    <a:pt x="22542" y="14712"/>
                    <a:pt x="22631" y="14709"/>
                    <a:pt x="22723" y="14702"/>
                  </a:cubicBezTo>
                  <a:cubicBezTo>
                    <a:pt x="24329" y="14586"/>
                    <a:pt x="24828" y="13453"/>
                    <a:pt x="24828" y="11936"/>
                  </a:cubicBezTo>
                  <a:cubicBezTo>
                    <a:pt x="24810" y="5487"/>
                    <a:pt x="19128" y="0"/>
                    <a:pt x="12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 name="Google Shape;433;p16"/>
          <p:cNvGrpSpPr/>
          <p:nvPr/>
        </p:nvGrpSpPr>
        <p:grpSpPr>
          <a:xfrm>
            <a:off x="1680875" y="4745500"/>
            <a:ext cx="230850" cy="73025"/>
            <a:chOff x="6066450" y="2861550"/>
            <a:chExt cx="230850" cy="73025"/>
          </a:xfrm>
        </p:grpSpPr>
        <p:sp>
          <p:nvSpPr>
            <p:cNvPr id="434" name="Google Shape;434;p16"/>
            <p:cNvSpPr/>
            <p:nvPr/>
          </p:nvSpPr>
          <p:spPr>
            <a:xfrm>
              <a:off x="6224350" y="2861550"/>
              <a:ext cx="72950" cy="73025"/>
            </a:xfrm>
            <a:custGeom>
              <a:avLst/>
              <a:gdLst/>
              <a:ahLst/>
              <a:cxnLst/>
              <a:rect l="l" t="t" r="r" b="b"/>
              <a:pathLst>
                <a:path w="2918" h="2921" extrusionOk="0">
                  <a:moveTo>
                    <a:pt x="1446" y="0"/>
                  </a:moveTo>
                  <a:cubicBezTo>
                    <a:pt x="1419" y="0"/>
                    <a:pt x="1392" y="1"/>
                    <a:pt x="1366" y="3"/>
                  </a:cubicBezTo>
                  <a:cubicBezTo>
                    <a:pt x="598" y="47"/>
                    <a:pt x="1" y="698"/>
                    <a:pt x="10" y="1483"/>
                  </a:cubicBezTo>
                  <a:cubicBezTo>
                    <a:pt x="27" y="2267"/>
                    <a:pt x="688" y="2920"/>
                    <a:pt x="1460" y="2920"/>
                  </a:cubicBezTo>
                  <a:cubicBezTo>
                    <a:pt x="1470" y="2920"/>
                    <a:pt x="1480" y="2920"/>
                    <a:pt x="1491" y="2920"/>
                  </a:cubicBezTo>
                  <a:cubicBezTo>
                    <a:pt x="2267" y="2893"/>
                    <a:pt x="2918" y="2179"/>
                    <a:pt x="2882" y="1394"/>
                  </a:cubicBezTo>
                  <a:cubicBezTo>
                    <a:pt x="2839" y="610"/>
                    <a:pt x="2205" y="0"/>
                    <a:pt x="1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16"/>
            <p:cNvSpPr/>
            <p:nvPr/>
          </p:nvSpPr>
          <p:spPr>
            <a:xfrm>
              <a:off x="6066450" y="2861600"/>
              <a:ext cx="72300" cy="72950"/>
            </a:xfrm>
            <a:custGeom>
              <a:avLst/>
              <a:gdLst/>
              <a:ahLst/>
              <a:cxnLst/>
              <a:rect l="l" t="t" r="r" b="b"/>
              <a:pathLst>
                <a:path w="2892" h="2918" extrusionOk="0">
                  <a:moveTo>
                    <a:pt x="1462" y="0"/>
                  </a:moveTo>
                  <a:cubicBezTo>
                    <a:pt x="1457" y="0"/>
                    <a:pt x="1451" y="0"/>
                    <a:pt x="1446" y="1"/>
                  </a:cubicBezTo>
                  <a:cubicBezTo>
                    <a:pt x="652" y="9"/>
                    <a:pt x="1" y="687"/>
                    <a:pt x="27" y="1490"/>
                  </a:cubicBezTo>
                  <a:cubicBezTo>
                    <a:pt x="45" y="2249"/>
                    <a:pt x="697" y="2900"/>
                    <a:pt x="1446" y="2918"/>
                  </a:cubicBezTo>
                  <a:cubicBezTo>
                    <a:pt x="1451" y="2918"/>
                    <a:pt x="1456" y="2918"/>
                    <a:pt x="1461" y="2918"/>
                  </a:cubicBezTo>
                  <a:cubicBezTo>
                    <a:pt x="2240" y="2918"/>
                    <a:pt x="2891" y="2252"/>
                    <a:pt x="2882" y="1455"/>
                  </a:cubicBezTo>
                  <a:cubicBezTo>
                    <a:pt x="2882" y="640"/>
                    <a:pt x="2249"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1">
  <p:cSld name="CUSTOM_4">
    <p:spTree>
      <p:nvGrpSpPr>
        <p:cNvPr id="1" name="Shape 436"/>
        <p:cNvGrpSpPr/>
        <p:nvPr/>
      </p:nvGrpSpPr>
      <p:grpSpPr>
        <a:xfrm>
          <a:off x="0" y="0"/>
          <a:ext cx="0" cy="0"/>
          <a:chOff x="0" y="0"/>
          <a:chExt cx="0" cy="0"/>
        </a:xfrm>
      </p:grpSpPr>
      <p:sp>
        <p:nvSpPr>
          <p:cNvPr id="437" name="Google Shape;437;p17"/>
          <p:cNvSpPr txBox="1">
            <a:spLocks noGrp="1"/>
          </p:cNvSpPr>
          <p:nvPr>
            <p:ph type="title"/>
          </p:nvPr>
        </p:nvSpPr>
        <p:spPr>
          <a:xfrm>
            <a:off x="720000" y="1529150"/>
            <a:ext cx="3597900" cy="1063200"/>
          </a:xfrm>
          <a:prstGeom prst="rect">
            <a:avLst/>
          </a:prstGeom>
        </p:spPr>
        <p:txBody>
          <a:bodyPr spcFirstLastPara="1" wrap="square" lIns="91425" tIns="91425" rIns="91425" bIns="91425" anchor="b" anchorCtr="0">
            <a:noAutofit/>
          </a:bodyPr>
          <a:lstStyle>
            <a:lvl1pPr lvl="0" rtl="0">
              <a:lnSpc>
                <a:spcPct val="115000"/>
              </a:lnSpc>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438" name="Google Shape;438;p17"/>
          <p:cNvSpPr txBox="1">
            <a:spLocks noGrp="1"/>
          </p:cNvSpPr>
          <p:nvPr>
            <p:ph type="subTitle" idx="1"/>
          </p:nvPr>
        </p:nvSpPr>
        <p:spPr>
          <a:xfrm>
            <a:off x="720000" y="2592350"/>
            <a:ext cx="3597900" cy="8052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439" name="Google Shape;439;p17"/>
          <p:cNvGrpSpPr/>
          <p:nvPr/>
        </p:nvGrpSpPr>
        <p:grpSpPr>
          <a:xfrm>
            <a:off x="333174" y="702122"/>
            <a:ext cx="230865" cy="680822"/>
            <a:chOff x="231825" y="539500"/>
            <a:chExt cx="332228" cy="979741"/>
          </a:xfrm>
        </p:grpSpPr>
        <p:sp>
          <p:nvSpPr>
            <p:cNvPr id="440" name="Google Shape;440;p17"/>
            <p:cNvSpPr/>
            <p:nvPr/>
          </p:nvSpPr>
          <p:spPr>
            <a:xfrm>
              <a:off x="232425" y="1321812"/>
              <a:ext cx="331508" cy="197429"/>
            </a:xfrm>
            <a:custGeom>
              <a:avLst/>
              <a:gdLst/>
              <a:ahLst/>
              <a:cxnLst/>
              <a:rect l="l" t="t" r="r" b="b"/>
              <a:pathLst>
                <a:path w="24846" h="14797" extrusionOk="0">
                  <a:moveTo>
                    <a:pt x="12441" y="0"/>
                  </a:moveTo>
                  <a:cubicBezTo>
                    <a:pt x="5807" y="0"/>
                    <a:pt x="107" y="5467"/>
                    <a:pt x="18" y="11892"/>
                  </a:cubicBezTo>
                  <a:cubicBezTo>
                    <a:pt x="0" y="13489"/>
                    <a:pt x="509" y="14702"/>
                    <a:pt x="2204" y="14792"/>
                  </a:cubicBezTo>
                  <a:cubicBezTo>
                    <a:pt x="2266" y="14795"/>
                    <a:pt x="2327" y="14797"/>
                    <a:pt x="2387" y="14797"/>
                  </a:cubicBezTo>
                  <a:cubicBezTo>
                    <a:pt x="3916" y="14797"/>
                    <a:pt x="4582" y="13714"/>
                    <a:pt x="4728" y="12169"/>
                  </a:cubicBezTo>
                  <a:cubicBezTo>
                    <a:pt x="5148" y="7780"/>
                    <a:pt x="8279" y="4755"/>
                    <a:pt x="12374" y="4711"/>
                  </a:cubicBezTo>
                  <a:cubicBezTo>
                    <a:pt x="12403" y="4711"/>
                    <a:pt x="12433" y="4710"/>
                    <a:pt x="12463" y="4710"/>
                  </a:cubicBezTo>
                  <a:cubicBezTo>
                    <a:pt x="16550" y="4710"/>
                    <a:pt x="19674" y="7750"/>
                    <a:pt x="20144" y="12240"/>
                  </a:cubicBezTo>
                  <a:cubicBezTo>
                    <a:pt x="20295" y="13763"/>
                    <a:pt x="20986" y="14794"/>
                    <a:pt x="22464" y="14794"/>
                  </a:cubicBezTo>
                  <a:cubicBezTo>
                    <a:pt x="22553" y="14794"/>
                    <a:pt x="22645" y="14790"/>
                    <a:pt x="22740" y="14783"/>
                  </a:cubicBezTo>
                  <a:cubicBezTo>
                    <a:pt x="24301" y="14667"/>
                    <a:pt x="24845" y="13543"/>
                    <a:pt x="24845" y="12008"/>
                  </a:cubicBezTo>
                  <a:cubicBezTo>
                    <a:pt x="24836" y="5594"/>
                    <a:pt x="19136" y="27"/>
                    <a:pt x="12490" y="1"/>
                  </a:cubicBezTo>
                  <a:cubicBezTo>
                    <a:pt x="12473" y="0"/>
                    <a:pt x="12457" y="0"/>
                    <a:pt x="1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17"/>
            <p:cNvSpPr/>
            <p:nvPr/>
          </p:nvSpPr>
          <p:spPr>
            <a:xfrm>
              <a:off x="231825" y="539500"/>
              <a:ext cx="332228" cy="197669"/>
            </a:xfrm>
            <a:custGeom>
              <a:avLst/>
              <a:gdLst/>
              <a:ahLst/>
              <a:cxnLst/>
              <a:rect l="l" t="t" r="r" b="b"/>
              <a:pathLst>
                <a:path w="24900" h="14815" extrusionOk="0">
                  <a:moveTo>
                    <a:pt x="12485" y="1"/>
                  </a:moveTo>
                  <a:cubicBezTo>
                    <a:pt x="5790" y="1"/>
                    <a:pt x="1" y="5658"/>
                    <a:pt x="63" y="12116"/>
                  </a:cubicBezTo>
                  <a:cubicBezTo>
                    <a:pt x="81" y="13677"/>
                    <a:pt x="705" y="14729"/>
                    <a:pt x="2266" y="14810"/>
                  </a:cubicBezTo>
                  <a:cubicBezTo>
                    <a:pt x="2324" y="14813"/>
                    <a:pt x="2381" y="14814"/>
                    <a:pt x="2437" y="14814"/>
                  </a:cubicBezTo>
                  <a:cubicBezTo>
                    <a:pt x="3874" y="14814"/>
                    <a:pt x="4584" y="13825"/>
                    <a:pt x="4755" y="12356"/>
                  </a:cubicBezTo>
                  <a:cubicBezTo>
                    <a:pt x="5308" y="7709"/>
                    <a:pt x="8306" y="4747"/>
                    <a:pt x="12436" y="4720"/>
                  </a:cubicBezTo>
                  <a:cubicBezTo>
                    <a:pt x="12460" y="4720"/>
                    <a:pt x="12484" y="4720"/>
                    <a:pt x="12508" y="4720"/>
                  </a:cubicBezTo>
                  <a:cubicBezTo>
                    <a:pt x="16594" y="4720"/>
                    <a:pt x="19710" y="7753"/>
                    <a:pt x="20189" y="12276"/>
                  </a:cubicBezTo>
                  <a:cubicBezTo>
                    <a:pt x="20347" y="13768"/>
                    <a:pt x="21031" y="14811"/>
                    <a:pt x="22530" y="14811"/>
                  </a:cubicBezTo>
                  <a:cubicBezTo>
                    <a:pt x="22555" y="14811"/>
                    <a:pt x="22581" y="14810"/>
                    <a:pt x="22606" y="14810"/>
                  </a:cubicBezTo>
                  <a:cubicBezTo>
                    <a:pt x="24284" y="14774"/>
                    <a:pt x="24899" y="13641"/>
                    <a:pt x="24890" y="12009"/>
                  </a:cubicBezTo>
                  <a:cubicBezTo>
                    <a:pt x="24872" y="5594"/>
                    <a:pt x="19163" y="28"/>
                    <a:pt x="12517" y="1"/>
                  </a:cubicBezTo>
                  <a:cubicBezTo>
                    <a:pt x="12506" y="1"/>
                    <a:pt x="12496" y="1"/>
                    <a:pt x="12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17"/>
            <p:cNvSpPr/>
            <p:nvPr/>
          </p:nvSpPr>
          <p:spPr>
            <a:xfrm>
              <a:off x="232652" y="1060922"/>
              <a:ext cx="331401" cy="197109"/>
            </a:xfrm>
            <a:custGeom>
              <a:avLst/>
              <a:gdLst/>
              <a:ahLst/>
              <a:cxnLst/>
              <a:rect l="l" t="t" r="r" b="b"/>
              <a:pathLst>
                <a:path w="24838" h="14773" extrusionOk="0">
                  <a:moveTo>
                    <a:pt x="12422" y="1"/>
                  </a:moveTo>
                  <a:cubicBezTo>
                    <a:pt x="12406" y="1"/>
                    <a:pt x="12390" y="1"/>
                    <a:pt x="12374" y="1"/>
                  </a:cubicBezTo>
                  <a:cubicBezTo>
                    <a:pt x="5719" y="36"/>
                    <a:pt x="1" y="5612"/>
                    <a:pt x="1" y="12026"/>
                  </a:cubicBezTo>
                  <a:cubicBezTo>
                    <a:pt x="10" y="13543"/>
                    <a:pt x="500" y="14658"/>
                    <a:pt x="2133" y="14765"/>
                  </a:cubicBezTo>
                  <a:cubicBezTo>
                    <a:pt x="2213" y="14770"/>
                    <a:pt x="2291" y="14772"/>
                    <a:pt x="2366" y="14772"/>
                  </a:cubicBezTo>
                  <a:cubicBezTo>
                    <a:pt x="3917" y="14772"/>
                    <a:pt x="4549" y="13736"/>
                    <a:pt x="4702" y="12214"/>
                  </a:cubicBezTo>
                  <a:cubicBezTo>
                    <a:pt x="5148" y="7753"/>
                    <a:pt x="8199" y="4818"/>
                    <a:pt x="12357" y="4791"/>
                  </a:cubicBezTo>
                  <a:cubicBezTo>
                    <a:pt x="12376" y="4791"/>
                    <a:pt x="12395" y="4791"/>
                    <a:pt x="12414" y="4791"/>
                  </a:cubicBezTo>
                  <a:cubicBezTo>
                    <a:pt x="16622" y="4791"/>
                    <a:pt x="19629" y="7694"/>
                    <a:pt x="20127" y="12285"/>
                  </a:cubicBezTo>
                  <a:cubicBezTo>
                    <a:pt x="20283" y="13755"/>
                    <a:pt x="20923" y="14767"/>
                    <a:pt x="22452" y="14767"/>
                  </a:cubicBezTo>
                  <a:cubicBezTo>
                    <a:pt x="22491" y="14767"/>
                    <a:pt x="22531" y="14766"/>
                    <a:pt x="22571" y="14765"/>
                  </a:cubicBezTo>
                  <a:cubicBezTo>
                    <a:pt x="24329" y="14711"/>
                    <a:pt x="24837" y="13552"/>
                    <a:pt x="24819" y="11955"/>
                  </a:cubicBezTo>
                  <a:cubicBezTo>
                    <a:pt x="24775" y="5547"/>
                    <a:pt x="19030" y="1"/>
                    <a:pt x="124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17"/>
            <p:cNvSpPr/>
            <p:nvPr/>
          </p:nvSpPr>
          <p:spPr>
            <a:xfrm>
              <a:off x="232652" y="801111"/>
              <a:ext cx="331281" cy="196308"/>
            </a:xfrm>
            <a:custGeom>
              <a:avLst/>
              <a:gdLst/>
              <a:ahLst/>
              <a:cxnLst/>
              <a:rect l="l" t="t" r="r" b="b"/>
              <a:pathLst>
                <a:path w="24829" h="14713" extrusionOk="0">
                  <a:moveTo>
                    <a:pt x="12419" y="0"/>
                  </a:moveTo>
                  <a:cubicBezTo>
                    <a:pt x="5701" y="0"/>
                    <a:pt x="19" y="5478"/>
                    <a:pt x="1" y="11928"/>
                  </a:cubicBezTo>
                  <a:cubicBezTo>
                    <a:pt x="1" y="13453"/>
                    <a:pt x="500" y="14586"/>
                    <a:pt x="2106" y="14702"/>
                  </a:cubicBezTo>
                  <a:cubicBezTo>
                    <a:pt x="2198" y="14709"/>
                    <a:pt x="2287" y="14712"/>
                    <a:pt x="2373" y="14712"/>
                  </a:cubicBezTo>
                  <a:cubicBezTo>
                    <a:pt x="3864" y="14712"/>
                    <a:pt x="4550" y="13704"/>
                    <a:pt x="4702" y="12177"/>
                  </a:cubicBezTo>
                  <a:cubicBezTo>
                    <a:pt x="5166" y="7699"/>
                    <a:pt x="8208" y="4737"/>
                    <a:pt x="12312" y="4702"/>
                  </a:cubicBezTo>
                  <a:cubicBezTo>
                    <a:pt x="12343" y="4701"/>
                    <a:pt x="12375" y="4701"/>
                    <a:pt x="12406" y="4701"/>
                  </a:cubicBezTo>
                  <a:cubicBezTo>
                    <a:pt x="16578" y="4701"/>
                    <a:pt x="19657" y="7653"/>
                    <a:pt x="20118" y="12168"/>
                  </a:cubicBezTo>
                  <a:cubicBezTo>
                    <a:pt x="20278" y="13703"/>
                    <a:pt x="20965" y="14712"/>
                    <a:pt x="22456" y="14712"/>
                  </a:cubicBezTo>
                  <a:cubicBezTo>
                    <a:pt x="22542" y="14712"/>
                    <a:pt x="22631" y="14709"/>
                    <a:pt x="22723" y="14702"/>
                  </a:cubicBezTo>
                  <a:cubicBezTo>
                    <a:pt x="24329" y="14586"/>
                    <a:pt x="24828" y="13453"/>
                    <a:pt x="24828" y="11936"/>
                  </a:cubicBezTo>
                  <a:cubicBezTo>
                    <a:pt x="24810" y="5487"/>
                    <a:pt x="19128" y="0"/>
                    <a:pt x="12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 name="Google Shape;444;p17"/>
          <p:cNvGrpSpPr/>
          <p:nvPr/>
        </p:nvGrpSpPr>
        <p:grpSpPr>
          <a:xfrm>
            <a:off x="333188" y="4760725"/>
            <a:ext cx="230850" cy="73025"/>
            <a:chOff x="6066450" y="2861550"/>
            <a:chExt cx="230850" cy="73025"/>
          </a:xfrm>
        </p:grpSpPr>
        <p:sp>
          <p:nvSpPr>
            <p:cNvPr id="445" name="Google Shape;445;p17"/>
            <p:cNvSpPr/>
            <p:nvPr/>
          </p:nvSpPr>
          <p:spPr>
            <a:xfrm>
              <a:off x="6224350" y="2861550"/>
              <a:ext cx="72950" cy="73025"/>
            </a:xfrm>
            <a:custGeom>
              <a:avLst/>
              <a:gdLst/>
              <a:ahLst/>
              <a:cxnLst/>
              <a:rect l="l" t="t" r="r" b="b"/>
              <a:pathLst>
                <a:path w="2918" h="2921" extrusionOk="0">
                  <a:moveTo>
                    <a:pt x="1446" y="0"/>
                  </a:moveTo>
                  <a:cubicBezTo>
                    <a:pt x="1419" y="0"/>
                    <a:pt x="1392" y="1"/>
                    <a:pt x="1366" y="3"/>
                  </a:cubicBezTo>
                  <a:cubicBezTo>
                    <a:pt x="598" y="47"/>
                    <a:pt x="1" y="698"/>
                    <a:pt x="10" y="1483"/>
                  </a:cubicBezTo>
                  <a:cubicBezTo>
                    <a:pt x="27" y="2267"/>
                    <a:pt x="688" y="2920"/>
                    <a:pt x="1460" y="2920"/>
                  </a:cubicBezTo>
                  <a:cubicBezTo>
                    <a:pt x="1470" y="2920"/>
                    <a:pt x="1480" y="2920"/>
                    <a:pt x="1491" y="2920"/>
                  </a:cubicBezTo>
                  <a:cubicBezTo>
                    <a:pt x="2267" y="2893"/>
                    <a:pt x="2918" y="2179"/>
                    <a:pt x="2882" y="1394"/>
                  </a:cubicBezTo>
                  <a:cubicBezTo>
                    <a:pt x="2839" y="610"/>
                    <a:pt x="2205" y="0"/>
                    <a:pt x="1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17"/>
            <p:cNvSpPr/>
            <p:nvPr/>
          </p:nvSpPr>
          <p:spPr>
            <a:xfrm>
              <a:off x="6066450" y="2861600"/>
              <a:ext cx="72300" cy="72950"/>
            </a:xfrm>
            <a:custGeom>
              <a:avLst/>
              <a:gdLst/>
              <a:ahLst/>
              <a:cxnLst/>
              <a:rect l="l" t="t" r="r" b="b"/>
              <a:pathLst>
                <a:path w="2892" h="2918" extrusionOk="0">
                  <a:moveTo>
                    <a:pt x="1462" y="0"/>
                  </a:moveTo>
                  <a:cubicBezTo>
                    <a:pt x="1457" y="0"/>
                    <a:pt x="1451" y="0"/>
                    <a:pt x="1446" y="1"/>
                  </a:cubicBezTo>
                  <a:cubicBezTo>
                    <a:pt x="652" y="9"/>
                    <a:pt x="1" y="687"/>
                    <a:pt x="27" y="1490"/>
                  </a:cubicBezTo>
                  <a:cubicBezTo>
                    <a:pt x="45" y="2249"/>
                    <a:pt x="697" y="2900"/>
                    <a:pt x="1446" y="2918"/>
                  </a:cubicBezTo>
                  <a:cubicBezTo>
                    <a:pt x="1451" y="2918"/>
                    <a:pt x="1456" y="2918"/>
                    <a:pt x="1461" y="2918"/>
                  </a:cubicBezTo>
                  <a:cubicBezTo>
                    <a:pt x="2240" y="2918"/>
                    <a:pt x="2891" y="2252"/>
                    <a:pt x="2882" y="1455"/>
                  </a:cubicBezTo>
                  <a:cubicBezTo>
                    <a:pt x="2882" y="640"/>
                    <a:pt x="2249"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 name="Google Shape;447;p17"/>
          <p:cNvGrpSpPr/>
          <p:nvPr/>
        </p:nvGrpSpPr>
        <p:grpSpPr>
          <a:xfrm>
            <a:off x="8539775" y="4327000"/>
            <a:ext cx="230850" cy="73025"/>
            <a:chOff x="6066450" y="2861550"/>
            <a:chExt cx="230850" cy="73025"/>
          </a:xfrm>
        </p:grpSpPr>
        <p:sp>
          <p:nvSpPr>
            <p:cNvPr id="448" name="Google Shape;448;p17"/>
            <p:cNvSpPr/>
            <p:nvPr/>
          </p:nvSpPr>
          <p:spPr>
            <a:xfrm>
              <a:off x="6224350" y="2861550"/>
              <a:ext cx="72950" cy="73025"/>
            </a:xfrm>
            <a:custGeom>
              <a:avLst/>
              <a:gdLst/>
              <a:ahLst/>
              <a:cxnLst/>
              <a:rect l="l" t="t" r="r" b="b"/>
              <a:pathLst>
                <a:path w="2918" h="2921" extrusionOk="0">
                  <a:moveTo>
                    <a:pt x="1446" y="0"/>
                  </a:moveTo>
                  <a:cubicBezTo>
                    <a:pt x="1419" y="0"/>
                    <a:pt x="1392" y="1"/>
                    <a:pt x="1366" y="3"/>
                  </a:cubicBezTo>
                  <a:cubicBezTo>
                    <a:pt x="598" y="47"/>
                    <a:pt x="1" y="698"/>
                    <a:pt x="10" y="1483"/>
                  </a:cubicBezTo>
                  <a:cubicBezTo>
                    <a:pt x="27" y="2267"/>
                    <a:pt x="688" y="2920"/>
                    <a:pt x="1460" y="2920"/>
                  </a:cubicBezTo>
                  <a:cubicBezTo>
                    <a:pt x="1470" y="2920"/>
                    <a:pt x="1480" y="2920"/>
                    <a:pt x="1491" y="2920"/>
                  </a:cubicBezTo>
                  <a:cubicBezTo>
                    <a:pt x="2267" y="2893"/>
                    <a:pt x="2918" y="2179"/>
                    <a:pt x="2882" y="1394"/>
                  </a:cubicBezTo>
                  <a:cubicBezTo>
                    <a:pt x="2839" y="610"/>
                    <a:pt x="2205" y="0"/>
                    <a:pt x="1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17"/>
            <p:cNvSpPr/>
            <p:nvPr/>
          </p:nvSpPr>
          <p:spPr>
            <a:xfrm>
              <a:off x="6066450" y="2861600"/>
              <a:ext cx="72300" cy="72950"/>
            </a:xfrm>
            <a:custGeom>
              <a:avLst/>
              <a:gdLst/>
              <a:ahLst/>
              <a:cxnLst/>
              <a:rect l="l" t="t" r="r" b="b"/>
              <a:pathLst>
                <a:path w="2892" h="2918" extrusionOk="0">
                  <a:moveTo>
                    <a:pt x="1462" y="0"/>
                  </a:moveTo>
                  <a:cubicBezTo>
                    <a:pt x="1457" y="0"/>
                    <a:pt x="1451" y="0"/>
                    <a:pt x="1446" y="1"/>
                  </a:cubicBezTo>
                  <a:cubicBezTo>
                    <a:pt x="652" y="9"/>
                    <a:pt x="1" y="687"/>
                    <a:pt x="27" y="1490"/>
                  </a:cubicBezTo>
                  <a:cubicBezTo>
                    <a:pt x="45" y="2249"/>
                    <a:pt x="697" y="2900"/>
                    <a:pt x="1446" y="2918"/>
                  </a:cubicBezTo>
                  <a:cubicBezTo>
                    <a:pt x="1451" y="2918"/>
                    <a:pt x="1456" y="2918"/>
                    <a:pt x="1461" y="2918"/>
                  </a:cubicBezTo>
                  <a:cubicBezTo>
                    <a:pt x="2240" y="2918"/>
                    <a:pt x="2891" y="2252"/>
                    <a:pt x="2882" y="1455"/>
                  </a:cubicBezTo>
                  <a:cubicBezTo>
                    <a:pt x="2882" y="640"/>
                    <a:pt x="2249"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 name="Google Shape;450;p17"/>
          <p:cNvGrpSpPr/>
          <p:nvPr/>
        </p:nvGrpSpPr>
        <p:grpSpPr>
          <a:xfrm rot="5400000">
            <a:off x="4312149" y="-36266"/>
            <a:ext cx="230865" cy="680822"/>
            <a:chOff x="231825" y="539500"/>
            <a:chExt cx="332228" cy="979741"/>
          </a:xfrm>
        </p:grpSpPr>
        <p:sp>
          <p:nvSpPr>
            <p:cNvPr id="451" name="Google Shape;451;p17"/>
            <p:cNvSpPr/>
            <p:nvPr/>
          </p:nvSpPr>
          <p:spPr>
            <a:xfrm>
              <a:off x="232425" y="1321812"/>
              <a:ext cx="331508" cy="197429"/>
            </a:xfrm>
            <a:custGeom>
              <a:avLst/>
              <a:gdLst/>
              <a:ahLst/>
              <a:cxnLst/>
              <a:rect l="l" t="t" r="r" b="b"/>
              <a:pathLst>
                <a:path w="24846" h="14797" extrusionOk="0">
                  <a:moveTo>
                    <a:pt x="12441" y="0"/>
                  </a:moveTo>
                  <a:cubicBezTo>
                    <a:pt x="5807" y="0"/>
                    <a:pt x="107" y="5467"/>
                    <a:pt x="18" y="11892"/>
                  </a:cubicBezTo>
                  <a:cubicBezTo>
                    <a:pt x="0" y="13489"/>
                    <a:pt x="509" y="14702"/>
                    <a:pt x="2204" y="14792"/>
                  </a:cubicBezTo>
                  <a:cubicBezTo>
                    <a:pt x="2266" y="14795"/>
                    <a:pt x="2327" y="14797"/>
                    <a:pt x="2387" y="14797"/>
                  </a:cubicBezTo>
                  <a:cubicBezTo>
                    <a:pt x="3916" y="14797"/>
                    <a:pt x="4582" y="13714"/>
                    <a:pt x="4728" y="12169"/>
                  </a:cubicBezTo>
                  <a:cubicBezTo>
                    <a:pt x="5148" y="7780"/>
                    <a:pt x="8279" y="4755"/>
                    <a:pt x="12374" y="4711"/>
                  </a:cubicBezTo>
                  <a:cubicBezTo>
                    <a:pt x="12403" y="4711"/>
                    <a:pt x="12433" y="4710"/>
                    <a:pt x="12463" y="4710"/>
                  </a:cubicBezTo>
                  <a:cubicBezTo>
                    <a:pt x="16550" y="4710"/>
                    <a:pt x="19674" y="7750"/>
                    <a:pt x="20144" y="12240"/>
                  </a:cubicBezTo>
                  <a:cubicBezTo>
                    <a:pt x="20295" y="13763"/>
                    <a:pt x="20986" y="14794"/>
                    <a:pt x="22464" y="14794"/>
                  </a:cubicBezTo>
                  <a:cubicBezTo>
                    <a:pt x="22553" y="14794"/>
                    <a:pt x="22645" y="14790"/>
                    <a:pt x="22740" y="14783"/>
                  </a:cubicBezTo>
                  <a:cubicBezTo>
                    <a:pt x="24301" y="14667"/>
                    <a:pt x="24845" y="13543"/>
                    <a:pt x="24845" y="12008"/>
                  </a:cubicBezTo>
                  <a:cubicBezTo>
                    <a:pt x="24836" y="5594"/>
                    <a:pt x="19136" y="27"/>
                    <a:pt x="12490" y="1"/>
                  </a:cubicBezTo>
                  <a:cubicBezTo>
                    <a:pt x="12473" y="0"/>
                    <a:pt x="12457" y="0"/>
                    <a:pt x="1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17"/>
            <p:cNvSpPr/>
            <p:nvPr/>
          </p:nvSpPr>
          <p:spPr>
            <a:xfrm>
              <a:off x="231825" y="539500"/>
              <a:ext cx="332228" cy="197669"/>
            </a:xfrm>
            <a:custGeom>
              <a:avLst/>
              <a:gdLst/>
              <a:ahLst/>
              <a:cxnLst/>
              <a:rect l="l" t="t" r="r" b="b"/>
              <a:pathLst>
                <a:path w="24900" h="14815" extrusionOk="0">
                  <a:moveTo>
                    <a:pt x="12485" y="1"/>
                  </a:moveTo>
                  <a:cubicBezTo>
                    <a:pt x="5790" y="1"/>
                    <a:pt x="1" y="5658"/>
                    <a:pt x="63" y="12116"/>
                  </a:cubicBezTo>
                  <a:cubicBezTo>
                    <a:pt x="81" y="13677"/>
                    <a:pt x="705" y="14729"/>
                    <a:pt x="2266" y="14810"/>
                  </a:cubicBezTo>
                  <a:cubicBezTo>
                    <a:pt x="2324" y="14813"/>
                    <a:pt x="2381" y="14814"/>
                    <a:pt x="2437" y="14814"/>
                  </a:cubicBezTo>
                  <a:cubicBezTo>
                    <a:pt x="3874" y="14814"/>
                    <a:pt x="4584" y="13825"/>
                    <a:pt x="4755" y="12356"/>
                  </a:cubicBezTo>
                  <a:cubicBezTo>
                    <a:pt x="5308" y="7709"/>
                    <a:pt x="8306" y="4747"/>
                    <a:pt x="12436" y="4720"/>
                  </a:cubicBezTo>
                  <a:cubicBezTo>
                    <a:pt x="12460" y="4720"/>
                    <a:pt x="12484" y="4720"/>
                    <a:pt x="12508" y="4720"/>
                  </a:cubicBezTo>
                  <a:cubicBezTo>
                    <a:pt x="16594" y="4720"/>
                    <a:pt x="19710" y="7753"/>
                    <a:pt x="20189" y="12276"/>
                  </a:cubicBezTo>
                  <a:cubicBezTo>
                    <a:pt x="20347" y="13768"/>
                    <a:pt x="21031" y="14811"/>
                    <a:pt x="22530" y="14811"/>
                  </a:cubicBezTo>
                  <a:cubicBezTo>
                    <a:pt x="22555" y="14811"/>
                    <a:pt x="22581" y="14810"/>
                    <a:pt x="22606" y="14810"/>
                  </a:cubicBezTo>
                  <a:cubicBezTo>
                    <a:pt x="24284" y="14774"/>
                    <a:pt x="24899" y="13641"/>
                    <a:pt x="24890" y="12009"/>
                  </a:cubicBezTo>
                  <a:cubicBezTo>
                    <a:pt x="24872" y="5594"/>
                    <a:pt x="19163" y="28"/>
                    <a:pt x="12517" y="1"/>
                  </a:cubicBezTo>
                  <a:cubicBezTo>
                    <a:pt x="12506" y="1"/>
                    <a:pt x="12496" y="1"/>
                    <a:pt x="12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17"/>
            <p:cNvSpPr/>
            <p:nvPr/>
          </p:nvSpPr>
          <p:spPr>
            <a:xfrm>
              <a:off x="232652" y="1060922"/>
              <a:ext cx="331401" cy="197109"/>
            </a:xfrm>
            <a:custGeom>
              <a:avLst/>
              <a:gdLst/>
              <a:ahLst/>
              <a:cxnLst/>
              <a:rect l="l" t="t" r="r" b="b"/>
              <a:pathLst>
                <a:path w="24838" h="14773" extrusionOk="0">
                  <a:moveTo>
                    <a:pt x="12422" y="1"/>
                  </a:moveTo>
                  <a:cubicBezTo>
                    <a:pt x="12406" y="1"/>
                    <a:pt x="12390" y="1"/>
                    <a:pt x="12374" y="1"/>
                  </a:cubicBezTo>
                  <a:cubicBezTo>
                    <a:pt x="5719" y="36"/>
                    <a:pt x="1" y="5612"/>
                    <a:pt x="1" y="12026"/>
                  </a:cubicBezTo>
                  <a:cubicBezTo>
                    <a:pt x="10" y="13543"/>
                    <a:pt x="500" y="14658"/>
                    <a:pt x="2133" y="14765"/>
                  </a:cubicBezTo>
                  <a:cubicBezTo>
                    <a:pt x="2213" y="14770"/>
                    <a:pt x="2291" y="14772"/>
                    <a:pt x="2366" y="14772"/>
                  </a:cubicBezTo>
                  <a:cubicBezTo>
                    <a:pt x="3917" y="14772"/>
                    <a:pt x="4549" y="13736"/>
                    <a:pt x="4702" y="12214"/>
                  </a:cubicBezTo>
                  <a:cubicBezTo>
                    <a:pt x="5148" y="7753"/>
                    <a:pt x="8199" y="4818"/>
                    <a:pt x="12357" y="4791"/>
                  </a:cubicBezTo>
                  <a:cubicBezTo>
                    <a:pt x="12376" y="4791"/>
                    <a:pt x="12395" y="4791"/>
                    <a:pt x="12414" y="4791"/>
                  </a:cubicBezTo>
                  <a:cubicBezTo>
                    <a:pt x="16622" y="4791"/>
                    <a:pt x="19629" y="7694"/>
                    <a:pt x="20127" y="12285"/>
                  </a:cubicBezTo>
                  <a:cubicBezTo>
                    <a:pt x="20283" y="13755"/>
                    <a:pt x="20923" y="14767"/>
                    <a:pt x="22452" y="14767"/>
                  </a:cubicBezTo>
                  <a:cubicBezTo>
                    <a:pt x="22491" y="14767"/>
                    <a:pt x="22531" y="14766"/>
                    <a:pt x="22571" y="14765"/>
                  </a:cubicBezTo>
                  <a:cubicBezTo>
                    <a:pt x="24329" y="14711"/>
                    <a:pt x="24837" y="13552"/>
                    <a:pt x="24819" y="11955"/>
                  </a:cubicBezTo>
                  <a:cubicBezTo>
                    <a:pt x="24775" y="5547"/>
                    <a:pt x="19030" y="1"/>
                    <a:pt x="124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17"/>
            <p:cNvSpPr/>
            <p:nvPr/>
          </p:nvSpPr>
          <p:spPr>
            <a:xfrm>
              <a:off x="232652" y="801111"/>
              <a:ext cx="331281" cy="196308"/>
            </a:xfrm>
            <a:custGeom>
              <a:avLst/>
              <a:gdLst/>
              <a:ahLst/>
              <a:cxnLst/>
              <a:rect l="l" t="t" r="r" b="b"/>
              <a:pathLst>
                <a:path w="24829" h="14713" extrusionOk="0">
                  <a:moveTo>
                    <a:pt x="12419" y="0"/>
                  </a:moveTo>
                  <a:cubicBezTo>
                    <a:pt x="5701" y="0"/>
                    <a:pt x="19" y="5478"/>
                    <a:pt x="1" y="11928"/>
                  </a:cubicBezTo>
                  <a:cubicBezTo>
                    <a:pt x="1" y="13453"/>
                    <a:pt x="500" y="14586"/>
                    <a:pt x="2106" y="14702"/>
                  </a:cubicBezTo>
                  <a:cubicBezTo>
                    <a:pt x="2198" y="14709"/>
                    <a:pt x="2287" y="14712"/>
                    <a:pt x="2373" y="14712"/>
                  </a:cubicBezTo>
                  <a:cubicBezTo>
                    <a:pt x="3864" y="14712"/>
                    <a:pt x="4550" y="13704"/>
                    <a:pt x="4702" y="12177"/>
                  </a:cubicBezTo>
                  <a:cubicBezTo>
                    <a:pt x="5166" y="7699"/>
                    <a:pt x="8208" y="4737"/>
                    <a:pt x="12312" y="4702"/>
                  </a:cubicBezTo>
                  <a:cubicBezTo>
                    <a:pt x="12343" y="4701"/>
                    <a:pt x="12375" y="4701"/>
                    <a:pt x="12406" y="4701"/>
                  </a:cubicBezTo>
                  <a:cubicBezTo>
                    <a:pt x="16578" y="4701"/>
                    <a:pt x="19657" y="7653"/>
                    <a:pt x="20118" y="12168"/>
                  </a:cubicBezTo>
                  <a:cubicBezTo>
                    <a:pt x="20278" y="13703"/>
                    <a:pt x="20965" y="14712"/>
                    <a:pt x="22456" y="14712"/>
                  </a:cubicBezTo>
                  <a:cubicBezTo>
                    <a:pt x="22542" y="14712"/>
                    <a:pt x="22631" y="14709"/>
                    <a:pt x="22723" y="14702"/>
                  </a:cubicBezTo>
                  <a:cubicBezTo>
                    <a:pt x="24329" y="14586"/>
                    <a:pt x="24828" y="13453"/>
                    <a:pt x="24828" y="11936"/>
                  </a:cubicBezTo>
                  <a:cubicBezTo>
                    <a:pt x="24810" y="5487"/>
                    <a:pt x="19128" y="0"/>
                    <a:pt x="12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5" name="Google Shape;455;p17"/>
          <p:cNvSpPr/>
          <p:nvPr/>
        </p:nvSpPr>
        <p:spPr>
          <a:xfrm>
            <a:off x="8521700" y="977500"/>
            <a:ext cx="267000" cy="231000"/>
          </a:xfrm>
          <a:prstGeom prst="triangle">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17"/>
          <p:cNvSpPr/>
          <p:nvPr/>
        </p:nvSpPr>
        <p:spPr>
          <a:xfrm>
            <a:off x="1212225" y="4760725"/>
            <a:ext cx="267000" cy="267000"/>
          </a:xfrm>
          <a:prstGeom prst="diamond">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457"/>
        <p:cNvGrpSpPr/>
        <p:nvPr/>
      </p:nvGrpSpPr>
      <p:grpSpPr>
        <a:xfrm>
          <a:off x="0" y="0"/>
          <a:ext cx="0" cy="0"/>
          <a:chOff x="0" y="0"/>
          <a:chExt cx="0" cy="0"/>
        </a:xfrm>
      </p:grpSpPr>
      <p:sp>
        <p:nvSpPr>
          <p:cNvPr id="458" name="Google Shape;458;p1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459" name="Google Shape;459;p18"/>
          <p:cNvSpPr txBox="1">
            <a:spLocks noGrp="1"/>
          </p:cNvSpPr>
          <p:nvPr>
            <p:ph type="subTitle" idx="1"/>
          </p:nvPr>
        </p:nvSpPr>
        <p:spPr>
          <a:xfrm>
            <a:off x="937625" y="3179725"/>
            <a:ext cx="2175300" cy="86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60" name="Google Shape;460;p18"/>
          <p:cNvSpPr txBox="1">
            <a:spLocks noGrp="1"/>
          </p:cNvSpPr>
          <p:nvPr>
            <p:ph type="subTitle" idx="2"/>
          </p:nvPr>
        </p:nvSpPr>
        <p:spPr>
          <a:xfrm>
            <a:off x="3484346" y="3179725"/>
            <a:ext cx="2175300" cy="86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61" name="Google Shape;461;p18"/>
          <p:cNvSpPr txBox="1">
            <a:spLocks noGrp="1"/>
          </p:cNvSpPr>
          <p:nvPr>
            <p:ph type="subTitle" idx="3"/>
          </p:nvPr>
        </p:nvSpPr>
        <p:spPr>
          <a:xfrm>
            <a:off x="6031074" y="3179725"/>
            <a:ext cx="2175300" cy="86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62" name="Google Shape;462;p18"/>
          <p:cNvSpPr txBox="1">
            <a:spLocks noGrp="1"/>
          </p:cNvSpPr>
          <p:nvPr>
            <p:ph type="subTitle" idx="4"/>
          </p:nvPr>
        </p:nvSpPr>
        <p:spPr>
          <a:xfrm>
            <a:off x="937625" y="2798725"/>
            <a:ext cx="2175300" cy="365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600"/>
              <a:buFont typeface="Bebas Neue"/>
              <a:buNone/>
              <a:defRPr sz="2000" b="1">
                <a:latin typeface="Arvo"/>
                <a:ea typeface="Arvo"/>
                <a:cs typeface="Arvo"/>
                <a:sym typeface="Arvo"/>
              </a:defRPr>
            </a:lvl1pPr>
            <a:lvl2pPr lvl="1" algn="ctr" rtl="0">
              <a:lnSpc>
                <a:spcPct val="100000"/>
              </a:lnSpc>
              <a:spcBef>
                <a:spcPts val="0"/>
              </a:spcBef>
              <a:spcAft>
                <a:spcPts val="0"/>
              </a:spcAft>
              <a:buSzPts val="2600"/>
              <a:buFont typeface="Bebas Neue"/>
              <a:buNone/>
              <a:defRPr sz="2600">
                <a:latin typeface="Bebas Neue"/>
                <a:ea typeface="Bebas Neue"/>
                <a:cs typeface="Bebas Neue"/>
                <a:sym typeface="Bebas Neue"/>
              </a:defRPr>
            </a:lvl2pPr>
            <a:lvl3pPr lvl="2" algn="ctr" rtl="0">
              <a:lnSpc>
                <a:spcPct val="100000"/>
              </a:lnSpc>
              <a:spcBef>
                <a:spcPts val="1600"/>
              </a:spcBef>
              <a:spcAft>
                <a:spcPts val="0"/>
              </a:spcAft>
              <a:buSzPts val="2600"/>
              <a:buFont typeface="Bebas Neue"/>
              <a:buNone/>
              <a:defRPr sz="2600">
                <a:latin typeface="Bebas Neue"/>
                <a:ea typeface="Bebas Neue"/>
                <a:cs typeface="Bebas Neue"/>
                <a:sym typeface="Bebas Neue"/>
              </a:defRPr>
            </a:lvl3pPr>
            <a:lvl4pPr lvl="3" algn="ctr" rtl="0">
              <a:lnSpc>
                <a:spcPct val="100000"/>
              </a:lnSpc>
              <a:spcBef>
                <a:spcPts val="1600"/>
              </a:spcBef>
              <a:spcAft>
                <a:spcPts val="0"/>
              </a:spcAft>
              <a:buSzPts val="2600"/>
              <a:buFont typeface="Bebas Neue"/>
              <a:buNone/>
              <a:defRPr sz="2600">
                <a:latin typeface="Bebas Neue"/>
                <a:ea typeface="Bebas Neue"/>
                <a:cs typeface="Bebas Neue"/>
                <a:sym typeface="Bebas Neue"/>
              </a:defRPr>
            </a:lvl4pPr>
            <a:lvl5pPr lvl="4" algn="ctr" rtl="0">
              <a:lnSpc>
                <a:spcPct val="100000"/>
              </a:lnSpc>
              <a:spcBef>
                <a:spcPts val="1600"/>
              </a:spcBef>
              <a:spcAft>
                <a:spcPts val="0"/>
              </a:spcAft>
              <a:buSzPts val="2600"/>
              <a:buFont typeface="Bebas Neue"/>
              <a:buNone/>
              <a:defRPr sz="2600">
                <a:latin typeface="Bebas Neue"/>
                <a:ea typeface="Bebas Neue"/>
                <a:cs typeface="Bebas Neue"/>
                <a:sym typeface="Bebas Neue"/>
              </a:defRPr>
            </a:lvl5pPr>
            <a:lvl6pPr lvl="5" algn="ctr" rtl="0">
              <a:lnSpc>
                <a:spcPct val="100000"/>
              </a:lnSpc>
              <a:spcBef>
                <a:spcPts val="1600"/>
              </a:spcBef>
              <a:spcAft>
                <a:spcPts val="0"/>
              </a:spcAft>
              <a:buSzPts val="2600"/>
              <a:buFont typeface="Bebas Neue"/>
              <a:buNone/>
              <a:defRPr sz="2600">
                <a:latin typeface="Bebas Neue"/>
                <a:ea typeface="Bebas Neue"/>
                <a:cs typeface="Bebas Neue"/>
                <a:sym typeface="Bebas Neue"/>
              </a:defRPr>
            </a:lvl6pPr>
            <a:lvl7pPr lvl="6" algn="ctr" rtl="0">
              <a:lnSpc>
                <a:spcPct val="100000"/>
              </a:lnSpc>
              <a:spcBef>
                <a:spcPts val="1600"/>
              </a:spcBef>
              <a:spcAft>
                <a:spcPts val="0"/>
              </a:spcAft>
              <a:buSzPts val="2600"/>
              <a:buFont typeface="Bebas Neue"/>
              <a:buNone/>
              <a:defRPr sz="2600">
                <a:latin typeface="Bebas Neue"/>
                <a:ea typeface="Bebas Neue"/>
                <a:cs typeface="Bebas Neue"/>
                <a:sym typeface="Bebas Neue"/>
              </a:defRPr>
            </a:lvl7pPr>
            <a:lvl8pPr lvl="7" algn="ctr" rtl="0">
              <a:lnSpc>
                <a:spcPct val="100000"/>
              </a:lnSpc>
              <a:spcBef>
                <a:spcPts val="1600"/>
              </a:spcBef>
              <a:spcAft>
                <a:spcPts val="0"/>
              </a:spcAft>
              <a:buSzPts val="2600"/>
              <a:buFont typeface="Bebas Neue"/>
              <a:buNone/>
              <a:defRPr sz="2600">
                <a:latin typeface="Bebas Neue"/>
                <a:ea typeface="Bebas Neue"/>
                <a:cs typeface="Bebas Neue"/>
                <a:sym typeface="Bebas Neue"/>
              </a:defRPr>
            </a:lvl8pPr>
            <a:lvl9pPr lvl="8" algn="ctr" rtl="0">
              <a:lnSpc>
                <a:spcPct val="100000"/>
              </a:lnSpc>
              <a:spcBef>
                <a:spcPts val="1600"/>
              </a:spcBef>
              <a:spcAft>
                <a:spcPts val="1600"/>
              </a:spcAft>
              <a:buSzPts val="2600"/>
              <a:buFont typeface="Bebas Neue"/>
              <a:buNone/>
              <a:defRPr sz="2600">
                <a:latin typeface="Bebas Neue"/>
                <a:ea typeface="Bebas Neue"/>
                <a:cs typeface="Bebas Neue"/>
                <a:sym typeface="Bebas Neue"/>
              </a:defRPr>
            </a:lvl9pPr>
          </a:lstStyle>
          <a:p>
            <a:endParaRPr/>
          </a:p>
        </p:txBody>
      </p:sp>
      <p:sp>
        <p:nvSpPr>
          <p:cNvPr id="463" name="Google Shape;463;p18"/>
          <p:cNvSpPr txBox="1">
            <a:spLocks noGrp="1"/>
          </p:cNvSpPr>
          <p:nvPr>
            <p:ph type="subTitle" idx="5"/>
          </p:nvPr>
        </p:nvSpPr>
        <p:spPr>
          <a:xfrm>
            <a:off x="3484346" y="2798725"/>
            <a:ext cx="2175300" cy="365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600"/>
              <a:buFont typeface="Bebas Neue"/>
              <a:buNone/>
              <a:defRPr sz="2000" b="1">
                <a:latin typeface="Arvo"/>
                <a:ea typeface="Arvo"/>
                <a:cs typeface="Arvo"/>
                <a:sym typeface="Arvo"/>
              </a:defRPr>
            </a:lvl1pPr>
            <a:lvl2pPr lvl="1" algn="ctr" rtl="0">
              <a:lnSpc>
                <a:spcPct val="100000"/>
              </a:lnSpc>
              <a:spcBef>
                <a:spcPts val="0"/>
              </a:spcBef>
              <a:spcAft>
                <a:spcPts val="0"/>
              </a:spcAft>
              <a:buSzPts val="2600"/>
              <a:buFont typeface="Bebas Neue"/>
              <a:buNone/>
              <a:defRPr sz="2600">
                <a:latin typeface="Bebas Neue"/>
                <a:ea typeface="Bebas Neue"/>
                <a:cs typeface="Bebas Neue"/>
                <a:sym typeface="Bebas Neue"/>
              </a:defRPr>
            </a:lvl2pPr>
            <a:lvl3pPr lvl="2" algn="ctr" rtl="0">
              <a:lnSpc>
                <a:spcPct val="100000"/>
              </a:lnSpc>
              <a:spcBef>
                <a:spcPts val="1600"/>
              </a:spcBef>
              <a:spcAft>
                <a:spcPts val="0"/>
              </a:spcAft>
              <a:buSzPts val="2600"/>
              <a:buFont typeface="Bebas Neue"/>
              <a:buNone/>
              <a:defRPr sz="2600">
                <a:latin typeface="Bebas Neue"/>
                <a:ea typeface="Bebas Neue"/>
                <a:cs typeface="Bebas Neue"/>
                <a:sym typeface="Bebas Neue"/>
              </a:defRPr>
            </a:lvl3pPr>
            <a:lvl4pPr lvl="3" algn="ctr" rtl="0">
              <a:lnSpc>
                <a:spcPct val="100000"/>
              </a:lnSpc>
              <a:spcBef>
                <a:spcPts val="1600"/>
              </a:spcBef>
              <a:spcAft>
                <a:spcPts val="0"/>
              </a:spcAft>
              <a:buSzPts val="2600"/>
              <a:buFont typeface="Bebas Neue"/>
              <a:buNone/>
              <a:defRPr sz="2600">
                <a:latin typeface="Bebas Neue"/>
                <a:ea typeface="Bebas Neue"/>
                <a:cs typeface="Bebas Neue"/>
                <a:sym typeface="Bebas Neue"/>
              </a:defRPr>
            </a:lvl4pPr>
            <a:lvl5pPr lvl="4" algn="ctr" rtl="0">
              <a:lnSpc>
                <a:spcPct val="100000"/>
              </a:lnSpc>
              <a:spcBef>
                <a:spcPts val="1600"/>
              </a:spcBef>
              <a:spcAft>
                <a:spcPts val="0"/>
              </a:spcAft>
              <a:buSzPts val="2600"/>
              <a:buFont typeface="Bebas Neue"/>
              <a:buNone/>
              <a:defRPr sz="2600">
                <a:latin typeface="Bebas Neue"/>
                <a:ea typeface="Bebas Neue"/>
                <a:cs typeface="Bebas Neue"/>
                <a:sym typeface="Bebas Neue"/>
              </a:defRPr>
            </a:lvl5pPr>
            <a:lvl6pPr lvl="5" algn="ctr" rtl="0">
              <a:lnSpc>
                <a:spcPct val="100000"/>
              </a:lnSpc>
              <a:spcBef>
                <a:spcPts val="1600"/>
              </a:spcBef>
              <a:spcAft>
                <a:spcPts val="0"/>
              </a:spcAft>
              <a:buSzPts val="2600"/>
              <a:buFont typeface="Bebas Neue"/>
              <a:buNone/>
              <a:defRPr sz="2600">
                <a:latin typeface="Bebas Neue"/>
                <a:ea typeface="Bebas Neue"/>
                <a:cs typeface="Bebas Neue"/>
                <a:sym typeface="Bebas Neue"/>
              </a:defRPr>
            </a:lvl6pPr>
            <a:lvl7pPr lvl="6" algn="ctr" rtl="0">
              <a:lnSpc>
                <a:spcPct val="100000"/>
              </a:lnSpc>
              <a:spcBef>
                <a:spcPts val="1600"/>
              </a:spcBef>
              <a:spcAft>
                <a:spcPts val="0"/>
              </a:spcAft>
              <a:buSzPts val="2600"/>
              <a:buFont typeface="Bebas Neue"/>
              <a:buNone/>
              <a:defRPr sz="2600">
                <a:latin typeface="Bebas Neue"/>
                <a:ea typeface="Bebas Neue"/>
                <a:cs typeface="Bebas Neue"/>
                <a:sym typeface="Bebas Neue"/>
              </a:defRPr>
            </a:lvl7pPr>
            <a:lvl8pPr lvl="7" algn="ctr" rtl="0">
              <a:lnSpc>
                <a:spcPct val="100000"/>
              </a:lnSpc>
              <a:spcBef>
                <a:spcPts val="1600"/>
              </a:spcBef>
              <a:spcAft>
                <a:spcPts val="0"/>
              </a:spcAft>
              <a:buSzPts val="2600"/>
              <a:buFont typeface="Bebas Neue"/>
              <a:buNone/>
              <a:defRPr sz="2600">
                <a:latin typeface="Bebas Neue"/>
                <a:ea typeface="Bebas Neue"/>
                <a:cs typeface="Bebas Neue"/>
                <a:sym typeface="Bebas Neue"/>
              </a:defRPr>
            </a:lvl8pPr>
            <a:lvl9pPr lvl="8" algn="ctr" rtl="0">
              <a:lnSpc>
                <a:spcPct val="100000"/>
              </a:lnSpc>
              <a:spcBef>
                <a:spcPts val="1600"/>
              </a:spcBef>
              <a:spcAft>
                <a:spcPts val="1600"/>
              </a:spcAft>
              <a:buSzPts val="2600"/>
              <a:buFont typeface="Bebas Neue"/>
              <a:buNone/>
              <a:defRPr sz="2600">
                <a:latin typeface="Bebas Neue"/>
                <a:ea typeface="Bebas Neue"/>
                <a:cs typeface="Bebas Neue"/>
                <a:sym typeface="Bebas Neue"/>
              </a:defRPr>
            </a:lvl9pPr>
          </a:lstStyle>
          <a:p>
            <a:endParaRPr/>
          </a:p>
        </p:txBody>
      </p:sp>
      <p:sp>
        <p:nvSpPr>
          <p:cNvPr id="464" name="Google Shape;464;p18"/>
          <p:cNvSpPr txBox="1">
            <a:spLocks noGrp="1"/>
          </p:cNvSpPr>
          <p:nvPr>
            <p:ph type="subTitle" idx="6"/>
          </p:nvPr>
        </p:nvSpPr>
        <p:spPr>
          <a:xfrm>
            <a:off x="6031074" y="2798725"/>
            <a:ext cx="2175300" cy="365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600"/>
              <a:buFont typeface="Bebas Neue"/>
              <a:buNone/>
              <a:defRPr sz="2000" b="1">
                <a:latin typeface="Arvo"/>
                <a:ea typeface="Arvo"/>
                <a:cs typeface="Arvo"/>
                <a:sym typeface="Arvo"/>
              </a:defRPr>
            </a:lvl1pPr>
            <a:lvl2pPr lvl="1" algn="ctr" rtl="0">
              <a:lnSpc>
                <a:spcPct val="100000"/>
              </a:lnSpc>
              <a:spcBef>
                <a:spcPts val="0"/>
              </a:spcBef>
              <a:spcAft>
                <a:spcPts val="0"/>
              </a:spcAft>
              <a:buSzPts val="2600"/>
              <a:buFont typeface="Bebas Neue"/>
              <a:buNone/>
              <a:defRPr sz="2600">
                <a:latin typeface="Bebas Neue"/>
                <a:ea typeface="Bebas Neue"/>
                <a:cs typeface="Bebas Neue"/>
                <a:sym typeface="Bebas Neue"/>
              </a:defRPr>
            </a:lvl2pPr>
            <a:lvl3pPr lvl="2" algn="ctr" rtl="0">
              <a:lnSpc>
                <a:spcPct val="100000"/>
              </a:lnSpc>
              <a:spcBef>
                <a:spcPts val="1600"/>
              </a:spcBef>
              <a:spcAft>
                <a:spcPts val="0"/>
              </a:spcAft>
              <a:buSzPts val="2600"/>
              <a:buFont typeface="Bebas Neue"/>
              <a:buNone/>
              <a:defRPr sz="2600">
                <a:latin typeface="Bebas Neue"/>
                <a:ea typeface="Bebas Neue"/>
                <a:cs typeface="Bebas Neue"/>
                <a:sym typeface="Bebas Neue"/>
              </a:defRPr>
            </a:lvl3pPr>
            <a:lvl4pPr lvl="3" algn="ctr" rtl="0">
              <a:lnSpc>
                <a:spcPct val="100000"/>
              </a:lnSpc>
              <a:spcBef>
                <a:spcPts val="1600"/>
              </a:spcBef>
              <a:spcAft>
                <a:spcPts val="0"/>
              </a:spcAft>
              <a:buSzPts val="2600"/>
              <a:buFont typeface="Bebas Neue"/>
              <a:buNone/>
              <a:defRPr sz="2600">
                <a:latin typeface="Bebas Neue"/>
                <a:ea typeface="Bebas Neue"/>
                <a:cs typeface="Bebas Neue"/>
                <a:sym typeface="Bebas Neue"/>
              </a:defRPr>
            </a:lvl4pPr>
            <a:lvl5pPr lvl="4" algn="ctr" rtl="0">
              <a:lnSpc>
                <a:spcPct val="100000"/>
              </a:lnSpc>
              <a:spcBef>
                <a:spcPts val="1600"/>
              </a:spcBef>
              <a:spcAft>
                <a:spcPts val="0"/>
              </a:spcAft>
              <a:buSzPts val="2600"/>
              <a:buFont typeface="Bebas Neue"/>
              <a:buNone/>
              <a:defRPr sz="2600">
                <a:latin typeface="Bebas Neue"/>
                <a:ea typeface="Bebas Neue"/>
                <a:cs typeface="Bebas Neue"/>
                <a:sym typeface="Bebas Neue"/>
              </a:defRPr>
            </a:lvl5pPr>
            <a:lvl6pPr lvl="5" algn="ctr" rtl="0">
              <a:lnSpc>
                <a:spcPct val="100000"/>
              </a:lnSpc>
              <a:spcBef>
                <a:spcPts val="1600"/>
              </a:spcBef>
              <a:spcAft>
                <a:spcPts val="0"/>
              </a:spcAft>
              <a:buSzPts val="2600"/>
              <a:buFont typeface="Bebas Neue"/>
              <a:buNone/>
              <a:defRPr sz="2600">
                <a:latin typeface="Bebas Neue"/>
                <a:ea typeface="Bebas Neue"/>
                <a:cs typeface="Bebas Neue"/>
                <a:sym typeface="Bebas Neue"/>
              </a:defRPr>
            </a:lvl6pPr>
            <a:lvl7pPr lvl="6" algn="ctr" rtl="0">
              <a:lnSpc>
                <a:spcPct val="100000"/>
              </a:lnSpc>
              <a:spcBef>
                <a:spcPts val="1600"/>
              </a:spcBef>
              <a:spcAft>
                <a:spcPts val="0"/>
              </a:spcAft>
              <a:buSzPts val="2600"/>
              <a:buFont typeface="Bebas Neue"/>
              <a:buNone/>
              <a:defRPr sz="2600">
                <a:latin typeface="Bebas Neue"/>
                <a:ea typeface="Bebas Neue"/>
                <a:cs typeface="Bebas Neue"/>
                <a:sym typeface="Bebas Neue"/>
              </a:defRPr>
            </a:lvl7pPr>
            <a:lvl8pPr lvl="7" algn="ctr" rtl="0">
              <a:lnSpc>
                <a:spcPct val="100000"/>
              </a:lnSpc>
              <a:spcBef>
                <a:spcPts val="1600"/>
              </a:spcBef>
              <a:spcAft>
                <a:spcPts val="0"/>
              </a:spcAft>
              <a:buSzPts val="2600"/>
              <a:buFont typeface="Bebas Neue"/>
              <a:buNone/>
              <a:defRPr sz="2600">
                <a:latin typeface="Bebas Neue"/>
                <a:ea typeface="Bebas Neue"/>
                <a:cs typeface="Bebas Neue"/>
                <a:sym typeface="Bebas Neue"/>
              </a:defRPr>
            </a:lvl8pPr>
            <a:lvl9pPr lvl="8" algn="ctr" rtl="0">
              <a:lnSpc>
                <a:spcPct val="100000"/>
              </a:lnSpc>
              <a:spcBef>
                <a:spcPts val="1600"/>
              </a:spcBef>
              <a:spcAft>
                <a:spcPts val="1600"/>
              </a:spcAft>
              <a:buSzPts val="2600"/>
              <a:buFont typeface="Bebas Neue"/>
              <a:buNone/>
              <a:defRPr sz="2600">
                <a:latin typeface="Bebas Neue"/>
                <a:ea typeface="Bebas Neue"/>
                <a:cs typeface="Bebas Neue"/>
                <a:sym typeface="Bebas Neue"/>
              </a:defRPr>
            </a:lvl9pPr>
          </a:lstStyle>
          <a:p>
            <a:endParaRPr/>
          </a:p>
        </p:txBody>
      </p:sp>
      <p:sp>
        <p:nvSpPr>
          <p:cNvPr id="465" name="Google Shape;465;p18"/>
          <p:cNvSpPr/>
          <p:nvPr/>
        </p:nvSpPr>
        <p:spPr>
          <a:xfrm>
            <a:off x="4165926" y="126575"/>
            <a:ext cx="365972" cy="298997"/>
          </a:xfrm>
          <a:custGeom>
            <a:avLst/>
            <a:gdLst/>
            <a:ahLst/>
            <a:cxnLst/>
            <a:rect l="l" t="t" r="r" b="b"/>
            <a:pathLst>
              <a:path w="20136" h="16451" extrusionOk="0">
                <a:moveTo>
                  <a:pt x="12196" y="1187"/>
                </a:moveTo>
                <a:cubicBezTo>
                  <a:pt x="14515" y="3515"/>
                  <a:pt x="16853" y="5861"/>
                  <a:pt x="19110" y="8127"/>
                </a:cubicBezTo>
                <a:cubicBezTo>
                  <a:pt x="16772" y="10465"/>
                  <a:pt x="14408" y="12838"/>
                  <a:pt x="12062" y="15175"/>
                </a:cubicBezTo>
                <a:cubicBezTo>
                  <a:pt x="11696" y="14800"/>
                  <a:pt x="11197" y="14301"/>
                  <a:pt x="10679" y="13774"/>
                </a:cubicBezTo>
                <a:cubicBezTo>
                  <a:pt x="12463" y="11990"/>
                  <a:pt x="14292" y="10161"/>
                  <a:pt x="16139" y="8324"/>
                </a:cubicBezTo>
                <a:cubicBezTo>
                  <a:pt x="14230" y="6432"/>
                  <a:pt x="12401" y="4604"/>
                  <a:pt x="10536" y="2739"/>
                </a:cubicBezTo>
                <a:cubicBezTo>
                  <a:pt x="11143" y="2177"/>
                  <a:pt x="11660" y="1695"/>
                  <a:pt x="12196" y="1187"/>
                </a:cubicBezTo>
                <a:close/>
                <a:moveTo>
                  <a:pt x="11973" y="0"/>
                </a:moveTo>
                <a:cubicBezTo>
                  <a:pt x="11357" y="723"/>
                  <a:pt x="10742" y="1428"/>
                  <a:pt x="10046" y="2239"/>
                </a:cubicBezTo>
                <a:cubicBezTo>
                  <a:pt x="9323" y="1446"/>
                  <a:pt x="8699" y="759"/>
                  <a:pt x="8119" y="125"/>
                </a:cubicBezTo>
                <a:cubicBezTo>
                  <a:pt x="5335" y="2909"/>
                  <a:pt x="2650" y="5603"/>
                  <a:pt x="1" y="8243"/>
                </a:cubicBezTo>
                <a:cubicBezTo>
                  <a:pt x="2641" y="10884"/>
                  <a:pt x="5335" y="13578"/>
                  <a:pt x="8208" y="16451"/>
                </a:cubicBezTo>
                <a:cubicBezTo>
                  <a:pt x="8779" y="15782"/>
                  <a:pt x="9403" y="15059"/>
                  <a:pt x="10180" y="14158"/>
                </a:cubicBezTo>
                <a:cubicBezTo>
                  <a:pt x="10902" y="14979"/>
                  <a:pt x="11518" y="15683"/>
                  <a:pt x="12026" y="16263"/>
                </a:cubicBezTo>
                <a:cubicBezTo>
                  <a:pt x="14774" y="13516"/>
                  <a:pt x="17468" y="10830"/>
                  <a:pt x="20135" y="8154"/>
                </a:cubicBezTo>
                <a:cubicBezTo>
                  <a:pt x="17522" y="5549"/>
                  <a:pt x="14845" y="2873"/>
                  <a:pt x="119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6" name="Google Shape;466;p18"/>
          <p:cNvGrpSpPr/>
          <p:nvPr/>
        </p:nvGrpSpPr>
        <p:grpSpPr>
          <a:xfrm>
            <a:off x="8640636" y="2836472"/>
            <a:ext cx="230865" cy="680822"/>
            <a:chOff x="231825" y="539500"/>
            <a:chExt cx="332228" cy="979741"/>
          </a:xfrm>
        </p:grpSpPr>
        <p:sp>
          <p:nvSpPr>
            <p:cNvPr id="467" name="Google Shape;467;p18"/>
            <p:cNvSpPr/>
            <p:nvPr/>
          </p:nvSpPr>
          <p:spPr>
            <a:xfrm>
              <a:off x="232425" y="1321812"/>
              <a:ext cx="331508" cy="197429"/>
            </a:xfrm>
            <a:custGeom>
              <a:avLst/>
              <a:gdLst/>
              <a:ahLst/>
              <a:cxnLst/>
              <a:rect l="l" t="t" r="r" b="b"/>
              <a:pathLst>
                <a:path w="24846" h="14797" extrusionOk="0">
                  <a:moveTo>
                    <a:pt x="12441" y="0"/>
                  </a:moveTo>
                  <a:cubicBezTo>
                    <a:pt x="5807" y="0"/>
                    <a:pt x="107" y="5467"/>
                    <a:pt x="18" y="11892"/>
                  </a:cubicBezTo>
                  <a:cubicBezTo>
                    <a:pt x="0" y="13489"/>
                    <a:pt x="509" y="14702"/>
                    <a:pt x="2204" y="14792"/>
                  </a:cubicBezTo>
                  <a:cubicBezTo>
                    <a:pt x="2266" y="14795"/>
                    <a:pt x="2327" y="14797"/>
                    <a:pt x="2387" y="14797"/>
                  </a:cubicBezTo>
                  <a:cubicBezTo>
                    <a:pt x="3916" y="14797"/>
                    <a:pt x="4582" y="13714"/>
                    <a:pt x="4728" y="12169"/>
                  </a:cubicBezTo>
                  <a:cubicBezTo>
                    <a:pt x="5148" y="7780"/>
                    <a:pt x="8279" y="4755"/>
                    <a:pt x="12374" y="4711"/>
                  </a:cubicBezTo>
                  <a:cubicBezTo>
                    <a:pt x="12403" y="4711"/>
                    <a:pt x="12433" y="4710"/>
                    <a:pt x="12463" y="4710"/>
                  </a:cubicBezTo>
                  <a:cubicBezTo>
                    <a:pt x="16550" y="4710"/>
                    <a:pt x="19674" y="7750"/>
                    <a:pt x="20144" y="12240"/>
                  </a:cubicBezTo>
                  <a:cubicBezTo>
                    <a:pt x="20295" y="13763"/>
                    <a:pt x="20986" y="14794"/>
                    <a:pt x="22464" y="14794"/>
                  </a:cubicBezTo>
                  <a:cubicBezTo>
                    <a:pt x="22553" y="14794"/>
                    <a:pt x="22645" y="14790"/>
                    <a:pt x="22740" y="14783"/>
                  </a:cubicBezTo>
                  <a:cubicBezTo>
                    <a:pt x="24301" y="14667"/>
                    <a:pt x="24845" y="13543"/>
                    <a:pt x="24845" y="12008"/>
                  </a:cubicBezTo>
                  <a:cubicBezTo>
                    <a:pt x="24836" y="5594"/>
                    <a:pt x="19136" y="27"/>
                    <a:pt x="12490" y="1"/>
                  </a:cubicBezTo>
                  <a:cubicBezTo>
                    <a:pt x="12473" y="0"/>
                    <a:pt x="12457" y="0"/>
                    <a:pt x="1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18"/>
            <p:cNvSpPr/>
            <p:nvPr/>
          </p:nvSpPr>
          <p:spPr>
            <a:xfrm>
              <a:off x="231825" y="539500"/>
              <a:ext cx="332228" cy="197669"/>
            </a:xfrm>
            <a:custGeom>
              <a:avLst/>
              <a:gdLst/>
              <a:ahLst/>
              <a:cxnLst/>
              <a:rect l="l" t="t" r="r" b="b"/>
              <a:pathLst>
                <a:path w="24900" h="14815" extrusionOk="0">
                  <a:moveTo>
                    <a:pt x="12485" y="1"/>
                  </a:moveTo>
                  <a:cubicBezTo>
                    <a:pt x="5790" y="1"/>
                    <a:pt x="1" y="5658"/>
                    <a:pt x="63" y="12116"/>
                  </a:cubicBezTo>
                  <a:cubicBezTo>
                    <a:pt x="81" y="13677"/>
                    <a:pt x="705" y="14729"/>
                    <a:pt x="2266" y="14810"/>
                  </a:cubicBezTo>
                  <a:cubicBezTo>
                    <a:pt x="2324" y="14813"/>
                    <a:pt x="2381" y="14814"/>
                    <a:pt x="2437" y="14814"/>
                  </a:cubicBezTo>
                  <a:cubicBezTo>
                    <a:pt x="3874" y="14814"/>
                    <a:pt x="4584" y="13825"/>
                    <a:pt x="4755" y="12356"/>
                  </a:cubicBezTo>
                  <a:cubicBezTo>
                    <a:pt x="5308" y="7709"/>
                    <a:pt x="8306" y="4747"/>
                    <a:pt x="12436" y="4720"/>
                  </a:cubicBezTo>
                  <a:cubicBezTo>
                    <a:pt x="12460" y="4720"/>
                    <a:pt x="12484" y="4720"/>
                    <a:pt x="12508" y="4720"/>
                  </a:cubicBezTo>
                  <a:cubicBezTo>
                    <a:pt x="16594" y="4720"/>
                    <a:pt x="19710" y="7753"/>
                    <a:pt x="20189" y="12276"/>
                  </a:cubicBezTo>
                  <a:cubicBezTo>
                    <a:pt x="20347" y="13768"/>
                    <a:pt x="21031" y="14811"/>
                    <a:pt x="22530" y="14811"/>
                  </a:cubicBezTo>
                  <a:cubicBezTo>
                    <a:pt x="22555" y="14811"/>
                    <a:pt x="22581" y="14810"/>
                    <a:pt x="22606" y="14810"/>
                  </a:cubicBezTo>
                  <a:cubicBezTo>
                    <a:pt x="24284" y="14774"/>
                    <a:pt x="24899" y="13641"/>
                    <a:pt x="24890" y="12009"/>
                  </a:cubicBezTo>
                  <a:cubicBezTo>
                    <a:pt x="24872" y="5594"/>
                    <a:pt x="19163" y="28"/>
                    <a:pt x="12517" y="1"/>
                  </a:cubicBezTo>
                  <a:cubicBezTo>
                    <a:pt x="12506" y="1"/>
                    <a:pt x="12496" y="1"/>
                    <a:pt x="12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18"/>
            <p:cNvSpPr/>
            <p:nvPr/>
          </p:nvSpPr>
          <p:spPr>
            <a:xfrm>
              <a:off x="232652" y="1060922"/>
              <a:ext cx="331401" cy="197109"/>
            </a:xfrm>
            <a:custGeom>
              <a:avLst/>
              <a:gdLst/>
              <a:ahLst/>
              <a:cxnLst/>
              <a:rect l="l" t="t" r="r" b="b"/>
              <a:pathLst>
                <a:path w="24838" h="14773" extrusionOk="0">
                  <a:moveTo>
                    <a:pt x="12422" y="1"/>
                  </a:moveTo>
                  <a:cubicBezTo>
                    <a:pt x="12406" y="1"/>
                    <a:pt x="12390" y="1"/>
                    <a:pt x="12374" y="1"/>
                  </a:cubicBezTo>
                  <a:cubicBezTo>
                    <a:pt x="5719" y="36"/>
                    <a:pt x="1" y="5612"/>
                    <a:pt x="1" y="12026"/>
                  </a:cubicBezTo>
                  <a:cubicBezTo>
                    <a:pt x="10" y="13543"/>
                    <a:pt x="500" y="14658"/>
                    <a:pt x="2133" y="14765"/>
                  </a:cubicBezTo>
                  <a:cubicBezTo>
                    <a:pt x="2213" y="14770"/>
                    <a:pt x="2291" y="14772"/>
                    <a:pt x="2366" y="14772"/>
                  </a:cubicBezTo>
                  <a:cubicBezTo>
                    <a:pt x="3917" y="14772"/>
                    <a:pt x="4549" y="13736"/>
                    <a:pt x="4702" y="12214"/>
                  </a:cubicBezTo>
                  <a:cubicBezTo>
                    <a:pt x="5148" y="7753"/>
                    <a:pt x="8199" y="4818"/>
                    <a:pt x="12357" y="4791"/>
                  </a:cubicBezTo>
                  <a:cubicBezTo>
                    <a:pt x="12376" y="4791"/>
                    <a:pt x="12395" y="4791"/>
                    <a:pt x="12414" y="4791"/>
                  </a:cubicBezTo>
                  <a:cubicBezTo>
                    <a:pt x="16622" y="4791"/>
                    <a:pt x="19629" y="7694"/>
                    <a:pt x="20127" y="12285"/>
                  </a:cubicBezTo>
                  <a:cubicBezTo>
                    <a:pt x="20283" y="13755"/>
                    <a:pt x="20923" y="14767"/>
                    <a:pt x="22452" y="14767"/>
                  </a:cubicBezTo>
                  <a:cubicBezTo>
                    <a:pt x="22491" y="14767"/>
                    <a:pt x="22531" y="14766"/>
                    <a:pt x="22571" y="14765"/>
                  </a:cubicBezTo>
                  <a:cubicBezTo>
                    <a:pt x="24329" y="14711"/>
                    <a:pt x="24837" y="13552"/>
                    <a:pt x="24819" y="11955"/>
                  </a:cubicBezTo>
                  <a:cubicBezTo>
                    <a:pt x="24775" y="5547"/>
                    <a:pt x="19030" y="1"/>
                    <a:pt x="124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18"/>
            <p:cNvSpPr/>
            <p:nvPr/>
          </p:nvSpPr>
          <p:spPr>
            <a:xfrm>
              <a:off x="232652" y="801111"/>
              <a:ext cx="331281" cy="196308"/>
            </a:xfrm>
            <a:custGeom>
              <a:avLst/>
              <a:gdLst/>
              <a:ahLst/>
              <a:cxnLst/>
              <a:rect l="l" t="t" r="r" b="b"/>
              <a:pathLst>
                <a:path w="24829" h="14713" extrusionOk="0">
                  <a:moveTo>
                    <a:pt x="12419" y="0"/>
                  </a:moveTo>
                  <a:cubicBezTo>
                    <a:pt x="5701" y="0"/>
                    <a:pt x="19" y="5478"/>
                    <a:pt x="1" y="11928"/>
                  </a:cubicBezTo>
                  <a:cubicBezTo>
                    <a:pt x="1" y="13453"/>
                    <a:pt x="500" y="14586"/>
                    <a:pt x="2106" y="14702"/>
                  </a:cubicBezTo>
                  <a:cubicBezTo>
                    <a:pt x="2198" y="14709"/>
                    <a:pt x="2287" y="14712"/>
                    <a:pt x="2373" y="14712"/>
                  </a:cubicBezTo>
                  <a:cubicBezTo>
                    <a:pt x="3864" y="14712"/>
                    <a:pt x="4550" y="13704"/>
                    <a:pt x="4702" y="12177"/>
                  </a:cubicBezTo>
                  <a:cubicBezTo>
                    <a:pt x="5166" y="7699"/>
                    <a:pt x="8208" y="4737"/>
                    <a:pt x="12312" y="4702"/>
                  </a:cubicBezTo>
                  <a:cubicBezTo>
                    <a:pt x="12343" y="4701"/>
                    <a:pt x="12375" y="4701"/>
                    <a:pt x="12406" y="4701"/>
                  </a:cubicBezTo>
                  <a:cubicBezTo>
                    <a:pt x="16578" y="4701"/>
                    <a:pt x="19657" y="7653"/>
                    <a:pt x="20118" y="12168"/>
                  </a:cubicBezTo>
                  <a:cubicBezTo>
                    <a:pt x="20278" y="13703"/>
                    <a:pt x="20965" y="14712"/>
                    <a:pt x="22456" y="14712"/>
                  </a:cubicBezTo>
                  <a:cubicBezTo>
                    <a:pt x="22542" y="14712"/>
                    <a:pt x="22631" y="14709"/>
                    <a:pt x="22723" y="14702"/>
                  </a:cubicBezTo>
                  <a:cubicBezTo>
                    <a:pt x="24329" y="14586"/>
                    <a:pt x="24828" y="13453"/>
                    <a:pt x="24828" y="11936"/>
                  </a:cubicBezTo>
                  <a:cubicBezTo>
                    <a:pt x="24810" y="5487"/>
                    <a:pt x="19128" y="0"/>
                    <a:pt x="12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 name="Google Shape;471;p18"/>
          <p:cNvGrpSpPr/>
          <p:nvPr/>
        </p:nvGrpSpPr>
        <p:grpSpPr>
          <a:xfrm>
            <a:off x="202088" y="352538"/>
            <a:ext cx="230850" cy="73025"/>
            <a:chOff x="6066450" y="2861550"/>
            <a:chExt cx="230850" cy="73025"/>
          </a:xfrm>
        </p:grpSpPr>
        <p:sp>
          <p:nvSpPr>
            <p:cNvPr id="472" name="Google Shape;472;p18"/>
            <p:cNvSpPr/>
            <p:nvPr/>
          </p:nvSpPr>
          <p:spPr>
            <a:xfrm>
              <a:off x="6224350" y="2861550"/>
              <a:ext cx="72950" cy="73025"/>
            </a:xfrm>
            <a:custGeom>
              <a:avLst/>
              <a:gdLst/>
              <a:ahLst/>
              <a:cxnLst/>
              <a:rect l="l" t="t" r="r" b="b"/>
              <a:pathLst>
                <a:path w="2918" h="2921" extrusionOk="0">
                  <a:moveTo>
                    <a:pt x="1446" y="0"/>
                  </a:moveTo>
                  <a:cubicBezTo>
                    <a:pt x="1419" y="0"/>
                    <a:pt x="1392" y="1"/>
                    <a:pt x="1366" y="3"/>
                  </a:cubicBezTo>
                  <a:cubicBezTo>
                    <a:pt x="598" y="47"/>
                    <a:pt x="1" y="698"/>
                    <a:pt x="10" y="1483"/>
                  </a:cubicBezTo>
                  <a:cubicBezTo>
                    <a:pt x="27" y="2267"/>
                    <a:pt x="688" y="2920"/>
                    <a:pt x="1460" y="2920"/>
                  </a:cubicBezTo>
                  <a:cubicBezTo>
                    <a:pt x="1470" y="2920"/>
                    <a:pt x="1480" y="2920"/>
                    <a:pt x="1491" y="2920"/>
                  </a:cubicBezTo>
                  <a:cubicBezTo>
                    <a:pt x="2267" y="2893"/>
                    <a:pt x="2918" y="2179"/>
                    <a:pt x="2882" y="1394"/>
                  </a:cubicBezTo>
                  <a:cubicBezTo>
                    <a:pt x="2839" y="610"/>
                    <a:pt x="2205" y="0"/>
                    <a:pt x="1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18"/>
            <p:cNvSpPr/>
            <p:nvPr/>
          </p:nvSpPr>
          <p:spPr>
            <a:xfrm>
              <a:off x="6066450" y="2861600"/>
              <a:ext cx="72300" cy="72950"/>
            </a:xfrm>
            <a:custGeom>
              <a:avLst/>
              <a:gdLst/>
              <a:ahLst/>
              <a:cxnLst/>
              <a:rect l="l" t="t" r="r" b="b"/>
              <a:pathLst>
                <a:path w="2892" h="2918" extrusionOk="0">
                  <a:moveTo>
                    <a:pt x="1462" y="0"/>
                  </a:moveTo>
                  <a:cubicBezTo>
                    <a:pt x="1457" y="0"/>
                    <a:pt x="1451" y="0"/>
                    <a:pt x="1446" y="1"/>
                  </a:cubicBezTo>
                  <a:cubicBezTo>
                    <a:pt x="652" y="9"/>
                    <a:pt x="1" y="687"/>
                    <a:pt x="27" y="1490"/>
                  </a:cubicBezTo>
                  <a:cubicBezTo>
                    <a:pt x="45" y="2249"/>
                    <a:pt x="697" y="2900"/>
                    <a:pt x="1446" y="2918"/>
                  </a:cubicBezTo>
                  <a:cubicBezTo>
                    <a:pt x="1451" y="2918"/>
                    <a:pt x="1456" y="2918"/>
                    <a:pt x="1461" y="2918"/>
                  </a:cubicBezTo>
                  <a:cubicBezTo>
                    <a:pt x="2240" y="2918"/>
                    <a:pt x="2891" y="2252"/>
                    <a:pt x="2882" y="1455"/>
                  </a:cubicBezTo>
                  <a:cubicBezTo>
                    <a:pt x="2882" y="640"/>
                    <a:pt x="2249"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 name="Google Shape;474;p18"/>
          <p:cNvGrpSpPr/>
          <p:nvPr/>
        </p:nvGrpSpPr>
        <p:grpSpPr>
          <a:xfrm>
            <a:off x="8640650" y="4224200"/>
            <a:ext cx="230850" cy="73025"/>
            <a:chOff x="6066450" y="2861550"/>
            <a:chExt cx="230850" cy="73025"/>
          </a:xfrm>
        </p:grpSpPr>
        <p:sp>
          <p:nvSpPr>
            <p:cNvPr id="475" name="Google Shape;475;p18"/>
            <p:cNvSpPr/>
            <p:nvPr/>
          </p:nvSpPr>
          <p:spPr>
            <a:xfrm>
              <a:off x="6224350" y="2861550"/>
              <a:ext cx="72950" cy="73025"/>
            </a:xfrm>
            <a:custGeom>
              <a:avLst/>
              <a:gdLst/>
              <a:ahLst/>
              <a:cxnLst/>
              <a:rect l="l" t="t" r="r" b="b"/>
              <a:pathLst>
                <a:path w="2918" h="2921" extrusionOk="0">
                  <a:moveTo>
                    <a:pt x="1446" y="0"/>
                  </a:moveTo>
                  <a:cubicBezTo>
                    <a:pt x="1419" y="0"/>
                    <a:pt x="1392" y="1"/>
                    <a:pt x="1366" y="3"/>
                  </a:cubicBezTo>
                  <a:cubicBezTo>
                    <a:pt x="598" y="47"/>
                    <a:pt x="1" y="698"/>
                    <a:pt x="10" y="1483"/>
                  </a:cubicBezTo>
                  <a:cubicBezTo>
                    <a:pt x="27" y="2267"/>
                    <a:pt x="688" y="2920"/>
                    <a:pt x="1460" y="2920"/>
                  </a:cubicBezTo>
                  <a:cubicBezTo>
                    <a:pt x="1470" y="2920"/>
                    <a:pt x="1480" y="2920"/>
                    <a:pt x="1491" y="2920"/>
                  </a:cubicBezTo>
                  <a:cubicBezTo>
                    <a:pt x="2267" y="2893"/>
                    <a:pt x="2918" y="2179"/>
                    <a:pt x="2882" y="1394"/>
                  </a:cubicBezTo>
                  <a:cubicBezTo>
                    <a:pt x="2839" y="610"/>
                    <a:pt x="2205" y="0"/>
                    <a:pt x="1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18"/>
            <p:cNvSpPr/>
            <p:nvPr/>
          </p:nvSpPr>
          <p:spPr>
            <a:xfrm>
              <a:off x="6066450" y="2861600"/>
              <a:ext cx="72300" cy="72950"/>
            </a:xfrm>
            <a:custGeom>
              <a:avLst/>
              <a:gdLst/>
              <a:ahLst/>
              <a:cxnLst/>
              <a:rect l="l" t="t" r="r" b="b"/>
              <a:pathLst>
                <a:path w="2892" h="2918" extrusionOk="0">
                  <a:moveTo>
                    <a:pt x="1462" y="0"/>
                  </a:moveTo>
                  <a:cubicBezTo>
                    <a:pt x="1457" y="0"/>
                    <a:pt x="1451" y="0"/>
                    <a:pt x="1446" y="1"/>
                  </a:cubicBezTo>
                  <a:cubicBezTo>
                    <a:pt x="652" y="9"/>
                    <a:pt x="1" y="687"/>
                    <a:pt x="27" y="1490"/>
                  </a:cubicBezTo>
                  <a:cubicBezTo>
                    <a:pt x="45" y="2249"/>
                    <a:pt x="697" y="2900"/>
                    <a:pt x="1446" y="2918"/>
                  </a:cubicBezTo>
                  <a:cubicBezTo>
                    <a:pt x="1451" y="2918"/>
                    <a:pt x="1456" y="2918"/>
                    <a:pt x="1461" y="2918"/>
                  </a:cubicBezTo>
                  <a:cubicBezTo>
                    <a:pt x="2240" y="2918"/>
                    <a:pt x="2891" y="2252"/>
                    <a:pt x="2882" y="1455"/>
                  </a:cubicBezTo>
                  <a:cubicBezTo>
                    <a:pt x="2882" y="640"/>
                    <a:pt x="2249"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7" name="Google Shape;477;p18"/>
          <p:cNvSpPr/>
          <p:nvPr/>
        </p:nvSpPr>
        <p:spPr>
          <a:xfrm>
            <a:off x="104575" y="3632200"/>
            <a:ext cx="267000" cy="231000"/>
          </a:xfrm>
          <a:prstGeom prst="triangle">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18"/>
          <p:cNvSpPr/>
          <p:nvPr/>
        </p:nvSpPr>
        <p:spPr>
          <a:xfrm>
            <a:off x="5371375" y="4742650"/>
            <a:ext cx="267000" cy="267000"/>
          </a:xfrm>
          <a:prstGeom prst="diamond">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hree columns 1">
  <p:cSld name="CUSTOM_6_1">
    <p:spTree>
      <p:nvGrpSpPr>
        <p:cNvPr id="1" name="Shape 479"/>
        <p:cNvGrpSpPr/>
        <p:nvPr/>
      </p:nvGrpSpPr>
      <p:grpSpPr>
        <a:xfrm>
          <a:off x="0" y="0"/>
          <a:ext cx="0" cy="0"/>
          <a:chOff x="0" y="0"/>
          <a:chExt cx="0" cy="0"/>
        </a:xfrm>
      </p:grpSpPr>
      <p:sp>
        <p:nvSpPr>
          <p:cNvPr id="480" name="Google Shape;480;p1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481" name="Google Shape;481;p19"/>
          <p:cNvSpPr txBox="1">
            <a:spLocks noGrp="1"/>
          </p:cNvSpPr>
          <p:nvPr>
            <p:ph type="subTitle" idx="1"/>
          </p:nvPr>
        </p:nvSpPr>
        <p:spPr>
          <a:xfrm>
            <a:off x="720025" y="1610942"/>
            <a:ext cx="7704000" cy="530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482" name="Google Shape;482;p19"/>
          <p:cNvSpPr txBox="1">
            <a:spLocks noGrp="1"/>
          </p:cNvSpPr>
          <p:nvPr>
            <p:ph type="subTitle" idx="2"/>
          </p:nvPr>
        </p:nvSpPr>
        <p:spPr>
          <a:xfrm>
            <a:off x="720025" y="2731125"/>
            <a:ext cx="7704000" cy="527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483" name="Google Shape;483;p19"/>
          <p:cNvSpPr txBox="1">
            <a:spLocks noGrp="1"/>
          </p:cNvSpPr>
          <p:nvPr>
            <p:ph type="subTitle" idx="3"/>
          </p:nvPr>
        </p:nvSpPr>
        <p:spPr>
          <a:xfrm>
            <a:off x="720025" y="3851625"/>
            <a:ext cx="7704000" cy="527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484" name="Google Shape;484;p19"/>
          <p:cNvSpPr txBox="1">
            <a:spLocks noGrp="1"/>
          </p:cNvSpPr>
          <p:nvPr>
            <p:ph type="subTitle" idx="4"/>
          </p:nvPr>
        </p:nvSpPr>
        <p:spPr>
          <a:xfrm>
            <a:off x="720025" y="1241271"/>
            <a:ext cx="7704000" cy="5304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ebas Neue"/>
              <a:buNone/>
              <a:defRPr sz="2000" b="1">
                <a:latin typeface="Arvo"/>
                <a:ea typeface="Arvo"/>
                <a:cs typeface="Arvo"/>
                <a:sym typeface="Arvo"/>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160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160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160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160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160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160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1600"/>
              </a:spcBef>
              <a:spcAft>
                <a:spcPts val="1600"/>
              </a:spcAft>
              <a:buSzPts val="2400"/>
              <a:buFont typeface="Bebas Neue"/>
              <a:buNone/>
              <a:defRPr sz="2400">
                <a:latin typeface="Bebas Neue"/>
                <a:ea typeface="Bebas Neue"/>
                <a:cs typeface="Bebas Neue"/>
                <a:sym typeface="Bebas Neue"/>
              </a:defRPr>
            </a:lvl9pPr>
          </a:lstStyle>
          <a:p>
            <a:endParaRPr/>
          </a:p>
        </p:txBody>
      </p:sp>
      <p:sp>
        <p:nvSpPr>
          <p:cNvPr id="485" name="Google Shape;485;p19"/>
          <p:cNvSpPr txBox="1">
            <a:spLocks noGrp="1"/>
          </p:cNvSpPr>
          <p:nvPr>
            <p:ph type="subTitle" idx="5"/>
          </p:nvPr>
        </p:nvSpPr>
        <p:spPr>
          <a:xfrm>
            <a:off x="720025" y="2350125"/>
            <a:ext cx="7704000" cy="5277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ebas Neue"/>
              <a:buNone/>
              <a:defRPr sz="2000" b="1">
                <a:latin typeface="Arvo"/>
                <a:ea typeface="Arvo"/>
                <a:cs typeface="Arvo"/>
                <a:sym typeface="Arvo"/>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160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160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160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160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160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160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1600"/>
              </a:spcBef>
              <a:spcAft>
                <a:spcPts val="1600"/>
              </a:spcAft>
              <a:buSzPts val="2400"/>
              <a:buFont typeface="Bebas Neue"/>
              <a:buNone/>
              <a:defRPr sz="2400">
                <a:latin typeface="Bebas Neue"/>
                <a:ea typeface="Bebas Neue"/>
                <a:cs typeface="Bebas Neue"/>
                <a:sym typeface="Bebas Neue"/>
              </a:defRPr>
            </a:lvl9pPr>
          </a:lstStyle>
          <a:p>
            <a:endParaRPr/>
          </a:p>
        </p:txBody>
      </p:sp>
      <p:sp>
        <p:nvSpPr>
          <p:cNvPr id="486" name="Google Shape;486;p19"/>
          <p:cNvSpPr txBox="1">
            <a:spLocks noGrp="1"/>
          </p:cNvSpPr>
          <p:nvPr>
            <p:ph type="subTitle" idx="6"/>
          </p:nvPr>
        </p:nvSpPr>
        <p:spPr>
          <a:xfrm>
            <a:off x="720025" y="3470625"/>
            <a:ext cx="7704000" cy="5277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ebas Neue"/>
              <a:buNone/>
              <a:defRPr sz="2000" b="1">
                <a:latin typeface="Arvo"/>
                <a:ea typeface="Arvo"/>
                <a:cs typeface="Arvo"/>
                <a:sym typeface="Arvo"/>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160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160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160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160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160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160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1600"/>
              </a:spcBef>
              <a:spcAft>
                <a:spcPts val="1600"/>
              </a:spcAft>
              <a:buSzPts val="2400"/>
              <a:buFont typeface="Bebas Neue"/>
              <a:buNone/>
              <a:defRPr sz="2400">
                <a:latin typeface="Bebas Neue"/>
                <a:ea typeface="Bebas Neue"/>
                <a:cs typeface="Bebas Neue"/>
                <a:sym typeface="Bebas Neue"/>
              </a:defRPr>
            </a:lvl9pPr>
          </a:lstStyle>
          <a:p>
            <a:endParaRPr/>
          </a:p>
        </p:txBody>
      </p:sp>
      <p:grpSp>
        <p:nvGrpSpPr>
          <p:cNvPr id="487" name="Google Shape;487;p19"/>
          <p:cNvGrpSpPr/>
          <p:nvPr/>
        </p:nvGrpSpPr>
        <p:grpSpPr>
          <a:xfrm>
            <a:off x="8682975" y="3058150"/>
            <a:ext cx="661075" cy="724625"/>
            <a:chOff x="6434675" y="1608650"/>
            <a:chExt cx="661075" cy="724625"/>
          </a:xfrm>
        </p:grpSpPr>
        <p:sp>
          <p:nvSpPr>
            <p:cNvPr id="488" name="Google Shape;488;p19"/>
            <p:cNvSpPr/>
            <p:nvPr/>
          </p:nvSpPr>
          <p:spPr>
            <a:xfrm>
              <a:off x="6724825" y="1900050"/>
              <a:ext cx="25900" cy="20000"/>
            </a:xfrm>
            <a:custGeom>
              <a:avLst/>
              <a:gdLst/>
              <a:ahLst/>
              <a:cxnLst/>
              <a:rect l="l" t="t" r="r" b="b"/>
              <a:pathLst>
                <a:path w="1036" h="800" extrusionOk="0">
                  <a:moveTo>
                    <a:pt x="495" y="1"/>
                  </a:moveTo>
                  <a:cubicBezTo>
                    <a:pt x="488" y="1"/>
                    <a:pt x="480" y="2"/>
                    <a:pt x="473" y="4"/>
                  </a:cubicBezTo>
                  <a:cubicBezTo>
                    <a:pt x="286" y="49"/>
                    <a:pt x="161" y="281"/>
                    <a:pt x="1" y="432"/>
                  </a:cubicBezTo>
                  <a:cubicBezTo>
                    <a:pt x="152" y="566"/>
                    <a:pt x="286" y="789"/>
                    <a:pt x="438" y="798"/>
                  </a:cubicBezTo>
                  <a:cubicBezTo>
                    <a:pt x="444" y="799"/>
                    <a:pt x="451" y="799"/>
                    <a:pt x="457" y="799"/>
                  </a:cubicBezTo>
                  <a:cubicBezTo>
                    <a:pt x="604" y="799"/>
                    <a:pt x="771" y="612"/>
                    <a:pt x="1035" y="432"/>
                  </a:cubicBezTo>
                  <a:cubicBezTo>
                    <a:pt x="785" y="232"/>
                    <a:pt x="605" y="1"/>
                    <a:pt x="4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19"/>
            <p:cNvSpPr/>
            <p:nvPr/>
          </p:nvSpPr>
          <p:spPr>
            <a:xfrm>
              <a:off x="6724825" y="2132975"/>
              <a:ext cx="20775" cy="25675"/>
            </a:xfrm>
            <a:custGeom>
              <a:avLst/>
              <a:gdLst/>
              <a:ahLst/>
              <a:cxnLst/>
              <a:rect l="l" t="t" r="r" b="b"/>
              <a:pathLst>
                <a:path w="831" h="1027" extrusionOk="0">
                  <a:moveTo>
                    <a:pt x="482" y="1"/>
                  </a:moveTo>
                  <a:cubicBezTo>
                    <a:pt x="322" y="143"/>
                    <a:pt x="81" y="259"/>
                    <a:pt x="36" y="429"/>
                  </a:cubicBezTo>
                  <a:cubicBezTo>
                    <a:pt x="1" y="554"/>
                    <a:pt x="224" y="750"/>
                    <a:pt x="411" y="1027"/>
                  </a:cubicBezTo>
                  <a:cubicBezTo>
                    <a:pt x="616" y="759"/>
                    <a:pt x="830" y="607"/>
                    <a:pt x="830" y="456"/>
                  </a:cubicBezTo>
                  <a:cubicBezTo>
                    <a:pt x="830" y="304"/>
                    <a:pt x="607" y="152"/>
                    <a:pt x="4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19"/>
            <p:cNvSpPr/>
            <p:nvPr/>
          </p:nvSpPr>
          <p:spPr>
            <a:xfrm>
              <a:off x="6434900" y="2074100"/>
              <a:ext cx="20975" cy="25900"/>
            </a:xfrm>
            <a:custGeom>
              <a:avLst/>
              <a:gdLst/>
              <a:ahLst/>
              <a:cxnLst/>
              <a:rect l="l" t="t" r="r" b="b"/>
              <a:pathLst>
                <a:path w="839" h="1036" extrusionOk="0">
                  <a:moveTo>
                    <a:pt x="384" y="1"/>
                  </a:moveTo>
                  <a:cubicBezTo>
                    <a:pt x="250" y="143"/>
                    <a:pt x="36" y="286"/>
                    <a:pt x="9" y="447"/>
                  </a:cubicBezTo>
                  <a:cubicBezTo>
                    <a:pt x="0" y="589"/>
                    <a:pt x="197" y="759"/>
                    <a:pt x="375" y="1035"/>
                  </a:cubicBezTo>
                  <a:cubicBezTo>
                    <a:pt x="598" y="768"/>
                    <a:pt x="839" y="580"/>
                    <a:pt x="812" y="473"/>
                  </a:cubicBezTo>
                  <a:cubicBezTo>
                    <a:pt x="759" y="286"/>
                    <a:pt x="536" y="152"/>
                    <a:pt x="3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19"/>
            <p:cNvSpPr/>
            <p:nvPr/>
          </p:nvSpPr>
          <p:spPr>
            <a:xfrm>
              <a:off x="6550425" y="2074100"/>
              <a:ext cx="21200" cy="25675"/>
            </a:xfrm>
            <a:custGeom>
              <a:avLst/>
              <a:gdLst/>
              <a:ahLst/>
              <a:cxnLst/>
              <a:rect l="l" t="t" r="r" b="b"/>
              <a:pathLst>
                <a:path w="848" h="1027" extrusionOk="0">
                  <a:moveTo>
                    <a:pt x="437" y="1"/>
                  </a:moveTo>
                  <a:cubicBezTo>
                    <a:pt x="286" y="161"/>
                    <a:pt x="72" y="304"/>
                    <a:pt x="27" y="491"/>
                  </a:cubicBezTo>
                  <a:cubicBezTo>
                    <a:pt x="0" y="598"/>
                    <a:pt x="259" y="777"/>
                    <a:pt x="482" y="1026"/>
                  </a:cubicBezTo>
                  <a:cubicBezTo>
                    <a:pt x="652" y="750"/>
                    <a:pt x="848" y="571"/>
                    <a:pt x="830" y="429"/>
                  </a:cubicBezTo>
                  <a:cubicBezTo>
                    <a:pt x="803" y="268"/>
                    <a:pt x="571" y="143"/>
                    <a:pt x="4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19"/>
            <p:cNvSpPr/>
            <p:nvPr/>
          </p:nvSpPr>
          <p:spPr>
            <a:xfrm>
              <a:off x="7015425" y="2074725"/>
              <a:ext cx="25675" cy="20175"/>
            </a:xfrm>
            <a:custGeom>
              <a:avLst/>
              <a:gdLst/>
              <a:ahLst/>
              <a:cxnLst/>
              <a:rect l="l" t="t" r="r" b="b"/>
              <a:pathLst>
                <a:path w="1027" h="807" extrusionOk="0">
                  <a:moveTo>
                    <a:pt x="498" y="0"/>
                  </a:moveTo>
                  <a:cubicBezTo>
                    <a:pt x="493" y="0"/>
                    <a:pt x="488" y="1"/>
                    <a:pt x="482" y="2"/>
                  </a:cubicBezTo>
                  <a:cubicBezTo>
                    <a:pt x="295" y="47"/>
                    <a:pt x="161" y="270"/>
                    <a:pt x="1" y="422"/>
                  </a:cubicBezTo>
                  <a:cubicBezTo>
                    <a:pt x="143" y="555"/>
                    <a:pt x="268" y="778"/>
                    <a:pt x="429" y="805"/>
                  </a:cubicBezTo>
                  <a:cubicBezTo>
                    <a:pt x="435" y="806"/>
                    <a:pt x="441" y="806"/>
                    <a:pt x="447" y="806"/>
                  </a:cubicBezTo>
                  <a:cubicBezTo>
                    <a:pt x="587" y="806"/>
                    <a:pt x="762" y="620"/>
                    <a:pt x="1027" y="457"/>
                  </a:cubicBezTo>
                  <a:cubicBezTo>
                    <a:pt x="780" y="245"/>
                    <a:pt x="607" y="0"/>
                    <a:pt x="4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19"/>
            <p:cNvSpPr/>
            <p:nvPr/>
          </p:nvSpPr>
          <p:spPr>
            <a:xfrm>
              <a:off x="6666400" y="2191775"/>
              <a:ext cx="25675" cy="19750"/>
            </a:xfrm>
            <a:custGeom>
              <a:avLst/>
              <a:gdLst/>
              <a:ahLst/>
              <a:cxnLst/>
              <a:rect l="l" t="t" r="r" b="b"/>
              <a:pathLst>
                <a:path w="1027" h="790" extrusionOk="0">
                  <a:moveTo>
                    <a:pt x="505" y="0"/>
                  </a:moveTo>
                  <a:cubicBezTo>
                    <a:pt x="497" y="0"/>
                    <a:pt x="490" y="1"/>
                    <a:pt x="482" y="4"/>
                  </a:cubicBezTo>
                  <a:cubicBezTo>
                    <a:pt x="304" y="48"/>
                    <a:pt x="161" y="263"/>
                    <a:pt x="0" y="405"/>
                  </a:cubicBezTo>
                  <a:cubicBezTo>
                    <a:pt x="152" y="548"/>
                    <a:pt x="277" y="762"/>
                    <a:pt x="437" y="789"/>
                  </a:cubicBezTo>
                  <a:cubicBezTo>
                    <a:pt x="443" y="790"/>
                    <a:pt x="449" y="790"/>
                    <a:pt x="455" y="790"/>
                  </a:cubicBezTo>
                  <a:cubicBezTo>
                    <a:pt x="594" y="790"/>
                    <a:pt x="761" y="594"/>
                    <a:pt x="1026" y="423"/>
                  </a:cubicBezTo>
                  <a:cubicBezTo>
                    <a:pt x="793" y="231"/>
                    <a:pt x="621" y="0"/>
                    <a:pt x="5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19"/>
            <p:cNvSpPr/>
            <p:nvPr/>
          </p:nvSpPr>
          <p:spPr>
            <a:xfrm>
              <a:off x="6783475" y="2191850"/>
              <a:ext cx="25225" cy="19750"/>
            </a:xfrm>
            <a:custGeom>
              <a:avLst/>
              <a:gdLst/>
              <a:ahLst/>
              <a:cxnLst/>
              <a:rect l="l" t="t" r="r" b="b"/>
              <a:pathLst>
                <a:path w="1009" h="790" extrusionOk="0">
                  <a:moveTo>
                    <a:pt x="456" y="1"/>
                  </a:moveTo>
                  <a:cubicBezTo>
                    <a:pt x="307" y="1"/>
                    <a:pt x="158" y="208"/>
                    <a:pt x="1" y="322"/>
                  </a:cubicBezTo>
                  <a:cubicBezTo>
                    <a:pt x="135" y="491"/>
                    <a:pt x="242" y="732"/>
                    <a:pt x="411" y="786"/>
                  </a:cubicBezTo>
                  <a:cubicBezTo>
                    <a:pt x="420" y="789"/>
                    <a:pt x="429" y="790"/>
                    <a:pt x="439" y="790"/>
                  </a:cubicBezTo>
                  <a:cubicBezTo>
                    <a:pt x="558" y="790"/>
                    <a:pt x="753" y="594"/>
                    <a:pt x="1009" y="429"/>
                  </a:cubicBezTo>
                  <a:cubicBezTo>
                    <a:pt x="759" y="224"/>
                    <a:pt x="616" y="10"/>
                    <a:pt x="465" y="1"/>
                  </a:cubicBezTo>
                  <a:cubicBezTo>
                    <a:pt x="462" y="1"/>
                    <a:pt x="459" y="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19"/>
            <p:cNvSpPr/>
            <p:nvPr/>
          </p:nvSpPr>
          <p:spPr>
            <a:xfrm>
              <a:off x="6725725" y="2244500"/>
              <a:ext cx="20550" cy="25675"/>
            </a:xfrm>
            <a:custGeom>
              <a:avLst/>
              <a:gdLst/>
              <a:ahLst/>
              <a:cxnLst/>
              <a:rect l="l" t="t" r="r" b="b"/>
              <a:pathLst>
                <a:path w="822" h="1027" extrusionOk="0">
                  <a:moveTo>
                    <a:pt x="429" y="0"/>
                  </a:moveTo>
                  <a:cubicBezTo>
                    <a:pt x="214" y="268"/>
                    <a:pt x="0" y="419"/>
                    <a:pt x="0" y="571"/>
                  </a:cubicBezTo>
                  <a:cubicBezTo>
                    <a:pt x="0" y="723"/>
                    <a:pt x="214" y="874"/>
                    <a:pt x="339" y="1026"/>
                  </a:cubicBezTo>
                  <a:cubicBezTo>
                    <a:pt x="500" y="892"/>
                    <a:pt x="741" y="776"/>
                    <a:pt x="785" y="607"/>
                  </a:cubicBezTo>
                  <a:cubicBezTo>
                    <a:pt x="821" y="482"/>
                    <a:pt x="607" y="286"/>
                    <a:pt x="4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19"/>
            <p:cNvSpPr/>
            <p:nvPr/>
          </p:nvSpPr>
          <p:spPr>
            <a:xfrm>
              <a:off x="6550425" y="1724625"/>
              <a:ext cx="21200" cy="25900"/>
            </a:xfrm>
            <a:custGeom>
              <a:avLst/>
              <a:gdLst/>
              <a:ahLst/>
              <a:cxnLst/>
              <a:rect l="l" t="t" r="r" b="b"/>
              <a:pathLst>
                <a:path w="848" h="1036" extrusionOk="0">
                  <a:moveTo>
                    <a:pt x="446" y="0"/>
                  </a:moveTo>
                  <a:cubicBezTo>
                    <a:pt x="295" y="161"/>
                    <a:pt x="72" y="295"/>
                    <a:pt x="27" y="482"/>
                  </a:cubicBezTo>
                  <a:cubicBezTo>
                    <a:pt x="0" y="589"/>
                    <a:pt x="250" y="768"/>
                    <a:pt x="464" y="1035"/>
                  </a:cubicBezTo>
                  <a:cubicBezTo>
                    <a:pt x="643" y="750"/>
                    <a:pt x="848" y="580"/>
                    <a:pt x="830" y="437"/>
                  </a:cubicBezTo>
                  <a:cubicBezTo>
                    <a:pt x="803" y="277"/>
                    <a:pt x="580" y="143"/>
                    <a:pt x="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19"/>
            <p:cNvSpPr/>
            <p:nvPr/>
          </p:nvSpPr>
          <p:spPr>
            <a:xfrm>
              <a:off x="6899450" y="2074725"/>
              <a:ext cx="25675" cy="20150"/>
            </a:xfrm>
            <a:custGeom>
              <a:avLst/>
              <a:gdLst/>
              <a:ahLst/>
              <a:cxnLst/>
              <a:rect l="l" t="t" r="r" b="b"/>
              <a:pathLst>
                <a:path w="1027" h="806" extrusionOk="0">
                  <a:moveTo>
                    <a:pt x="466" y="0"/>
                  </a:moveTo>
                  <a:cubicBezTo>
                    <a:pt x="459" y="0"/>
                    <a:pt x="453" y="1"/>
                    <a:pt x="447" y="2"/>
                  </a:cubicBezTo>
                  <a:cubicBezTo>
                    <a:pt x="268" y="56"/>
                    <a:pt x="144" y="297"/>
                    <a:pt x="1" y="448"/>
                  </a:cubicBezTo>
                  <a:cubicBezTo>
                    <a:pt x="152" y="573"/>
                    <a:pt x="295" y="796"/>
                    <a:pt x="447" y="805"/>
                  </a:cubicBezTo>
                  <a:cubicBezTo>
                    <a:pt x="450" y="805"/>
                    <a:pt x="453" y="805"/>
                    <a:pt x="456" y="805"/>
                  </a:cubicBezTo>
                  <a:cubicBezTo>
                    <a:pt x="605" y="805"/>
                    <a:pt x="764" y="596"/>
                    <a:pt x="1027" y="413"/>
                  </a:cubicBezTo>
                  <a:cubicBezTo>
                    <a:pt x="773" y="218"/>
                    <a:pt x="584" y="0"/>
                    <a:pt x="4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19"/>
            <p:cNvSpPr/>
            <p:nvPr/>
          </p:nvSpPr>
          <p:spPr>
            <a:xfrm>
              <a:off x="7015200" y="1720375"/>
              <a:ext cx="21000" cy="25675"/>
            </a:xfrm>
            <a:custGeom>
              <a:avLst/>
              <a:gdLst/>
              <a:ahLst/>
              <a:cxnLst/>
              <a:rect l="l" t="t" r="r" b="b"/>
              <a:pathLst>
                <a:path w="840" h="1027" extrusionOk="0">
                  <a:moveTo>
                    <a:pt x="438" y="1"/>
                  </a:moveTo>
                  <a:cubicBezTo>
                    <a:pt x="233" y="277"/>
                    <a:pt x="1" y="465"/>
                    <a:pt x="37" y="590"/>
                  </a:cubicBezTo>
                  <a:cubicBezTo>
                    <a:pt x="81" y="759"/>
                    <a:pt x="322" y="884"/>
                    <a:pt x="483" y="1027"/>
                  </a:cubicBezTo>
                  <a:cubicBezTo>
                    <a:pt x="607" y="875"/>
                    <a:pt x="822" y="732"/>
                    <a:pt x="830" y="581"/>
                  </a:cubicBezTo>
                  <a:cubicBezTo>
                    <a:pt x="839" y="420"/>
                    <a:pt x="625" y="268"/>
                    <a:pt x="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19"/>
            <p:cNvSpPr/>
            <p:nvPr/>
          </p:nvSpPr>
          <p:spPr>
            <a:xfrm>
              <a:off x="6725275" y="1784150"/>
              <a:ext cx="25225" cy="19975"/>
            </a:xfrm>
            <a:custGeom>
              <a:avLst/>
              <a:gdLst/>
              <a:ahLst/>
              <a:cxnLst/>
              <a:rect l="l" t="t" r="r" b="b"/>
              <a:pathLst>
                <a:path w="1009" h="799" extrusionOk="0">
                  <a:moveTo>
                    <a:pt x="456" y="1"/>
                  </a:moveTo>
                  <a:cubicBezTo>
                    <a:pt x="453" y="1"/>
                    <a:pt x="450" y="1"/>
                    <a:pt x="447" y="1"/>
                  </a:cubicBezTo>
                  <a:cubicBezTo>
                    <a:pt x="295" y="1"/>
                    <a:pt x="152" y="215"/>
                    <a:pt x="0" y="340"/>
                  </a:cubicBezTo>
                  <a:cubicBezTo>
                    <a:pt x="134" y="501"/>
                    <a:pt x="250" y="742"/>
                    <a:pt x="429" y="795"/>
                  </a:cubicBezTo>
                  <a:cubicBezTo>
                    <a:pt x="436" y="798"/>
                    <a:pt x="445" y="799"/>
                    <a:pt x="453" y="799"/>
                  </a:cubicBezTo>
                  <a:cubicBezTo>
                    <a:pt x="564" y="799"/>
                    <a:pt x="752" y="594"/>
                    <a:pt x="1009" y="412"/>
                  </a:cubicBezTo>
                  <a:cubicBezTo>
                    <a:pt x="755" y="211"/>
                    <a:pt x="604" y="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19"/>
            <p:cNvSpPr/>
            <p:nvPr/>
          </p:nvSpPr>
          <p:spPr>
            <a:xfrm>
              <a:off x="6666400" y="1842100"/>
              <a:ext cx="25675" cy="19775"/>
            </a:xfrm>
            <a:custGeom>
              <a:avLst/>
              <a:gdLst/>
              <a:ahLst/>
              <a:cxnLst/>
              <a:rect l="l" t="t" r="r" b="b"/>
              <a:pathLst>
                <a:path w="1027" h="791" extrusionOk="0">
                  <a:moveTo>
                    <a:pt x="508" y="1"/>
                  </a:moveTo>
                  <a:cubicBezTo>
                    <a:pt x="502" y="1"/>
                    <a:pt x="496" y="1"/>
                    <a:pt x="491" y="3"/>
                  </a:cubicBezTo>
                  <a:cubicBezTo>
                    <a:pt x="304" y="47"/>
                    <a:pt x="161" y="261"/>
                    <a:pt x="0" y="413"/>
                  </a:cubicBezTo>
                  <a:cubicBezTo>
                    <a:pt x="143" y="547"/>
                    <a:pt x="277" y="770"/>
                    <a:pt x="437" y="788"/>
                  </a:cubicBezTo>
                  <a:cubicBezTo>
                    <a:pt x="446" y="789"/>
                    <a:pt x="455" y="790"/>
                    <a:pt x="463" y="790"/>
                  </a:cubicBezTo>
                  <a:cubicBezTo>
                    <a:pt x="601" y="790"/>
                    <a:pt x="766" y="599"/>
                    <a:pt x="1026" y="431"/>
                  </a:cubicBezTo>
                  <a:cubicBezTo>
                    <a:pt x="789" y="228"/>
                    <a:pt x="617" y="1"/>
                    <a:pt x="5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19"/>
            <p:cNvSpPr/>
            <p:nvPr/>
          </p:nvSpPr>
          <p:spPr>
            <a:xfrm>
              <a:off x="6783475" y="1837475"/>
              <a:ext cx="21000" cy="25000"/>
            </a:xfrm>
            <a:custGeom>
              <a:avLst/>
              <a:gdLst/>
              <a:ahLst/>
              <a:cxnLst/>
              <a:rect l="l" t="t" r="r" b="b"/>
              <a:pathLst>
                <a:path w="840" h="1000" extrusionOk="0">
                  <a:moveTo>
                    <a:pt x="358" y="0"/>
                  </a:moveTo>
                  <a:cubicBezTo>
                    <a:pt x="197" y="268"/>
                    <a:pt x="1" y="446"/>
                    <a:pt x="28" y="598"/>
                  </a:cubicBezTo>
                  <a:cubicBezTo>
                    <a:pt x="45" y="750"/>
                    <a:pt x="277" y="866"/>
                    <a:pt x="411" y="999"/>
                  </a:cubicBezTo>
                  <a:cubicBezTo>
                    <a:pt x="554" y="848"/>
                    <a:pt x="786" y="705"/>
                    <a:pt x="813" y="527"/>
                  </a:cubicBezTo>
                  <a:cubicBezTo>
                    <a:pt x="839" y="411"/>
                    <a:pt x="581" y="241"/>
                    <a:pt x="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19"/>
            <p:cNvSpPr/>
            <p:nvPr/>
          </p:nvSpPr>
          <p:spPr>
            <a:xfrm>
              <a:off x="6725500" y="2011650"/>
              <a:ext cx="19875" cy="25675"/>
            </a:xfrm>
            <a:custGeom>
              <a:avLst/>
              <a:gdLst/>
              <a:ahLst/>
              <a:cxnLst/>
              <a:rect l="l" t="t" r="r" b="b"/>
              <a:pathLst>
                <a:path w="795" h="1027" extrusionOk="0">
                  <a:moveTo>
                    <a:pt x="375" y="1"/>
                  </a:moveTo>
                  <a:cubicBezTo>
                    <a:pt x="197" y="295"/>
                    <a:pt x="0" y="482"/>
                    <a:pt x="18" y="625"/>
                  </a:cubicBezTo>
                  <a:cubicBezTo>
                    <a:pt x="45" y="777"/>
                    <a:pt x="286" y="893"/>
                    <a:pt x="429" y="1027"/>
                  </a:cubicBezTo>
                  <a:cubicBezTo>
                    <a:pt x="553" y="884"/>
                    <a:pt x="777" y="741"/>
                    <a:pt x="785" y="580"/>
                  </a:cubicBezTo>
                  <a:cubicBezTo>
                    <a:pt x="794" y="438"/>
                    <a:pt x="580" y="277"/>
                    <a:pt x="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19"/>
            <p:cNvSpPr/>
            <p:nvPr/>
          </p:nvSpPr>
          <p:spPr>
            <a:xfrm>
              <a:off x="7074525" y="1899475"/>
              <a:ext cx="21225" cy="25675"/>
            </a:xfrm>
            <a:custGeom>
              <a:avLst/>
              <a:gdLst/>
              <a:ahLst/>
              <a:cxnLst/>
              <a:rect l="l" t="t" r="r" b="b"/>
              <a:pathLst>
                <a:path w="849" h="1027" extrusionOk="0">
                  <a:moveTo>
                    <a:pt x="340" y="0"/>
                  </a:moveTo>
                  <a:cubicBezTo>
                    <a:pt x="215" y="152"/>
                    <a:pt x="10" y="313"/>
                    <a:pt x="10" y="473"/>
                  </a:cubicBezTo>
                  <a:cubicBezTo>
                    <a:pt x="1" y="616"/>
                    <a:pt x="224" y="768"/>
                    <a:pt x="438" y="1026"/>
                  </a:cubicBezTo>
                  <a:cubicBezTo>
                    <a:pt x="625" y="750"/>
                    <a:pt x="848" y="545"/>
                    <a:pt x="804" y="437"/>
                  </a:cubicBezTo>
                  <a:cubicBezTo>
                    <a:pt x="741" y="250"/>
                    <a:pt x="500" y="143"/>
                    <a:pt x="3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19"/>
            <p:cNvSpPr/>
            <p:nvPr/>
          </p:nvSpPr>
          <p:spPr>
            <a:xfrm>
              <a:off x="6434675" y="1958800"/>
              <a:ext cx="25450" cy="20175"/>
            </a:xfrm>
            <a:custGeom>
              <a:avLst/>
              <a:gdLst/>
              <a:ahLst/>
              <a:cxnLst/>
              <a:rect l="l" t="t" r="r" b="b"/>
              <a:pathLst>
                <a:path w="1018" h="807" extrusionOk="0">
                  <a:moveTo>
                    <a:pt x="446" y="0"/>
                  </a:moveTo>
                  <a:cubicBezTo>
                    <a:pt x="295" y="0"/>
                    <a:pt x="143" y="223"/>
                    <a:pt x="0" y="339"/>
                  </a:cubicBezTo>
                  <a:cubicBezTo>
                    <a:pt x="134" y="500"/>
                    <a:pt x="250" y="750"/>
                    <a:pt x="420" y="803"/>
                  </a:cubicBezTo>
                  <a:cubicBezTo>
                    <a:pt x="428" y="806"/>
                    <a:pt x="437" y="807"/>
                    <a:pt x="447" y="807"/>
                  </a:cubicBezTo>
                  <a:cubicBezTo>
                    <a:pt x="572" y="807"/>
                    <a:pt x="760" y="593"/>
                    <a:pt x="1017" y="411"/>
                  </a:cubicBezTo>
                  <a:cubicBezTo>
                    <a:pt x="759" y="214"/>
                    <a:pt x="607" y="0"/>
                    <a:pt x="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19"/>
            <p:cNvSpPr/>
            <p:nvPr/>
          </p:nvSpPr>
          <p:spPr>
            <a:xfrm>
              <a:off x="6550200" y="1953675"/>
              <a:ext cx="21200" cy="25875"/>
            </a:xfrm>
            <a:custGeom>
              <a:avLst/>
              <a:gdLst/>
              <a:ahLst/>
              <a:cxnLst/>
              <a:rect l="l" t="t" r="r" b="b"/>
              <a:pathLst>
                <a:path w="848" h="1035" extrusionOk="0">
                  <a:moveTo>
                    <a:pt x="420" y="0"/>
                  </a:moveTo>
                  <a:cubicBezTo>
                    <a:pt x="232" y="277"/>
                    <a:pt x="0" y="473"/>
                    <a:pt x="36" y="580"/>
                  </a:cubicBezTo>
                  <a:cubicBezTo>
                    <a:pt x="90" y="767"/>
                    <a:pt x="331" y="883"/>
                    <a:pt x="482" y="1035"/>
                  </a:cubicBezTo>
                  <a:cubicBezTo>
                    <a:pt x="607" y="883"/>
                    <a:pt x="821" y="732"/>
                    <a:pt x="839" y="571"/>
                  </a:cubicBezTo>
                  <a:cubicBezTo>
                    <a:pt x="848" y="428"/>
                    <a:pt x="625" y="268"/>
                    <a:pt x="4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19"/>
            <p:cNvSpPr/>
            <p:nvPr/>
          </p:nvSpPr>
          <p:spPr>
            <a:xfrm>
              <a:off x="6900125" y="1958125"/>
              <a:ext cx="21000" cy="25675"/>
            </a:xfrm>
            <a:custGeom>
              <a:avLst/>
              <a:gdLst/>
              <a:ahLst/>
              <a:cxnLst/>
              <a:rect l="l" t="t" r="r" b="b"/>
              <a:pathLst>
                <a:path w="840" h="1027" extrusionOk="0">
                  <a:moveTo>
                    <a:pt x="340" y="1"/>
                  </a:moveTo>
                  <a:cubicBezTo>
                    <a:pt x="215" y="161"/>
                    <a:pt x="1" y="313"/>
                    <a:pt x="1" y="464"/>
                  </a:cubicBezTo>
                  <a:cubicBezTo>
                    <a:pt x="9" y="616"/>
                    <a:pt x="224" y="768"/>
                    <a:pt x="429" y="1027"/>
                  </a:cubicBezTo>
                  <a:cubicBezTo>
                    <a:pt x="616" y="741"/>
                    <a:pt x="839" y="545"/>
                    <a:pt x="803" y="420"/>
                  </a:cubicBezTo>
                  <a:cubicBezTo>
                    <a:pt x="750" y="250"/>
                    <a:pt x="500" y="143"/>
                    <a:pt x="3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19"/>
            <p:cNvSpPr/>
            <p:nvPr/>
          </p:nvSpPr>
          <p:spPr>
            <a:xfrm>
              <a:off x="7015200" y="1958125"/>
              <a:ext cx="21000" cy="25675"/>
            </a:xfrm>
            <a:custGeom>
              <a:avLst/>
              <a:gdLst/>
              <a:ahLst/>
              <a:cxnLst/>
              <a:rect l="l" t="t" r="r" b="b"/>
              <a:pathLst>
                <a:path w="840" h="1027" extrusionOk="0">
                  <a:moveTo>
                    <a:pt x="483" y="1"/>
                  </a:moveTo>
                  <a:cubicBezTo>
                    <a:pt x="331" y="143"/>
                    <a:pt x="81" y="268"/>
                    <a:pt x="37" y="438"/>
                  </a:cubicBezTo>
                  <a:cubicBezTo>
                    <a:pt x="1" y="554"/>
                    <a:pt x="242" y="750"/>
                    <a:pt x="438" y="1027"/>
                  </a:cubicBezTo>
                  <a:cubicBezTo>
                    <a:pt x="625" y="759"/>
                    <a:pt x="839" y="607"/>
                    <a:pt x="830" y="447"/>
                  </a:cubicBezTo>
                  <a:cubicBezTo>
                    <a:pt x="822" y="295"/>
                    <a:pt x="607" y="152"/>
                    <a:pt x="4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19"/>
            <p:cNvSpPr/>
            <p:nvPr/>
          </p:nvSpPr>
          <p:spPr>
            <a:xfrm>
              <a:off x="6610200" y="2017000"/>
              <a:ext cx="24325" cy="19675"/>
            </a:xfrm>
            <a:custGeom>
              <a:avLst/>
              <a:gdLst/>
              <a:ahLst/>
              <a:cxnLst/>
              <a:rect l="l" t="t" r="r" b="b"/>
              <a:pathLst>
                <a:path w="973" h="787" extrusionOk="0">
                  <a:moveTo>
                    <a:pt x="376" y="0"/>
                  </a:moveTo>
                  <a:cubicBezTo>
                    <a:pt x="373" y="0"/>
                    <a:pt x="369" y="1"/>
                    <a:pt x="366" y="1"/>
                  </a:cubicBezTo>
                  <a:cubicBezTo>
                    <a:pt x="232" y="10"/>
                    <a:pt x="0" y="251"/>
                    <a:pt x="0" y="393"/>
                  </a:cubicBezTo>
                  <a:cubicBezTo>
                    <a:pt x="0" y="536"/>
                    <a:pt x="232" y="777"/>
                    <a:pt x="375" y="786"/>
                  </a:cubicBezTo>
                  <a:cubicBezTo>
                    <a:pt x="378" y="786"/>
                    <a:pt x="381" y="786"/>
                    <a:pt x="384" y="786"/>
                  </a:cubicBezTo>
                  <a:cubicBezTo>
                    <a:pt x="533" y="786"/>
                    <a:pt x="693" y="585"/>
                    <a:pt x="973" y="393"/>
                  </a:cubicBezTo>
                  <a:cubicBezTo>
                    <a:pt x="693" y="201"/>
                    <a:pt x="533"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19"/>
            <p:cNvSpPr/>
            <p:nvPr/>
          </p:nvSpPr>
          <p:spPr>
            <a:xfrm>
              <a:off x="6899450" y="1725275"/>
              <a:ext cx="25675" cy="20150"/>
            </a:xfrm>
            <a:custGeom>
              <a:avLst/>
              <a:gdLst/>
              <a:ahLst/>
              <a:cxnLst/>
              <a:rect l="l" t="t" r="r" b="b"/>
              <a:pathLst>
                <a:path w="1027" h="806" extrusionOk="0">
                  <a:moveTo>
                    <a:pt x="495" y="0"/>
                  </a:moveTo>
                  <a:cubicBezTo>
                    <a:pt x="491" y="0"/>
                    <a:pt x="487" y="0"/>
                    <a:pt x="483" y="1"/>
                  </a:cubicBezTo>
                  <a:cubicBezTo>
                    <a:pt x="304" y="37"/>
                    <a:pt x="161" y="260"/>
                    <a:pt x="1" y="403"/>
                  </a:cubicBezTo>
                  <a:cubicBezTo>
                    <a:pt x="135" y="545"/>
                    <a:pt x="260" y="777"/>
                    <a:pt x="411" y="804"/>
                  </a:cubicBezTo>
                  <a:cubicBezTo>
                    <a:pt x="418" y="805"/>
                    <a:pt x="425" y="805"/>
                    <a:pt x="432" y="805"/>
                  </a:cubicBezTo>
                  <a:cubicBezTo>
                    <a:pt x="579" y="805"/>
                    <a:pt x="754" y="627"/>
                    <a:pt x="1027" y="465"/>
                  </a:cubicBezTo>
                  <a:cubicBezTo>
                    <a:pt x="785" y="249"/>
                    <a:pt x="619" y="0"/>
                    <a:pt x="4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19"/>
            <p:cNvSpPr/>
            <p:nvPr/>
          </p:nvSpPr>
          <p:spPr>
            <a:xfrm>
              <a:off x="6841925" y="2016325"/>
              <a:ext cx="19875" cy="25675"/>
            </a:xfrm>
            <a:custGeom>
              <a:avLst/>
              <a:gdLst/>
              <a:ahLst/>
              <a:cxnLst/>
              <a:rect l="l" t="t" r="r" b="b"/>
              <a:pathLst>
                <a:path w="795" h="1027" extrusionOk="0">
                  <a:moveTo>
                    <a:pt x="366" y="1"/>
                  </a:moveTo>
                  <a:cubicBezTo>
                    <a:pt x="241" y="153"/>
                    <a:pt x="9" y="295"/>
                    <a:pt x="0" y="447"/>
                  </a:cubicBezTo>
                  <a:cubicBezTo>
                    <a:pt x="0" y="599"/>
                    <a:pt x="223" y="750"/>
                    <a:pt x="446" y="1027"/>
                  </a:cubicBezTo>
                  <a:cubicBezTo>
                    <a:pt x="607" y="724"/>
                    <a:pt x="794" y="545"/>
                    <a:pt x="767" y="393"/>
                  </a:cubicBezTo>
                  <a:cubicBezTo>
                    <a:pt x="741" y="242"/>
                    <a:pt x="509" y="135"/>
                    <a:pt x="3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19"/>
            <p:cNvSpPr/>
            <p:nvPr/>
          </p:nvSpPr>
          <p:spPr>
            <a:xfrm>
              <a:off x="6666625" y="1609300"/>
              <a:ext cx="25225" cy="20150"/>
            </a:xfrm>
            <a:custGeom>
              <a:avLst/>
              <a:gdLst/>
              <a:ahLst/>
              <a:cxnLst/>
              <a:rect l="l" t="t" r="r" b="b"/>
              <a:pathLst>
                <a:path w="1009" h="806" extrusionOk="0">
                  <a:moveTo>
                    <a:pt x="447" y="0"/>
                  </a:moveTo>
                  <a:cubicBezTo>
                    <a:pt x="441" y="0"/>
                    <a:pt x="435" y="0"/>
                    <a:pt x="428" y="1"/>
                  </a:cubicBezTo>
                  <a:cubicBezTo>
                    <a:pt x="268" y="19"/>
                    <a:pt x="143" y="242"/>
                    <a:pt x="0" y="376"/>
                  </a:cubicBezTo>
                  <a:cubicBezTo>
                    <a:pt x="152" y="527"/>
                    <a:pt x="295" y="751"/>
                    <a:pt x="482" y="804"/>
                  </a:cubicBezTo>
                  <a:cubicBezTo>
                    <a:pt x="487" y="805"/>
                    <a:pt x="492" y="806"/>
                    <a:pt x="497" y="806"/>
                  </a:cubicBezTo>
                  <a:cubicBezTo>
                    <a:pt x="597" y="806"/>
                    <a:pt x="771" y="562"/>
                    <a:pt x="1008" y="358"/>
                  </a:cubicBezTo>
                  <a:cubicBezTo>
                    <a:pt x="752" y="187"/>
                    <a:pt x="586" y="0"/>
                    <a:pt x="4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19"/>
            <p:cNvSpPr/>
            <p:nvPr/>
          </p:nvSpPr>
          <p:spPr>
            <a:xfrm>
              <a:off x="6784150" y="1608650"/>
              <a:ext cx="20775" cy="25675"/>
            </a:xfrm>
            <a:custGeom>
              <a:avLst/>
              <a:gdLst/>
              <a:ahLst/>
              <a:cxnLst/>
              <a:rect l="l" t="t" r="r" b="b"/>
              <a:pathLst>
                <a:path w="831" h="1027" extrusionOk="0">
                  <a:moveTo>
                    <a:pt x="322" y="0"/>
                  </a:moveTo>
                  <a:cubicBezTo>
                    <a:pt x="206" y="161"/>
                    <a:pt x="1" y="313"/>
                    <a:pt x="1" y="464"/>
                  </a:cubicBezTo>
                  <a:cubicBezTo>
                    <a:pt x="1" y="616"/>
                    <a:pt x="215" y="768"/>
                    <a:pt x="420" y="1026"/>
                  </a:cubicBezTo>
                  <a:cubicBezTo>
                    <a:pt x="607" y="741"/>
                    <a:pt x="830" y="536"/>
                    <a:pt x="795" y="420"/>
                  </a:cubicBezTo>
                  <a:cubicBezTo>
                    <a:pt x="741" y="250"/>
                    <a:pt x="491" y="143"/>
                    <a:pt x="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19"/>
            <p:cNvSpPr/>
            <p:nvPr/>
          </p:nvSpPr>
          <p:spPr>
            <a:xfrm>
              <a:off x="6609300" y="1667500"/>
              <a:ext cx="20550" cy="24575"/>
            </a:xfrm>
            <a:custGeom>
              <a:avLst/>
              <a:gdLst/>
              <a:ahLst/>
              <a:cxnLst/>
              <a:rect l="l" t="t" r="r" b="b"/>
              <a:pathLst>
                <a:path w="822" h="983" extrusionOk="0">
                  <a:moveTo>
                    <a:pt x="398" y="1"/>
                  </a:moveTo>
                  <a:cubicBezTo>
                    <a:pt x="270" y="1"/>
                    <a:pt x="44" y="239"/>
                    <a:pt x="18" y="385"/>
                  </a:cubicBezTo>
                  <a:cubicBezTo>
                    <a:pt x="1" y="528"/>
                    <a:pt x="206" y="697"/>
                    <a:pt x="384" y="983"/>
                  </a:cubicBezTo>
                  <a:cubicBezTo>
                    <a:pt x="598" y="706"/>
                    <a:pt x="821" y="546"/>
                    <a:pt x="812" y="403"/>
                  </a:cubicBezTo>
                  <a:cubicBezTo>
                    <a:pt x="794" y="242"/>
                    <a:pt x="563" y="19"/>
                    <a:pt x="411" y="2"/>
                  </a:cubicBezTo>
                  <a:cubicBezTo>
                    <a:pt x="407" y="1"/>
                    <a:pt x="402" y="1"/>
                    <a:pt x="3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19"/>
            <p:cNvSpPr/>
            <p:nvPr/>
          </p:nvSpPr>
          <p:spPr>
            <a:xfrm>
              <a:off x="6957900" y="1900350"/>
              <a:ext cx="25450" cy="19450"/>
            </a:xfrm>
            <a:custGeom>
              <a:avLst/>
              <a:gdLst/>
              <a:ahLst/>
              <a:cxnLst/>
              <a:rect l="l" t="t" r="r" b="b"/>
              <a:pathLst>
                <a:path w="1018" h="778" extrusionOk="0">
                  <a:moveTo>
                    <a:pt x="427" y="0"/>
                  </a:moveTo>
                  <a:cubicBezTo>
                    <a:pt x="422" y="0"/>
                    <a:pt x="416" y="0"/>
                    <a:pt x="410" y="1"/>
                  </a:cubicBezTo>
                  <a:cubicBezTo>
                    <a:pt x="259" y="19"/>
                    <a:pt x="134" y="260"/>
                    <a:pt x="0" y="402"/>
                  </a:cubicBezTo>
                  <a:cubicBezTo>
                    <a:pt x="143" y="536"/>
                    <a:pt x="277" y="759"/>
                    <a:pt x="428" y="777"/>
                  </a:cubicBezTo>
                  <a:cubicBezTo>
                    <a:pt x="431" y="777"/>
                    <a:pt x="434" y="777"/>
                    <a:pt x="437" y="777"/>
                  </a:cubicBezTo>
                  <a:cubicBezTo>
                    <a:pt x="578" y="777"/>
                    <a:pt x="746" y="577"/>
                    <a:pt x="1017" y="385"/>
                  </a:cubicBezTo>
                  <a:cubicBezTo>
                    <a:pt x="743" y="205"/>
                    <a:pt x="567" y="0"/>
                    <a:pt x="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19"/>
            <p:cNvSpPr/>
            <p:nvPr/>
          </p:nvSpPr>
          <p:spPr>
            <a:xfrm>
              <a:off x="6836350" y="1667275"/>
              <a:ext cx="25225" cy="19675"/>
            </a:xfrm>
            <a:custGeom>
              <a:avLst/>
              <a:gdLst/>
              <a:ahLst/>
              <a:cxnLst/>
              <a:rect l="l" t="t" r="r" b="b"/>
              <a:pathLst>
                <a:path w="1009" h="787" extrusionOk="0">
                  <a:moveTo>
                    <a:pt x="624" y="1"/>
                  </a:moveTo>
                  <a:cubicBezTo>
                    <a:pt x="475" y="1"/>
                    <a:pt x="291" y="196"/>
                    <a:pt x="0" y="367"/>
                  </a:cubicBezTo>
                  <a:cubicBezTo>
                    <a:pt x="277" y="573"/>
                    <a:pt x="437" y="787"/>
                    <a:pt x="589" y="787"/>
                  </a:cubicBezTo>
                  <a:cubicBezTo>
                    <a:pt x="741" y="778"/>
                    <a:pt x="999" y="555"/>
                    <a:pt x="999" y="421"/>
                  </a:cubicBezTo>
                  <a:cubicBezTo>
                    <a:pt x="1008" y="278"/>
                    <a:pt x="785" y="19"/>
                    <a:pt x="642" y="2"/>
                  </a:cubicBezTo>
                  <a:cubicBezTo>
                    <a:pt x="636" y="1"/>
                    <a:pt x="630" y="1"/>
                    <a:pt x="6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19"/>
            <p:cNvSpPr/>
            <p:nvPr/>
          </p:nvSpPr>
          <p:spPr>
            <a:xfrm>
              <a:off x="6492425" y="1900350"/>
              <a:ext cx="25675" cy="19475"/>
            </a:xfrm>
            <a:custGeom>
              <a:avLst/>
              <a:gdLst/>
              <a:ahLst/>
              <a:cxnLst/>
              <a:rect l="l" t="t" r="r" b="b"/>
              <a:pathLst>
                <a:path w="1027" h="779" extrusionOk="0">
                  <a:moveTo>
                    <a:pt x="447" y="1"/>
                  </a:moveTo>
                  <a:cubicBezTo>
                    <a:pt x="444" y="1"/>
                    <a:pt x="441" y="1"/>
                    <a:pt x="438" y="1"/>
                  </a:cubicBezTo>
                  <a:cubicBezTo>
                    <a:pt x="277" y="19"/>
                    <a:pt x="144" y="251"/>
                    <a:pt x="1" y="385"/>
                  </a:cubicBezTo>
                  <a:cubicBezTo>
                    <a:pt x="135" y="527"/>
                    <a:pt x="260" y="750"/>
                    <a:pt x="411" y="777"/>
                  </a:cubicBezTo>
                  <a:cubicBezTo>
                    <a:pt x="417" y="778"/>
                    <a:pt x="423" y="778"/>
                    <a:pt x="430" y="778"/>
                  </a:cubicBezTo>
                  <a:cubicBezTo>
                    <a:pt x="569" y="778"/>
                    <a:pt x="745" y="591"/>
                    <a:pt x="1027" y="420"/>
                  </a:cubicBezTo>
                  <a:cubicBezTo>
                    <a:pt x="747" y="211"/>
                    <a:pt x="587" y="1"/>
                    <a:pt x="4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19"/>
            <p:cNvSpPr/>
            <p:nvPr/>
          </p:nvSpPr>
          <p:spPr>
            <a:xfrm>
              <a:off x="6666625" y="1720150"/>
              <a:ext cx="20750" cy="25900"/>
            </a:xfrm>
            <a:custGeom>
              <a:avLst/>
              <a:gdLst/>
              <a:ahLst/>
              <a:cxnLst/>
              <a:rect l="l" t="t" r="r" b="b"/>
              <a:pathLst>
                <a:path w="830" h="1036" extrusionOk="0">
                  <a:moveTo>
                    <a:pt x="446" y="1"/>
                  </a:moveTo>
                  <a:cubicBezTo>
                    <a:pt x="241" y="277"/>
                    <a:pt x="0" y="465"/>
                    <a:pt x="27" y="581"/>
                  </a:cubicBezTo>
                  <a:cubicBezTo>
                    <a:pt x="72" y="759"/>
                    <a:pt x="304" y="884"/>
                    <a:pt x="464" y="1036"/>
                  </a:cubicBezTo>
                  <a:cubicBezTo>
                    <a:pt x="589" y="893"/>
                    <a:pt x="803" y="750"/>
                    <a:pt x="821" y="599"/>
                  </a:cubicBezTo>
                  <a:cubicBezTo>
                    <a:pt x="830" y="447"/>
                    <a:pt x="634" y="277"/>
                    <a:pt x="4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19"/>
            <p:cNvSpPr/>
            <p:nvPr/>
          </p:nvSpPr>
          <p:spPr>
            <a:xfrm>
              <a:off x="6784150" y="2069875"/>
              <a:ext cx="20775" cy="25650"/>
            </a:xfrm>
            <a:custGeom>
              <a:avLst/>
              <a:gdLst/>
              <a:ahLst/>
              <a:cxnLst/>
              <a:rect l="l" t="t" r="r" b="b"/>
              <a:pathLst>
                <a:path w="831" h="1026" extrusionOk="0">
                  <a:moveTo>
                    <a:pt x="402" y="0"/>
                  </a:moveTo>
                  <a:cubicBezTo>
                    <a:pt x="206" y="259"/>
                    <a:pt x="1" y="419"/>
                    <a:pt x="1" y="571"/>
                  </a:cubicBezTo>
                  <a:cubicBezTo>
                    <a:pt x="10" y="723"/>
                    <a:pt x="215" y="874"/>
                    <a:pt x="340" y="1026"/>
                  </a:cubicBezTo>
                  <a:cubicBezTo>
                    <a:pt x="500" y="883"/>
                    <a:pt x="741" y="767"/>
                    <a:pt x="795" y="598"/>
                  </a:cubicBezTo>
                  <a:cubicBezTo>
                    <a:pt x="830" y="473"/>
                    <a:pt x="598" y="277"/>
                    <a:pt x="4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19"/>
            <p:cNvSpPr/>
            <p:nvPr/>
          </p:nvSpPr>
          <p:spPr>
            <a:xfrm>
              <a:off x="6841025" y="1899825"/>
              <a:ext cx="25450" cy="20225"/>
            </a:xfrm>
            <a:custGeom>
              <a:avLst/>
              <a:gdLst/>
              <a:ahLst/>
              <a:cxnLst/>
              <a:rect l="l" t="t" r="r" b="b"/>
              <a:pathLst>
                <a:path w="1018" h="809" extrusionOk="0">
                  <a:moveTo>
                    <a:pt x="469" y="1"/>
                  </a:moveTo>
                  <a:cubicBezTo>
                    <a:pt x="461" y="1"/>
                    <a:pt x="454" y="2"/>
                    <a:pt x="447" y="4"/>
                  </a:cubicBezTo>
                  <a:cubicBezTo>
                    <a:pt x="268" y="76"/>
                    <a:pt x="143" y="299"/>
                    <a:pt x="0" y="459"/>
                  </a:cubicBezTo>
                  <a:cubicBezTo>
                    <a:pt x="152" y="584"/>
                    <a:pt x="295" y="798"/>
                    <a:pt x="464" y="807"/>
                  </a:cubicBezTo>
                  <a:cubicBezTo>
                    <a:pt x="469" y="808"/>
                    <a:pt x="475" y="808"/>
                    <a:pt x="480" y="808"/>
                  </a:cubicBezTo>
                  <a:cubicBezTo>
                    <a:pt x="610" y="808"/>
                    <a:pt x="769" y="594"/>
                    <a:pt x="1017" y="406"/>
                  </a:cubicBezTo>
                  <a:cubicBezTo>
                    <a:pt x="768" y="223"/>
                    <a:pt x="580" y="1"/>
                    <a:pt x="4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19"/>
            <p:cNvSpPr/>
            <p:nvPr/>
          </p:nvSpPr>
          <p:spPr>
            <a:xfrm>
              <a:off x="6609300" y="1899250"/>
              <a:ext cx="21000" cy="25900"/>
            </a:xfrm>
            <a:custGeom>
              <a:avLst/>
              <a:gdLst/>
              <a:ahLst/>
              <a:cxnLst/>
              <a:rect l="l" t="t" r="r" b="b"/>
              <a:pathLst>
                <a:path w="840" h="1036" extrusionOk="0">
                  <a:moveTo>
                    <a:pt x="375" y="0"/>
                  </a:moveTo>
                  <a:cubicBezTo>
                    <a:pt x="250" y="152"/>
                    <a:pt x="36" y="295"/>
                    <a:pt x="18" y="455"/>
                  </a:cubicBezTo>
                  <a:cubicBezTo>
                    <a:pt x="1" y="598"/>
                    <a:pt x="206" y="768"/>
                    <a:pt x="384" y="1035"/>
                  </a:cubicBezTo>
                  <a:cubicBezTo>
                    <a:pt x="598" y="768"/>
                    <a:pt x="839" y="580"/>
                    <a:pt x="812" y="473"/>
                  </a:cubicBezTo>
                  <a:cubicBezTo>
                    <a:pt x="759" y="286"/>
                    <a:pt x="527" y="161"/>
                    <a:pt x="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19"/>
            <p:cNvSpPr/>
            <p:nvPr/>
          </p:nvSpPr>
          <p:spPr>
            <a:xfrm>
              <a:off x="6492425" y="2133875"/>
              <a:ext cx="25675" cy="19450"/>
            </a:xfrm>
            <a:custGeom>
              <a:avLst/>
              <a:gdLst/>
              <a:ahLst/>
              <a:cxnLst/>
              <a:rect l="l" t="t" r="r" b="b"/>
              <a:pathLst>
                <a:path w="1027" h="778" extrusionOk="0">
                  <a:moveTo>
                    <a:pt x="438" y="0"/>
                  </a:moveTo>
                  <a:cubicBezTo>
                    <a:pt x="435" y="0"/>
                    <a:pt x="432" y="0"/>
                    <a:pt x="429" y="0"/>
                  </a:cubicBezTo>
                  <a:cubicBezTo>
                    <a:pt x="277" y="18"/>
                    <a:pt x="144" y="241"/>
                    <a:pt x="1" y="375"/>
                  </a:cubicBezTo>
                  <a:cubicBezTo>
                    <a:pt x="135" y="518"/>
                    <a:pt x="260" y="750"/>
                    <a:pt x="420" y="776"/>
                  </a:cubicBezTo>
                  <a:cubicBezTo>
                    <a:pt x="426" y="777"/>
                    <a:pt x="432" y="778"/>
                    <a:pt x="438" y="778"/>
                  </a:cubicBezTo>
                  <a:cubicBezTo>
                    <a:pt x="577" y="778"/>
                    <a:pt x="744" y="581"/>
                    <a:pt x="1027" y="393"/>
                  </a:cubicBezTo>
                  <a:cubicBezTo>
                    <a:pt x="747" y="201"/>
                    <a:pt x="579" y="0"/>
                    <a:pt x="4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19"/>
            <p:cNvSpPr/>
            <p:nvPr/>
          </p:nvSpPr>
          <p:spPr>
            <a:xfrm>
              <a:off x="6609300" y="2128525"/>
              <a:ext cx="21000" cy="25900"/>
            </a:xfrm>
            <a:custGeom>
              <a:avLst/>
              <a:gdLst/>
              <a:ahLst/>
              <a:cxnLst/>
              <a:rect l="l" t="t" r="r" b="b"/>
              <a:pathLst>
                <a:path w="840" h="1036" extrusionOk="0">
                  <a:moveTo>
                    <a:pt x="375" y="0"/>
                  </a:moveTo>
                  <a:cubicBezTo>
                    <a:pt x="197" y="277"/>
                    <a:pt x="1" y="446"/>
                    <a:pt x="18" y="589"/>
                  </a:cubicBezTo>
                  <a:cubicBezTo>
                    <a:pt x="36" y="750"/>
                    <a:pt x="250" y="883"/>
                    <a:pt x="384" y="1035"/>
                  </a:cubicBezTo>
                  <a:cubicBezTo>
                    <a:pt x="536" y="874"/>
                    <a:pt x="759" y="741"/>
                    <a:pt x="812" y="553"/>
                  </a:cubicBezTo>
                  <a:cubicBezTo>
                    <a:pt x="839" y="446"/>
                    <a:pt x="589" y="268"/>
                    <a:pt x="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19"/>
            <p:cNvSpPr/>
            <p:nvPr/>
          </p:nvSpPr>
          <p:spPr>
            <a:xfrm>
              <a:off x="6666850" y="1958125"/>
              <a:ext cx="20750" cy="25675"/>
            </a:xfrm>
            <a:custGeom>
              <a:avLst/>
              <a:gdLst/>
              <a:ahLst/>
              <a:cxnLst/>
              <a:rect l="l" t="t" r="r" b="b"/>
              <a:pathLst>
                <a:path w="830" h="1027" extrusionOk="0">
                  <a:moveTo>
                    <a:pt x="428" y="1"/>
                  </a:moveTo>
                  <a:cubicBezTo>
                    <a:pt x="286" y="161"/>
                    <a:pt x="54" y="304"/>
                    <a:pt x="18" y="473"/>
                  </a:cubicBezTo>
                  <a:cubicBezTo>
                    <a:pt x="0" y="598"/>
                    <a:pt x="250" y="768"/>
                    <a:pt x="473" y="1027"/>
                  </a:cubicBezTo>
                  <a:cubicBezTo>
                    <a:pt x="634" y="741"/>
                    <a:pt x="830" y="563"/>
                    <a:pt x="812" y="411"/>
                  </a:cubicBezTo>
                  <a:cubicBezTo>
                    <a:pt x="794" y="259"/>
                    <a:pt x="562" y="134"/>
                    <a:pt x="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19"/>
            <p:cNvSpPr/>
            <p:nvPr/>
          </p:nvSpPr>
          <p:spPr>
            <a:xfrm>
              <a:off x="6841025" y="2128525"/>
              <a:ext cx="21000" cy="25900"/>
            </a:xfrm>
            <a:custGeom>
              <a:avLst/>
              <a:gdLst/>
              <a:ahLst/>
              <a:cxnLst/>
              <a:rect l="l" t="t" r="r" b="b"/>
              <a:pathLst>
                <a:path w="840" h="1036" extrusionOk="0">
                  <a:moveTo>
                    <a:pt x="482" y="0"/>
                  </a:moveTo>
                  <a:cubicBezTo>
                    <a:pt x="259" y="259"/>
                    <a:pt x="0" y="437"/>
                    <a:pt x="27" y="544"/>
                  </a:cubicBezTo>
                  <a:cubicBezTo>
                    <a:pt x="72" y="732"/>
                    <a:pt x="295" y="874"/>
                    <a:pt x="438" y="1035"/>
                  </a:cubicBezTo>
                  <a:cubicBezTo>
                    <a:pt x="571" y="892"/>
                    <a:pt x="794" y="759"/>
                    <a:pt x="821" y="607"/>
                  </a:cubicBezTo>
                  <a:cubicBezTo>
                    <a:pt x="839" y="455"/>
                    <a:pt x="652" y="286"/>
                    <a:pt x="4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19"/>
            <p:cNvSpPr/>
            <p:nvPr/>
          </p:nvSpPr>
          <p:spPr>
            <a:xfrm>
              <a:off x="6957900" y="2133875"/>
              <a:ext cx="25450" cy="19425"/>
            </a:xfrm>
            <a:custGeom>
              <a:avLst/>
              <a:gdLst/>
              <a:ahLst/>
              <a:cxnLst/>
              <a:rect l="l" t="t" r="r" b="b"/>
              <a:pathLst>
                <a:path w="1018" h="777" extrusionOk="0">
                  <a:moveTo>
                    <a:pt x="421" y="0"/>
                  </a:moveTo>
                  <a:cubicBezTo>
                    <a:pt x="417" y="0"/>
                    <a:pt x="414" y="0"/>
                    <a:pt x="410" y="0"/>
                  </a:cubicBezTo>
                  <a:cubicBezTo>
                    <a:pt x="268" y="18"/>
                    <a:pt x="134" y="250"/>
                    <a:pt x="0" y="384"/>
                  </a:cubicBezTo>
                  <a:cubicBezTo>
                    <a:pt x="143" y="527"/>
                    <a:pt x="268" y="759"/>
                    <a:pt x="419" y="776"/>
                  </a:cubicBezTo>
                  <a:cubicBezTo>
                    <a:pt x="422" y="777"/>
                    <a:pt x="426" y="777"/>
                    <a:pt x="429" y="777"/>
                  </a:cubicBezTo>
                  <a:cubicBezTo>
                    <a:pt x="578" y="777"/>
                    <a:pt x="746" y="567"/>
                    <a:pt x="1017" y="375"/>
                  </a:cubicBezTo>
                  <a:cubicBezTo>
                    <a:pt x="738" y="192"/>
                    <a:pt x="570" y="0"/>
                    <a:pt x="4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19"/>
            <p:cNvSpPr/>
            <p:nvPr/>
          </p:nvSpPr>
          <p:spPr>
            <a:xfrm>
              <a:off x="6783475" y="1958800"/>
              <a:ext cx="25000" cy="20150"/>
            </a:xfrm>
            <a:custGeom>
              <a:avLst/>
              <a:gdLst/>
              <a:ahLst/>
              <a:cxnLst/>
              <a:rect l="l" t="t" r="r" b="b"/>
              <a:pathLst>
                <a:path w="1000" h="806" extrusionOk="0">
                  <a:moveTo>
                    <a:pt x="438" y="0"/>
                  </a:moveTo>
                  <a:cubicBezTo>
                    <a:pt x="286" y="9"/>
                    <a:pt x="144" y="232"/>
                    <a:pt x="1" y="357"/>
                  </a:cubicBezTo>
                  <a:cubicBezTo>
                    <a:pt x="144" y="518"/>
                    <a:pt x="268" y="759"/>
                    <a:pt x="438" y="803"/>
                  </a:cubicBezTo>
                  <a:cubicBezTo>
                    <a:pt x="444" y="805"/>
                    <a:pt x="450" y="805"/>
                    <a:pt x="456" y="805"/>
                  </a:cubicBezTo>
                  <a:cubicBezTo>
                    <a:pt x="573" y="805"/>
                    <a:pt x="755" y="579"/>
                    <a:pt x="1000" y="393"/>
                  </a:cubicBezTo>
                  <a:cubicBezTo>
                    <a:pt x="750" y="206"/>
                    <a:pt x="590" y="0"/>
                    <a:pt x="4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19"/>
            <p:cNvSpPr/>
            <p:nvPr/>
          </p:nvSpPr>
          <p:spPr>
            <a:xfrm>
              <a:off x="6609300" y="2249575"/>
              <a:ext cx="24775" cy="19925"/>
            </a:xfrm>
            <a:custGeom>
              <a:avLst/>
              <a:gdLst/>
              <a:ahLst/>
              <a:cxnLst/>
              <a:rect l="l" t="t" r="r" b="b"/>
              <a:pathLst>
                <a:path w="991" h="797" extrusionOk="0">
                  <a:moveTo>
                    <a:pt x="456" y="0"/>
                  </a:moveTo>
                  <a:cubicBezTo>
                    <a:pt x="449" y="0"/>
                    <a:pt x="443" y="1"/>
                    <a:pt x="438" y="2"/>
                  </a:cubicBezTo>
                  <a:cubicBezTo>
                    <a:pt x="268" y="38"/>
                    <a:pt x="81" y="261"/>
                    <a:pt x="27" y="439"/>
                  </a:cubicBezTo>
                  <a:cubicBezTo>
                    <a:pt x="1" y="520"/>
                    <a:pt x="268" y="787"/>
                    <a:pt x="420" y="796"/>
                  </a:cubicBezTo>
                  <a:cubicBezTo>
                    <a:pt x="423" y="796"/>
                    <a:pt x="426" y="797"/>
                    <a:pt x="429" y="797"/>
                  </a:cubicBezTo>
                  <a:cubicBezTo>
                    <a:pt x="570" y="797"/>
                    <a:pt x="738" y="605"/>
                    <a:pt x="991" y="422"/>
                  </a:cubicBezTo>
                  <a:cubicBezTo>
                    <a:pt x="753" y="235"/>
                    <a:pt x="572"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19"/>
            <p:cNvSpPr/>
            <p:nvPr/>
          </p:nvSpPr>
          <p:spPr>
            <a:xfrm>
              <a:off x="6841250" y="2244500"/>
              <a:ext cx="20325" cy="25675"/>
            </a:xfrm>
            <a:custGeom>
              <a:avLst/>
              <a:gdLst/>
              <a:ahLst/>
              <a:cxnLst/>
              <a:rect l="l" t="t" r="r" b="b"/>
              <a:pathLst>
                <a:path w="813" h="1027" extrusionOk="0">
                  <a:moveTo>
                    <a:pt x="446" y="0"/>
                  </a:moveTo>
                  <a:cubicBezTo>
                    <a:pt x="241" y="268"/>
                    <a:pt x="0" y="455"/>
                    <a:pt x="27" y="580"/>
                  </a:cubicBezTo>
                  <a:cubicBezTo>
                    <a:pt x="63" y="750"/>
                    <a:pt x="295" y="883"/>
                    <a:pt x="446" y="1026"/>
                  </a:cubicBezTo>
                  <a:cubicBezTo>
                    <a:pt x="571" y="883"/>
                    <a:pt x="785" y="750"/>
                    <a:pt x="803" y="598"/>
                  </a:cubicBezTo>
                  <a:cubicBezTo>
                    <a:pt x="812" y="446"/>
                    <a:pt x="625" y="277"/>
                    <a:pt x="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19"/>
            <p:cNvSpPr/>
            <p:nvPr/>
          </p:nvSpPr>
          <p:spPr>
            <a:xfrm>
              <a:off x="6784150" y="2307825"/>
              <a:ext cx="20775" cy="25450"/>
            </a:xfrm>
            <a:custGeom>
              <a:avLst/>
              <a:gdLst/>
              <a:ahLst/>
              <a:cxnLst/>
              <a:rect l="l" t="t" r="r" b="b"/>
              <a:pathLst>
                <a:path w="831" h="1018" extrusionOk="0">
                  <a:moveTo>
                    <a:pt x="322" y="1"/>
                  </a:moveTo>
                  <a:cubicBezTo>
                    <a:pt x="206" y="152"/>
                    <a:pt x="1" y="313"/>
                    <a:pt x="1" y="465"/>
                  </a:cubicBezTo>
                  <a:cubicBezTo>
                    <a:pt x="1" y="616"/>
                    <a:pt x="215" y="759"/>
                    <a:pt x="429" y="1018"/>
                  </a:cubicBezTo>
                  <a:cubicBezTo>
                    <a:pt x="607" y="732"/>
                    <a:pt x="830" y="527"/>
                    <a:pt x="795" y="411"/>
                  </a:cubicBezTo>
                  <a:cubicBezTo>
                    <a:pt x="732" y="242"/>
                    <a:pt x="491" y="135"/>
                    <a:pt x="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19"/>
            <p:cNvSpPr/>
            <p:nvPr/>
          </p:nvSpPr>
          <p:spPr>
            <a:xfrm>
              <a:off x="6666625" y="2069650"/>
              <a:ext cx="20750" cy="25875"/>
            </a:xfrm>
            <a:custGeom>
              <a:avLst/>
              <a:gdLst/>
              <a:ahLst/>
              <a:cxnLst/>
              <a:rect l="l" t="t" r="r" b="b"/>
              <a:pathLst>
                <a:path w="830" h="1035" extrusionOk="0">
                  <a:moveTo>
                    <a:pt x="446" y="0"/>
                  </a:moveTo>
                  <a:cubicBezTo>
                    <a:pt x="241" y="277"/>
                    <a:pt x="0" y="464"/>
                    <a:pt x="27" y="580"/>
                  </a:cubicBezTo>
                  <a:cubicBezTo>
                    <a:pt x="72" y="758"/>
                    <a:pt x="304" y="883"/>
                    <a:pt x="464" y="1035"/>
                  </a:cubicBezTo>
                  <a:cubicBezTo>
                    <a:pt x="589" y="892"/>
                    <a:pt x="803" y="749"/>
                    <a:pt x="821" y="598"/>
                  </a:cubicBezTo>
                  <a:cubicBezTo>
                    <a:pt x="830" y="446"/>
                    <a:pt x="634" y="277"/>
                    <a:pt x="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19"/>
            <p:cNvSpPr/>
            <p:nvPr/>
          </p:nvSpPr>
          <p:spPr>
            <a:xfrm>
              <a:off x="7015425" y="1842125"/>
              <a:ext cx="26125" cy="19700"/>
            </a:xfrm>
            <a:custGeom>
              <a:avLst/>
              <a:gdLst/>
              <a:ahLst/>
              <a:cxnLst/>
              <a:rect l="l" t="t" r="r" b="b"/>
              <a:pathLst>
                <a:path w="1045" h="788" extrusionOk="0">
                  <a:moveTo>
                    <a:pt x="455" y="1"/>
                  </a:moveTo>
                  <a:cubicBezTo>
                    <a:pt x="449" y="1"/>
                    <a:pt x="443" y="1"/>
                    <a:pt x="438" y="2"/>
                  </a:cubicBezTo>
                  <a:cubicBezTo>
                    <a:pt x="277" y="20"/>
                    <a:pt x="143" y="251"/>
                    <a:pt x="1" y="385"/>
                  </a:cubicBezTo>
                  <a:cubicBezTo>
                    <a:pt x="143" y="528"/>
                    <a:pt x="268" y="760"/>
                    <a:pt x="429" y="787"/>
                  </a:cubicBezTo>
                  <a:cubicBezTo>
                    <a:pt x="435" y="787"/>
                    <a:pt x="441" y="788"/>
                    <a:pt x="447" y="788"/>
                  </a:cubicBezTo>
                  <a:cubicBezTo>
                    <a:pt x="586" y="788"/>
                    <a:pt x="762" y="592"/>
                    <a:pt x="1045" y="412"/>
                  </a:cubicBezTo>
                  <a:cubicBezTo>
                    <a:pt x="762" y="206"/>
                    <a:pt x="594" y="1"/>
                    <a:pt x="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19"/>
            <p:cNvSpPr/>
            <p:nvPr/>
          </p:nvSpPr>
          <p:spPr>
            <a:xfrm>
              <a:off x="6435350" y="1842125"/>
              <a:ext cx="25225" cy="19675"/>
            </a:xfrm>
            <a:custGeom>
              <a:avLst/>
              <a:gdLst/>
              <a:ahLst/>
              <a:cxnLst/>
              <a:rect l="l" t="t" r="r" b="b"/>
              <a:pathLst>
                <a:path w="1009" h="787" extrusionOk="0">
                  <a:moveTo>
                    <a:pt x="402" y="1"/>
                  </a:moveTo>
                  <a:cubicBezTo>
                    <a:pt x="396" y="1"/>
                    <a:pt x="390" y="1"/>
                    <a:pt x="384" y="2"/>
                  </a:cubicBezTo>
                  <a:cubicBezTo>
                    <a:pt x="232" y="20"/>
                    <a:pt x="0" y="260"/>
                    <a:pt x="0" y="403"/>
                  </a:cubicBezTo>
                  <a:cubicBezTo>
                    <a:pt x="0" y="537"/>
                    <a:pt x="241" y="769"/>
                    <a:pt x="393" y="787"/>
                  </a:cubicBezTo>
                  <a:cubicBezTo>
                    <a:pt x="396" y="787"/>
                    <a:pt x="399" y="787"/>
                    <a:pt x="402" y="787"/>
                  </a:cubicBezTo>
                  <a:cubicBezTo>
                    <a:pt x="552" y="787"/>
                    <a:pt x="729" y="586"/>
                    <a:pt x="1008" y="394"/>
                  </a:cubicBezTo>
                  <a:cubicBezTo>
                    <a:pt x="725" y="206"/>
                    <a:pt x="55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19"/>
            <p:cNvSpPr/>
            <p:nvPr/>
          </p:nvSpPr>
          <p:spPr>
            <a:xfrm>
              <a:off x="6958775" y="1784375"/>
              <a:ext cx="24350" cy="19450"/>
            </a:xfrm>
            <a:custGeom>
              <a:avLst/>
              <a:gdLst/>
              <a:ahLst/>
              <a:cxnLst/>
              <a:rect l="l" t="t" r="r" b="b"/>
              <a:pathLst>
                <a:path w="974" h="778" extrusionOk="0">
                  <a:moveTo>
                    <a:pt x="394" y="1"/>
                  </a:moveTo>
                  <a:cubicBezTo>
                    <a:pt x="391" y="1"/>
                    <a:pt x="388" y="1"/>
                    <a:pt x="384" y="1"/>
                  </a:cubicBezTo>
                  <a:cubicBezTo>
                    <a:pt x="233" y="19"/>
                    <a:pt x="1" y="251"/>
                    <a:pt x="10" y="385"/>
                  </a:cubicBezTo>
                  <a:cubicBezTo>
                    <a:pt x="10" y="527"/>
                    <a:pt x="233" y="759"/>
                    <a:pt x="384" y="777"/>
                  </a:cubicBezTo>
                  <a:cubicBezTo>
                    <a:pt x="387" y="777"/>
                    <a:pt x="390" y="778"/>
                    <a:pt x="393" y="778"/>
                  </a:cubicBezTo>
                  <a:cubicBezTo>
                    <a:pt x="534" y="778"/>
                    <a:pt x="702" y="577"/>
                    <a:pt x="973" y="376"/>
                  </a:cubicBezTo>
                  <a:cubicBezTo>
                    <a:pt x="703" y="193"/>
                    <a:pt x="535" y="1"/>
                    <a:pt x="3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19"/>
            <p:cNvSpPr/>
            <p:nvPr/>
          </p:nvSpPr>
          <p:spPr>
            <a:xfrm>
              <a:off x="6841250" y="1784150"/>
              <a:ext cx="25000" cy="20025"/>
            </a:xfrm>
            <a:custGeom>
              <a:avLst/>
              <a:gdLst/>
              <a:ahLst/>
              <a:cxnLst/>
              <a:rect l="l" t="t" r="r" b="b"/>
              <a:pathLst>
                <a:path w="1000" h="801" extrusionOk="0">
                  <a:moveTo>
                    <a:pt x="472" y="1"/>
                  </a:moveTo>
                  <a:cubicBezTo>
                    <a:pt x="470" y="1"/>
                    <a:pt x="467" y="1"/>
                    <a:pt x="464" y="1"/>
                  </a:cubicBezTo>
                  <a:cubicBezTo>
                    <a:pt x="304" y="1"/>
                    <a:pt x="152" y="215"/>
                    <a:pt x="0" y="331"/>
                  </a:cubicBezTo>
                  <a:cubicBezTo>
                    <a:pt x="143" y="501"/>
                    <a:pt x="259" y="724"/>
                    <a:pt x="429" y="795"/>
                  </a:cubicBezTo>
                  <a:cubicBezTo>
                    <a:pt x="437" y="799"/>
                    <a:pt x="446" y="801"/>
                    <a:pt x="456" y="801"/>
                  </a:cubicBezTo>
                  <a:cubicBezTo>
                    <a:pt x="562" y="801"/>
                    <a:pt x="755" y="592"/>
                    <a:pt x="1000" y="420"/>
                  </a:cubicBezTo>
                  <a:cubicBezTo>
                    <a:pt x="755" y="219"/>
                    <a:pt x="604" y="1"/>
                    <a:pt x="4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19"/>
            <p:cNvSpPr/>
            <p:nvPr/>
          </p:nvSpPr>
          <p:spPr>
            <a:xfrm>
              <a:off x="6609300" y="1784150"/>
              <a:ext cx="24775" cy="19925"/>
            </a:xfrm>
            <a:custGeom>
              <a:avLst/>
              <a:gdLst/>
              <a:ahLst/>
              <a:cxnLst/>
              <a:rect l="l" t="t" r="r" b="b"/>
              <a:pathLst>
                <a:path w="991" h="797" extrusionOk="0">
                  <a:moveTo>
                    <a:pt x="421" y="0"/>
                  </a:moveTo>
                  <a:cubicBezTo>
                    <a:pt x="415" y="0"/>
                    <a:pt x="408" y="0"/>
                    <a:pt x="402" y="1"/>
                  </a:cubicBezTo>
                  <a:cubicBezTo>
                    <a:pt x="259" y="10"/>
                    <a:pt x="1" y="287"/>
                    <a:pt x="27" y="367"/>
                  </a:cubicBezTo>
                  <a:cubicBezTo>
                    <a:pt x="90" y="545"/>
                    <a:pt x="286" y="759"/>
                    <a:pt x="455" y="795"/>
                  </a:cubicBezTo>
                  <a:cubicBezTo>
                    <a:pt x="459" y="796"/>
                    <a:pt x="463" y="796"/>
                    <a:pt x="467" y="796"/>
                  </a:cubicBezTo>
                  <a:cubicBezTo>
                    <a:pt x="583" y="796"/>
                    <a:pt x="749" y="556"/>
                    <a:pt x="991" y="349"/>
                  </a:cubicBezTo>
                  <a:cubicBezTo>
                    <a:pt x="735" y="187"/>
                    <a:pt x="568" y="0"/>
                    <a:pt x="4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19"/>
            <p:cNvSpPr/>
            <p:nvPr/>
          </p:nvSpPr>
          <p:spPr>
            <a:xfrm>
              <a:off x="6492650" y="1784375"/>
              <a:ext cx="25225" cy="19475"/>
            </a:xfrm>
            <a:custGeom>
              <a:avLst/>
              <a:gdLst/>
              <a:ahLst/>
              <a:cxnLst/>
              <a:rect l="l" t="t" r="r" b="b"/>
              <a:pathLst>
                <a:path w="1009" h="779" extrusionOk="0">
                  <a:moveTo>
                    <a:pt x="430" y="1"/>
                  </a:moveTo>
                  <a:cubicBezTo>
                    <a:pt x="426" y="1"/>
                    <a:pt x="423" y="1"/>
                    <a:pt x="420" y="1"/>
                  </a:cubicBezTo>
                  <a:cubicBezTo>
                    <a:pt x="268" y="28"/>
                    <a:pt x="135" y="242"/>
                    <a:pt x="1" y="376"/>
                  </a:cubicBezTo>
                  <a:cubicBezTo>
                    <a:pt x="135" y="519"/>
                    <a:pt x="260" y="750"/>
                    <a:pt x="411" y="777"/>
                  </a:cubicBezTo>
                  <a:cubicBezTo>
                    <a:pt x="417" y="778"/>
                    <a:pt x="422" y="778"/>
                    <a:pt x="428" y="778"/>
                  </a:cubicBezTo>
                  <a:cubicBezTo>
                    <a:pt x="567" y="778"/>
                    <a:pt x="735" y="573"/>
                    <a:pt x="1009" y="385"/>
                  </a:cubicBezTo>
                  <a:cubicBezTo>
                    <a:pt x="730" y="193"/>
                    <a:pt x="570" y="1"/>
                    <a:pt x="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19"/>
            <p:cNvSpPr/>
            <p:nvPr/>
          </p:nvSpPr>
          <p:spPr>
            <a:xfrm>
              <a:off x="6783475" y="1724625"/>
              <a:ext cx="21000" cy="25675"/>
            </a:xfrm>
            <a:custGeom>
              <a:avLst/>
              <a:gdLst/>
              <a:ahLst/>
              <a:cxnLst/>
              <a:rect l="l" t="t" r="r" b="b"/>
              <a:pathLst>
                <a:path w="840" h="1027" extrusionOk="0">
                  <a:moveTo>
                    <a:pt x="420" y="0"/>
                  </a:moveTo>
                  <a:cubicBezTo>
                    <a:pt x="277" y="134"/>
                    <a:pt x="54" y="259"/>
                    <a:pt x="28" y="420"/>
                  </a:cubicBezTo>
                  <a:cubicBezTo>
                    <a:pt x="1" y="562"/>
                    <a:pt x="188" y="741"/>
                    <a:pt x="349" y="1026"/>
                  </a:cubicBezTo>
                  <a:cubicBezTo>
                    <a:pt x="581" y="776"/>
                    <a:pt x="839" y="607"/>
                    <a:pt x="822" y="500"/>
                  </a:cubicBezTo>
                  <a:cubicBezTo>
                    <a:pt x="777" y="313"/>
                    <a:pt x="563" y="161"/>
                    <a:pt x="4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19"/>
            <p:cNvSpPr/>
            <p:nvPr/>
          </p:nvSpPr>
          <p:spPr>
            <a:xfrm>
              <a:off x="7074750" y="2016325"/>
              <a:ext cx="20100" cy="25675"/>
            </a:xfrm>
            <a:custGeom>
              <a:avLst/>
              <a:gdLst/>
              <a:ahLst/>
              <a:cxnLst/>
              <a:rect l="l" t="t" r="r" b="b"/>
              <a:pathLst>
                <a:path w="804" h="1027" extrusionOk="0">
                  <a:moveTo>
                    <a:pt x="384" y="1"/>
                  </a:moveTo>
                  <a:cubicBezTo>
                    <a:pt x="251" y="144"/>
                    <a:pt x="27" y="278"/>
                    <a:pt x="19" y="429"/>
                  </a:cubicBezTo>
                  <a:cubicBezTo>
                    <a:pt x="1" y="581"/>
                    <a:pt x="206" y="741"/>
                    <a:pt x="402" y="1027"/>
                  </a:cubicBezTo>
                  <a:cubicBezTo>
                    <a:pt x="590" y="732"/>
                    <a:pt x="804" y="563"/>
                    <a:pt x="786" y="411"/>
                  </a:cubicBezTo>
                  <a:cubicBezTo>
                    <a:pt x="759" y="260"/>
                    <a:pt x="527" y="135"/>
                    <a:pt x="3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19"/>
            <p:cNvSpPr/>
            <p:nvPr/>
          </p:nvSpPr>
          <p:spPr>
            <a:xfrm>
              <a:off x="6550425" y="2191800"/>
              <a:ext cx="26125" cy="19725"/>
            </a:xfrm>
            <a:custGeom>
              <a:avLst/>
              <a:gdLst/>
              <a:ahLst/>
              <a:cxnLst/>
              <a:rect l="l" t="t" r="r" b="b"/>
              <a:pathLst>
                <a:path w="1045" h="789" extrusionOk="0">
                  <a:moveTo>
                    <a:pt x="438" y="0"/>
                  </a:moveTo>
                  <a:cubicBezTo>
                    <a:pt x="429" y="0"/>
                    <a:pt x="420" y="1"/>
                    <a:pt x="411" y="3"/>
                  </a:cubicBezTo>
                  <a:cubicBezTo>
                    <a:pt x="250" y="38"/>
                    <a:pt x="134" y="270"/>
                    <a:pt x="0" y="422"/>
                  </a:cubicBezTo>
                  <a:cubicBezTo>
                    <a:pt x="152" y="547"/>
                    <a:pt x="295" y="779"/>
                    <a:pt x="455" y="788"/>
                  </a:cubicBezTo>
                  <a:cubicBezTo>
                    <a:pt x="458" y="788"/>
                    <a:pt x="461" y="788"/>
                    <a:pt x="464" y="788"/>
                  </a:cubicBezTo>
                  <a:cubicBezTo>
                    <a:pt x="613" y="788"/>
                    <a:pt x="773" y="569"/>
                    <a:pt x="1044" y="351"/>
                  </a:cubicBezTo>
                  <a:cubicBezTo>
                    <a:pt x="760" y="183"/>
                    <a:pt x="577" y="0"/>
                    <a:pt x="4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19"/>
            <p:cNvSpPr/>
            <p:nvPr/>
          </p:nvSpPr>
          <p:spPr>
            <a:xfrm>
              <a:off x="6899450" y="2191850"/>
              <a:ext cx="26350" cy="19675"/>
            </a:xfrm>
            <a:custGeom>
              <a:avLst/>
              <a:gdLst/>
              <a:ahLst/>
              <a:cxnLst/>
              <a:rect l="l" t="t" r="r" b="b"/>
              <a:pathLst>
                <a:path w="1054" h="787" extrusionOk="0">
                  <a:moveTo>
                    <a:pt x="456" y="1"/>
                  </a:moveTo>
                  <a:cubicBezTo>
                    <a:pt x="453" y="1"/>
                    <a:pt x="450" y="1"/>
                    <a:pt x="447" y="1"/>
                  </a:cubicBezTo>
                  <a:cubicBezTo>
                    <a:pt x="286" y="19"/>
                    <a:pt x="152" y="242"/>
                    <a:pt x="1" y="375"/>
                  </a:cubicBezTo>
                  <a:cubicBezTo>
                    <a:pt x="135" y="518"/>
                    <a:pt x="260" y="759"/>
                    <a:pt x="411" y="786"/>
                  </a:cubicBezTo>
                  <a:cubicBezTo>
                    <a:pt x="418" y="787"/>
                    <a:pt x="424" y="787"/>
                    <a:pt x="431" y="787"/>
                  </a:cubicBezTo>
                  <a:cubicBezTo>
                    <a:pt x="578" y="787"/>
                    <a:pt x="755" y="599"/>
                    <a:pt x="1053" y="420"/>
                  </a:cubicBezTo>
                  <a:cubicBezTo>
                    <a:pt x="765" y="210"/>
                    <a:pt x="605" y="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19"/>
            <p:cNvSpPr/>
            <p:nvPr/>
          </p:nvSpPr>
          <p:spPr>
            <a:xfrm>
              <a:off x="6725050" y="1667300"/>
              <a:ext cx="25900" cy="19725"/>
            </a:xfrm>
            <a:custGeom>
              <a:avLst/>
              <a:gdLst/>
              <a:ahLst/>
              <a:cxnLst/>
              <a:rect l="l" t="t" r="r" b="b"/>
              <a:pathLst>
                <a:path w="1036" h="789" extrusionOk="0">
                  <a:moveTo>
                    <a:pt x="456" y="1"/>
                  </a:moveTo>
                  <a:cubicBezTo>
                    <a:pt x="304" y="10"/>
                    <a:pt x="152" y="233"/>
                    <a:pt x="1" y="366"/>
                  </a:cubicBezTo>
                  <a:cubicBezTo>
                    <a:pt x="125" y="518"/>
                    <a:pt x="241" y="759"/>
                    <a:pt x="393" y="786"/>
                  </a:cubicBezTo>
                  <a:cubicBezTo>
                    <a:pt x="403" y="787"/>
                    <a:pt x="413" y="788"/>
                    <a:pt x="423" y="788"/>
                  </a:cubicBezTo>
                  <a:cubicBezTo>
                    <a:pt x="569" y="788"/>
                    <a:pt x="752" y="614"/>
                    <a:pt x="1035" y="447"/>
                  </a:cubicBezTo>
                  <a:cubicBezTo>
                    <a:pt x="759" y="224"/>
                    <a:pt x="607" y="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19"/>
            <p:cNvSpPr/>
            <p:nvPr/>
          </p:nvSpPr>
          <p:spPr>
            <a:xfrm>
              <a:off x="6899450" y="1842150"/>
              <a:ext cx="26125" cy="19675"/>
            </a:xfrm>
            <a:custGeom>
              <a:avLst/>
              <a:gdLst/>
              <a:ahLst/>
              <a:cxnLst/>
              <a:rect l="l" t="t" r="r" b="b"/>
              <a:pathLst>
                <a:path w="1045" h="787" extrusionOk="0">
                  <a:moveTo>
                    <a:pt x="456" y="1"/>
                  </a:moveTo>
                  <a:cubicBezTo>
                    <a:pt x="304" y="10"/>
                    <a:pt x="152" y="233"/>
                    <a:pt x="1" y="366"/>
                  </a:cubicBezTo>
                  <a:cubicBezTo>
                    <a:pt x="135" y="509"/>
                    <a:pt x="251" y="759"/>
                    <a:pt x="402" y="786"/>
                  </a:cubicBezTo>
                  <a:cubicBezTo>
                    <a:pt x="409" y="787"/>
                    <a:pt x="416" y="787"/>
                    <a:pt x="423" y="787"/>
                  </a:cubicBezTo>
                  <a:cubicBezTo>
                    <a:pt x="571" y="787"/>
                    <a:pt x="755" y="608"/>
                    <a:pt x="1045" y="438"/>
                  </a:cubicBezTo>
                  <a:cubicBezTo>
                    <a:pt x="768" y="224"/>
                    <a:pt x="607" y="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19"/>
            <p:cNvSpPr/>
            <p:nvPr/>
          </p:nvSpPr>
          <p:spPr>
            <a:xfrm>
              <a:off x="6550425" y="1842125"/>
              <a:ext cx="26350" cy="19700"/>
            </a:xfrm>
            <a:custGeom>
              <a:avLst/>
              <a:gdLst/>
              <a:ahLst/>
              <a:cxnLst/>
              <a:rect l="l" t="t" r="r" b="b"/>
              <a:pathLst>
                <a:path w="1054" h="788" extrusionOk="0">
                  <a:moveTo>
                    <a:pt x="454" y="1"/>
                  </a:moveTo>
                  <a:cubicBezTo>
                    <a:pt x="449" y="1"/>
                    <a:pt x="443" y="1"/>
                    <a:pt x="437" y="2"/>
                  </a:cubicBezTo>
                  <a:cubicBezTo>
                    <a:pt x="277" y="20"/>
                    <a:pt x="143" y="251"/>
                    <a:pt x="0" y="394"/>
                  </a:cubicBezTo>
                  <a:cubicBezTo>
                    <a:pt x="143" y="528"/>
                    <a:pt x="268" y="760"/>
                    <a:pt x="429" y="787"/>
                  </a:cubicBezTo>
                  <a:cubicBezTo>
                    <a:pt x="435" y="787"/>
                    <a:pt x="441" y="788"/>
                    <a:pt x="447" y="788"/>
                  </a:cubicBezTo>
                  <a:cubicBezTo>
                    <a:pt x="594" y="788"/>
                    <a:pt x="762" y="591"/>
                    <a:pt x="1053" y="403"/>
                  </a:cubicBezTo>
                  <a:cubicBezTo>
                    <a:pt x="762" y="206"/>
                    <a:pt x="594" y="1"/>
                    <a:pt x="4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19"/>
            <p:cNvSpPr/>
            <p:nvPr/>
          </p:nvSpPr>
          <p:spPr>
            <a:xfrm>
              <a:off x="6666625" y="2302925"/>
              <a:ext cx="20525" cy="23250"/>
            </a:xfrm>
            <a:custGeom>
              <a:avLst/>
              <a:gdLst/>
              <a:ahLst/>
              <a:cxnLst/>
              <a:rect l="l" t="t" r="r" b="b"/>
              <a:pathLst>
                <a:path w="821" h="930" extrusionOk="0">
                  <a:moveTo>
                    <a:pt x="482" y="0"/>
                  </a:moveTo>
                  <a:cubicBezTo>
                    <a:pt x="259" y="277"/>
                    <a:pt x="125" y="420"/>
                    <a:pt x="0" y="571"/>
                  </a:cubicBezTo>
                  <a:cubicBezTo>
                    <a:pt x="152" y="696"/>
                    <a:pt x="286" y="884"/>
                    <a:pt x="446" y="928"/>
                  </a:cubicBezTo>
                  <a:cubicBezTo>
                    <a:pt x="451" y="929"/>
                    <a:pt x="455" y="929"/>
                    <a:pt x="460" y="929"/>
                  </a:cubicBezTo>
                  <a:cubicBezTo>
                    <a:pt x="575" y="929"/>
                    <a:pt x="821" y="736"/>
                    <a:pt x="812" y="634"/>
                  </a:cubicBezTo>
                  <a:cubicBezTo>
                    <a:pt x="812" y="464"/>
                    <a:pt x="651" y="304"/>
                    <a:pt x="4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19"/>
            <p:cNvSpPr/>
            <p:nvPr/>
          </p:nvSpPr>
          <p:spPr>
            <a:xfrm>
              <a:off x="6958125" y="1668175"/>
              <a:ext cx="25650" cy="18325"/>
            </a:xfrm>
            <a:custGeom>
              <a:avLst/>
              <a:gdLst/>
              <a:ahLst/>
              <a:cxnLst/>
              <a:rect l="l" t="t" r="r" b="b"/>
              <a:pathLst>
                <a:path w="1026" h="733" extrusionOk="0">
                  <a:moveTo>
                    <a:pt x="395" y="1"/>
                  </a:moveTo>
                  <a:cubicBezTo>
                    <a:pt x="391" y="1"/>
                    <a:pt x="387" y="1"/>
                    <a:pt x="384" y="1"/>
                  </a:cubicBezTo>
                  <a:cubicBezTo>
                    <a:pt x="241" y="19"/>
                    <a:pt x="62" y="242"/>
                    <a:pt x="18" y="412"/>
                  </a:cubicBezTo>
                  <a:cubicBezTo>
                    <a:pt x="0" y="492"/>
                    <a:pt x="259" y="733"/>
                    <a:pt x="384" y="733"/>
                  </a:cubicBezTo>
                  <a:cubicBezTo>
                    <a:pt x="553" y="733"/>
                    <a:pt x="714" y="563"/>
                    <a:pt x="1026" y="376"/>
                  </a:cubicBezTo>
                  <a:cubicBezTo>
                    <a:pt x="721" y="184"/>
                    <a:pt x="552" y="1"/>
                    <a:pt x="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19"/>
            <p:cNvSpPr/>
            <p:nvPr/>
          </p:nvSpPr>
          <p:spPr>
            <a:xfrm>
              <a:off x="7015650" y="2191200"/>
              <a:ext cx="21650" cy="18525"/>
            </a:xfrm>
            <a:custGeom>
              <a:avLst/>
              <a:gdLst/>
              <a:ahLst/>
              <a:cxnLst/>
              <a:rect l="l" t="t" r="r" b="b"/>
              <a:pathLst>
                <a:path w="866" h="741" extrusionOk="0">
                  <a:moveTo>
                    <a:pt x="723" y="0"/>
                  </a:moveTo>
                  <a:cubicBezTo>
                    <a:pt x="500" y="71"/>
                    <a:pt x="250" y="116"/>
                    <a:pt x="54" y="241"/>
                  </a:cubicBezTo>
                  <a:cubicBezTo>
                    <a:pt x="1" y="277"/>
                    <a:pt x="117" y="562"/>
                    <a:pt x="152" y="740"/>
                  </a:cubicBezTo>
                  <a:lnTo>
                    <a:pt x="866" y="375"/>
                  </a:lnTo>
                  <a:cubicBezTo>
                    <a:pt x="821" y="250"/>
                    <a:pt x="777" y="125"/>
                    <a:pt x="7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19"/>
            <p:cNvSpPr/>
            <p:nvPr/>
          </p:nvSpPr>
          <p:spPr>
            <a:xfrm>
              <a:off x="6959000" y="2017725"/>
              <a:ext cx="24350" cy="18275"/>
            </a:xfrm>
            <a:custGeom>
              <a:avLst/>
              <a:gdLst/>
              <a:ahLst/>
              <a:cxnLst/>
              <a:rect l="l" t="t" r="r" b="b"/>
              <a:pathLst>
                <a:path w="974" h="731" extrusionOk="0">
                  <a:moveTo>
                    <a:pt x="366" y="0"/>
                  </a:moveTo>
                  <a:cubicBezTo>
                    <a:pt x="351" y="0"/>
                    <a:pt x="336" y="3"/>
                    <a:pt x="322" y="7"/>
                  </a:cubicBezTo>
                  <a:cubicBezTo>
                    <a:pt x="179" y="43"/>
                    <a:pt x="27" y="275"/>
                    <a:pt x="10" y="445"/>
                  </a:cubicBezTo>
                  <a:cubicBezTo>
                    <a:pt x="1" y="523"/>
                    <a:pt x="249" y="730"/>
                    <a:pt x="377" y="730"/>
                  </a:cubicBezTo>
                  <a:cubicBezTo>
                    <a:pt x="379" y="730"/>
                    <a:pt x="382" y="730"/>
                    <a:pt x="384" y="730"/>
                  </a:cubicBezTo>
                  <a:cubicBezTo>
                    <a:pt x="536" y="712"/>
                    <a:pt x="679" y="534"/>
                    <a:pt x="973" y="311"/>
                  </a:cubicBezTo>
                  <a:cubicBezTo>
                    <a:pt x="678" y="159"/>
                    <a:pt x="497" y="0"/>
                    <a:pt x="3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19"/>
            <p:cNvSpPr/>
            <p:nvPr/>
          </p:nvSpPr>
          <p:spPr>
            <a:xfrm>
              <a:off x="6493775" y="2011650"/>
              <a:ext cx="18975" cy="24350"/>
            </a:xfrm>
            <a:custGeom>
              <a:avLst/>
              <a:gdLst/>
              <a:ahLst/>
              <a:cxnLst/>
              <a:rect l="l" t="t" r="r" b="b"/>
              <a:pathLst>
                <a:path w="759" h="974" extrusionOk="0">
                  <a:moveTo>
                    <a:pt x="366" y="1"/>
                  </a:moveTo>
                  <a:cubicBezTo>
                    <a:pt x="170" y="313"/>
                    <a:pt x="0" y="473"/>
                    <a:pt x="0" y="625"/>
                  </a:cubicBezTo>
                  <a:cubicBezTo>
                    <a:pt x="9" y="746"/>
                    <a:pt x="225" y="974"/>
                    <a:pt x="320" y="974"/>
                  </a:cubicBezTo>
                  <a:cubicBezTo>
                    <a:pt x="324" y="974"/>
                    <a:pt x="327" y="974"/>
                    <a:pt x="330" y="973"/>
                  </a:cubicBezTo>
                  <a:cubicBezTo>
                    <a:pt x="491" y="937"/>
                    <a:pt x="705" y="768"/>
                    <a:pt x="732" y="616"/>
                  </a:cubicBezTo>
                  <a:cubicBezTo>
                    <a:pt x="759" y="482"/>
                    <a:pt x="562" y="313"/>
                    <a:pt x="3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 name="Google Shape;549;p19"/>
          <p:cNvGrpSpPr/>
          <p:nvPr/>
        </p:nvGrpSpPr>
        <p:grpSpPr>
          <a:xfrm>
            <a:off x="5434250" y="4849045"/>
            <a:ext cx="439600" cy="92225"/>
            <a:chOff x="3587525" y="2768675"/>
            <a:chExt cx="439600" cy="92225"/>
          </a:xfrm>
        </p:grpSpPr>
        <p:sp>
          <p:nvSpPr>
            <p:cNvPr id="550" name="Google Shape;550;p19"/>
            <p:cNvSpPr/>
            <p:nvPr/>
          </p:nvSpPr>
          <p:spPr>
            <a:xfrm>
              <a:off x="3810775" y="2768675"/>
              <a:ext cx="216350" cy="82925"/>
            </a:xfrm>
            <a:custGeom>
              <a:avLst/>
              <a:gdLst/>
              <a:ahLst/>
              <a:cxnLst/>
              <a:rect l="l" t="t" r="r" b="b"/>
              <a:pathLst>
                <a:path w="8654" h="3317" extrusionOk="0">
                  <a:moveTo>
                    <a:pt x="3509" y="1"/>
                  </a:moveTo>
                  <a:cubicBezTo>
                    <a:pt x="2233" y="1"/>
                    <a:pt x="964" y="620"/>
                    <a:pt x="0" y="1844"/>
                  </a:cubicBezTo>
                  <a:cubicBezTo>
                    <a:pt x="2908" y="2344"/>
                    <a:pt x="5719" y="2817"/>
                    <a:pt x="8654" y="3316"/>
                  </a:cubicBezTo>
                  <a:cubicBezTo>
                    <a:pt x="7815" y="2513"/>
                    <a:pt x="7119" y="1808"/>
                    <a:pt x="6388" y="1157"/>
                  </a:cubicBezTo>
                  <a:cubicBezTo>
                    <a:pt x="5520" y="384"/>
                    <a:pt x="4512" y="1"/>
                    <a:pt x="35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19"/>
            <p:cNvSpPr/>
            <p:nvPr/>
          </p:nvSpPr>
          <p:spPr>
            <a:xfrm>
              <a:off x="3587525" y="2778200"/>
              <a:ext cx="215250" cy="82700"/>
            </a:xfrm>
            <a:custGeom>
              <a:avLst/>
              <a:gdLst/>
              <a:ahLst/>
              <a:cxnLst/>
              <a:rect l="l" t="t" r="r" b="b"/>
              <a:pathLst>
                <a:path w="8610" h="3308" extrusionOk="0">
                  <a:moveTo>
                    <a:pt x="0" y="0"/>
                  </a:moveTo>
                  <a:lnTo>
                    <a:pt x="0" y="0"/>
                  </a:lnTo>
                  <a:cubicBezTo>
                    <a:pt x="955" y="892"/>
                    <a:pt x="1704" y="1677"/>
                    <a:pt x="2543" y="2355"/>
                  </a:cubicBezTo>
                  <a:cubicBezTo>
                    <a:pt x="3318" y="2998"/>
                    <a:pt x="4254" y="3308"/>
                    <a:pt x="5181" y="3308"/>
                  </a:cubicBezTo>
                  <a:cubicBezTo>
                    <a:pt x="6516" y="3308"/>
                    <a:pt x="7830" y="2665"/>
                    <a:pt x="8609" y="1454"/>
                  </a:cubicBezTo>
                  <a:cubicBezTo>
                    <a:pt x="5745" y="972"/>
                    <a:pt x="2962" y="50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2" name="Google Shape;552;p19"/>
          <p:cNvSpPr/>
          <p:nvPr/>
        </p:nvSpPr>
        <p:spPr>
          <a:xfrm>
            <a:off x="1518825" y="-21069"/>
            <a:ext cx="266775" cy="229750"/>
          </a:xfrm>
          <a:custGeom>
            <a:avLst/>
            <a:gdLst/>
            <a:ahLst/>
            <a:cxnLst/>
            <a:rect l="l" t="t" r="r" b="b"/>
            <a:pathLst>
              <a:path w="10671" h="9190" extrusionOk="0">
                <a:moveTo>
                  <a:pt x="1" y="1"/>
                </a:moveTo>
                <a:cubicBezTo>
                  <a:pt x="1794" y="3087"/>
                  <a:pt x="3534" y="6085"/>
                  <a:pt x="5336" y="9189"/>
                </a:cubicBezTo>
                <a:cubicBezTo>
                  <a:pt x="7147" y="6076"/>
                  <a:pt x="8886" y="3087"/>
                  <a:pt x="106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19"/>
          <p:cNvSpPr/>
          <p:nvPr/>
        </p:nvSpPr>
        <p:spPr>
          <a:xfrm>
            <a:off x="1205475" y="-20844"/>
            <a:ext cx="266325" cy="229750"/>
          </a:xfrm>
          <a:custGeom>
            <a:avLst/>
            <a:gdLst/>
            <a:ahLst/>
            <a:cxnLst/>
            <a:rect l="l" t="t" r="r" b="b"/>
            <a:pathLst>
              <a:path w="10653" h="9190" extrusionOk="0">
                <a:moveTo>
                  <a:pt x="1" y="0"/>
                </a:moveTo>
                <a:cubicBezTo>
                  <a:pt x="1785" y="3078"/>
                  <a:pt x="3516" y="6058"/>
                  <a:pt x="5327" y="9189"/>
                </a:cubicBezTo>
                <a:cubicBezTo>
                  <a:pt x="7129" y="6085"/>
                  <a:pt x="8868" y="3078"/>
                  <a:pt x="106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19"/>
          <p:cNvSpPr/>
          <p:nvPr/>
        </p:nvSpPr>
        <p:spPr>
          <a:xfrm>
            <a:off x="1832625" y="-20844"/>
            <a:ext cx="266550" cy="229750"/>
          </a:xfrm>
          <a:custGeom>
            <a:avLst/>
            <a:gdLst/>
            <a:ahLst/>
            <a:cxnLst/>
            <a:rect l="l" t="t" r="r" b="b"/>
            <a:pathLst>
              <a:path w="10662" h="9190" extrusionOk="0">
                <a:moveTo>
                  <a:pt x="1" y="0"/>
                </a:moveTo>
                <a:cubicBezTo>
                  <a:pt x="1785" y="3078"/>
                  <a:pt x="3516" y="6058"/>
                  <a:pt x="5336" y="9189"/>
                </a:cubicBezTo>
                <a:cubicBezTo>
                  <a:pt x="7129" y="6085"/>
                  <a:pt x="8868" y="3078"/>
                  <a:pt x="106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5" name="Google Shape;555;p19"/>
          <p:cNvGrpSpPr/>
          <p:nvPr/>
        </p:nvGrpSpPr>
        <p:grpSpPr>
          <a:xfrm>
            <a:off x="141524" y="4213647"/>
            <a:ext cx="230865" cy="680822"/>
            <a:chOff x="231825" y="539500"/>
            <a:chExt cx="332228" cy="979741"/>
          </a:xfrm>
        </p:grpSpPr>
        <p:sp>
          <p:nvSpPr>
            <p:cNvPr id="556" name="Google Shape;556;p19"/>
            <p:cNvSpPr/>
            <p:nvPr/>
          </p:nvSpPr>
          <p:spPr>
            <a:xfrm>
              <a:off x="232425" y="1321812"/>
              <a:ext cx="331508" cy="197429"/>
            </a:xfrm>
            <a:custGeom>
              <a:avLst/>
              <a:gdLst/>
              <a:ahLst/>
              <a:cxnLst/>
              <a:rect l="l" t="t" r="r" b="b"/>
              <a:pathLst>
                <a:path w="24846" h="14797" extrusionOk="0">
                  <a:moveTo>
                    <a:pt x="12441" y="0"/>
                  </a:moveTo>
                  <a:cubicBezTo>
                    <a:pt x="5807" y="0"/>
                    <a:pt x="107" y="5467"/>
                    <a:pt x="18" y="11892"/>
                  </a:cubicBezTo>
                  <a:cubicBezTo>
                    <a:pt x="0" y="13489"/>
                    <a:pt x="509" y="14702"/>
                    <a:pt x="2204" y="14792"/>
                  </a:cubicBezTo>
                  <a:cubicBezTo>
                    <a:pt x="2266" y="14795"/>
                    <a:pt x="2327" y="14797"/>
                    <a:pt x="2387" y="14797"/>
                  </a:cubicBezTo>
                  <a:cubicBezTo>
                    <a:pt x="3916" y="14797"/>
                    <a:pt x="4582" y="13714"/>
                    <a:pt x="4728" y="12169"/>
                  </a:cubicBezTo>
                  <a:cubicBezTo>
                    <a:pt x="5148" y="7780"/>
                    <a:pt x="8279" y="4755"/>
                    <a:pt x="12374" y="4711"/>
                  </a:cubicBezTo>
                  <a:cubicBezTo>
                    <a:pt x="12403" y="4711"/>
                    <a:pt x="12433" y="4710"/>
                    <a:pt x="12463" y="4710"/>
                  </a:cubicBezTo>
                  <a:cubicBezTo>
                    <a:pt x="16550" y="4710"/>
                    <a:pt x="19674" y="7750"/>
                    <a:pt x="20144" y="12240"/>
                  </a:cubicBezTo>
                  <a:cubicBezTo>
                    <a:pt x="20295" y="13763"/>
                    <a:pt x="20986" y="14794"/>
                    <a:pt x="22464" y="14794"/>
                  </a:cubicBezTo>
                  <a:cubicBezTo>
                    <a:pt x="22553" y="14794"/>
                    <a:pt x="22645" y="14790"/>
                    <a:pt x="22740" y="14783"/>
                  </a:cubicBezTo>
                  <a:cubicBezTo>
                    <a:pt x="24301" y="14667"/>
                    <a:pt x="24845" y="13543"/>
                    <a:pt x="24845" y="12008"/>
                  </a:cubicBezTo>
                  <a:cubicBezTo>
                    <a:pt x="24836" y="5594"/>
                    <a:pt x="19136" y="27"/>
                    <a:pt x="12490" y="1"/>
                  </a:cubicBezTo>
                  <a:cubicBezTo>
                    <a:pt x="12473" y="0"/>
                    <a:pt x="12457" y="0"/>
                    <a:pt x="1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19"/>
            <p:cNvSpPr/>
            <p:nvPr/>
          </p:nvSpPr>
          <p:spPr>
            <a:xfrm>
              <a:off x="231825" y="539500"/>
              <a:ext cx="332228" cy="197669"/>
            </a:xfrm>
            <a:custGeom>
              <a:avLst/>
              <a:gdLst/>
              <a:ahLst/>
              <a:cxnLst/>
              <a:rect l="l" t="t" r="r" b="b"/>
              <a:pathLst>
                <a:path w="24900" h="14815" extrusionOk="0">
                  <a:moveTo>
                    <a:pt x="12485" y="1"/>
                  </a:moveTo>
                  <a:cubicBezTo>
                    <a:pt x="5790" y="1"/>
                    <a:pt x="1" y="5658"/>
                    <a:pt x="63" y="12116"/>
                  </a:cubicBezTo>
                  <a:cubicBezTo>
                    <a:pt x="81" y="13677"/>
                    <a:pt x="705" y="14729"/>
                    <a:pt x="2266" y="14810"/>
                  </a:cubicBezTo>
                  <a:cubicBezTo>
                    <a:pt x="2324" y="14813"/>
                    <a:pt x="2381" y="14814"/>
                    <a:pt x="2437" y="14814"/>
                  </a:cubicBezTo>
                  <a:cubicBezTo>
                    <a:pt x="3874" y="14814"/>
                    <a:pt x="4584" y="13825"/>
                    <a:pt x="4755" y="12356"/>
                  </a:cubicBezTo>
                  <a:cubicBezTo>
                    <a:pt x="5308" y="7709"/>
                    <a:pt x="8306" y="4747"/>
                    <a:pt x="12436" y="4720"/>
                  </a:cubicBezTo>
                  <a:cubicBezTo>
                    <a:pt x="12460" y="4720"/>
                    <a:pt x="12484" y="4720"/>
                    <a:pt x="12508" y="4720"/>
                  </a:cubicBezTo>
                  <a:cubicBezTo>
                    <a:pt x="16594" y="4720"/>
                    <a:pt x="19710" y="7753"/>
                    <a:pt x="20189" y="12276"/>
                  </a:cubicBezTo>
                  <a:cubicBezTo>
                    <a:pt x="20347" y="13768"/>
                    <a:pt x="21031" y="14811"/>
                    <a:pt x="22530" y="14811"/>
                  </a:cubicBezTo>
                  <a:cubicBezTo>
                    <a:pt x="22555" y="14811"/>
                    <a:pt x="22581" y="14810"/>
                    <a:pt x="22606" y="14810"/>
                  </a:cubicBezTo>
                  <a:cubicBezTo>
                    <a:pt x="24284" y="14774"/>
                    <a:pt x="24899" y="13641"/>
                    <a:pt x="24890" y="12009"/>
                  </a:cubicBezTo>
                  <a:cubicBezTo>
                    <a:pt x="24872" y="5594"/>
                    <a:pt x="19163" y="28"/>
                    <a:pt x="12517" y="1"/>
                  </a:cubicBezTo>
                  <a:cubicBezTo>
                    <a:pt x="12506" y="1"/>
                    <a:pt x="12496" y="1"/>
                    <a:pt x="12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19"/>
            <p:cNvSpPr/>
            <p:nvPr/>
          </p:nvSpPr>
          <p:spPr>
            <a:xfrm>
              <a:off x="232652" y="1060922"/>
              <a:ext cx="331401" cy="197109"/>
            </a:xfrm>
            <a:custGeom>
              <a:avLst/>
              <a:gdLst/>
              <a:ahLst/>
              <a:cxnLst/>
              <a:rect l="l" t="t" r="r" b="b"/>
              <a:pathLst>
                <a:path w="24838" h="14773" extrusionOk="0">
                  <a:moveTo>
                    <a:pt x="12422" y="1"/>
                  </a:moveTo>
                  <a:cubicBezTo>
                    <a:pt x="12406" y="1"/>
                    <a:pt x="12390" y="1"/>
                    <a:pt x="12374" y="1"/>
                  </a:cubicBezTo>
                  <a:cubicBezTo>
                    <a:pt x="5719" y="36"/>
                    <a:pt x="1" y="5612"/>
                    <a:pt x="1" y="12026"/>
                  </a:cubicBezTo>
                  <a:cubicBezTo>
                    <a:pt x="10" y="13543"/>
                    <a:pt x="500" y="14658"/>
                    <a:pt x="2133" y="14765"/>
                  </a:cubicBezTo>
                  <a:cubicBezTo>
                    <a:pt x="2213" y="14770"/>
                    <a:pt x="2291" y="14772"/>
                    <a:pt x="2366" y="14772"/>
                  </a:cubicBezTo>
                  <a:cubicBezTo>
                    <a:pt x="3917" y="14772"/>
                    <a:pt x="4549" y="13736"/>
                    <a:pt x="4702" y="12214"/>
                  </a:cubicBezTo>
                  <a:cubicBezTo>
                    <a:pt x="5148" y="7753"/>
                    <a:pt x="8199" y="4818"/>
                    <a:pt x="12357" y="4791"/>
                  </a:cubicBezTo>
                  <a:cubicBezTo>
                    <a:pt x="12376" y="4791"/>
                    <a:pt x="12395" y="4791"/>
                    <a:pt x="12414" y="4791"/>
                  </a:cubicBezTo>
                  <a:cubicBezTo>
                    <a:pt x="16622" y="4791"/>
                    <a:pt x="19629" y="7694"/>
                    <a:pt x="20127" y="12285"/>
                  </a:cubicBezTo>
                  <a:cubicBezTo>
                    <a:pt x="20283" y="13755"/>
                    <a:pt x="20923" y="14767"/>
                    <a:pt x="22452" y="14767"/>
                  </a:cubicBezTo>
                  <a:cubicBezTo>
                    <a:pt x="22491" y="14767"/>
                    <a:pt x="22531" y="14766"/>
                    <a:pt x="22571" y="14765"/>
                  </a:cubicBezTo>
                  <a:cubicBezTo>
                    <a:pt x="24329" y="14711"/>
                    <a:pt x="24837" y="13552"/>
                    <a:pt x="24819" y="11955"/>
                  </a:cubicBezTo>
                  <a:cubicBezTo>
                    <a:pt x="24775" y="5547"/>
                    <a:pt x="19030" y="1"/>
                    <a:pt x="124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19"/>
            <p:cNvSpPr/>
            <p:nvPr/>
          </p:nvSpPr>
          <p:spPr>
            <a:xfrm>
              <a:off x="232652" y="801111"/>
              <a:ext cx="331281" cy="196308"/>
            </a:xfrm>
            <a:custGeom>
              <a:avLst/>
              <a:gdLst/>
              <a:ahLst/>
              <a:cxnLst/>
              <a:rect l="l" t="t" r="r" b="b"/>
              <a:pathLst>
                <a:path w="24829" h="14713" extrusionOk="0">
                  <a:moveTo>
                    <a:pt x="12419" y="0"/>
                  </a:moveTo>
                  <a:cubicBezTo>
                    <a:pt x="5701" y="0"/>
                    <a:pt x="19" y="5478"/>
                    <a:pt x="1" y="11928"/>
                  </a:cubicBezTo>
                  <a:cubicBezTo>
                    <a:pt x="1" y="13453"/>
                    <a:pt x="500" y="14586"/>
                    <a:pt x="2106" y="14702"/>
                  </a:cubicBezTo>
                  <a:cubicBezTo>
                    <a:pt x="2198" y="14709"/>
                    <a:pt x="2287" y="14712"/>
                    <a:pt x="2373" y="14712"/>
                  </a:cubicBezTo>
                  <a:cubicBezTo>
                    <a:pt x="3864" y="14712"/>
                    <a:pt x="4550" y="13704"/>
                    <a:pt x="4702" y="12177"/>
                  </a:cubicBezTo>
                  <a:cubicBezTo>
                    <a:pt x="5166" y="7699"/>
                    <a:pt x="8208" y="4737"/>
                    <a:pt x="12312" y="4702"/>
                  </a:cubicBezTo>
                  <a:cubicBezTo>
                    <a:pt x="12343" y="4701"/>
                    <a:pt x="12375" y="4701"/>
                    <a:pt x="12406" y="4701"/>
                  </a:cubicBezTo>
                  <a:cubicBezTo>
                    <a:pt x="16578" y="4701"/>
                    <a:pt x="19657" y="7653"/>
                    <a:pt x="20118" y="12168"/>
                  </a:cubicBezTo>
                  <a:cubicBezTo>
                    <a:pt x="20278" y="13703"/>
                    <a:pt x="20965" y="14712"/>
                    <a:pt x="22456" y="14712"/>
                  </a:cubicBezTo>
                  <a:cubicBezTo>
                    <a:pt x="22542" y="14712"/>
                    <a:pt x="22631" y="14709"/>
                    <a:pt x="22723" y="14702"/>
                  </a:cubicBezTo>
                  <a:cubicBezTo>
                    <a:pt x="24329" y="14586"/>
                    <a:pt x="24828" y="13453"/>
                    <a:pt x="24828" y="11936"/>
                  </a:cubicBezTo>
                  <a:cubicBezTo>
                    <a:pt x="24810" y="5487"/>
                    <a:pt x="19128" y="0"/>
                    <a:pt x="12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0" name="Google Shape;560;p19"/>
          <p:cNvSpPr/>
          <p:nvPr/>
        </p:nvSpPr>
        <p:spPr>
          <a:xfrm>
            <a:off x="8247789" y="148450"/>
            <a:ext cx="365972" cy="298997"/>
          </a:xfrm>
          <a:custGeom>
            <a:avLst/>
            <a:gdLst/>
            <a:ahLst/>
            <a:cxnLst/>
            <a:rect l="l" t="t" r="r" b="b"/>
            <a:pathLst>
              <a:path w="20136" h="16451" extrusionOk="0">
                <a:moveTo>
                  <a:pt x="12196" y="1187"/>
                </a:moveTo>
                <a:cubicBezTo>
                  <a:pt x="14515" y="3515"/>
                  <a:pt x="16853" y="5861"/>
                  <a:pt x="19110" y="8127"/>
                </a:cubicBezTo>
                <a:cubicBezTo>
                  <a:pt x="16772" y="10465"/>
                  <a:pt x="14408" y="12838"/>
                  <a:pt x="12062" y="15175"/>
                </a:cubicBezTo>
                <a:cubicBezTo>
                  <a:pt x="11696" y="14800"/>
                  <a:pt x="11197" y="14301"/>
                  <a:pt x="10679" y="13774"/>
                </a:cubicBezTo>
                <a:cubicBezTo>
                  <a:pt x="12463" y="11990"/>
                  <a:pt x="14292" y="10161"/>
                  <a:pt x="16139" y="8324"/>
                </a:cubicBezTo>
                <a:cubicBezTo>
                  <a:pt x="14230" y="6432"/>
                  <a:pt x="12401" y="4604"/>
                  <a:pt x="10536" y="2739"/>
                </a:cubicBezTo>
                <a:cubicBezTo>
                  <a:pt x="11143" y="2177"/>
                  <a:pt x="11660" y="1695"/>
                  <a:pt x="12196" y="1187"/>
                </a:cubicBezTo>
                <a:close/>
                <a:moveTo>
                  <a:pt x="11973" y="0"/>
                </a:moveTo>
                <a:cubicBezTo>
                  <a:pt x="11357" y="723"/>
                  <a:pt x="10742" y="1428"/>
                  <a:pt x="10046" y="2239"/>
                </a:cubicBezTo>
                <a:cubicBezTo>
                  <a:pt x="9323" y="1446"/>
                  <a:pt x="8699" y="759"/>
                  <a:pt x="8119" y="125"/>
                </a:cubicBezTo>
                <a:cubicBezTo>
                  <a:pt x="5335" y="2909"/>
                  <a:pt x="2650" y="5603"/>
                  <a:pt x="1" y="8243"/>
                </a:cubicBezTo>
                <a:cubicBezTo>
                  <a:pt x="2641" y="10884"/>
                  <a:pt x="5335" y="13578"/>
                  <a:pt x="8208" y="16451"/>
                </a:cubicBezTo>
                <a:cubicBezTo>
                  <a:pt x="8779" y="15782"/>
                  <a:pt x="9403" y="15059"/>
                  <a:pt x="10180" y="14158"/>
                </a:cubicBezTo>
                <a:cubicBezTo>
                  <a:pt x="10902" y="14979"/>
                  <a:pt x="11518" y="15683"/>
                  <a:pt x="12026" y="16263"/>
                </a:cubicBezTo>
                <a:cubicBezTo>
                  <a:pt x="14774" y="13516"/>
                  <a:pt x="17468" y="10830"/>
                  <a:pt x="20135" y="8154"/>
                </a:cubicBezTo>
                <a:cubicBezTo>
                  <a:pt x="17522" y="5549"/>
                  <a:pt x="14845" y="2873"/>
                  <a:pt x="119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hree columns 2">
  <p:cSld name="CUSTOM_6_1_1">
    <p:spTree>
      <p:nvGrpSpPr>
        <p:cNvPr id="1" name="Shape 561"/>
        <p:cNvGrpSpPr/>
        <p:nvPr/>
      </p:nvGrpSpPr>
      <p:grpSpPr>
        <a:xfrm>
          <a:off x="0" y="0"/>
          <a:ext cx="0" cy="0"/>
          <a:chOff x="0" y="0"/>
          <a:chExt cx="0" cy="0"/>
        </a:xfrm>
      </p:grpSpPr>
      <p:sp>
        <p:nvSpPr>
          <p:cNvPr id="562" name="Google Shape;562;p2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563" name="Google Shape;563;p20"/>
          <p:cNvSpPr txBox="1">
            <a:spLocks noGrp="1"/>
          </p:cNvSpPr>
          <p:nvPr>
            <p:ph type="subTitle" idx="1"/>
          </p:nvPr>
        </p:nvSpPr>
        <p:spPr>
          <a:xfrm>
            <a:off x="1064508" y="1588325"/>
            <a:ext cx="7013400" cy="527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564" name="Google Shape;564;p20"/>
          <p:cNvSpPr txBox="1">
            <a:spLocks noGrp="1"/>
          </p:cNvSpPr>
          <p:nvPr>
            <p:ph type="subTitle" idx="2"/>
          </p:nvPr>
        </p:nvSpPr>
        <p:spPr>
          <a:xfrm>
            <a:off x="1066092" y="2811400"/>
            <a:ext cx="7013400" cy="527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565" name="Google Shape;565;p20"/>
          <p:cNvSpPr txBox="1">
            <a:spLocks noGrp="1"/>
          </p:cNvSpPr>
          <p:nvPr>
            <p:ph type="subTitle" idx="3"/>
          </p:nvPr>
        </p:nvSpPr>
        <p:spPr>
          <a:xfrm>
            <a:off x="1064517" y="3950525"/>
            <a:ext cx="7013400" cy="527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566" name="Google Shape;566;p20"/>
          <p:cNvSpPr txBox="1">
            <a:spLocks noGrp="1"/>
          </p:cNvSpPr>
          <p:nvPr>
            <p:ph type="subTitle" idx="4"/>
          </p:nvPr>
        </p:nvSpPr>
        <p:spPr>
          <a:xfrm>
            <a:off x="1064508" y="1352525"/>
            <a:ext cx="7013400" cy="427500"/>
          </a:xfrm>
          <a:prstGeom prst="rect">
            <a:avLst/>
          </a:prstGeom>
        </p:spPr>
        <p:txBody>
          <a:bodyPr spcFirstLastPara="1" wrap="square" lIns="91425" tIns="91425" rIns="91425" bIns="91425" anchor="b" anchorCtr="0">
            <a:noAutofit/>
          </a:bodyPr>
          <a:lstStyle>
            <a:lvl1pPr lvl="0" rtl="0">
              <a:spcBef>
                <a:spcPts val="0"/>
              </a:spcBef>
              <a:spcAft>
                <a:spcPts val="0"/>
              </a:spcAft>
              <a:buSzPts val="2600"/>
              <a:buFont typeface="Bebas Neue"/>
              <a:buNone/>
              <a:defRPr sz="2000" b="1">
                <a:latin typeface="Arvo"/>
                <a:ea typeface="Arvo"/>
                <a:cs typeface="Arvo"/>
                <a:sym typeface="Arvo"/>
              </a:defRPr>
            </a:lvl1pPr>
            <a:lvl2pPr lvl="1" rtl="0">
              <a:lnSpc>
                <a:spcPct val="100000"/>
              </a:lnSpc>
              <a:spcBef>
                <a:spcPts val="0"/>
              </a:spcBef>
              <a:spcAft>
                <a:spcPts val="0"/>
              </a:spcAft>
              <a:buSzPts val="2600"/>
              <a:buFont typeface="Bebas Neue"/>
              <a:buNone/>
              <a:defRPr sz="2600">
                <a:latin typeface="Bebas Neue"/>
                <a:ea typeface="Bebas Neue"/>
                <a:cs typeface="Bebas Neue"/>
                <a:sym typeface="Bebas Neue"/>
              </a:defRPr>
            </a:lvl2pPr>
            <a:lvl3pPr lvl="2" rtl="0">
              <a:lnSpc>
                <a:spcPct val="100000"/>
              </a:lnSpc>
              <a:spcBef>
                <a:spcPts val="1600"/>
              </a:spcBef>
              <a:spcAft>
                <a:spcPts val="0"/>
              </a:spcAft>
              <a:buSzPts val="2600"/>
              <a:buFont typeface="Bebas Neue"/>
              <a:buNone/>
              <a:defRPr sz="2600">
                <a:latin typeface="Bebas Neue"/>
                <a:ea typeface="Bebas Neue"/>
                <a:cs typeface="Bebas Neue"/>
                <a:sym typeface="Bebas Neue"/>
              </a:defRPr>
            </a:lvl3pPr>
            <a:lvl4pPr lvl="3" rtl="0">
              <a:lnSpc>
                <a:spcPct val="100000"/>
              </a:lnSpc>
              <a:spcBef>
                <a:spcPts val="1600"/>
              </a:spcBef>
              <a:spcAft>
                <a:spcPts val="0"/>
              </a:spcAft>
              <a:buSzPts val="2600"/>
              <a:buFont typeface="Bebas Neue"/>
              <a:buNone/>
              <a:defRPr sz="2600">
                <a:latin typeface="Bebas Neue"/>
                <a:ea typeface="Bebas Neue"/>
                <a:cs typeface="Bebas Neue"/>
                <a:sym typeface="Bebas Neue"/>
              </a:defRPr>
            </a:lvl4pPr>
            <a:lvl5pPr lvl="4" rtl="0">
              <a:lnSpc>
                <a:spcPct val="100000"/>
              </a:lnSpc>
              <a:spcBef>
                <a:spcPts val="1600"/>
              </a:spcBef>
              <a:spcAft>
                <a:spcPts val="0"/>
              </a:spcAft>
              <a:buSzPts val="2600"/>
              <a:buFont typeface="Bebas Neue"/>
              <a:buNone/>
              <a:defRPr sz="2600">
                <a:latin typeface="Bebas Neue"/>
                <a:ea typeface="Bebas Neue"/>
                <a:cs typeface="Bebas Neue"/>
                <a:sym typeface="Bebas Neue"/>
              </a:defRPr>
            </a:lvl5pPr>
            <a:lvl6pPr lvl="5" rtl="0">
              <a:lnSpc>
                <a:spcPct val="100000"/>
              </a:lnSpc>
              <a:spcBef>
                <a:spcPts val="1600"/>
              </a:spcBef>
              <a:spcAft>
                <a:spcPts val="0"/>
              </a:spcAft>
              <a:buSzPts val="2600"/>
              <a:buFont typeface="Bebas Neue"/>
              <a:buNone/>
              <a:defRPr sz="2600">
                <a:latin typeface="Bebas Neue"/>
                <a:ea typeface="Bebas Neue"/>
                <a:cs typeface="Bebas Neue"/>
                <a:sym typeface="Bebas Neue"/>
              </a:defRPr>
            </a:lvl6pPr>
            <a:lvl7pPr lvl="6" rtl="0">
              <a:lnSpc>
                <a:spcPct val="100000"/>
              </a:lnSpc>
              <a:spcBef>
                <a:spcPts val="1600"/>
              </a:spcBef>
              <a:spcAft>
                <a:spcPts val="0"/>
              </a:spcAft>
              <a:buSzPts val="2600"/>
              <a:buFont typeface="Bebas Neue"/>
              <a:buNone/>
              <a:defRPr sz="2600">
                <a:latin typeface="Bebas Neue"/>
                <a:ea typeface="Bebas Neue"/>
                <a:cs typeface="Bebas Neue"/>
                <a:sym typeface="Bebas Neue"/>
              </a:defRPr>
            </a:lvl7pPr>
            <a:lvl8pPr lvl="7" rtl="0">
              <a:lnSpc>
                <a:spcPct val="100000"/>
              </a:lnSpc>
              <a:spcBef>
                <a:spcPts val="1600"/>
              </a:spcBef>
              <a:spcAft>
                <a:spcPts val="0"/>
              </a:spcAft>
              <a:buSzPts val="2600"/>
              <a:buFont typeface="Bebas Neue"/>
              <a:buNone/>
              <a:defRPr sz="2600">
                <a:latin typeface="Bebas Neue"/>
                <a:ea typeface="Bebas Neue"/>
                <a:cs typeface="Bebas Neue"/>
                <a:sym typeface="Bebas Neue"/>
              </a:defRPr>
            </a:lvl8pPr>
            <a:lvl9pPr lvl="8" rtl="0">
              <a:lnSpc>
                <a:spcPct val="100000"/>
              </a:lnSpc>
              <a:spcBef>
                <a:spcPts val="1600"/>
              </a:spcBef>
              <a:spcAft>
                <a:spcPts val="1600"/>
              </a:spcAft>
              <a:buSzPts val="2600"/>
              <a:buFont typeface="Bebas Neue"/>
              <a:buNone/>
              <a:defRPr sz="2600">
                <a:latin typeface="Bebas Neue"/>
                <a:ea typeface="Bebas Neue"/>
                <a:cs typeface="Bebas Neue"/>
                <a:sym typeface="Bebas Neue"/>
              </a:defRPr>
            </a:lvl9pPr>
          </a:lstStyle>
          <a:p>
            <a:endParaRPr/>
          </a:p>
        </p:txBody>
      </p:sp>
      <p:sp>
        <p:nvSpPr>
          <p:cNvPr id="567" name="Google Shape;567;p20"/>
          <p:cNvSpPr txBox="1">
            <a:spLocks noGrp="1"/>
          </p:cNvSpPr>
          <p:nvPr>
            <p:ph type="subTitle" idx="5"/>
          </p:nvPr>
        </p:nvSpPr>
        <p:spPr>
          <a:xfrm>
            <a:off x="1066083" y="2553150"/>
            <a:ext cx="7013400" cy="427500"/>
          </a:xfrm>
          <a:prstGeom prst="rect">
            <a:avLst/>
          </a:prstGeom>
        </p:spPr>
        <p:txBody>
          <a:bodyPr spcFirstLastPara="1" wrap="square" lIns="91425" tIns="91425" rIns="91425" bIns="91425" anchor="b" anchorCtr="0">
            <a:noAutofit/>
          </a:bodyPr>
          <a:lstStyle>
            <a:lvl1pPr lvl="0" rtl="0">
              <a:spcBef>
                <a:spcPts val="0"/>
              </a:spcBef>
              <a:spcAft>
                <a:spcPts val="0"/>
              </a:spcAft>
              <a:buSzPts val="2600"/>
              <a:buFont typeface="Bebas Neue"/>
              <a:buNone/>
              <a:defRPr sz="2000" b="1">
                <a:latin typeface="Arvo"/>
                <a:ea typeface="Arvo"/>
                <a:cs typeface="Arvo"/>
                <a:sym typeface="Arvo"/>
              </a:defRPr>
            </a:lvl1pPr>
            <a:lvl2pPr lvl="1" rtl="0">
              <a:lnSpc>
                <a:spcPct val="100000"/>
              </a:lnSpc>
              <a:spcBef>
                <a:spcPts val="0"/>
              </a:spcBef>
              <a:spcAft>
                <a:spcPts val="0"/>
              </a:spcAft>
              <a:buSzPts val="2600"/>
              <a:buFont typeface="Bebas Neue"/>
              <a:buNone/>
              <a:defRPr sz="2600">
                <a:latin typeface="Bebas Neue"/>
                <a:ea typeface="Bebas Neue"/>
                <a:cs typeface="Bebas Neue"/>
                <a:sym typeface="Bebas Neue"/>
              </a:defRPr>
            </a:lvl2pPr>
            <a:lvl3pPr lvl="2" rtl="0">
              <a:lnSpc>
                <a:spcPct val="100000"/>
              </a:lnSpc>
              <a:spcBef>
                <a:spcPts val="1600"/>
              </a:spcBef>
              <a:spcAft>
                <a:spcPts val="0"/>
              </a:spcAft>
              <a:buSzPts val="2600"/>
              <a:buFont typeface="Bebas Neue"/>
              <a:buNone/>
              <a:defRPr sz="2600">
                <a:latin typeface="Bebas Neue"/>
                <a:ea typeface="Bebas Neue"/>
                <a:cs typeface="Bebas Neue"/>
                <a:sym typeface="Bebas Neue"/>
              </a:defRPr>
            </a:lvl3pPr>
            <a:lvl4pPr lvl="3" rtl="0">
              <a:lnSpc>
                <a:spcPct val="100000"/>
              </a:lnSpc>
              <a:spcBef>
                <a:spcPts val="1600"/>
              </a:spcBef>
              <a:spcAft>
                <a:spcPts val="0"/>
              </a:spcAft>
              <a:buSzPts val="2600"/>
              <a:buFont typeface="Bebas Neue"/>
              <a:buNone/>
              <a:defRPr sz="2600">
                <a:latin typeface="Bebas Neue"/>
                <a:ea typeface="Bebas Neue"/>
                <a:cs typeface="Bebas Neue"/>
                <a:sym typeface="Bebas Neue"/>
              </a:defRPr>
            </a:lvl4pPr>
            <a:lvl5pPr lvl="4" rtl="0">
              <a:lnSpc>
                <a:spcPct val="100000"/>
              </a:lnSpc>
              <a:spcBef>
                <a:spcPts val="1600"/>
              </a:spcBef>
              <a:spcAft>
                <a:spcPts val="0"/>
              </a:spcAft>
              <a:buSzPts val="2600"/>
              <a:buFont typeface="Bebas Neue"/>
              <a:buNone/>
              <a:defRPr sz="2600">
                <a:latin typeface="Bebas Neue"/>
                <a:ea typeface="Bebas Neue"/>
                <a:cs typeface="Bebas Neue"/>
                <a:sym typeface="Bebas Neue"/>
              </a:defRPr>
            </a:lvl5pPr>
            <a:lvl6pPr lvl="5" rtl="0">
              <a:lnSpc>
                <a:spcPct val="100000"/>
              </a:lnSpc>
              <a:spcBef>
                <a:spcPts val="1600"/>
              </a:spcBef>
              <a:spcAft>
                <a:spcPts val="0"/>
              </a:spcAft>
              <a:buSzPts val="2600"/>
              <a:buFont typeface="Bebas Neue"/>
              <a:buNone/>
              <a:defRPr sz="2600">
                <a:latin typeface="Bebas Neue"/>
                <a:ea typeface="Bebas Neue"/>
                <a:cs typeface="Bebas Neue"/>
                <a:sym typeface="Bebas Neue"/>
              </a:defRPr>
            </a:lvl6pPr>
            <a:lvl7pPr lvl="6" rtl="0">
              <a:lnSpc>
                <a:spcPct val="100000"/>
              </a:lnSpc>
              <a:spcBef>
                <a:spcPts val="1600"/>
              </a:spcBef>
              <a:spcAft>
                <a:spcPts val="0"/>
              </a:spcAft>
              <a:buSzPts val="2600"/>
              <a:buFont typeface="Bebas Neue"/>
              <a:buNone/>
              <a:defRPr sz="2600">
                <a:latin typeface="Bebas Neue"/>
                <a:ea typeface="Bebas Neue"/>
                <a:cs typeface="Bebas Neue"/>
                <a:sym typeface="Bebas Neue"/>
              </a:defRPr>
            </a:lvl7pPr>
            <a:lvl8pPr lvl="7" rtl="0">
              <a:lnSpc>
                <a:spcPct val="100000"/>
              </a:lnSpc>
              <a:spcBef>
                <a:spcPts val="1600"/>
              </a:spcBef>
              <a:spcAft>
                <a:spcPts val="0"/>
              </a:spcAft>
              <a:buSzPts val="2600"/>
              <a:buFont typeface="Bebas Neue"/>
              <a:buNone/>
              <a:defRPr sz="2600">
                <a:latin typeface="Bebas Neue"/>
                <a:ea typeface="Bebas Neue"/>
                <a:cs typeface="Bebas Neue"/>
                <a:sym typeface="Bebas Neue"/>
              </a:defRPr>
            </a:lvl8pPr>
            <a:lvl9pPr lvl="8" rtl="0">
              <a:lnSpc>
                <a:spcPct val="100000"/>
              </a:lnSpc>
              <a:spcBef>
                <a:spcPts val="1600"/>
              </a:spcBef>
              <a:spcAft>
                <a:spcPts val="1600"/>
              </a:spcAft>
              <a:buSzPts val="2600"/>
              <a:buFont typeface="Bebas Neue"/>
              <a:buNone/>
              <a:defRPr sz="2600">
                <a:latin typeface="Bebas Neue"/>
                <a:ea typeface="Bebas Neue"/>
                <a:cs typeface="Bebas Neue"/>
                <a:sym typeface="Bebas Neue"/>
              </a:defRPr>
            </a:lvl9pPr>
          </a:lstStyle>
          <a:p>
            <a:endParaRPr/>
          </a:p>
        </p:txBody>
      </p:sp>
      <p:sp>
        <p:nvSpPr>
          <p:cNvPr id="568" name="Google Shape;568;p20"/>
          <p:cNvSpPr txBox="1">
            <a:spLocks noGrp="1"/>
          </p:cNvSpPr>
          <p:nvPr>
            <p:ph type="subTitle" idx="6"/>
          </p:nvPr>
        </p:nvSpPr>
        <p:spPr>
          <a:xfrm>
            <a:off x="1064508" y="3669825"/>
            <a:ext cx="7013400" cy="427500"/>
          </a:xfrm>
          <a:prstGeom prst="rect">
            <a:avLst/>
          </a:prstGeom>
        </p:spPr>
        <p:txBody>
          <a:bodyPr spcFirstLastPara="1" wrap="square" lIns="91425" tIns="91425" rIns="91425" bIns="91425" anchor="b" anchorCtr="0">
            <a:noAutofit/>
          </a:bodyPr>
          <a:lstStyle>
            <a:lvl1pPr lvl="0" rtl="0">
              <a:spcBef>
                <a:spcPts val="0"/>
              </a:spcBef>
              <a:spcAft>
                <a:spcPts val="0"/>
              </a:spcAft>
              <a:buSzPts val="2600"/>
              <a:buFont typeface="Bebas Neue"/>
              <a:buNone/>
              <a:defRPr sz="2000" b="1">
                <a:latin typeface="Arvo"/>
                <a:ea typeface="Arvo"/>
                <a:cs typeface="Arvo"/>
                <a:sym typeface="Arvo"/>
              </a:defRPr>
            </a:lvl1pPr>
            <a:lvl2pPr lvl="1" rtl="0">
              <a:lnSpc>
                <a:spcPct val="100000"/>
              </a:lnSpc>
              <a:spcBef>
                <a:spcPts val="0"/>
              </a:spcBef>
              <a:spcAft>
                <a:spcPts val="0"/>
              </a:spcAft>
              <a:buSzPts val="2600"/>
              <a:buFont typeface="Bebas Neue"/>
              <a:buNone/>
              <a:defRPr sz="2600">
                <a:latin typeface="Bebas Neue"/>
                <a:ea typeface="Bebas Neue"/>
                <a:cs typeface="Bebas Neue"/>
                <a:sym typeface="Bebas Neue"/>
              </a:defRPr>
            </a:lvl2pPr>
            <a:lvl3pPr lvl="2" rtl="0">
              <a:lnSpc>
                <a:spcPct val="100000"/>
              </a:lnSpc>
              <a:spcBef>
                <a:spcPts val="1600"/>
              </a:spcBef>
              <a:spcAft>
                <a:spcPts val="0"/>
              </a:spcAft>
              <a:buSzPts val="2600"/>
              <a:buFont typeface="Bebas Neue"/>
              <a:buNone/>
              <a:defRPr sz="2600">
                <a:latin typeface="Bebas Neue"/>
                <a:ea typeface="Bebas Neue"/>
                <a:cs typeface="Bebas Neue"/>
                <a:sym typeface="Bebas Neue"/>
              </a:defRPr>
            </a:lvl3pPr>
            <a:lvl4pPr lvl="3" rtl="0">
              <a:lnSpc>
                <a:spcPct val="100000"/>
              </a:lnSpc>
              <a:spcBef>
                <a:spcPts val="1600"/>
              </a:spcBef>
              <a:spcAft>
                <a:spcPts val="0"/>
              </a:spcAft>
              <a:buSzPts val="2600"/>
              <a:buFont typeface="Bebas Neue"/>
              <a:buNone/>
              <a:defRPr sz="2600">
                <a:latin typeface="Bebas Neue"/>
                <a:ea typeface="Bebas Neue"/>
                <a:cs typeface="Bebas Neue"/>
                <a:sym typeface="Bebas Neue"/>
              </a:defRPr>
            </a:lvl4pPr>
            <a:lvl5pPr lvl="4" rtl="0">
              <a:lnSpc>
                <a:spcPct val="100000"/>
              </a:lnSpc>
              <a:spcBef>
                <a:spcPts val="1600"/>
              </a:spcBef>
              <a:spcAft>
                <a:spcPts val="0"/>
              </a:spcAft>
              <a:buSzPts val="2600"/>
              <a:buFont typeface="Bebas Neue"/>
              <a:buNone/>
              <a:defRPr sz="2600">
                <a:latin typeface="Bebas Neue"/>
                <a:ea typeface="Bebas Neue"/>
                <a:cs typeface="Bebas Neue"/>
                <a:sym typeface="Bebas Neue"/>
              </a:defRPr>
            </a:lvl5pPr>
            <a:lvl6pPr lvl="5" rtl="0">
              <a:lnSpc>
                <a:spcPct val="100000"/>
              </a:lnSpc>
              <a:spcBef>
                <a:spcPts val="1600"/>
              </a:spcBef>
              <a:spcAft>
                <a:spcPts val="0"/>
              </a:spcAft>
              <a:buSzPts val="2600"/>
              <a:buFont typeface="Bebas Neue"/>
              <a:buNone/>
              <a:defRPr sz="2600">
                <a:latin typeface="Bebas Neue"/>
                <a:ea typeface="Bebas Neue"/>
                <a:cs typeface="Bebas Neue"/>
                <a:sym typeface="Bebas Neue"/>
              </a:defRPr>
            </a:lvl6pPr>
            <a:lvl7pPr lvl="6" rtl="0">
              <a:lnSpc>
                <a:spcPct val="100000"/>
              </a:lnSpc>
              <a:spcBef>
                <a:spcPts val="1600"/>
              </a:spcBef>
              <a:spcAft>
                <a:spcPts val="0"/>
              </a:spcAft>
              <a:buSzPts val="2600"/>
              <a:buFont typeface="Bebas Neue"/>
              <a:buNone/>
              <a:defRPr sz="2600">
                <a:latin typeface="Bebas Neue"/>
                <a:ea typeface="Bebas Neue"/>
                <a:cs typeface="Bebas Neue"/>
                <a:sym typeface="Bebas Neue"/>
              </a:defRPr>
            </a:lvl7pPr>
            <a:lvl8pPr lvl="7" rtl="0">
              <a:lnSpc>
                <a:spcPct val="100000"/>
              </a:lnSpc>
              <a:spcBef>
                <a:spcPts val="1600"/>
              </a:spcBef>
              <a:spcAft>
                <a:spcPts val="0"/>
              </a:spcAft>
              <a:buSzPts val="2600"/>
              <a:buFont typeface="Bebas Neue"/>
              <a:buNone/>
              <a:defRPr sz="2600">
                <a:latin typeface="Bebas Neue"/>
                <a:ea typeface="Bebas Neue"/>
                <a:cs typeface="Bebas Neue"/>
                <a:sym typeface="Bebas Neue"/>
              </a:defRPr>
            </a:lvl8pPr>
            <a:lvl9pPr lvl="8" rtl="0">
              <a:lnSpc>
                <a:spcPct val="100000"/>
              </a:lnSpc>
              <a:spcBef>
                <a:spcPts val="1600"/>
              </a:spcBef>
              <a:spcAft>
                <a:spcPts val="1600"/>
              </a:spcAft>
              <a:buSzPts val="2600"/>
              <a:buFont typeface="Bebas Neue"/>
              <a:buNone/>
              <a:defRPr sz="2600">
                <a:latin typeface="Bebas Neue"/>
                <a:ea typeface="Bebas Neue"/>
                <a:cs typeface="Bebas Neue"/>
                <a:sym typeface="Bebas Neue"/>
              </a:defRPr>
            </a:lvl9pPr>
          </a:lstStyle>
          <a:p>
            <a:endParaRPr/>
          </a:p>
        </p:txBody>
      </p:sp>
      <p:sp>
        <p:nvSpPr>
          <p:cNvPr id="569" name="Google Shape;569;p20"/>
          <p:cNvSpPr/>
          <p:nvPr/>
        </p:nvSpPr>
        <p:spPr>
          <a:xfrm>
            <a:off x="4165926" y="126575"/>
            <a:ext cx="365972" cy="298997"/>
          </a:xfrm>
          <a:custGeom>
            <a:avLst/>
            <a:gdLst/>
            <a:ahLst/>
            <a:cxnLst/>
            <a:rect l="l" t="t" r="r" b="b"/>
            <a:pathLst>
              <a:path w="20136" h="16451" extrusionOk="0">
                <a:moveTo>
                  <a:pt x="12196" y="1187"/>
                </a:moveTo>
                <a:cubicBezTo>
                  <a:pt x="14515" y="3515"/>
                  <a:pt x="16853" y="5861"/>
                  <a:pt x="19110" y="8127"/>
                </a:cubicBezTo>
                <a:cubicBezTo>
                  <a:pt x="16772" y="10465"/>
                  <a:pt x="14408" y="12838"/>
                  <a:pt x="12062" y="15175"/>
                </a:cubicBezTo>
                <a:cubicBezTo>
                  <a:pt x="11696" y="14800"/>
                  <a:pt x="11197" y="14301"/>
                  <a:pt x="10679" y="13774"/>
                </a:cubicBezTo>
                <a:cubicBezTo>
                  <a:pt x="12463" y="11990"/>
                  <a:pt x="14292" y="10161"/>
                  <a:pt x="16139" y="8324"/>
                </a:cubicBezTo>
                <a:cubicBezTo>
                  <a:pt x="14230" y="6432"/>
                  <a:pt x="12401" y="4604"/>
                  <a:pt x="10536" y="2739"/>
                </a:cubicBezTo>
                <a:cubicBezTo>
                  <a:pt x="11143" y="2177"/>
                  <a:pt x="11660" y="1695"/>
                  <a:pt x="12196" y="1187"/>
                </a:cubicBezTo>
                <a:close/>
                <a:moveTo>
                  <a:pt x="11973" y="0"/>
                </a:moveTo>
                <a:cubicBezTo>
                  <a:pt x="11357" y="723"/>
                  <a:pt x="10742" y="1428"/>
                  <a:pt x="10046" y="2239"/>
                </a:cubicBezTo>
                <a:cubicBezTo>
                  <a:pt x="9323" y="1446"/>
                  <a:pt x="8699" y="759"/>
                  <a:pt x="8119" y="125"/>
                </a:cubicBezTo>
                <a:cubicBezTo>
                  <a:pt x="5335" y="2909"/>
                  <a:pt x="2650" y="5603"/>
                  <a:pt x="1" y="8243"/>
                </a:cubicBezTo>
                <a:cubicBezTo>
                  <a:pt x="2641" y="10884"/>
                  <a:pt x="5335" y="13578"/>
                  <a:pt x="8208" y="16451"/>
                </a:cubicBezTo>
                <a:cubicBezTo>
                  <a:pt x="8779" y="15782"/>
                  <a:pt x="9403" y="15059"/>
                  <a:pt x="10180" y="14158"/>
                </a:cubicBezTo>
                <a:cubicBezTo>
                  <a:pt x="10902" y="14979"/>
                  <a:pt x="11518" y="15683"/>
                  <a:pt x="12026" y="16263"/>
                </a:cubicBezTo>
                <a:cubicBezTo>
                  <a:pt x="14774" y="13516"/>
                  <a:pt x="17468" y="10830"/>
                  <a:pt x="20135" y="8154"/>
                </a:cubicBezTo>
                <a:cubicBezTo>
                  <a:pt x="17522" y="5549"/>
                  <a:pt x="14845" y="2873"/>
                  <a:pt x="119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0" name="Google Shape;570;p20"/>
          <p:cNvGrpSpPr/>
          <p:nvPr/>
        </p:nvGrpSpPr>
        <p:grpSpPr>
          <a:xfrm>
            <a:off x="8640636" y="2836472"/>
            <a:ext cx="230865" cy="680822"/>
            <a:chOff x="231825" y="539500"/>
            <a:chExt cx="332228" cy="979741"/>
          </a:xfrm>
        </p:grpSpPr>
        <p:sp>
          <p:nvSpPr>
            <p:cNvPr id="571" name="Google Shape;571;p20"/>
            <p:cNvSpPr/>
            <p:nvPr/>
          </p:nvSpPr>
          <p:spPr>
            <a:xfrm>
              <a:off x="232425" y="1321812"/>
              <a:ext cx="331508" cy="197429"/>
            </a:xfrm>
            <a:custGeom>
              <a:avLst/>
              <a:gdLst/>
              <a:ahLst/>
              <a:cxnLst/>
              <a:rect l="l" t="t" r="r" b="b"/>
              <a:pathLst>
                <a:path w="24846" h="14797" extrusionOk="0">
                  <a:moveTo>
                    <a:pt x="12441" y="0"/>
                  </a:moveTo>
                  <a:cubicBezTo>
                    <a:pt x="5807" y="0"/>
                    <a:pt x="107" y="5467"/>
                    <a:pt x="18" y="11892"/>
                  </a:cubicBezTo>
                  <a:cubicBezTo>
                    <a:pt x="0" y="13489"/>
                    <a:pt x="509" y="14702"/>
                    <a:pt x="2204" y="14792"/>
                  </a:cubicBezTo>
                  <a:cubicBezTo>
                    <a:pt x="2266" y="14795"/>
                    <a:pt x="2327" y="14797"/>
                    <a:pt x="2387" y="14797"/>
                  </a:cubicBezTo>
                  <a:cubicBezTo>
                    <a:pt x="3916" y="14797"/>
                    <a:pt x="4582" y="13714"/>
                    <a:pt x="4728" y="12169"/>
                  </a:cubicBezTo>
                  <a:cubicBezTo>
                    <a:pt x="5148" y="7780"/>
                    <a:pt x="8279" y="4755"/>
                    <a:pt x="12374" y="4711"/>
                  </a:cubicBezTo>
                  <a:cubicBezTo>
                    <a:pt x="12403" y="4711"/>
                    <a:pt x="12433" y="4710"/>
                    <a:pt x="12463" y="4710"/>
                  </a:cubicBezTo>
                  <a:cubicBezTo>
                    <a:pt x="16550" y="4710"/>
                    <a:pt x="19674" y="7750"/>
                    <a:pt x="20144" y="12240"/>
                  </a:cubicBezTo>
                  <a:cubicBezTo>
                    <a:pt x="20295" y="13763"/>
                    <a:pt x="20986" y="14794"/>
                    <a:pt x="22464" y="14794"/>
                  </a:cubicBezTo>
                  <a:cubicBezTo>
                    <a:pt x="22553" y="14794"/>
                    <a:pt x="22645" y="14790"/>
                    <a:pt x="22740" y="14783"/>
                  </a:cubicBezTo>
                  <a:cubicBezTo>
                    <a:pt x="24301" y="14667"/>
                    <a:pt x="24845" y="13543"/>
                    <a:pt x="24845" y="12008"/>
                  </a:cubicBezTo>
                  <a:cubicBezTo>
                    <a:pt x="24836" y="5594"/>
                    <a:pt x="19136" y="27"/>
                    <a:pt x="12490" y="1"/>
                  </a:cubicBezTo>
                  <a:cubicBezTo>
                    <a:pt x="12473" y="0"/>
                    <a:pt x="12457" y="0"/>
                    <a:pt x="1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0"/>
            <p:cNvSpPr/>
            <p:nvPr/>
          </p:nvSpPr>
          <p:spPr>
            <a:xfrm>
              <a:off x="231825" y="539500"/>
              <a:ext cx="332228" cy="197669"/>
            </a:xfrm>
            <a:custGeom>
              <a:avLst/>
              <a:gdLst/>
              <a:ahLst/>
              <a:cxnLst/>
              <a:rect l="l" t="t" r="r" b="b"/>
              <a:pathLst>
                <a:path w="24900" h="14815" extrusionOk="0">
                  <a:moveTo>
                    <a:pt x="12485" y="1"/>
                  </a:moveTo>
                  <a:cubicBezTo>
                    <a:pt x="5790" y="1"/>
                    <a:pt x="1" y="5658"/>
                    <a:pt x="63" y="12116"/>
                  </a:cubicBezTo>
                  <a:cubicBezTo>
                    <a:pt x="81" y="13677"/>
                    <a:pt x="705" y="14729"/>
                    <a:pt x="2266" y="14810"/>
                  </a:cubicBezTo>
                  <a:cubicBezTo>
                    <a:pt x="2324" y="14813"/>
                    <a:pt x="2381" y="14814"/>
                    <a:pt x="2437" y="14814"/>
                  </a:cubicBezTo>
                  <a:cubicBezTo>
                    <a:pt x="3874" y="14814"/>
                    <a:pt x="4584" y="13825"/>
                    <a:pt x="4755" y="12356"/>
                  </a:cubicBezTo>
                  <a:cubicBezTo>
                    <a:pt x="5308" y="7709"/>
                    <a:pt x="8306" y="4747"/>
                    <a:pt x="12436" y="4720"/>
                  </a:cubicBezTo>
                  <a:cubicBezTo>
                    <a:pt x="12460" y="4720"/>
                    <a:pt x="12484" y="4720"/>
                    <a:pt x="12508" y="4720"/>
                  </a:cubicBezTo>
                  <a:cubicBezTo>
                    <a:pt x="16594" y="4720"/>
                    <a:pt x="19710" y="7753"/>
                    <a:pt x="20189" y="12276"/>
                  </a:cubicBezTo>
                  <a:cubicBezTo>
                    <a:pt x="20347" y="13768"/>
                    <a:pt x="21031" y="14811"/>
                    <a:pt x="22530" y="14811"/>
                  </a:cubicBezTo>
                  <a:cubicBezTo>
                    <a:pt x="22555" y="14811"/>
                    <a:pt x="22581" y="14810"/>
                    <a:pt x="22606" y="14810"/>
                  </a:cubicBezTo>
                  <a:cubicBezTo>
                    <a:pt x="24284" y="14774"/>
                    <a:pt x="24899" y="13641"/>
                    <a:pt x="24890" y="12009"/>
                  </a:cubicBezTo>
                  <a:cubicBezTo>
                    <a:pt x="24872" y="5594"/>
                    <a:pt x="19163" y="28"/>
                    <a:pt x="12517" y="1"/>
                  </a:cubicBezTo>
                  <a:cubicBezTo>
                    <a:pt x="12506" y="1"/>
                    <a:pt x="12496" y="1"/>
                    <a:pt x="12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0"/>
            <p:cNvSpPr/>
            <p:nvPr/>
          </p:nvSpPr>
          <p:spPr>
            <a:xfrm>
              <a:off x="232652" y="1060922"/>
              <a:ext cx="331401" cy="197109"/>
            </a:xfrm>
            <a:custGeom>
              <a:avLst/>
              <a:gdLst/>
              <a:ahLst/>
              <a:cxnLst/>
              <a:rect l="l" t="t" r="r" b="b"/>
              <a:pathLst>
                <a:path w="24838" h="14773" extrusionOk="0">
                  <a:moveTo>
                    <a:pt x="12422" y="1"/>
                  </a:moveTo>
                  <a:cubicBezTo>
                    <a:pt x="12406" y="1"/>
                    <a:pt x="12390" y="1"/>
                    <a:pt x="12374" y="1"/>
                  </a:cubicBezTo>
                  <a:cubicBezTo>
                    <a:pt x="5719" y="36"/>
                    <a:pt x="1" y="5612"/>
                    <a:pt x="1" y="12026"/>
                  </a:cubicBezTo>
                  <a:cubicBezTo>
                    <a:pt x="10" y="13543"/>
                    <a:pt x="500" y="14658"/>
                    <a:pt x="2133" y="14765"/>
                  </a:cubicBezTo>
                  <a:cubicBezTo>
                    <a:pt x="2213" y="14770"/>
                    <a:pt x="2291" y="14772"/>
                    <a:pt x="2366" y="14772"/>
                  </a:cubicBezTo>
                  <a:cubicBezTo>
                    <a:pt x="3917" y="14772"/>
                    <a:pt x="4549" y="13736"/>
                    <a:pt x="4702" y="12214"/>
                  </a:cubicBezTo>
                  <a:cubicBezTo>
                    <a:pt x="5148" y="7753"/>
                    <a:pt x="8199" y="4818"/>
                    <a:pt x="12357" y="4791"/>
                  </a:cubicBezTo>
                  <a:cubicBezTo>
                    <a:pt x="12376" y="4791"/>
                    <a:pt x="12395" y="4791"/>
                    <a:pt x="12414" y="4791"/>
                  </a:cubicBezTo>
                  <a:cubicBezTo>
                    <a:pt x="16622" y="4791"/>
                    <a:pt x="19629" y="7694"/>
                    <a:pt x="20127" y="12285"/>
                  </a:cubicBezTo>
                  <a:cubicBezTo>
                    <a:pt x="20283" y="13755"/>
                    <a:pt x="20923" y="14767"/>
                    <a:pt x="22452" y="14767"/>
                  </a:cubicBezTo>
                  <a:cubicBezTo>
                    <a:pt x="22491" y="14767"/>
                    <a:pt x="22531" y="14766"/>
                    <a:pt x="22571" y="14765"/>
                  </a:cubicBezTo>
                  <a:cubicBezTo>
                    <a:pt x="24329" y="14711"/>
                    <a:pt x="24837" y="13552"/>
                    <a:pt x="24819" y="11955"/>
                  </a:cubicBezTo>
                  <a:cubicBezTo>
                    <a:pt x="24775" y="5547"/>
                    <a:pt x="19030" y="1"/>
                    <a:pt x="124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0"/>
            <p:cNvSpPr/>
            <p:nvPr/>
          </p:nvSpPr>
          <p:spPr>
            <a:xfrm>
              <a:off x="232652" y="801111"/>
              <a:ext cx="331281" cy="196308"/>
            </a:xfrm>
            <a:custGeom>
              <a:avLst/>
              <a:gdLst/>
              <a:ahLst/>
              <a:cxnLst/>
              <a:rect l="l" t="t" r="r" b="b"/>
              <a:pathLst>
                <a:path w="24829" h="14713" extrusionOk="0">
                  <a:moveTo>
                    <a:pt x="12419" y="0"/>
                  </a:moveTo>
                  <a:cubicBezTo>
                    <a:pt x="5701" y="0"/>
                    <a:pt x="19" y="5478"/>
                    <a:pt x="1" y="11928"/>
                  </a:cubicBezTo>
                  <a:cubicBezTo>
                    <a:pt x="1" y="13453"/>
                    <a:pt x="500" y="14586"/>
                    <a:pt x="2106" y="14702"/>
                  </a:cubicBezTo>
                  <a:cubicBezTo>
                    <a:pt x="2198" y="14709"/>
                    <a:pt x="2287" y="14712"/>
                    <a:pt x="2373" y="14712"/>
                  </a:cubicBezTo>
                  <a:cubicBezTo>
                    <a:pt x="3864" y="14712"/>
                    <a:pt x="4550" y="13704"/>
                    <a:pt x="4702" y="12177"/>
                  </a:cubicBezTo>
                  <a:cubicBezTo>
                    <a:pt x="5166" y="7699"/>
                    <a:pt x="8208" y="4737"/>
                    <a:pt x="12312" y="4702"/>
                  </a:cubicBezTo>
                  <a:cubicBezTo>
                    <a:pt x="12343" y="4701"/>
                    <a:pt x="12375" y="4701"/>
                    <a:pt x="12406" y="4701"/>
                  </a:cubicBezTo>
                  <a:cubicBezTo>
                    <a:pt x="16578" y="4701"/>
                    <a:pt x="19657" y="7653"/>
                    <a:pt x="20118" y="12168"/>
                  </a:cubicBezTo>
                  <a:cubicBezTo>
                    <a:pt x="20278" y="13703"/>
                    <a:pt x="20965" y="14712"/>
                    <a:pt x="22456" y="14712"/>
                  </a:cubicBezTo>
                  <a:cubicBezTo>
                    <a:pt x="22542" y="14712"/>
                    <a:pt x="22631" y="14709"/>
                    <a:pt x="22723" y="14702"/>
                  </a:cubicBezTo>
                  <a:cubicBezTo>
                    <a:pt x="24329" y="14586"/>
                    <a:pt x="24828" y="13453"/>
                    <a:pt x="24828" y="11936"/>
                  </a:cubicBezTo>
                  <a:cubicBezTo>
                    <a:pt x="24810" y="5487"/>
                    <a:pt x="19128" y="0"/>
                    <a:pt x="12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 name="Google Shape;575;p20"/>
          <p:cNvGrpSpPr/>
          <p:nvPr/>
        </p:nvGrpSpPr>
        <p:grpSpPr>
          <a:xfrm>
            <a:off x="202088" y="352538"/>
            <a:ext cx="230850" cy="73025"/>
            <a:chOff x="6066450" y="2861550"/>
            <a:chExt cx="230850" cy="73025"/>
          </a:xfrm>
        </p:grpSpPr>
        <p:sp>
          <p:nvSpPr>
            <p:cNvPr id="576" name="Google Shape;576;p20"/>
            <p:cNvSpPr/>
            <p:nvPr/>
          </p:nvSpPr>
          <p:spPr>
            <a:xfrm>
              <a:off x="6224350" y="2861550"/>
              <a:ext cx="72950" cy="73025"/>
            </a:xfrm>
            <a:custGeom>
              <a:avLst/>
              <a:gdLst/>
              <a:ahLst/>
              <a:cxnLst/>
              <a:rect l="l" t="t" r="r" b="b"/>
              <a:pathLst>
                <a:path w="2918" h="2921" extrusionOk="0">
                  <a:moveTo>
                    <a:pt x="1446" y="0"/>
                  </a:moveTo>
                  <a:cubicBezTo>
                    <a:pt x="1419" y="0"/>
                    <a:pt x="1392" y="1"/>
                    <a:pt x="1366" y="3"/>
                  </a:cubicBezTo>
                  <a:cubicBezTo>
                    <a:pt x="598" y="47"/>
                    <a:pt x="1" y="698"/>
                    <a:pt x="10" y="1483"/>
                  </a:cubicBezTo>
                  <a:cubicBezTo>
                    <a:pt x="27" y="2267"/>
                    <a:pt x="688" y="2920"/>
                    <a:pt x="1460" y="2920"/>
                  </a:cubicBezTo>
                  <a:cubicBezTo>
                    <a:pt x="1470" y="2920"/>
                    <a:pt x="1480" y="2920"/>
                    <a:pt x="1491" y="2920"/>
                  </a:cubicBezTo>
                  <a:cubicBezTo>
                    <a:pt x="2267" y="2893"/>
                    <a:pt x="2918" y="2179"/>
                    <a:pt x="2882" y="1394"/>
                  </a:cubicBezTo>
                  <a:cubicBezTo>
                    <a:pt x="2839" y="610"/>
                    <a:pt x="2205" y="0"/>
                    <a:pt x="1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0"/>
            <p:cNvSpPr/>
            <p:nvPr/>
          </p:nvSpPr>
          <p:spPr>
            <a:xfrm>
              <a:off x="6066450" y="2861600"/>
              <a:ext cx="72300" cy="72950"/>
            </a:xfrm>
            <a:custGeom>
              <a:avLst/>
              <a:gdLst/>
              <a:ahLst/>
              <a:cxnLst/>
              <a:rect l="l" t="t" r="r" b="b"/>
              <a:pathLst>
                <a:path w="2892" h="2918" extrusionOk="0">
                  <a:moveTo>
                    <a:pt x="1462" y="0"/>
                  </a:moveTo>
                  <a:cubicBezTo>
                    <a:pt x="1457" y="0"/>
                    <a:pt x="1451" y="0"/>
                    <a:pt x="1446" y="1"/>
                  </a:cubicBezTo>
                  <a:cubicBezTo>
                    <a:pt x="652" y="9"/>
                    <a:pt x="1" y="687"/>
                    <a:pt x="27" y="1490"/>
                  </a:cubicBezTo>
                  <a:cubicBezTo>
                    <a:pt x="45" y="2249"/>
                    <a:pt x="697" y="2900"/>
                    <a:pt x="1446" y="2918"/>
                  </a:cubicBezTo>
                  <a:cubicBezTo>
                    <a:pt x="1451" y="2918"/>
                    <a:pt x="1456" y="2918"/>
                    <a:pt x="1461" y="2918"/>
                  </a:cubicBezTo>
                  <a:cubicBezTo>
                    <a:pt x="2240" y="2918"/>
                    <a:pt x="2891" y="2252"/>
                    <a:pt x="2882" y="1455"/>
                  </a:cubicBezTo>
                  <a:cubicBezTo>
                    <a:pt x="2882" y="640"/>
                    <a:pt x="2249"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 name="Google Shape;578;p20"/>
          <p:cNvGrpSpPr/>
          <p:nvPr/>
        </p:nvGrpSpPr>
        <p:grpSpPr>
          <a:xfrm>
            <a:off x="8640650" y="4224200"/>
            <a:ext cx="230850" cy="73025"/>
            <a:chOff x="6066450" y="2861550"/>
            <a:chExt cx="230850" cy="73025"/>
          </a:xfrm>
        </p:grpSpPr>
        <p:sp>
          <p:nvSpPr>
            <p:cNvPr id="579" name="Google Shape;579;p20"/>
            <p:cNvSpPr/>
            <p:nvPr/>
          </p:nvSpPr>
          <p:spPr>
            <a:xfrm>
              <a:off x="6224350" y="2861550"/>
              <a:ext cx="72950" cy="73025"/>
            </a:xfrm>
            <a:custGeom>
              <a:avLst/>
              <a:gdLst/>
              <a:ahLst/>
              <a:cxnLst/>
              <a:rect l="l" t="t" r="r" b="b"/>
              <a:pathLst>
                <a:path w="2918" h="2921" extrusionOk="0">
                  <a:moveTo>
                    <a:pt x="1446" y="0"/>
                  </a:moveTo>
                  <a:cubicBezTo>
                    <a:pt x="1419" y="0"/>
                    <a:pt x="1392" y="1"/>
                    <a:pt x="1366" y="3"/>
                  </a:cubicBezTo>
                  <a:cubicBezTo>
                    <a:pt x="598" y="47"/>
                    <a:pt x="1" y="698"/>
                    <a:pt x="10" y="1483"/>
                  </a:cubicBezTo>
                  <a:cubicBezTo>
                    <a:pt x="27" y="2267"/>
                    <a:pt x="688" y="2920"/>
                    <a:pt x="1460" y="2920"/>
                  </a:cubicBezTo>
                  <a:cubicBezTo>
                    <a:pt x="1470" y="2920"/>
                    <a:pt x="1480" y="2920"/>
                    <a:pt x="1491" y="2920"/>
                  </a:cubicBezTo>
                  <a:cubicBezTo>
                    <a:pt x="2267" y="2893"/>
                    <a:pt x="2918" y="2179"/>
                    <a:pt x="2882" y="1394"/>
                  </a:cubicBezTo>
                  <a:cubicBezTo>
                    <a:pt x="2839" y="610"/>
                    <a:pt x="2205" y="0"/>
                    <a:pt x="1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0"/>
            <p:cNvSpPr/>
            <p:nvPr/>
          </p:nvSpPr>
          <p:spPr>
            <a:xfrm>
              <a:off x="6066450" y="2861600"/>
              <a:ext cx="72300" cy="72950"/>
            </a:xfrm>
            <a:custGeom>
              <a:avLst/>
              <a:gdLst/>
              <a:ahLst/>
              <a:cxnLst/>
              <a:rect l="l" t="t" r="r" b="b"/>
              <a:pathLst>
                <a:path w="2892" h="2918" extrusionOk="0">
                  <a:moveTo>
                    <a:pt x="1462" y="0"/>
                  </a:moveTo>
                  <a:cubicBezTo>
                    <a:pt x="1457" y="0"/>
                    <a:pt x="1451" y="0"/>
                    <a:pt x="1446" y="1"/>
                  </a:cubicBezTo>
                  <a:cubicBezTo>
                    <a:pt x="652" y="9"/>
                    <a:pt x="1" y="687"/>
                    <a:pt x="27" y="1490"/>
                  </a:cubicBezTo>
                  <a:cubicBezTo>
                    <a:pt x="45" y="2249"/>
                    <a:pt x="697" y="2900"/>
                    <a:pt x="1446" y="2918"/>
                  </a:cubicBezTo>
                  <a:cubicBezTo>
                    <a:pt x="1451" y="2918"/>
                    <a:pt x="1456" y="2918"/>
                    <a:pt x="1461" y="2918"/>
                  </a:cubicBezTo>
                  <a:cubicBezTo>
                    <a:pt x="2240" y="2918"/>
                    <a:pt x="2891" y="2252"/>
                    <a:pt x="2882" y="1455"/>
                  </a:cubicBezTo>
                  <a:cubicBezTo>
                    <a:pt x="2882" y="640"/>
                    <a:pt x="2249"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1" name="Google Shape;581;p20"/>
          <p:cNvSpPr/>
          <p:nvPr/>
        </p:nvSpPr>
        <p:spPr>
          <a:xfrm>
            <a:off x="104575" y="3632200"/>
            <a:ext cx="267000" cy="231000"/>
          </a:xfrm>
          <a:prstGeom prst="triangle">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0"/>
          <p:cNvSpPr/>
          <p:nvPr/>
        </p:nvSpPr>
        <p:spPr>
          <a:xfrm>
            <a:off x="5371375" y="4742650"/>
            <a:ext cx="267000" cy="267000"/>
          </a:xfrm>
          <a:prstGeom prst="diamond">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33"/>
        <p:cNvGrpSpPr/>
        <p:nvPr/>
      </p:nvGrpSpPr>
      <p:grpSpPr>
        <a:xfrm>
          <a:off x="0" y="0"/>
          <a:ext cx="0" cy="0"/>
          <a:chOff x="0" y="0"/>
          <a:chExt cx="0" cy="0"/>
        </a:xfrm>
      </p:grpSpPr>
      <p:sp>
        <p:nvSpPr>
          <p:cNvPr id="34" name="Google Shape;34;p3"/>
          <p:cNvSpPr txBox="1">
            <a:spLocks noGrp="1"/>
          </p:cNvSpPr>
          <p:nvPr>
            <p:ph type="title"/>
          </p:nvPr>
        </p:nvSpPr>
        <p:spPr>
          <a:xfrm>
            <a:off x="4294000" y="2223850"/>
            <a:ext cx="4136700" cy="841800"/>
          </a:xfrm>
          <a:prstGeom prst="rect">
            <a:avLst/>
          </a:prstGeom>
        </p:spPr>
        <p:txBody>
          <a:bodyPr spcFirstLastPara="1" wrap="square" lIns="91425" tIns="91425" rIns="91425" bIns="91425" anchor="t" anchorCtr="0">
            <a:noAutofit/>
          </a:bodyPr>
          <a:lstStyle>
            <a:lvl1pPr lvl="0" algn="r">
              <a:lnSpc>
                <a:spcPct val="115000"/>
              </a:lnSpc>
              <a:spcBef>
                <a:spcPts val="0"/>
              </a:spcBef>
              <a:spcAft>
                <a:spcPts val="0"/>
              </a:spcAft>
              <a:buSzPts val="3600"/>
              <a:buNone/>
              <a:defRPr sz="5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35" name="Google Shape;35;p3"/>
          <p:cNvSpPr txBox="1">
            <a:spLocks noGrp="1"/>
          </p:cNvSpPr>
          <p:nvPr>
            <p:ph type="title" idx="2" hasCustomPrompt="1"/>
          </p:nvPr>
        </p:nvSpPr>
        <p:spPr>
          <a:xfrm>
            <a:off x="7349881" y="1270850"/>
            <a:ext cx="1080900" cy="1155300"/>
          </a:xfrm>
          <a:prstGeom prst="rect">
            <a:avLst/>
          </a:prstGeom>
        </p:spPr>
        <p:txBody>
          <a:bodyPr spcFirstLastPara="1" wrap="square" lIns="91425" tIns="91425" rIns="91425" bIns="91425" anchor="b" anchorCtr="0">
            <a:noAutofit/>
          </a:bodyPr>
          <a:lstStyle>
            <a:lvl1pPr lvl="0" algn="r" rtl="0">
              <a:lnSpc>
                <a:spcPct val="115000"/>
              </a:lnSpc>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36" name="Google Shape;36;p3"/>
          <p:cNvSpPr txBox="1">
            <a:spLocks noGrp="1"/>
          </p:cNvSpPr>
          <p:nvPr>
            <p:ph type="subTitle" idx="1"/>
          </p:nvPr>
        </p:nvSpPr>
        <p:spPr>
          <a:xfrm>
            <a:off x="4294000" y="3118400"/>
            <a:ext cx="4136700" cy="4695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400"/>
              <a:buNone/>
              <a:defRPr>
                <a:solidFill>
                  <a:schemeClr val="dk1"/>
                </a:solidFill>
              </a:defRPr>
            </a:lvl1pPr>
            <a:lvl2pPr lvl="1" algn="ctr" rtl="0">
              <a:lnSpc>
                <a:spcPct val="100000"/>
              </a:lnSpc>
              <a:spcBef>
                <a:spcPts val="1600"/>
              </a:spcBef>
              <a:spcAft>
                <a:spcPts val="0"/>
              </a:spcAft>
              <a:buClr>
                <a:schemeClr val="dk1"/>
              </a:buClr>
              <a:buSzPts val="1400"/>
              <a:buNone/>
              <a:defRPr>
                <a:solidFill>
                  <a:schemeClr val="dk1"/>
                </a:solidFill>
              </a:defRPr>
            </a:lvl2pPr>
            <a:lvl3pPr lvl="2" algn="ctr" rtl="0">
              <a:lnSpc>
                <a:spcPct val="100000"/>
              </a:lnSpc>
              <a:spcBef>
                <a:spcPts val="1600"/>
              </a:spcBef>
              <a:spcAft>
                <a:spcPts val="0"/>
              </a:spcAft>
              <a:buClr>
                <a:schemeClr val="dk1"/>
              </a:buClr>
              <a:buSzPts val="1400"/>
              <a:buNone/>
              <a:defRPr>
                <a:solidFill>
                  <a:schemeClr val="dk1"/>
                </a:solidFill>
              </a:defRPr>
            </a:lvl3pPr>
            <a:lvl4pPr lvl="3" algn="ctr" rtl="0">
              <a:lnSpc>
                <a:spcPct val="100000"/>
              </a:lnSpc>
              <a:spcBef>
                <a:spcPts val="1600"/>
              </a:spcBef>
              <a:spcAft>
                <a:spcPts val="0"/>
              </a:spcAft>
              <a:buClr>
                <a:schemeClr val="dk1"/>
              </a:buClr>
              <a:buSzPts val="1400"/>
              <a:buNone/>
              <a:defRPr>
                <a:solidFill>
                  <a:schemeClr val="dk1"/>
                </a:solidFill>
              </a:defRPr>
            </a:lvl4pPr>
            <a:lvl5pPr lvl="4" algn="ctr" rtl="0">
              <a:lnSpc>
                <a:spcPct val="100000"/>
              </a:lnSpc>
              <a:spcBef>
                <a:spcPts val="1600"/>
              </a:spcBef>
              <a:spcAft>
                <a:spcPts val="0"/>
              </a:spcAft>
              <a:buClr>
                <a:schemeClr val="dk1"/>
              </a:buClr>
              <a:buSzPts val="1400"/>
              <a:buNone/>
              <a:defRPr>
                <a:solidFill>
                  <a:schemeClr val="dk1"/>
                </a:solidFill>
              </a:defRPr>
            </a:lvl5pPr>
            <a:lvl6pPr lvl="5" algn="ctr" rtl="0">
              <a:lnSpc>
                <a:spcPct val="100000"/>
              </a:lnSpc>
              <a:spcBef>
                <a:spcPts val="1600"/>
              </a:spcBef>
              <a:spcAft>
                <a:spcPts val="0"/>
              </a:spcAft>
              <a:buClr>
                <a:schemeClr val="dk1"/>
              </a:buClr>
              <a:buSzPts val="1400"/>
              <a:buNone/>
              <a:defRPr>
                <a:solidFill>
                  <a:schemeClr val="dk1"/>
                </a:solidFill>
              </a:defRPr>
            </a:lvl6pPr>
            <a:lvl7pPr lvl="6" algn="ctr" rtl="0">
              <a:lnSpc>
                <a:spcPct val="100000"/>
              </a:lnSpc>
              <a:spcBef>
                <a:spcPts val="1600"/>
              </a:spcBef>
              <a:spcAft>
                <a:spcPts val="0"/>
              </a:spcAft>
              <a:buClr>
                <a:schemeClr val="dk1"/>
              </a:buClr>
              <a:buSzPts val="1400"/>
              <a:buNone/>
              <a:defRPr>
                <a:solidFill>
                  <a:schemeClr val="dk1"/>
                </a:solidFill>
              </a:defRPr>
            </a:lvl7pPr>
            <a:lvl8pPr lvl="7" algn="ctr" rtl="0">
              <a:lnSpc>
                <a:spcPct val="100000"/>
              </a:lnSpc>
              <a:spcBef>
                <a:spcPts val="1600"/>
              </a:spcBef>
              <a:spcAft>
                <a:spcPts val="0"/>
              </a:spcAft>
              <a:buClr>
                <a:schemeClr val="dk1"/>
              </a:buClr>
              <a:buSzPts val="1400"/>
              <a:buNone/>
              <a:defRPr>
                <a:solidFill>
                  <a:schemeClr val="dk1"/>
                </a:solidFill>
              </a:defRPr>
            </a:lvl8pPr>
            <a:lvl9pPr lvl="8" algn="ctr" rtl="0">
              <a:lnSpc>
                <a:spcPct val="100000"/>
              </a:lnSpc>
              <a:spcBef>
                <a:spcPts val="1600"/>
              </a:spcBef>
              <a:spcAft>
                <a:spcPts val="1600"/>
              </a:spcAft>
              <a:buClr>
                <a:schemeClr val="dk1"/>
              </a:buClr>
              <a:buSzPts val="1400"/>
              <a:buNone/>
              <a:defRPr>
                <a:solidFill>
                  <a:schemeClr val="dk1"/>
                </a:solidFill>
              </a:defRPr>
            </a:lvl9pPr>
          </a:lstStyle>
          <a:p>
            <a:endParaRPr/>
          </a:p>
        </p:txBody>
      </p:sp>
      <p:sp>
        <p:nvSpPr>
          <p:cNvPr id="37" name="Google Shape;37;p3"/>
          <p:cNvSpPr/>
          <p:nvPr/>
        </p:nvSpPr>
        <p:spPr>
          <a:xfrm>
            <a:off x="0" y="-46350"/>
            <a:ext cx="330300" cy="32025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3"/>
          <p:cNvSpPr>
            <a:spLocks noGrp="1"/>
          </p:cNvSpPr>
          <p:nvPr>
            <p:ph type="pic" idx="3"/>
          </p:nvPr>
        </p:nvSpPr>
        <p:spPr>
          <a:xfrm>
            <a:off x="330300" y="0"/>
            <a:ext cx="3379800" cy="5143500"/>
          </a:xfrm>
          <a:prstGeom prst="rect">
            <a:avLst/>
          </a:prstGeom>
          <a:noFill/>
          <a:ln>
            <a:noFill/>
          </a:ln>
        </p:spPr>
      </p:sp>
      <p:sp>
        <p:nvSpPr>
          <p:cNvPr id="39" name="Google Shape;39;p3"/>
          <p:cNvSpPr/>
          <p:nvPr/>
        </p:nvSpPr>
        <p:spPr>
          <a:xfrm>
            <a:off x="8064726" y="4608575"/>
            <a:ext cx="365972" cy="298997"/>
          </a:xfrm>
          <a:custGeom>
            <a:avLst/>
            <a:gdLst/>
            <a:ahLst/>
            <a:cxnLst/>
            <a:rect l="l" t="t" r="r" b="b"/>
            <a:pathLst>
              <a:path w="20136" h="16451" extrusionOk="0">
                <a:moveTo>
                  <a:pt x="12196" y="1187"/>
                </a:moveTo>
                <a:cubicBezTo>
                  <a:pt x="14515" y="3515"/>
                  <a:pt x="16853" y="5861"/>
                  <a:pt x="19110" y="8127"/>
                </a:cubicBezTo>
                <a:cubicBezTo>
                  <a:pt x="16772" y="10465"/>
                  <a:pt x="14408" y="12838"/>
                  <a:pt x="12062" y="15175"/>
                </a:cubicBezTo>
                <a:cubicBezTo>
                  <a:pt x="11696" y="14800"/>
                  <a:pt x="11197" y="14301"/>
                  <a:pt x="10679" y="13774"/>
                </a:cubicBezTo>
                <a:cubicBezTo>
                  <a:pt x="12463" y="11990"/>
                  <a:pt x="14292" y="10161"/>
                  <a:pt x="16139" y="8324"/>
                </a:cubicBezTo>
                <a:cubicBezTo>
                  <a:pt x="14230" y="6432"/>
                  <a:pt x="12401" y="4604"/>
                  <a:pt x="10536" y="2739"/>
                </a:cubicBezTo>
                <a:cubicBezTo>
                  <a:pt x="11143" y="2177"/>
                  <a:pt x="11660" y="1695"/>
                  <a:pt x="12196" y="1187"/>
                </a:cubicBezTo>
                <a:close/>
                <a:moveTo>
                  <a:pt x="11973" y="0"/>
                </a:moveTo>
                <a:cubicBezTo>
                  <a:pt x="11357" y="723"/>
                  <a:pt x="10742" y="1428"/>
                  <a:pt x="10046" y="2239"/>
                </a:cubicBezTo>
                <a:cubicBezTo>
                  <a:pt x="9323" y="1446"/>
                  <a:pt x="8699" y="759"/>
                  <a:pt x="8119" y="125"/>
                </a:cubicBezTo>
                <a:cubicBezTo>
                  <a:pt x="5335" y="2909"/>
                  <a:pt x="2650" y="5603"/>
                  <a:pt x="1" y="8243"/>
                </a:cubicBezTo>
                <a:cubicBezTo>
                  <a:pt x="2641" y="10884"/>
                  <a:pt x="5335" y="13578"/>
                  <a:pt x="8208" y="16451"/>
                </a:cubicBezTo>
                <a:cubicBezTo>
                  <a:pt x="8779" y="15782"/>
                  <a:pt x="9403" y="15059"/>
                  <a:pt x="10180" y="14158"/>
                </a:cubicBezTo>
                <a:cubicBezTo>
                  <a:pt x="10902" y="14979"/>
                  <a:pt x="11518" y="15683"/>
                  <a:pt x="12026" y="16263"/>
                </a:cubicBezTo>
                <a:cubicBezTo>
                  <a:pt x="14774" y="13516"/>
                  <a:pt x="17468" y="10830"/>
                  <a:pt x="20135" y="8154"/>
                </a:cubicBezTo>
                <a:cubicBezTo>
                  <a:pt x="17522" y="5549"/>
                  <a:pt x="14845" y="2873"/>
                  <a:pt x="119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 name="Google Shape;40;p3"/>
          <p:cNvGrpSpPr/>
          <p:nvPr/>
        </p:nvGrpSpPr>
        <p:grpSpPr>
          <a:xfrm rot="-5400000">
            <a:off x="5474880" y="274968"/>
            <a:ext cx="179403" cy="529060"/>
            <a:chOff x="231825" y="539500"/>
            <a:chExt cx="332228" cy="979741"/>
          </a:xfrm>
        </p:grpSpPr>
        <p:sp>
          <p:nvSpPr>
            <p:cNvPr id="41" name="Google Shape;41;p3"/>
            <p:cNvSpPr/>
            <p:nvPr/>
          </p:nvSpPr>
          <p:spPr>
            <a:xfrm>
              <a:off x="232425" y="1321812"/>
              <a:ext cx="331508" cy="197429"/>
            </a:xfrm>
            <a:custGeom>
              <a:avLst/>
              <a:gdLst/>
              <a:ahLst/>
              <a:cxnLst/>
              <a:rect l="l" t="t" r="r" b="b"/>
              <a:pathLst>
                <a:path w="24846" h="14797" extrusionOk="0">
                  <a:moveTo>
                    <a:pt x="12441" y="0"/>
                  </a:moveTo>
                  <a:cubicBezTo>
                    <a:pt x="5807" y="0"/>
                    <a:pt x="107" y="5467"/>
                    <a:pt x="18" y="11892"/>
                  </a:cubicBezTo>
                  <a:cubicBezTo>
                    <a:pt x="0" y="13489"/>
                    <a:pt x="509" y="14702"/>
                    <a:pt x="2204" y="14792"/>
                  </a:cubicBezTo>
                  <a:cubicBezTo>
                    <a:pt x="2266" y="14795"/>
                    <a:pt x="2327" y="14797"/>
                    <a:pt x="2387" y="14797"/>
                  </a:cubicBezTo>
                  <a:cubicBezTo>
                    <a:pt x="3916" y="14797"/>
                    <a:pt x="4582" y="13714"/>
                    <a:pt x="4728" y="12169"/>
                  </a:cubicBezTo>
                  <a:cubicBezTo>
                    <a:pt x="5148" y="7780"/>
                    <a:pt x="8279" y="4755"/>
                    <a:pt x="12374" y="4711"/>
                  </a:cubicBezTo>
                  <a:cubicBezTo>
                    <a:pt x="12403" y="4711"/>
                    <a:pt x="12433" y="4710"/>
                    <a:pt x="12463" y="4710"/>
                  </a:cubicBezTo>
                  <a:cubicBezTo>
                    <a:pt x="16550" y="4710"/>
                    <a:pt x="19674" y="7750"/>
                    <a:pt x="20144" y="12240"/>
                  </a:cubicBezTo>
                  <a:cubicBezTo>
                    <a:pt x="20295" y="13763"/>
                    <a:pt x="20986" y="14794"/>
                    <a:pt x="22464" y="14794"/>
                  </a:cubicBezTo>
                  <a:cubicBezTo>
                    <a:pt x="22553" y="14794"/>
                    <a:pt x="22645" y="14790"/>
                    <a:pt x="22740" y="14783"/>
                  </a:cubicBezTo>
                  <a:cubicBezTo>
                    <a:pt x="24301" y="14667"/>
                    <a:pt x="24845" y="13543"/>
                    <a:pt x="24845" y="12008"/>
                  </a:cubicBezTo>
                  <a:cubicBezTo>
                    <a:pt x="24836" y="5594"/>
                    <a:pt x="19136" y="27"/>
                    <a:pt x="12490" y="1"/>
                  </a:cubicBezTo>
                  <a:cubicBezTo>
                    <a:pt x="12473" y="0"/>
                    <a:pt x="12457" y="0"/>
                    <a:pt x="1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3"/>
            <p:cNvSpPr/>
            <p:nvPr/>
          </p:nvSpPr>
          <p:spPr>
            <a:xfrm>
              <a:off x="231825" y="539500"/>
              <a:ext cx="332228" cy="197669"/>
            </a:xfrm>
            <a:custGeom>
              <a:avLst/>
              <a:gdLst/>
              <a:ahLst/>
              <a:cxnLst/>
              <a:rect l="l" t="t" r="r" b="b"/>
              <a:pathLst>
                <a:path w="24900" h="14815" extrusionOk="0">
                  <a:moveTo>
                    <a:pt x="12485" y="1"/>
                  </a:moveTo>
                  <a:cubicBezTo>
                    <a:pt x="5790" y="1"/>
                    <a:pt x="1" y="5658"/>
                    <a:pt x="63" y="12116"/>
                  </a:cubicBezTo>
                  <a:cubicBezTo>
                    <a:pt x="81" y="13677"/>
                    <a:pt x="705" y="14729"/>
                    <a:pt x="2266" y="14810"/>
                  </a:cubicBezTo>
                  <a:cubicBezTo>
                    <a:pt x="2324" y="14813"/>
                    <a:pt x="2381" y="14814"/>
                    <a:pt x="2437" y="14814"/>
                  </a:cubicBezTo>
                  <a:cubicBezTo>
                    <a:pt x="3874" y="14814"/>
                    <a:pt x="4584" y="13825"/>
                    <a:pt x="4755" y="12356"/>
                  </a:cubicBezTo>
                  <a:cubicBezTo>
                    <a:pt x="5308" y="7709"/>
                    <a:pt x="8306" y="4747"/>
                    <a:pt x="12436" y="4720"/>
                  </a:cubicBezTo>
                  <a:cubicBezTo>
                    <a:pt x="12460" y="4720"/>
                    <a:pt x="12484" y="4720"/>
                    <a:pt x="12508" y="4720"/>
                  </a:cubicBezTo>
                  <a:cubicBezTo>
                    <a:pt x="16594" y="4720"/>
                    <a:pt x="19710" y="7753"/>
                    <a:pt x="20189" y="12276"/>
                  </a:cubicBezTo>
                  <a:cubicBezTo>
                    <a:pt x="20347" y="13768"/>
                    <a:pt x="21031" y="14811"/>
                    <a:pt x="22530" y="14811"/>
                  </a:cubicBezTo>
                  <a:cubicBezTo>
                    <a:pt x="22555" y="14811"/>
                    <a:pt x="22581" y="14810"/>
                    <a:pt x="22606" y="14810"/>
                  </a:cubicBezTo>
                  <a:cubicBezTo>
                    <a:pt x="24284" y="14774"/>
                    <a:pt x="24899" y="13641"/>
                    <a:pt x="24890" y="12009"/>
                  </a:cubicBezTo>
                  <a:cubicBezTo>
                    <a:pt x="24872" y="5594"/>
                    <a:pt x="19163" y="28"/>
                    <a:pt x="12517" y="1"/>
                  </a:cubicBezTo>
                  <a:cubicBezTo>
                    <a:pt x="12506" y="1"/>
                    <a:pt x="12496" y="1"/>
                    <a:pt x="12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3"/>
            <p:cNvSpPr/>
            <p:nvPr/>
          </p:nvSpPr>
          <p:spPr>
            <a:xfrm>
              <a:off x="232652" y="1060922"/>
              <a:ext cx="331401" cy="197109"/>
            </a:xfrm>
            <a:custGeom>
              <a:avLst/>
              <a:gdLst/>
              <a:ahLst/>
              <a:cxnLst/>
              <a:rect l="l" t="t" r="r" b="b"/>
              <a:pathLst>
                <a:path w="24838" h="14773" extrusionOk="0">
                  <a:moveTo>
                    <a:pt x="12422" y="1"/>
                  </a:moveTo>
                  <a:cubicBezTo>
                    <a:pt x="12406" y="1"/>
                    <a:pt x="12390" y="1"/>
                    <a:pt x="12374" y="1"/>
                  </a:cubicBezTo>
                  <a:cubicBezTo>
                    <a:pt x="5719" y="36"/>
                    <a:pt x="1" y="5612"/>
                    <a:pt x="1" y="12026"/>
                  </a:cubicBezTo>
                  <a:cubicBezTo>
                    <a:pt x="10" y="13543"/>
                    <a:pt x="500" y="14658"/>
                    <a:pt x="2133" y="14765"/>
                  </a:cubicBezTo>
                  <a:cubicBezTo>
                    <a:pt x="2213" y="14770"/>
                    <a:pt x="2291" y="14772"/>
                    <a:pt x="2366" y="14772"/>
                  </a:cubicBezTo>
                  <a:cubicBezTo>
                    <a:pt x="3917" y="14772"/>
                    <a:pt x="4549" y="13736"/>
                    <a:pt x="4702" y="12214"/>
                  </a:cubicBezTo>
                  <a:cubicBezTo>
                    <a:pt x="5148" y="7753"/>
                    <a:pt x="8199" y="4818"/>
                    <a:pt x="12357" y="4791"/>
                  </a:cubicBezTo>
                  <a:cubicBezTo>
                    <a:pt x="12376" y="4791"/>
                    <a:pt x="12395" y="4791"/>
                    <a:pt x="12414" y="4791"/>
                  </a:cubicBezTo>
                  <a:cubicBezTo>
                    <a:pt x="16622" y="4791"/>
                    <a:pt x="19629" y="7694"/>
                    <a:pt x="20127" y="12285"/>
                  </a:cubicBezTo>
                  <a:cubicBezTo>
                    <a:pt x="20283" y="13755"/>
                    <a:pt x="20923" y="14767"/>
                    <a:pt x="22452" y="14767"/>
                  </a:cubicBezTo>
                  <a:cubicBezTo>
                    <a:pt x="22491" y="14767"/>
                    <a:pt x="22531" y="14766"/>
                    <a:pt x="22571" y="14765"/>
                  </a:cubicBezTo>
                  <a:cubicBezTo>
                    <a:pt x="24329" y="14711"/>
                    <a:pt x="24837" y="13552"/>
                    <a:pt x="24819" y="11955"/>
                  </a:cubicBezTo>
                  <a:cubicBezTo>
                    <a:pt x="24775" y="5547"/>
                    <a:pt x="19030" y="1"/>
                    <a:pt x="124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3"/>
            <p:cNvSpPr/>
            <p:nvPr/>
          </p:nvSpPr>
          <p:spPr>
            <a:xfrm>
              <a:off x="232652" y="801111"/>
              <a:ext cx="331281" cy="196308"/>
            </a:xfrm>
            <a:custGeom>
              <a:avLst/>
              <a:gdLst/>
              <a:ahLst/>
              <a:cxnLst/>
              <a:rect l="l" t="t" r="r" b="b"/>
              <a:pathLst>
                <a:path w="24829" h="14713" extrusionOk="0">
                  <a:moveTo>
                    <a:pt x="12419" y="0"/>
                  </a:moveTo>
                  <a:cubicBezTo>
                    <a:pt x="5701" y="0"/>
                    <a:pt x="19" y="5478"/>
                    <a:pt x="1" y="11928"/>
                  </a:cubicBezTo>
                  <a:cubicBezTo>
                    <a:pt x="1" y="13453"/>
                    <a:pt x="500" y="14586"/>
                    <a:pt x="2106" y="14702"/>
                  </a:cubicBezTo>
                  <a:cubicBezTo>
                    <a:pt x="2198" y="14709"/>
                    <a:pt x="2287" y="14712"/>
                    <a:pt x="2373" y="14712"/>
                  </a:cubicBezTo>
                  <a:cubicBezTo>
                    <a:pt x="3864" y="14712"/>
                    <a:pt x="4550" y="13704"/>
                    <a:pt x="4702" y="12177"/>
                  </a:cubicBezTo>
                  <a:cubicBezTo>
                    <a:pt x="5166" y="7699"/>
                    <a:pt x="8208" y="4737"/>
                    <a:pt x="12312" y="4702"/>
                  </a:cubicBezTo>
                  <a:cubicBezTo>
                    <a:pt x="12343" y="4701"/>
                    <a:pt x="12375" y="4701"/>
                    <a:pt x="12406" y="4701"/>
                  </a:cubicBezTo>
                  <a:cubicBezTo>
                    <a:pt x="16578" y="4701"/>
                    <a:pt x="19657" y="7653"/>
                    <a:pt x="20118" y="12168"/>
                  </a:cubicBezTo>
                  <a:cubicBezTo>
                    <a:pt x="20278" y="13703"/>
                    <a:pt x="20965" y="14712"/>
                    <a:pt x="22456" y="14712"/>
                  </a:cubicBezTo>
                  <a:cubicBezTo>
                    <a:pt x="22542" y="14712"/>
                    <a:pt x="22631" y="14709"/>
                    <a:pt x="22723" y="14702"/>
                  </a:cubicBezTo>
                  <a:cubicBezTo>
                    <a:pt x="24329" y="14586"/>
                    <a:pt x="24828" y="13453"/>
                    <a:pt x="24828" y="11936"/>
                  </a:cubicBezTo>
                  <a:cubicBezTo>
                    <a:pt x="24810" y="5487"/>
                    <a:pt x="19128" y="0"/>
                    <a:pt x="12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 name="Google Shape;45;p3"/>
          <p:cNvGrpSpPr/>
          <p:nvPr/>
        </p:nvGrpSpPr>
        <p:grpSpPr>
          <a:xfrm>
            <a:off x="6066450" y="4766550"/>
            <a:ext cx="230850" cy="73025"/>
            <a:chOff x="6066450" y="2861550"/>
            <a:chExt cx="230850" cy="73025"/>
          </a:xfrm>
        </p:grpSpPr>
        <p:sp>
          <p:nvSpPr>
            <p:cNvPr id="46" name="Google Shape;46;p3"/>
            <p:cNvSpPr/>
            <p:nvPr/>
          </p:nvSpPr>
          <p:spPr>
            <a:xfrm>
              <a:off x="6224350" y="2861550"/>
              <a:ext cx="72950" cy="73025"/>
            </a:xfrm>
            <a:custGeom>
              <a:avLst/>
              <a:gdLst/>
              <a:ahLst/>
              <a:cxnLst/>
              <a:rect l="l" t="t" r="r" b="b"/>
              <a:pathLst>
                <a:path w="2918" h="2921" extrusionOk="0">
                  <a:moveTo>
                    <a:pt x="1446" y="0"/>
                  </a:moveTo>
                  <a:cubicBezTo>
                    <a:pt x="1419" y="0"/>
                    <a:pt x="1392" y="1"/>
                    <a:pt x="1366" y="3"/>
                  </a:cubicBezTo>
                  <a:cubicBezTo>
                    <a:pt x="598" y="47"/>
                    <a:pt x="1" y="698"/>
                    <a:pt x="10" y="1483"/>
                  </a:cubicBezTo>
                  <a:cubicBezTo>
                    <a:pt x="27" y="2267"/>
                    <a:pt x="688" y="2920"/>
                    <a:pt x="1460" y="2920"/>
                  </a:cubicBezTo>
                  <a:cubicBezTo>
                    <a:pt x="1470" y="2920"/>
                    <a:pt x="1480" y="2920"/>
                    <a:pt x="1491" y="2920"/>
                  </a:cubicBezTo>
                  <a:cubicBezTo>
                    <a:pt x="2267" y="2893"/>
                    <a:pt x="2918" y="2179"/>
                    <a:pt x="2882" y="1394"/>
                  </a:cubicBezTo>
                  <a:cubicBezTo>
                    <a:pt x="2839" y="610"/>
                    <a:pt x="2205" y="0"/>
                    <a:pt x="1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3"/>
            <p:cNvSpPr/>
            <p:nvPr/>
          </p:nvSpPr>
          <p:spPr>
            <a:xfrm>
              <a:off x="6066450" y="2861600"/>
              <a:ext cx="72300" cy="72950"/>
            </a:xfrm>
            <a:custGeom>
              <a:avLst/>
              <a:gdLst/>
              <a:ahLst/>
              <a:cxnLst/>
              <a:rect l="l" t="t" r="r" b="b"/>
              <a:pathLst>
                <a:path w="2892" h="2918" extrusionOk="0">
                  <a:moveTo>
                    <a:pt x="1462" y="0"/>
                  </a:moveTo>
                  <a:cubicBezTo>
                    <a:pt x="1457" y="0"/>
                    <a:pt x="1451" y="0"/>
                    <a:pt x="1446" y="1"/>
                  </a:cubicBezTo>
                  <a:cubicBezTo>
                    <a:pt x="652" y="9"/>
                    <a:pt x="1" y="687"/>
                    <a:pt x="27" y="1490"/>
                  </a:cubicBezTo>
                  <a:cubicBezTo>
                    <a:pt x="45" y="2249"/>
                    <a:pt x="697" y="2900"/>
                    <a:pt x="1446" y="2918"/>
                  </a:cubicBezTo>
                  <a:cubicBezTo>
                    <a:pt x="1451" y="2918"/>
                    <a:pt x="1456" y="2918"/>
                    <a:pt x="1461" y="2918"/>
                  </a:cubicBezTo>
                  <a:cubicBezTo>
                    <a:pt x="2240" y="2918"/>
                    <a:pt x="2891" y="2252"/>
                    <a:pt x="2882" y="1455"/>
                  </a:cubicBezTo>
                  <a:cubicBezTo>
                    <a:pt x="2882" y="640"/>
                    <a:pt x="2249"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583"/>
        <p:cNvGrpSpPr/>
        <p:nvPr/>
      </p:nvGrpSpPr>
      <p:grpSpPr>
        <a:xfrm>
          <a:off x="0" y="0"/>
          <a:ext cx="0" cy="0"/>
          <a:chOff x="0" y="0"/>
          <a:chExt cx="0" cy="0"/>
        </a:xfrm>
      </p:grpSpPr>
      <p:sp>
        <p:nvSpPr>
          <p:cNvPr id="584" name="Google Shape;584;p2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585" name="Google Shape;585;p21"/>
          <p:cNvSpPr txBox="1">
            <a:spLocks noGrp="1"/>
          </p:cNvSpPr>
          <p:nvPr>
            <p:ph type="subTitle" idx="1"/>
          </p:nvPr>
        </p:nvSpPr>
        <p:spPr>
          <a:xfrm>
            <a:off x="2113376" y="1749375"/>
            <a:ext cx="2447700" cy="9111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586" name="Google Shape;586;p21"/>
          <p:cNvSpPr txBox="1">
            <a:spLocks noGrp="1"/>
          </p:cNvSpPr>
          <p:nvPr>
            <p:ph type="subTitle" idx="2"/>
          </p:nvPr>
        </p:nvSpPr>
        <p:spPr>
          <a:xfrm>
            <a:off x="5511724" y="1749375"/>
            <a:ext cx="2447700" cy="9111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587" name="Google Shape;587;p21"/>
          <p:cNvSpPr txBox="1">
            <a:spLocks noGrp="1"/>
          </p:cNvSpPr>
          <p:nvPr>
            <p:ph type="subTitle" idx="3"/>
          </p:nvPr>
        </p:nvSpPr>
        <p:spPr>
          <a:xfrm>
            <a:off x="2113376" y="3333375"/>
            <a:ext cx="2447700" cy="9111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588" name="Google Shape;588;p21"/>
          <p:cNvSpPr txBox="1">
            <a:spLocks noGrp="1"/>
          </p:cNvSpPr>
          <p:nvPr>
            <p:ph type="subTitle" idx="4"/>
          </p:nvPr>
        </p:nvSpPr>
        <p:spPr>
          <a:xfrm>
            <a:off x="5511724" y="3333375"/>
            <a:ext cx="2447700" cy="9111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589" name="Google Shape;589;p21"/>
          <p:cNvSpPr txBox="1">
            <a:spLocks noGrp="1"/>
          </p:cNvSpPr>
          <p:nvPr>
            <p:ph type="subTitle" idx="5"/>
          </p:nvPr>
        </p:nvSpPr>
        <p:spPr>
          <a:xfrm>
            <a:off x="2113376" y="1444575"/>
            <a:ext cx="2450700" cy="3549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Font typeface="Bebas Neue"/>
              <a:buNone/>
              <a:defRPr sz="2000" b="1">
                <a:latin typeface="Arvo"/>
                <a:ea typeface="Arvo"/>
                <a:cs typeface="Arvo"/>
                <a:sym typeface="Arvo"/>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1600"/>
              </a:spcBef>
              <a:spcAft>
                <a:spcPts val="1600"/>
              </a:spcAft>
              <a:buSzPts val="2400"/>
              <a:buFont typeface="Bebas Neue"/>
              <a:buNone/>
              <a:defRPr sz="2400">
                <a:latin typeface="Bebas Neue"/>
                <a:ea typeface="Bebas Neue"/>
                <a:cs typeface="Bebas Neue"/>
                <a:sym typeface="Bebas Neue"/>
              </a:defRPr>
            </a:lvl9pPr>
          </a:lstStyle>
          <a:p>
            <a:endParaRPr/>
          </a:p>
        </p:txBody>
      </p:sp>
      <p:sp>
        <p:nvSpPr>
          <p:cNvPr id="590" name="Google Shape;590;p21"/>
          <p:cNvSpPr txBox="1">
            <a:spLocks noGrp="1"/>
          </p:cNvSpPr>
          <p:nvPr>
            <p:ph type="subTitle" idx="6"/>
          </p:nvPr>
        </p:nvSpPr>
        <p:spPr>
          <a:xfrm>
            <a:off x="5511724" y="1444575"/>
            <a:ext cx="2450700" cy="3549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Font typeface="Bebas Neue"/>
              <a:buNone/>
              <a:defRPr sz="2000" b="1">
                <a:latin typeface="Arvo"/>
                <a:ea typeface="Arvo"/>
                <a:cs typeface="Arvo"/>
                <a:sym typeface="Arvo"/>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1600"/>
              </a:spcBef>
              <a:spcAft>
                <a:spcPts val="1600"/>
              </a:spcAft>
              <a:buSzPts val="2400"/>
              <a:buFont typeface="Bebas Neue"/>
              <a:buNone/>
              <a:defRPr sz="2400">
                <a:latin typeface="Bebas Neue"/>
                <a:ea typeface="Bebas Neue"/>
                <a:cs typeface="Bebas Neue"/>
                <a:sym typeface="Bebas Neue"/>
              </a:defRPr>
            </a:lvl9pPr>
          </a:lstStyle>
          <a:p>
            <a:endParaRPr/>
          </a:p>
        </p:txBody>
      </p:sp>
      <p:sp>
        <p:nvSpPr>
          <p:cNvPr id="591" name="Google Shape;591;p21"/>
          <p:cNvSpPr txBox="1">
            <a:spLocks noGrp="1"/>
          </p:cNvSpPr>
          <p:nvPr>
            <p:ph type="subTitle" idx="7"/>
          </p:nvPr>
        </p:nvSpPr>
        <p:spPr>
          <a:xfrm>
            <a:off x="2113376" y="3028575"/>
            <a:ext cx="2450700" cy="3549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Font typeface="Bebas Neue"/>
              <a:buNone/>
              <a:defRPr sz="2000" b="1">
                <a:latin typeface="Arvo"/>
                <a:ea typeface="Arvo"/>
                <a:cs typeface="Arvo"/>
                <a:sym typeface="Arvo"/>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1600"/>
              </a:spcBef>
              <a:spcAft>
                <a:spcPts val="1600"/>
              </a:spcAft>
              <a:buSzPts val="2400"/>
              <a:buFont typeface="Bebas Neue"/>
              <a:buNone/>
              <a:defRPr sz="2400">
                <a:latin typeface="Bebas Neue"/>
                <a:ea typeface="Bebas Neue"/>
                <a:cs typeface="Bebas Neue"/>
                <a:sym typeface="Bebas Neue"/>
              </a:defRPr>
            </a:lvl9pPr>
          </a:lstStyle>
          <a:p>
            <a:endParaRPr/>
          </a:p>
        </p:txBody>
      </p:sp>
      <p:sp>
        <p:nvSpPr>
          <p:cNvPr id="592" name="Google Shape;592;p21"/>
          <p:cNvSpPr txBox="1">
            <a:spLocks noGrp="1"/>
          </p:cNvSpPr>
          <p:nvPr>
            <p:ph type="subTitle" idx="8"/>
          </p:nvPr>
        </p:nvSpPr>
        <p:spPr>
          <a:xfrm>
            <a:off x="5511724" y="3028575"/>
            <a:ext cx="2450700" cy="3549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Font typeface="Bebas Neue"/>
              <a:buNone/>
              <a:defRPr sz="2000" b="1">
                <a:latin typeface="Arvo"/>
                <a:ea typeface="Arvo"/>
                <a:cs typeface="Arvo"/>
                <a:sym typeface="Arvo"/>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1600"/>
              </a:spcBef>
              <a:spcAft>
                <a:spcPts val="1600"/>
              </a:spcAft>
              <a:buSzPts val="2400"/>
              <a:buFont typeface="Bebas Neue"/>
              <a:buNone/>
              <a:defRPr sz="2400">
                <a:latin typeface="Bebas Neue"/>
                <a:ea typeface="Bebas Neue"/>
                <a:cs typeface="Bebas Neue"/>
                <a:sym typeface="Bebas Neue"/>
              </a:defRPr>
            </a:lvl9pPr>
          </a:lstStyle>
          <a:p>
            <a:endParaRPr/>
          </a:p>
        </p:txBody>
      </p:sp>
      <p:grpSp>
        <p:nvGrpSpPr>
          <p:cNvPr id="593" name="Google Shape;593;p21"/>
          <p:cNvGrpSpPr/>
          <p:nvPr/>
        </p:nvGrpSpPr>
        <p:grpSpPr>
          <a:xfrm>
            <a:off x="8682975" y="3058150"/>
            <a:ext cx="661075" cy="724625"/>
            <a:chOff x="6434675" y="1608650"/>
            <a:chExt cx="661075" cy="724625"/>
          </a:xfrm>
        </p:grpSpPr>
        <p:sp>
          <p:nvSpPr>
            <p:cNvPr id="594" name="Google Shape;594;p21"/>
            <p:cNvSpPr/>
            <p:nvPr/>
          </p:nvSpPr>
          <p:spPr>
            <a:xfrm>
              <a:off x="6724825" y="1900050"/>
              <a:ext cx="25900" cy="20000"/>
            </a:xfrm>
            <a:custGeom>
              <a:avLst/>
              <a:gdLst/>
              <a:ahLst/>
              <a:cxnLst/>
              <a:rect l="l" t="t" r="r" b="b"/>
              <a:pathLst>
                <a:path w="1036" h="800" extrusionOk="0">
                  <a:moveTo>
                    <a:pt x="495" y="1"/>
                  </a:moveTo>
                  <a:cubicBezTo>
                    <a:pt x="488" y="1"/>
                    <a:pt x="480" y="2"/>
                    <a:pt x="473" y="4"/>
                  </a:cubicBezTo>
                  <a:cubicBezTo>
                    <a:pt x="286" y="49"/>
                    <a:pt x="161" y="281"/>
                    <a:pt x="1" y="432"/>
                  </a:cubicBezTo>
                  <a:cubicBezTo>
                    <a:pt x="152" y="566"/>
                    <a:pt x="286" y="789"/>
                    <a:pt x="438" y="798"/>
                  </a:cubicBezTo>
                  <a:cubicBezTo>
                    <a:pt x="444" y="799"/>
                    <a:pt x="451" y="799"/>
                    <a:pt x="457" y="799"/>
                  </a:cubicBezTo>
                  <a:cubicBezTo>
                    <a:pt x="604" y="799"/>
                    <a:pt x="771" y="612"/>
                    <a:pt x="1035" y="432"/>
                  </a:cubicBezTo>
                  <a:cubicBezTo>
                    <a:pt x="785" y="232"/>
                    <a:pt x="605" y="1"/>
                    <a:pt x="4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1"/>
            <p:cNvSpPr/>
            <p:nvPr/>
          </p:nvSpPr>
          <p:spPr>
            <a:xfrm>
              <a:off x="6724825" y="2132975"/>
              <a:ext cx="20775" cy="25675"/>
            </a:xfrm>
            <a:custGeom>
              <a:avLst/>
              <a:gdLst/>
              <a:ahLst/>
              <a:cxnLst/>
              <a:rect l="l" t="t" r="r" b="b"/>
              <a:pathLst>
                <a:path w="831" h="1027" extrusionOk="0">
                  <a:moveTo>
                    <a:pt x="482" y="1"/>
                  </a:moveTo>
                  <a:cubicBezTo>
                    <a:pt x="322" y="143"/>
                    <a:pt x="81" y="259"/>
                    <a:pt x="36" y="429"/>
                  </a:cubicBezTo>
                  <a:cubicBezTo>
                    <a:pt x="1" y="554"/>
                    <a:pt x="224" y="750"/>
                    <a:pt x="411" y="1027"/>
                  </a:cubicBezTo>
                  <a:cubicBezTo>
                    <a:pt x="616" y="759"/>
                    <a:pt x="830" y="607"/>
                    <a:pt x="830" y="456"/>
                  </a:cubicBezTo>
                  <a:cubicBezTo>
                    <a:pt x="830" y="304"/>
                    <a:pt x="607" y="152"/>
                    <a:pt x="4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1"/>
            <p:cNvSpPr/>
            <p:nvPr/>
          </p:nvSpPr>
          <p:spPr>
            <a:xfrm>
              <a:off x="6434900" y="2074100"/>
              <a:ext cx="20975" cy="25900"/>
            </a:xfrm>
            <a:custGeom>
              <a:avLst/>
              <a:gdLst/>
              <a:ahLst/>
              <a:cxnLst/>
              <a:rect l="l" t="t" r="r" b="b"/>
              <a:pathLst>
                <a:path w="839" h="1036" extrusionOk="0">
                  <a:moveTo>
                    <a:pt x="384" y="1"/>
                  </a:moveTo>
                  <a:cubicBezTo>
                    <a:pt x="250" y="143"/>
                    <a:pt x="36" y="286"/>
                    <a:pt x="9" y="447"/>
                  </a:cubicBezTo>
                  <a:cubicBezTo>
                    <a:pt x="0" y="589"/>
                    <a:pt x="197" y="759"/>
                    <a:pt x="375" y="1035"/>
                  </a:cubicBezTo>
                  <a:cubicBezTo>
                    <a:pt x="598" y="768"/>
                    <a:pt x="839" y="580"/>
                    <a:pt x="812" y="473"/>
                  </a:cubicBezTo>
                  <a:cubicBezTo>
                    <a:pt x="759" y="286"/>
                    <a:pt x="536" y="152"/>
                    <a:pt x="3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1"/>
            <p:cNvSpPr/>
            <p:nvPr/>
          </p:nvSpPr>
          <p:spPr>
            <a:xfrm>
              <a:off x="6550425" y="2074100"/>
              <a:ext cx="21200" cy="25675"/>
            </a:xfrm>
            <a:custGeom>
              <a:avLst/>
              <a:gdLst/>
              <a:ahLst/>
              <a:cxnLst/>
              <a:rect l="l" t="t" r="r" b="b"/>
              <a:pathLst>
                <a:path w="848" h="1027" extrusionOk="0">
                  <a:moveTo>
                    <a:pt x="437" y="1"/>
                  </a:moveTo>
                  <a:cubicBezTo>
                    <a:pt x="286" y="161"/>
                    <a:pt x="72" y="304"/>
                    <a:pt x="27" y="491"/>
                  </a:cubicBezTo>
                  <a:cubicBezTo>
                    <a:pt x="0" y="598"/>
                    <a:pt x="259" y="777"/>
                    <a:pt x="482" y="1026"/>
                  </a:cubicBezTo>
                  <a:cubicBezTo>
                    <a:pt x="652" y="750"/>
                    <a:pt x="848" y="571"/>
                    <a:pt x="830" y="429"/>
                  </a:cubicBezTo>
                  <a:cubicBezTo>
                    <a:pt x="803" y="268"/>
                    <a:pt x="571" y="143"/>
                    <a:pt x="4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1"/>
            <p:cNvSpPr/>
            <p:nvPr/>
          </p:nvSpPr>
          <p:spPr>
            <a:xfrm>
              <a:off x="7015425" y="2074725"/>
              <a:ext cx="25675" cy="20175"/>
            </a:xfrm>
            <a:custGeom>
              <a:avLst/>
              <a:gdLst/>
              <a:ahLst/>
              <a:cxnLst/>
              <a:rect l="l" t="t" r="r" b="b"/>
              <a:pathLst>
                <a:path w="1027" h="807" extrusionOk="0">
                  <a:moveTo>
                    <a:pt x="498" y="0"/>
                  </a:moveTo>
                  <a:cubicBezTo>
                    <a:pt x="493" y="0"/>
                    <a:pt x="488" y="1"/>
                    <a:pt x="482" y="2"/>
                  </a:cubicBezTo>
                  <a:cubicBezTo>
                    <a:pt x="295" y="47"/>
                    <a:pt x="161" y="270"/>
                    <a:pt x="1" y="422"/>
                  </a:cubicBezTo>
                  <a:cubicBezTo>
                    <a:pt x="143" y="555"/>
                    <a:pt x="268" y="778"/>
                    <a:pt x="429" y="805"/>
                  </a:cubicBezTo>
                  <a:cubicBezTo>
                    <a:pt x="435" y="806"/>
                    <a:pt x="441" y="806"/>
                    <a:pt x="447" y="806"/>
                  </a:cubicBezTo>
                  <a:cubicBezTo>
                    <a:pt x="587" y="806"/>
                    <a:pt x="762" y="620"/>
                    <a:pt x="1027" y="457"/>
                  </a:cubicBezTo>
                  <a:cubicBezTo>
                    <a:pt x="780" y="245"/>
                    <a:pt x="607" y="0"/>
                    <a:pt x="4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1"/>
            <p:cNvSpPr/>
            <p:nvPr/>
          </p:nvSpPr>
          <p:spPr>
            <a:xfrm>
              <a:off x="6666400" y="2191775"/>
              <a:ext cx="25675" cy="19750"/>
            </a:xfrm>
            <a:custGeom>
              <a:avLst/>
              <a:gdLst/>
              <a:ahLst/>
              <a:cxnLst/>
              <a:rect l="l" t="t" r="r" b="b"/>
              <a:pathLst>
                <a:path w="1027" h="790" extrusionOk="0">
                  <a:moveTo>
                    <a:pt x="505" y="0"/>
                  </a:moveTo>
                  <a:cubicBezTo>
                    <a:pt x="497" y="0"/>
                    <a:pt x="490" y="1"/>
                    <a:pt x="482" y="4"/>
                  </a:cubicBezTo>
                  <a:cubicBezTo>
                    <a:pt x="304" y="48"/>
                    <a:pt x="161" y="263"/>
                    <a:pt x="0" y="405"/>
                  </a:cubicBezTo>
                  <a:cubicBezTo>
                    <a:pt x="152" y="548"/>
                    <a:pt x="277" y="762"/>
                    <a:pt x="437" y="789"/>
                  </a:cubicBezTo>
                  <a:cubicBezTo>
                    <a:pt x="443" y="790"/>
                    <a:pt x="449" y="790"/>
                    <a:pt x="455" y="790"/>
                  </a:cubicBezTo>
                  <a:cubicBezTo>
                    <a:pt x="594" y="790"/>
                    <a:pt x="761" y="594"/>
                    <a:pt x="1026" y="423"/>
                  </a:cubicBezTo>
                  <a:cubicBezTo>
                    <a:pt x="793" y="231"/>
                    <a:pt x="621" y="0"/>
                    <a:pt x="5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1"/>
            <p:cNvSpPr/>
            <p:nvPr/>
          </p:nvSpPr>
          <p:spPr>
            <a:xfrm>
              <a:off x="6783475" y="2191850"/>
              <a:ext cx="25225" cy="19750"/>
            </a:xfrm>
            <a:custGeom>
              <a:avLst/>
              <a:gdLst/>
              <a:ahLst/>
              <a:cxnLst/>
              <a:rect l="l" t="t" r="r" b="b"/>
              <a:pathLst>
                <a:path w="1009" h="790" extrusionOk="0">
                  <a:moveTo>
                    <a:pt x="456" y="1"/>
                  </a:moveTo>
                  <a:cubicBezTo>
                    <a:pt x="307" y="1"/>
                    <a:pt x="158" y="208"/>
                    <a:pt x="1" y="322"/>
                  </a:cubicBezTo>
                  <a:cubicBezTo>
                    <a:pt x="135" y="491"/>
                    <a:pt x="242" y="732"/>
                    <a:pt x="411" y="786"/>
                  </a:cubicBezTo>
                  <a:cubicBezTo>
                    <a:pt x="420" y="789"/>
                    <a:pt x="429" y="790"/>
                    <a:pt x="439" y="790"/>
                  </a:cubicBezTo>
                  <a:cubicBezTo>
                    <a:pt x="558" y="790"/>
                    <a:pt x="753" y="594"/>
                    <a:pt x="1009" y="429"/>
                  </a:cubicBezTo>
                  <a:cubicBezTo>
                    <a:pt x="759" y="224"/>
                    <a:pt x="616" y="10"/>
                    <a:pt x="465" y="1"/>
                  </a:cubicBezTo>
                  <a:cubicBezTo>
                    <a:pt x="462" y="1"/>
                    <a:pt x="459" y="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1"/>
            <p:cNvSpPr/>
            <p:nvPr/>
          </p:nvSpPr>
          <p:spPr>
            <a:xfrm>
              <a:off x="6725725" y="2244500"/>
              <a:ext cx="20550" cy="25675"/>
            </a:xfrm>
            <a:custGeom>
              <a:avLst/>
              <a:gdLst/>
              <a:ahLst/>
              <a:cxnLst/>
              <a:rect l="l" t="t" r="r" b="b"/>
              <a:pathLst>
                <a:path w="822" h="1027" extrusionOk="0">
                  <a:moveTo>
                    <a:pt x="429" y="0"/>
                  </a:moveTo>
                  <a:cubicBezTo>
                    <a:pt x="214" y="268"/>
                    <a:pt x="0" y="419"/>
                    <a:pt x="0" y="571"/>
                  </a:cubicBezTo>
                  <a:cubicBezTo>
                    <a:pt x="0" y="723"/>
                    <a:pt x="214" y="874"/>
                    <a:pt x="339" y="1026"/>
                  </a:cubicBezTo>
                  <a:cubicBezTo>
                    <a:pt x="500" y="892"/>
                    <a:pt x="741" y="776"/>
                    <a:pt x="785" y="607"/>
                  </a:cubicBezTo>
                  <a:cubicBezTo>
                    <a:pt x="821" y="482"/>
                    <a:pt x="607" y="286"/>
                    <a:pt x="4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21"/>
            <p:cNvSpPr/>
            <p:nvPr/>
          </p:nvSpPr>
          <p:spPr>
            <a:xfrm>
              <a:off x="6550425" y="1724625"/>
              <a:ext cx="21200" cy="25900"/>
            </a:xfrm>
            <a:custGeom>
              <a:avLst/>
              <a:gdLst/>
              <a:ahLst/>
              <a:cxnLst/>
              <a:rect l="l" t="t" r="r" b="b"/>
              <a:pathLst>
                <a:path w="848" h="1036" extrusionOk="0">
                  <a:moveTo>
                    <a:pt x="446" y="0"/>
                  </a:moveTo>
                  <a:cubicBezTo>
                    <a:pt x="295" y="161"/>
                    <a:pt x="72" y="295"/>
                    <a:pt x="27" y="482"/>
                  </a:cubicBezTo>
                  <a:cubicBezTo>
                    <a:pt x="0" y="589"/>
                    <a:pt x="250" y="768"/>
                    <a:pt x="464" y="1035"/>
                  </a:cubicBezTo>
                  <a:cubicBezTo>
                    <a:pt x="643" y="750"/>
                    <a:pt x="848" y="580"/>
                    <a:pt x="830" y="437"/>
                  </a:cubicBezTo>
                  <a:cubicBezTo>
                    <a:pt x="803" y="277"/>
                    <a:pt x="580" y="143"/>
                    <a:pt x="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21"/>
            <p:cNvSpPr/>
            <p:nvPr/>
          </p:nvSpPr>
          <p:spPr>
            <a:xfrm>
              <a:off x="6899450" y="2074725"/>
              <a:ext cx="25675" cy="20150"/>
            </a:xfrm>
            <a:custGeom>
              <a:avLst/>
              <a:gdLst/>
              <a:ahLst/>
              <a:cxnLst/>
              <a:rect l="l" t="t" r="r" b="b"/>
              <a:pathLst>
                <a:path w="1027" h="806" extrusionOk="0">
                  <a:moveTo>
                    <a:pt x="466" y="0"/>
                  </a:moveTo>
                  <a:cubicBezTo>
                    <a:pt x="459" y="0"/>
                    <a:pt x="453" y="1"/>
                    <a:pt x="447" y="2"/>
                  </a:cubicBezTo>
                  <a:cubicBezTo>
                    <a:pt x="268" y="56"/>
                    <a:pt x="144" y="297"/>
                    <a:pt x="1" y="448"/>
                  </a:cubicBezTo>
                  <a:cubicBezTo>
                    <a:pt x="152" y="573"/>
                    <a:pt x="295" y="796"/>
                    <a:pt x="447" y="805"/>
                  </a:cubicBezTo>
                  <a:cubicBezTo>
                    <a:pt x="450" y="805"/>
                    <a:pt x="453" y="805"/>
                    <a:pt x="456" y="805"/>
                  </a:cubicBezTo>
                  <a:cubicBezTo>
                    <a:pt x="605" y="805"/>
                    <a:pt x="764" y="596"/>
                    <a:pt x="1027" y="413"/>
                  </a:cubicBezTo>
                  <a:cubicBezTo>
                    <a:pt x="773" y="218"/>
                    <a:pt x="584" y="0"/>
                    <a:pt x="4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1"/>
            <p:cNvSpPr/>
            <p:nvPr/>
          </p:nvSpPr>
          <p:spPr>
            <a:xfrm>
              <a:off x="7015200" y="1720375"/>
              <a:ext cx="21000" cy="25675"/>
            </a:xfrm>
            <a:custGeom>
              <a:avLst/>
              <a:gdLst/>
              <a:ahLst/>
              <a:cxnLst/>
              <a:rect l="l" t="t" r="r" b="b"/>
              <a:pathLst>
                <a:path w="840" h="1027" extrusionOk="0">
                  <a:moveTo>
                    <a:pt x="438" y="1"/>
                  </a:moveTo>
                  <a:cubicBezTo>
                    <a:pt x="233" y="277"/>
                    <a:pt x="1" y="465"/>
                    <a:pt x="37" y="590"/>
                  </a:cubicBezTo>
                  <a:cubicBezTo>
                    <a:pt x="81" y="759"/>
                    <a:pt x="322" y="884"/>
                    <a:pt x="483" y="1027"/>
                  </a:cubicBezTo>
                  <a:cubicBezTo>
                    <a:pt x="607" y="875"/>
                    <a:pt x="822" y="732"/>
                    <a:pt x="830" y="581"/>
                  </a:cubicBezTo>
                  <a:cubicBezTo>
                    <a:pt x="839" y="420"/>
                    <a:pt x="625" y="268"/>
                    <a:pt x="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21"/>
            <p:cNvSpPr/>
            <p:nvPr/>
          </p:nvSpPr>
          <p:spPr>
            <a:xfrm>
              <a:off x="6725275" y="1784150"/>
              <a:ext cx="25225" cy="19975"/>
            </a:xfrm>
            <a:custGeom>
              <a:avLst/>
              <a:gdLst/>
              <a:ahLst/>
              <a:cxnLst/>
              <a:rect l="l" t="t" r="r" b="b"/>
              <a:pathLst>
                <a:path w="1009" h="799" extrusionOk="0">
                  <a:moveTo>
                    <a:pt x="456" y="1"/>
                  </a:moveTo>
                  <a:cubicBezTo>
                    <a:pt x="453" y="1"/>
                    <a:pt x="450" y="1"/>
                    <a:pt x="447" y="1"/>
                  </a:cubicBezTo>
                  <a:cubicBezTo>
                    <a:pt x="295" y="1"/>
                    <a:pt x="152" y="215"/>
                    <a:pt x="0" y="340"/>
                  </a:cubicBezTo>
                  <a:cubicBezTo>
                    <a:pt x="134" y="501"/>
                    <a:pt x="250" y="742"/>
                    <a:pt x="429" y="795"/>
                  </a:cubicBezTo>
                  <a:cubicBezTo>
                    <a:pt x="436" y="798"/>
                    <a:pt x="445" y="799"/>
                    <a:pt x="453" y="799"/>
                  </a:cubicBezTo>
                  <a:cubicBezTo>
                    <a:pt x="564" y="799"/>
                    <a:pt x="752" y="594"/>
                    <a:pt x="1009" y="412"/>
                  </a:cubicBezTo>
                  <a:cubicBezTo>
                    <a:pt x="755" y="211"/>
                    <a:pt x="604" y="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21"/>
            <p:cNvSpPr/>
            <p:nvPr/>
          </p:nvSpPr>
          <p:spPr>
            <a:xfrm>
              <a:off x="6666400" y="1842100"/>
              <a:ext cx="25675" cy="19775"/>
            </a:xfrm>
            <a:custGeom>
              <a:avLst/>
              <a:gdLst/>
              <a:ahLst/>
              <a:cxnLst/>
              <a:rect l="l" t="t" r="r" b="b"/>
              <a:pathLst>
                <a:path w="1027" h="791" extrusionOk="0">
                  <a:moveTo>
                    <a:pt x="508" y="1"/>
                  </a:moveTo>
                  <a:cubicBezTo>
                    <a:pt x="502" y="1"/>
                    <a:pt x="496" y="1"/>
                    <a:pt x="491" y="3"/>
                  </a:cubicBezTo>
                  <a:cubicBezTo>
                    <a:pt x="304" y="47"/>
                    <a:pt x="161" y="261"/>
                    <a:pt x="0" y="413"/>
                  </a:cubicBezTo>
                  <a:cubicBezTo>
                    <a:pt x="143" y="547"/>
                    <a:pt x="277" y="770"/>
                    <a:pt x="437" y="788"/>
                  </a:cubicBezTo>
                  <a:cubicBezTo>
                    <a:pt x="446" y="789"/>
                    <a:pt x="455" y="790"/>
                    <a:pt x="463" y="790"/>
                  </a:cubicBezTo>
                  <a:cubicBezTo>
                    <a:pt x="601" y="790"/>
                    <a:pt x="766" y="599"/>
                    <a:pt x="1026" y="431"/>
                  </a:cubicBezTo>
                  <a:cubicBezTo>
                    <a:pt x="789" y="228"/>
                    <a:pt x="617" y="1"/>
                    <a:pt x="5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21"/>
            <p:cNvSpPr/>
            <p:nvPr/>
          </p:nvSpPr>
          <p:spPr>
            <a:xfrm>
              <a:off x="6783475" y="1837475"/>
              <a:ext cx="21000" cy="25000"/>
            </a:xfrm>
            <a:custGeom>
              <a:avLst/>
              <a:gdLst/>
              <a:ahLst/>
              <a:cxnLst/>
              <a:rect l="l" t="t" r="r" b="b"/>
              <a:pathLst>
                <a:path w="840" h="1000" extrusionOk="0">
                  <a:moveTo>
                    <a:pt x="358" y="0"/>
                  </a:moveTo>
                  <a:cubicBezTo>
                    <a:pt x="197" y="268"/>
                    <a:pt x="1" y="446"/>
                    <a:pt x="28" y="598"/>
                  </a:cubicBezTo>
                  <a:cubicBezTo>
                    <a:pt x="45" y="750"/>
                    <a:pt x="277" y="866"/>
                    <a:pt x="411" y="999"/>
                  </a:cubicBezTo>
                  <a:cubicBezTo>
                    <a:pt x="554" y="848"/>
                    <a:pt x="786" y="705"/>
                    <a:pt x="813" y="527"/>
                  </a:cubicBezTo>
                  <a:cubicBezTo>
                    <a:pt x="839" y="411"/>
                    <a:pt x="581" y="241"/>
                    <a:pt x="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21"/>
            <p:cNvSpPr/>
            <p:nvPr/>
          </p:nvSpPr>
          <p:spPr>
            <a:xfrm>
              <a:off x="6725500" y="2011650"/>
              <a:ext cx="19875" cy="25675"/>
            </a:xfrm>
            <a:custGeom>
              <a:avLst/>
              <a:gdLst/>
              <a:ahLst/>
              <a:cxnLst/>
              <a:rect l="l" t="t" r="r" b="b"/>
              <a:pathLst>
                <a:path w="795" h="1027" extrusionOk="0">
                  <a:moveTo>
                    <a:pt x="375" y="1"/>
                  </a:moveTo>
                  <a:cubicBezTo>
                    <a:pt x="197" y="295"/>
                    <a:pt x="0" y="482"/>
                    <a:pt x="18" y="625"/>
                  </a:cubicBezTo>
                  <a:cubicBezTo>
                    <a:pt x="45" y="777"/>
                    <a:pt x="286" y="893"/>
                    <a:pt x="429" y="1027"/>
                  </a:cubicBezTo>
                  <a:cubicBezTo>
                    <a:pt x="553" y="884"/>
                    <a:pt x="777" y="741"/>
                    <a:pt x="785" y="580"/>
                  </a:cubicBezTo>
                  <a:cubicBezTo>
                    <a:pt x="794" y="438"/>
                    <a:pt x="580" y="277"/>
                    <a:pt x="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21"/>
            <p:cNvSpPr/>
            <p:nvPr/>
          </p:nvSpPr>
          <p:spPr>
            <a:xfrm>
              <a:off x="7074525" y="1899475"/>
              <a:ext cx="21225" cy="25675"/>
            </a:xfrm>
            <a:custGeom>
              <a:avLst/>
              <a:gdLst/>
              <a:ahLst/>
              <a:cxnLst/>
              <a:rect l="l" t="t" r="r" b="b"/>
              <a:pathLst>
                <a:path w="849" h="1027" extrusionOk="0">
                  <a:moveTo>
                    <a:pt x="340" y="0"/>
                  </a:moveTo>
                  <a:cubicBezTo>
                    <a:pt x="215" y="152"/>
                    <a:pt x="10" y="313"/>
                    <a:pt x="10" y="473"/>
                  </a:cubicBezTo>
                  <a:cubicBezTo>
                    <a:pt x="1" y="616"/>
                    <a:pt x="224" y="768"/>
                    <a:pt x="438" y="1026"/>
                  </a:cubicBezTo>
                  <a:cubicBezTo>
                    <a:pt x="625" y="750"/>
                    <a:pt x="848" y="545"/>
                    <a:pt x="804" y="437"/>
                  </a:cubicBezTo>
                  <a:cubicBezTo>
                    <a:pt x="741" y="250"/>
                    <a:pt x="500" y="143"/>
                    <a:pt x="3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1"/>
            <p:cNvSpPr/>
            <p:nvPr/>
          </p:nvSpPr>
          <p:spPr>
            <a:xfrm>
              <a:off x="6434675" y="1958800"/>
              <a:ext cx="25450" cy="20175"/>
            </a:xfrm>
            <a:custGeom>
              <a:avLst/>
              <a:gdLst/>
              <a:ahLst/>
              <a:cxnLst/>
              <a:rect l="l" t="t" r="r" b="b"/>
              <a:pathLst>
                <a:path w="1018" h="807" extrusionOk="0">
                  <a:moveTo>
                    <a:pt x="446" y="0"/>
                  </a:moveTo>
                  <a:cubicBezTo>
                    <a:pt x="295" y="0"/>
                    <a:pt x="143" y="223"/>
                    <a:pt x="0" y="339"/>
                  </a:cubicBezTo>
                  <a:cubicBezTo>
                    <a:pt x="134" y="500"/>
                    <a:pt x="250" y="750"/>
                    <a:pt x="420" y="803"/>
                  </a:cubicBezTo>
                  <a:cubicBezTo>
                    <a:pt x="428" y="806"/>
                    <a:pt x="437" y="807"/>
                    <a:pt x="447" y="807"/>
                  </a:cubicBezTo>
                  <a:cubicBezTo>
                    <a:pt x="572" y="807"/>
                    <a:pt x="760" y="593"/>
                    <a:pt x="1017" y="411"/>
                  </a:cubicBezTo>
                  <a:cubicBezTo>
                    <a:pt x="759" y="214"/>
                    <a:pt x="607" y="0"/>
                    <a:pt x="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1"/>
            <p:cNvSpPr/>
            <p:nvPr/>
          </p:nvSpPr>
          <p:spPr>
            <a:xfrm>
              <a:off x="6550200" y="1953675"/>
              <a:ext cx="21200" cy="25875"/>
            </a:xfrm>
            <a:custGeom>
              <a:avLst/>
              <a:gdLst/>
              <a:ahLst/>
              <a:cxnLst/>
              <a:rect l="l" t="t" r="r" b="b"/>
              <a:pathLst>
                <a:path w="848" h="1035" extrusionOk="0">
                  <a:moveTo>
                    <a:pt x="420" y="0"/>
                  </a:moveTo>
                  <a:cubicBezTo>
                    <a:pt x="232" y="277"/>
                    <a:pt x="0" y="473"/>
                    <a:pt x="36" y="580"/>
                  </a:cubicBezTo>
                  <a:cubicBezTo>
                    <a:pt x="90" y="767"/>
                    <a:pt x="331" y="883"/>
                    <a:pt x="482" y="1035"/>
                  </a:cubicBezTo>
                  <a:cubicBezTo>
                    <a:pt x="607" y="883"/>
                    <a:pt x="821" y="732"/>
                    <a:pt x="839" y="571"/>
                  </a:cubicBezTo>
                  <a:cubicBezTo>
                    <a:pt x="848" y="428"/>
                    <a:pt x="625" y="268"/>
                    <a:pt x="4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21"/>
            <p:cNvSpPr/>
            <p:nvPr/>
          </p:nvSpPr>
          <p:spPr>
            <a:xfrm>
              <a:off x="6900125" y="1958125"/>
              <a:ext cx="21000" cy="25675"/>
            </a:xfrm>
            <a:custGeom>
              <a:avLst/>
              <a:gdLst/>
              <a:ahLst/>
              <a:cxnLst/>
              <a:rect l="l" t="t" r="r" b="b"/>
              <a:pathLst>
                <a:path w="840" h="1027" extrusionOk="0">
                  <a:moveTo>
                    <a:pt x="340" y="1"/>
                  </a:moveTo>
                  <a:cubicBezTo>
                    <a:pt x="215" y="161"/>
                    <a:pt x="1" y="313"/>
                    <a:pt x="1" y="464"/>
                  </a:cubicBezTo>
                  <a:cubicBezTo>
                    <a:pt x="9" y="616"/>
                    <a:pt x="224" y="768"/>
                    <a:pt x="429" y="1027"/>
                  </a:cubicBezTo>
                  <a:cubicBezTo>
                    <a:pt x="616" y="741"/>
                    <a:pt x="839" y="545"/>
                    <a:pt x="803" y="420"/>
                  </a:cubicBezTo>
                  <a:cubicBezTo>
                    <a:pt x="750" y="250"/>
                    <a:pt x="500" y="143"/>
                    <a:pt x="3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21"/>
            <p:cNvSpPr/>
            <p:nvPr/>
          </p:nvSpPr>
          <p:spPr>
            <a:xfrm>
              <a:off x="7015200" y="1958125"/>
              <a:ext cx="21000" cy="25675"/>
            </a:xfrm>
            <a:custGeom>
              <a:avLst/>
              <a:gdLst/>
              <a:ahLst/>
              <a:cxnLst/>
              <a:rect l="l" t="t" r="r" b="b"/>
              <a:pathLst>
                <a:path w="840" h="1027" extrusionOk="0">
                  <a:moveTo>
                    <a:pt x="483" y="1"/>
                  </a:moveTo>
                  <a:cubicBezTo>
                    <a:pt x="331" y="143"/>
                    <a:pt x="81" y="268"/>
                    <a:pt x="37" y="438"/>
                  </a:cubicBezTo>
                  <a:cubicBezTo>
                    <a:pt x="1" y="554"/>
                    <a:pt x="242" y="750"/>
                    <a:pt x="438" y="1027"/>
                  </a:cubicBezTo>
                  <a:cubicBezTo>
                    <a:pt x="625" y="759"/>
                    <a:pt x="839" y="607"/>
                    <a:pt x="830" y="447"/>
                  </a:cubicBezTo>
                  <a:cubicBezTo>
                    <a:pt x="822" y="295"/>
                    <a:pt x="607" y="152"/>
                    <a:pt x="4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21"/>
            <p:cNvSpPr/>
            <p:nvPr/>
          </p:nvSpPr>
          <p:spPr>
            <a:xfrm>
              <a:off x="6610200" y="2017000"/>
              <a:ext cx="24325" cy="19675"/>
            </a:xfrm>
            <a:custGeom>
              <a:avLst/>
              <a:gdLst/>
              <a:ahLst/>
              <a:cxnLst/>
              <a:rect l="l" t="t" r="r" b="b"/>
              <a:pathLst>
                <a:path w="973" h="787" extrusionOk="0">
                  <a:moveTo>
                    <a:pt x="376" y="0"/>
                  </a:moveTo>
                  <a:cubicBezTo>
                    <a:pt x="373" y="0"/>
                    <a:pt x="369" y="1"/>
                    <a:pt x="366" y="1"/>
                  </a:cubicBezTo>
                  <a:cubicBezTo>
                    <a:pt x="232" y="10"/>
                    <a:pt x="0" y="251"/>
                    <a:pt x="0" y="393"/>
                  </a:cubicBezTo>
                  <a:cubicBezTo>
                    <a:pt x="0" y="536"/>
                    <a:pt x="232" y="777"/>
                    <a:pt x="375" y="786"/>
                  </a:cubicBezTo>
                  <a:cubicBezTo>
                    <a:pt x="378" y="786"/>
                    <a:pt x="381" y="786"/>
                    <a:pt x="384" y="786"/>
                  </a:cubicBezTo>
                  <a:cubicBezTo>
                    <a:pt x="533" y="786"/>
                    <a:pt x="693" y="585"/>
                    <a:pt x="973" y="393"/>
                  </a:cubicBezTo>
                  <a:cubicBezTo>
                    <a:pt x="693" y="201"/>
                    <a:pt x="533"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21"/>
            <p:cNvSpPr/>
            <p:nvPr/>
          </p:nvSpPr>
          <p:spPr>
            <a:xfrm>
              <a:off x="6899450" y="1725275"/>
              <a:ext cx="25675" cy="20150"/>
            </a:xfrm>
            <a:custGeom>
              <a:avLst/>
              <a:gdLst/>
              <a:ahLst/>
              <a:cxnLst/>
              <a:rect l="l" t="t" r="r" b="b"/>
              <a:pathLst>
                <a:path w="1027" h="806" extrusionOk="0">
                  <a:moveTo>
                    <a:pt x="495" y="0"/>
                  </a:moveTo>
                  <a:cubicBezTo>
                    <a:pt x="491" y="0"/>
                    <a:pt x="487" y="0"/>
                    <a:pt x="483" y="1"/>
                  </a:cubicBezTo>
                  <a:cubicBezTo>
                    <a:pt x="304" y="37"/>
                    <a:pt x="161" y="260"/>
                    <a:pt x="1" y="403"/>
                  </a:cubicBezTo>
                  <a:cubicBezTo>
                    <a:pt x="135" y="545"/>
                    <a:pt x="260" y="777"/>
                    <a:pt x="411" y="804"/>
                  </a:cubicBezTo>
                  <a:cubicBezTo>
                    <a:pt x="418" y="805"/>
                    <a:pt x="425" y="805"/>
                    <a:pt x="432" y="805"/>
                  </a:cubicBezTo>
                  <a:cubicBezTo>
                    <a:pt x="579" y="805"/>
                    <a:pt x="754" y="627"/>
                    <a:pt x="1027" y="465"/>
                  </a:cubicBezTo>
                  <a:cubicBezTo>
                    <a:pt x="785" y="249"/>
                    <a:pt x="619" y="0"/>
                    <a:pt x="4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21"/>
            <p:cNvSpPr/>
            <p:nvPr/>
          </p:nvSpPr>
          <p:spPr>
            <a:xfrm>
              <a:off x="6841925" y="2016325"/>
              <a:ext cx="19875" cy="25675"/>
            </a:xfrm>
            <a:custGeom>
              <a:avLst/>
              <a:gdLst/>
              <a:ahLst/>
              <a:cxnLst/>
              <a:rect l="l" t="t" r="r" b="b"/>
              <a:pathLst>
                <a:path w="795" h="1027" extrusionOk="0">
                  <a:moveTo>
                    <a:pt x="366" y="1"/>
                  </a:moveTo>
                  <a:cubicBezTo>
                    <a:pt x="241" y="153"/>
                    <a:pt x="9" y="295"/>
                    <a:pt x="0" y="447"/>
                  </a:cubicBezTo>
                  <a:cubicBezTo>
                    <a:pt x="0" y="599"/>
                    <a:pt x="223" y="750"/>
                    <a:pt x="446" y="1027"/>
                  </a:cubicBezTo>
                  <a:cubicBezTo>
                    <a:pt x="607" y="724"/>
                    <a:pt x="794" y="545"/>
                    <a:pt x="767" y="393"/>
                  </a:cubicBezTo>
                  <a:cubicBezTo>
                    <a:pt x="741" y="242"/>
                    <a:pt x="509" y="135"/>
                    <a:pt x="3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21"/>
            <p:cNvSpPr/>
            <p:nvPr/>
          </p:nvSpPr>
          <p:spPr>
            <a:xfrm>
              <a:off x="6666625" y="1609300"/>
              <a:ext cx="25225" cy="20150"/>
            </a:xfrm>
            <a:custGeom>
              <a:avLst/>
              <a:gdLst/>
              <a:ahLst/>
              <a:cxnLst/>
              <a:rect l="l" t="t" r="r" b="b"/>
              <a:pathLst>
                <a:path w="1009" h="806" extrusionOk="0">
                  <a:moveTo>
                    <a:pt x="447" y="0"/>
                  </a:moveTo>
                  <a:cubicBezTo>
                    <a:pt x="441" y="0"/>
                    <a:pt x="435" y="0"/>
                    <a:pt x="428" y="1"/>
                  </a:cubicBezTo>
                  <a:cubicBezTo>
                    <a:pt x="268" y="19"/>
                    <a:pt x="143" y="242"/>
                    <a:pt x="0" y="376"/>
                  </a:cubicBezTo>
                  <a:cubicBezTo>
                    <a:pt x="152" y="527"/>
                    <a:pt x="295" y="751"/>
                    <a:pt x="482" y="804"/>
                  </a:cubicBezTo>
                  <a:cubicBezTo>
                    <a:pt x="487" y="805"/>
                    <a:pt x="492" y="806"/>
                    <a:pt x="497" y="806"/>
                  </a:cubicBezTo>
                  <a:cubicBezTo>
                    <a:pt x="597" y="806"/>
                    <a:pt x="771" y="562"/>
                    <a:pt x="1008" y="358"/>
                  </a:cubicBezTo>
                  <a:cubicBezTo>
                    <a:pt x="752" y="187"/>
                    <a:pt x="586" y="0"/>
                    <a:pt x="4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1"/>
            <p:cNvSpPr/>
            <p:nvPr/>
          </p:nvSpPr>
          <p:spPr>
            <a:xfrm>
              <a:off x="6784150" y="1608650"/>
              <a:ext cx="20775" cy="25675"/>
            </a:xfrm>
            <a:custGeom>
              <a:avLst/>
              <a:gdLst/>
              <a:ahLst/>
              <a:cxnLst/>
              <a:rect l="l" t="t" r="r" b="b"/>
              <a:pathLst>
                <a:path w="831" h="1027" extrusionOk="0">
                  <a:moveTo>
                    <a:pt x="322" y="0"/>
                  </a:moveTo>
                  <a:cubicBezTo>
                    <a:pt x="206" y="161"/>
                    <a:pt x="1" y="313"/>
                    <a:pt x="1" y="464"/>
                  </a:cubicBezTo>
                  <a:cubicBezTo>
                    <a:pt x="1" y="616"/>
                    <a:pt x="215" y="768"/>
                    <a:pt x="420" y="1026"/>
                  </a:cubicBezTo>
                  <a:cubicBezTo>
                    <a:pt x="607" y="741"/>
                    <a:pt x="830" y="536"/>
                    <a:pt x="795" y="420"/>
                  </a:cubicBezTo>
                  <a:cubicBezTo>
                    <a:pt x="741" y="250"/>
                    <a:pt x="491" y="143"/>
                    <a:pt x="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1"/>
            <p:cNvSpPr/>
            <p:nvPr/>
          </p:nvSpPr>
          <p:spPr>
            <a:xfrm>
              <a:off x="6609300" y="1667500"/>
              <a:ext cx="20550" cy="24575"/>
            </a:xfrm>
            <a:custGeom>
              <a:avLst/>
              <a:gdLst/>
              <a:ahLst/>
              <a:cxnLst/>
              <a:rect l="l" t="t" r="r" b="b"/>
              <a:pathLst>
                <a:path w="822" h="983" extrusionOk="0">
                  <a:moveTo>
                    <a:pt x="398" y="1"/>
                  </a:moveTo>
                  <a:cubicBezTo>
                    <a:pt x="270" y="1"/>
                    <a:pt x="44" y="239"/>
                    <a:pt x="18" y="385"/>
                  </a:cubicBezTo>
                  <a:cubicBezTo>
                    <a:pt x="1" y="528"/>
                    <a:pt x="206" y="697"/>
                    <a:pt x="384" y="983"/>
                  </a:cubicBezTo>
                  <a:cubicBezTo>
                    <a:pt x="598" y="706"/>
                    <a:pt x="821" y="546"/>
                    <a:pt x="812" y="403"/>
                  </a:cubicBezTo>
                  <a:cubicBezTo>
                    <a:pt x="794" y="242"/>
                    <a:pt x="563" y="19"/>
                    <a:pt x="411" y="2"/>
                  </a:cubicBezTo>
                  <a:cubicBezTo>
                    <a:pt x="407" y="1"/>
                    <a:pt x="402" y="1"/>
                    <a:pt x="3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1"/>
            <p:cNvSpPr/>
            <p:nvPr/>
          </p:nvSpPr>
          <p:spPr>
            <a:xfrm>
              <a:off x="6957900" y="1900350"/>
              <a:ext cx="25450" cy="19450"/>
            </a:xfrm>
            <a:custGeom>
              <a:avLst/>
              <a:gdLst/>
              <a:ahLst/>
              <a:cxnLst/>
              <a:rect l="l" t="t" r="r" b="b"/>
              <a:pathLst>
                <a:path w="1018" h="778" extrusionOk="0">
                  <a:moveTo>
                    <a:pt x="427" y="0"/>
                  </a:moveTo>
                  <a:cubicBezTo>
                    <a:pt x="422" y="0"/>
                    <a:pt x="416" y="0"/>
                    <a:pt x="410" y="1"/>
                  </a:cubicBezTo>
                  <a:cubicBezTo>
                    <a:pt x="259" y="19"/>
                    <a:pt x="134" y="260"/>
                    <a:pt x="0" y="402"/>
                  </a:cubicBezTo>
                  <a:cubicBezTo>
                    <a:pt x="143" y="536"/>
                    <a:pt x="277" y="759"/>
                    <a:pt x="428" y="777"/>
                  </a:cubicBezTo>
                  <a:cubicBezTo>
                    <a:pt x="431" y="777"/>
                    <a:pt x="434" y="777"/>
                    <a:pt x="437" y="777"/>
                  </a:cubicBezTo>
                  <a:cubicBezTo>
                    <a:pt x="578" y="777"/>
                    <a:pt x="746" y="577"/>
                    <a:pt x="1017" y="385"/>
                  </a:cubicBezTo>
                  <a:cubicBezTo>
                    <a:pt x="743" y="205"/>
                    <a:pt x="567" y="0"/>
                    <a:pt x="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1"/>
            <p:cNvSpPr/>
            <p:nvPr/>
          </p:nvSpPr>
          <p:spPr>
            <a:xfrm>
              <a:off x="6836350" y="1667275"/>
              <a:ext cx="25225" cy="19675"/>
            </a:xfrm>
            <a:custGeom>
              <a:avLst/>
              <a:gdLst/>
              <a:ahLst/>
              <a:cxnLst/>
              <a:rect l="l" t="t" r="r" b="b"/>
              <a:pathLst>
                <a:path w="1009" h="787" extrusionOk="0">
                  <a:moveTo>
                    <a:pt x="624" y="1"/>
                  </a:moveTo>
                  <a:cubicBezTo>
                    <a:pt x="475" y="1"/>
                    <a:pt x="291" y="196"/>
                    <a:pt x="0" y="367"/>
                  </a:cubicBezTo>
                  <a:cubicBezTo>
                    <a:pt x="277" y="573"/>
                    <a:pt x="437" y="787"/>
                    <a:pt x="589" y="787"/>
                  </a:cubicBezTo>
                  <a:cubicBezTo>
                    <a:pt x="741" y="778"/>
                    <a:pt x="999" y="555"/>
                    <a:pt x="999" y="421"/>
                  </a:cubicBezTo>
                  <a:cubicBezTo>
                    <a:pt x="1008" y="278"/>
                    <a:pt x="785" y="19"/>
                    <a:pt x="642" y="2"/>
                  </a:cubicBezTo>
                  <a:cubicBezTo>
                    <a:pt x="636" y="1"/>
                    <a:pt x="630" y="1"/>
                    <a:pt x="6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1"/>
            <p:cNvSpPr/>
            <p:nvPr/>
          </p:nvSpPr>
          <p:spPr>
            <a:xfrm>
              <a:off x="6492425" y="1900350"/>
              <a:ext cx="25675" cy="19475"/>
            </a:xfrm>
            <a:custGeom>
              <a:avLst/>
              <a:gdLst/>
              <a:ahLst/>
              <a:cxnLst/>
              <a:rect l="l" t="t" r="r" b="b"/>
              <a:pathLst>
                <a:path w="1027" h="779" extrusionOk="0">
                  <a:moveTo>
                    <a:pt x="447" y="1"/>
                  </a:moveTo>
                  <a:cubicBezTo>
                    <a:pt x="444" y="1"/>
                    <a:pt x="441" y="1"/>
                    <a:pt x="438" y="1"/>
                  </a:cubicBezTo>
                  <a:cubicBezTo>
                    <a:pt x="277" y="19"/>
                    <a:pt x="144" y="251"/>
                    <a:pt x="1" y="385"/>
                  </a:cubicBezTo>
                  <a:cubicBezTo>
                    <a:pt x="135" y="527"/>
                    <a:pt x="260" y="750"/>
                    <a:pt x="411" y="777"/>
                  </a:cubicBezTo>
                  <a:cubicBezTo>
                    <a:pt x="417" y="778"/>
                    <a:pt x="423" y="778"/>
                    <a:pt x="430" y="778"/>
                  </a:cubicBezTo>
                  <a:cubicBezTo>
                    <a:pt x="569" y="778"/>
                    <a:pt x="745" y="591"/>
                    <a:pt x="1027" y="420"/>
                  </a:cubicBezTo>
                  <a:cubicBezTo>
                    <a:pt x="747" y="211"/>
                    <a:pt x="587" y="1"/>
                    <a:pt x="4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21"/>
            <p:cNvSpPr/>
            <p:nvPr/>
          </p:nvSpPr>
          <p:spPr>
            <a:xfrm>
              <a:off x="6666625" y="1720150"/>
              <a:ext cx="20750" cy="25900"/>
            </a:xfrm>
            <a:custGeom>
              <a:avLst/>
              <a:gdLst/>
              <a:ahLst/>
              <a:cxnLst/>
              <a:rect l="l" t="t" r="r" b="b"/>
              <a:pathLst>
                <a:path w="830" h="1036" extrusionOk="0">
                  <a:moveTo>
                    <a:pt x="446" y="1"/>
                  </a:moveTo>
                  <a:cubicBezTo>
                    <a:pt x="241" y="277"/>
                    <a:pt x="0" y="465"/>
                    <a:pt x="27" y="581"/>
                  </a:cubicBezTo>
                  <a:cubicBezTo>
                    <a:pt x="72" y="759"/>
                    <a:pt x="304" y="884"/>
                    <a:pt x="464" y="1036"/>
                  </a:cubicBezTo>
                  <a:cubicBezTo>
                    <a:pt x="589" y="893"/>
                    <a:pt x="803" y="750"/>
                    <a:pt x="821" y="599"/>
                  </a:cubicBezTo>
                  <a:cubicBezTo>
                    <a:pt x="830" y="447"/>
                    <a:pt x="634" y="277"/>
                    <a:pt x="4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1"/>
            <p:cNvSpPr/>
            <p:nvPr/>
          </p:nvSpPr>
          <p:spPr>
            <a:xfrm>
              <a:off x="6784150" y="2069875"/>
              <a:ext cx="20775" cy="25650"/>
            </a:xfrm>
            <a:custGeom>
              <a:avLst/>
              <a:gdLst/>
              <a:ahLst/>
              <a:cxnLst/>
              <a:rect l="l" t="t" r="r" b="b"/>
              <a:pathLst>
                <a:path w="831" h="1026" extrusionOk="0">
                  <a:moveTo>
                    <a:pt x="402" y="0"/>
                  </a:moveTo>
                  <a:cubicBezTo>
                    <a:pt x="206" y="259"/>
                    <a:pt x="1" y="419"/>
                    <a:pt x="1" y="571"/>
                  </a:cubicBezTo>
                  <a:cubicBezTo>
                    <a:pt x="10" y="723"/>
                    <a:pt x="215" y="874"/>
                    <a:pt x="340" y="1026"/>
                  </a:cubicBezTo>
                  <a:cubicBezTo>
                    <a:pt x="500" y="883"/>
                    <a:pt x="741" y="767"/>
                    <a:pt x="795" y="598"/>
                  </a:cubicBezTo>
                  <a:cubicBezTo>
                    <a:pt x="830" y="473"/>
                    <a:pt x="598" y="277"/>
                    <a:pt x="4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1"/>
            <p:cNvSpPr/>
            <p:nvPr/>
          </p:nvSpPr>
          <p:spPr>
            <a:xfrm>
              <a:off x="6841025" y="1899825"/>
              <a:ext cx="25450" cy="20225"/>
            </a:xfrm>
            <a:custGeom>
              <a:avLst/>
              <a:gdLst/>
              <a:ahLst/>
              <a:cxnLst/>
              <a:rect l="l" t="t" r="r" b="b"/>
              <a:pathLst>
                <a:path w="1018" h="809" extrusionOk="0">
                  <a:moveTo>
                    <a:pt x="469" y="1"/>
                  </a:moveTo>
                  <a:cubicBezTo>
                    <a:pt x="461" y="1"/>
                    <a:pt x="454" y="2"/>
                    <a:pt x="447" y="4"/>
                  </a:cubicBezTo>
                  <a:cubicBezTo>
                    <a:pt x="268" y="76"/>
                    <a:pt x="143" y="299"/>
                    <a:pt x="0" y="459"/>
                  </a:cubicBezTo>
                  <a:cubicBezTo>
                    <a:pt x="152" y="584"/>
                    <a:pt x="295" y="798"/>
                    <a:pt x="464" y="807"/>
                  </a:cubicBezTo>
                  <a:cubicBezTo>
                    <a:pt x="469" y="808"/>
                    <a:pt x="475" y="808"/>
                    <a:pt x="480" y="808"/>
                  </a:cubicBezTo>
                  <a:cubicBezTo>
                    <a:pt x="610" y="808"/>
                    <a:pt x="769" y="594"/>
                    <a:pt x="1017" y="406"/>
                  </a:cubicBezTo>
                  <a:cubicBezTo>
                    <a:pt x="768" y="223"/>
                    <a:pt x="580" y="1"/>
                    <a:pt x="4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1"/>
            <p:cNvSpPr/>
            <p:nvPr/>
          </p:nvSpPr>
          <p:spPr>
            <a:xfrm>
              <a:off x="6609300" y="1899250"/>
              <a:ext cx="21000" cy="25900"/>
            </a:xfrm>
            <a:custGeom>
              <a:avLst/>
              <a:gdLst/>
              <a:ahLst/>
              <a:cxnLst/>
              <a:rect l="l" t="t" r="r" b="b"/>
              <a:pathLst>
                <a:path w="840" h="1036" extrusionOk="0">
                  <a:moveTo>
                    <a:pt x="375" y="0"/>
                  </a:moveTo>
                  <a:cubicBezTo>
                    <a:pt x="250" y="152"/>
                    <a:pt x="36" y="295"/>
                    <a:pt x="18" y="455"/>
                  </a:cubicBezTo>
                  <a:cubicBezTo>
                    <a:pt x="1" y="598"/>
                    <a:pt x="206" y="768"/>
                    <a:pt x="384" y="1035"/>
                  </a:cubicBezTo>
                  <a:cubicBezTo>
                    <a:pt x="598" y="768"/>
                    <a:pt x="839" y="580"/>
                    <a:pt x="812" y="473"/>
                  </a:cubicBezTo>
                  <a:cubicBezTo>
                    <a:pt x="759" y="286"/>
                    <a:pt x="527" y="161"/>
                    <a:pt x="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1"/>
            <p:cNvSpPr/>
            <p:nvPr/>
          </p:nvSpPr>
          <p:spPr>
            <a:xfrm>
              <a:off x="6492425" y="2133875"/>
              <a:ext cx="25675" cy="19450"/>
            </a:xfrm>
            <a:custGeom>
              <a:avLst/>
              <a:gdLst/>
              <a:ahLst/>
              <a:cxnLst/>
              <a:rect l="l" t="t" r="r" b="b"/>
              <a:pathLst>
                <a:path w="1027" h="778" extrusionOk="0">
                  <a:moveTo>
                    <a:pt x="438" y="0"/>
                  </a:moveTo>
                  <a:cubicBezTo>
                    <a:pt x="435" y="0"/>
                    <a:pt x="432" y="0"/>
                    <a:pt x="429" y="0"/>
                  </a:cubicBezTo>
                  <a:cubicBezTo>
                    <a:pt x="277" y="18"/>
                    <a:pt x="144" y="241"/>
                    <a:pt x="1" y="375"/>
                  </a:cubicBezTo>
                  <a:cubicBezTo>
                    <a:pt x="135" y="518"/>
                    <a:pt x="260" y="750"/>
                    <a:pt x="420" y="776"/>
                  </a:cubicBezTo>
                  <a:cubicBezTo>
                    <a:pt x="426" y="777"/>
                    <a:pt x="432" y="778"/>
                    <a:pt x="438" y="778"/>
                  </a:cubicBezTo>
                  <a:cubicBezTo>
                    <a:pt x="577" y="778"/>
                    <a:pt x="744" y="581"/>
                    <a:pt x="1027" y="393"/>
                  </a:cubicBezTo>
                  <a:cubicBezTo>
                    <a:pt x="747" y="201"/>
                    <a:pt x="579" y="0"/>
                    <a:pt x="4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1"/>
            <p:cNvSpPr/>
            <p:nvPr/>
          </p:nvSpPr>
          <p:spPr>
            <a:xfrm>
              <a:off x="6609300" y="2128525"/>
              <a:ext cx="21000" cy="25900"/>
            </a:xfrm>
            <a:custGeom>
              <a:avLst/>
              <a:gdLst/>
              <a:ahLst/>
              <a:cxnLst/>
              <a:rect l="l" t="t" r="r" b="b"/>
              <a:pathLst>
                <a:path w="840" h="1036" extrusionOk="0">
                  <a:moveTo>
                    <a:pt x="375" y="0"/>
                  </a:moveTo>
                  <a:cubicBezTo>
                    <a:pt x="197" y="277"/>
                    <a:pt x="1" y="446"/>
                    <a:pt x="18" y="589"/>
                  </a:cubicBezTo>
                  <a:cubicBezTo>
                    <a:pt x="36" y="750"/>
                    <a:pt x="250" y="883"/>
                    <a:pt x="384" y="1035"/>
                  </a:cubicBezTo>
                  <a:cubicBezTo>
                    <a:pt x="536" y="874"/>
                    <a:pt x="759" y="741"/>
                    <a:pt x="812" y="553"/>
                  </a:cubicBezTo>
                  <a:cubicBezTo>
                    <a:pt x="839" y="446"/>
                    <a:pt x="589" y="268"/>
                    <a:pt x="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1"/>
            <p:cNvSpPr/>
            <p:nvPr/>
          </p:nvSpPr>
          <p:spPr>
            <a:xfrm>
              <a:off x="6666850" y="1958125"/>
              <a:ext cx="20750" cy="25675"/>
            </a:xfrm>
            <a:custGeom>
              <a:avLst/>
              <a:gdLst/>
              <a:ahLst/>
              <a:cxnLst/>
              <a:rect l="l" t="t" r="r" b="b"/>
              <a:pathLst>
                <a:path w="830" h="1027" extrusionOk="0">
                  <a:moveTo>
                    <a:pt x="428" y="1"/>
                  </a:moveTo>
                  <a:cubicBezTo>
                    <a:pt x="286" y="161"/>
                    <a:pt x="54" y="304"/>
                    <a:pt x="18" y="473"/>
                  </a:cubicBezTo>
                  <a:cubicBezTo>
                    <a:pt x="0" y="598"/>
                    <a:pt x="250" y="768"/>
                    <a:pt x="473" y="1027"/>
                  </a:cubicBezTo>
                  <a:cubicBezTo>
                    <a:pt x="634" y="741"/>
                    <a:pt x="830" y="563"/>
                    <a:pt x="812" y="411"/>
                  </a:cubicBezTo>
                  <a:cubicBezTo>
                    <a:pt x="794" y="259"/>
                    <a:pt x="562" y="134"/>
                    <a:pt x="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1"/>
            <p:cNvSpPr/>
            <p:nvPr/>
          </p:nvSpPr>
          <p:spPr>
            <a:xfrm>
              <a:off x="6841025" y="2128525"/>
              <a:ext cx="21000" cy="25900"/>
            </a:xfrm>
            <a:custGeom>
              <a:avLst/>
              <a:gdLst/>
              <a:ahLst/>
              <a:cxnLst/>
              <a:rect l="l" t="t" r="r" b="b"/>
              <a:pathLst>
                <a:path w="840" h="1036" extrusionOk="0">
                  <a:moveTo>
                    <a:pt x="482" y="0"/>
                  </a:moveTo>
                  <a:cubicBezTo>
                    <a:pt x="259" y="259"/>
                    <a:pt x="0" y="437"/>
                    <a:pt x="27" y="544"/>
                  </a:cubicBezTo>
                  <a:cubicBezTo>
                    <a:pt x="72" y="732"/>
                    <a:pt x="295" y="874"/>
                    <a:pt x="438" y="1035"/>
                  </a:cubicBezTo>
                  <a:cubicBezTo>
                    <a:pt x="571" y="892"/>
                    <a:pt x="794" y="759"/>
                    <a:pt x="821" y="607"/>
                  </a:cubicBezTo>
                  <a:cubicBezTo>
                    <a:pt x="839" y="455"/>
                    <a:pt x="652" y="286"/>
                    <a:pt x="4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1"/>
            <p:cNvSpPr/>
            <p:nvPr/>
          </p:nvSpPr>
          <p:spPr>
            <a:xfrm>
              <a:off x="6957900" y="2133875"/>
              <a:ext cx="25450" cy="19425"/>
            </a:xfrm>
            <a:custGeom>
              <a:avLst/>
              <a:gdLst/>
              <a:ahLst/>
              <a:cxnLst/>
              <a:rect l="l" t="t" r="r" b="b"/>
              <a:pathLst>
                <a:path w="1018" h="777" extrusionOk="0">
                  <a:moveTo>
                    <a:pt x="421" y="0"/>
                  </a:moveTo>
                  <a:cubicBezTo>
                    <a:pt x="417" y="0"/>
                    <a:pt x="414" y="0"/>
                    <a:pt x="410" y="0"/>
                  </a:cubicBezTo>
                  <a:cubicBezTo>
                    <a:pt x="268" y="18"/>
                    <a:pt x="134" y="250"/>
                    <a:pt x="0" y="384"/>
                  </a:cubicBezTo>
                  <a:cubicBezTo>
                    <a:pt x="143" y="527"/>
                    <a:pt x="268" y="759"/>
                    <a:pt x="419" y="776"/>
                  </a:cubicBezTo>
                  <a:cubicBezTo>
                    <a:pt x="422" y="777"/>
                    <a:pt x="426" y="777"/>
                    <a:pt x="429" y="777"/>
                  </a:cubicBezTo>
                  <a:cubicBezTo>
                    <a:pt x="578" y="777"/>
                    <a:pt x="746" y="567"/>
                    <a:pt x="1017" y="375"/>
                  </a:cubicBezTo>
                  <a:cubicBezTo>
                    <a:pt x="738" y="192"/>
                    <a:pt x="570" y="0"/>
                    <a:pt x="4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1"/>
            <p:cNvSpPr/>
            <p:nvPr/>
          </p:nvSpPr>
          <p:spPr>
            <a:xfrm>
              <a:off x="6783475" y="1958800"/>
              <a:ext cx="25000" cy="20150"/>
            </a:xfrm>
            <a:custGeom>
              <a:avLst/>
              <a:gdLst/>
              <a:ahLst/>
              <a:cxnLst/>
              <a:rect l="l" t="t" r="r" b="b"/>
              <a:pathLst>
                <a:path w="1000" h="806" extrusionOk="0">
                  <a:moveTo>
                    <a:pt x="438" y="0"/>
                  </a:moveTo>
                  <a:cubicBezTo>
                    <a:pt x="286" y="9"/>
                    <a:pt x="144" y="232"/>
                    <a:pt x="1" y="357"/>
                  </a:cubicBezTo>
                  <a:cubicBezTo>
                    <a:pt x="144" y="518"/>
                    <a:pt x="268" y="759"/>
                    <a:pt x="438" y="803"/>
                  </a:cubicBezTo>
                  <a:cubicBezTo>
                    <a:pt x="444" y="805"/>
                    <a:pt x="450" y="805"/>
                    <a:pt x="456" y="805"/>
                  </a:cubicBezTo>
                  <a:cubicBezTo>
                    <a:pt x="573" y="805"/>
                    <a:pt x="755" y="579"/>
                    <a:pt x="1000" y="393"/>
                  </a:cubicBezTo>
                  <a:cubicBezTo>
                    <a:pt x="750" y="206"/>
                    <a:pt x="590" y="0"/>
                    <a:pt x="4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1"/>
            <p:cNvSpPr/>
            <p:nvPr/>
          </p:nvSpPr>
          <p:spPr>
            <a:xfrm>
              <a:off x="6609300" y="2249575"/>
              <a:ext cx="24775" cy="19925"/>
            </a:xfrm>
            <a:custGeom>
              <a:avLst/>
              <a:gdLst/>
              <a:ahLst/>
              <a:cxnLst/>
              <a:rect l="l" t="t" r="r" b="b"/>
              <a:pathLst>
                <a:path w="991" h="797" extrusionOk="0">
                  <a:moveTo>
                    <a:pt x="456" y="0"/>
                  </a:moveTo>
                  <a:cubicBezTo>
                    <a:pt x="449" y="0"/>
                    <a:pt x="443" y="1"/>
                    <a:pt x="438" y="2"/>
                  </a:cubicBezTo>
                  <a:cubicBezTo>
                    <a:pt x="268" y="38"/>
                    <a:pt x="81" y="261"/>
                    <a:pt x="27" y="439"/>
                  </a:cubicBezTo>
                  <a:cubicBezTo>
                    <a:pt x="1" y="520"/>
                    <a:pt x="268" y="787"/>
                    <a:pt x="420" y="796"/>
                  </a:cubicBezTo>
                  <a:cubicBezTo>
                    <a:pt x="423" y="796"/>
                    <a:pt x="426" y="797"/>
                    <a:pt x="429" y="797"/>
                  </a:cubicBezTo>
                  <a:cubicBezTo>
                    <a:pt x="570" y="797"/>
                    <a:pt x="738" y="605"/>
                    <a:pt x="991" y="422"/>
                  </a:cubicBezTo>
                  <a:cubicBezTo>
                    <a:pt x="753" y="235"/>
                    <a:pt x="572"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1"/>
            <p:cNvSpPr/>
            <p:nvPr/>
          </p:nvSpPr>
          <p:spPr>
            <a:xfrm>
              <a:off x="6841250" y="2244500"/>
              <a:ext cx="20325" cy="25675"/>
            </a:xfrm>
            <a:custGeom>
              <a:avLst/>
              <a:gdLst/>
              <a:ahLst/>
              <a:cxnLst/>
              <a:rect l="l" t="t" r="r" b="b"/>
              <a:pathLst>
                <a:path w="813" h="1027" extrusionOk="0">
                  <a:moveTo>
                    <a:pt x="446" y="0"/>
                  </a:moveTo>
                  <a:cubicBezTo>
                    <a:pt x="241" y="268"/>
                    <a:pt x="0" y="455"/>
                    <a:pt x="27" y="580"/>
                  </a:cubicBezTo>
                  <a:cubicBezTo>
                    <a:pt x="63" y="750"/>
                    <a:pt x="295" y="883"/>
                    <a:pt x="446" y="1026"/>
                  </a:cubicBezTo>
                  <a:cubicBezTo>
                    <a:pt x="571" y="883"/>
                    <a:pt x="785" y="750"/>
                    <a:pt x="803" y="598"/>
                  </a:cubicBezTo>
                  <a:cubicBezTo>
                    <a:pt x="812" y="446"/>
                    <a:pt x="625" y="277"/>
                    <a:pt x="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1"/>
            <p:cNvSpPr/>
            <p:nvPr/>
          </p:nvSpPr>
          <p:spPr>
            <a:xfrm>
              <a:off x="6784150" y="2307825"/>
              <a:ext cx="20775" cy="25450"/>
            </a:xfrm>
            <a:custGeom>
              <a:avLst/>
              <a:gdLst/>
              <a:ahLst/>
              <a:cxnLst/>
              <a:rect l="l" t="t" r="r" b="b"/>
              <a:pathLst>
                <a:path w="831" h="1018" extrusionOk="0">
                  <a:moveTo>
                    <a:pt x="322" y="1"/>
                  </a:moveTo>
                  <a:cubicBezTo>
                    <a:pt x="206" y="152"/>
                    <a:pt x="1" y="313"/>
                    <a:pt x="1" y="465"/>
                  </a:cubicBezTo>
                  <a:cubicBezTo>
                    <a:pt x="1" y="616"/>
                    <a:pt x="215" y="759"/>
                    <a:pt x="429" y="1018"/>
                  </a:cubicBezTo>
                  <a:cubicBezTo>
                    <a:pt x="607" y="732"/>
                    <a:pt x="830" y="527"/>
                    <a:pt x="795" y="411"/>
                  </a:cubicBezTo>
                  <a:cubicBezTo>
                    <a:pt x="732" y="242"/>
                    <a:pt x="491" y="135"/>
                    <a:pt x="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1"/>
            <p:cNvSpPr/>
            <p:nvPr/>
          </p:nvSpPr>
          <p:spPr>
            <a:xfrm>
              <a:off x="6666625" y="2069650"/>
              <a:ext cx="20750" cy="25875"/>
            </a:xfrm>
            <a:custGeom>
              <a:avLst/>
              <a:gdLst/>
              <a:ahLst/>
              <a:cxnLst/>
              <a:rect l="l" t="t" r="r" b="b"/>
              <a:pathLst>
                <a:path w="830" h="1035" extrusionOk="0">
                  <a:moveTo>
                    <a:pt x="446" y="0"/>
                  </a:moveTo>
                  <a:cubicBezTo>
                    <a:pt x="241" y="277"/>
                    <a:pt x="0" y="464"/>
                    <a:pt x="27" y="580"/>
                  </a:cubicBezTo>
                  <a:cubicBezTo>
                    <a:pt x="72" y="758"/>
                    <a:pt x="304" y="883"/>
                    <a:pt x="464" y="1035"/>
                  </a:cubicBezTo>
                  <a:cubicBezTo>
                    <a:pt x="589" y="892"/>
                    <a:pt x="803" y="749"/>
                    <a:pt x="821" y="598"/>
                  </a:cubicBezTo>
                  <a:cubicBezTo>
                    <a:pt x="830" y="446"/>
                    <a:pt x="634" y="277"/>
                    <a:pt x="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1"/>
            <p:cNvSpPr/>
            <p:nvPr/>
          </p:nvSpPr>
          <p:spPr>
            <a:xfrm>
              <a:off x="7015425" y="1842125"/>
              <a:ext cx="26125" cy="19700"/>
            </a:xfrm>
            <a:custGeom>
              <a:avLst/>
              <a:gdLst/>
              <a:ahLst/>
              <a:cxnLst/>
              <a:rect l="l" t="t" r="r" b="b"/>
              <a:pathLst>
                <a:path w="1045" h="788" extrusionOk="0">
                  <a:moveTo>
                    <a:pt x="455" y="1"/>
                  </a:moveTo>
                  <a:cubicBezTo>
                    <a:pt x="449" y="1"/>
                    <a:pt x="443" y="1"/>
                    <a:pt x="438" y="2"/>
                  </a:cubicBezTo>
                  <a:cubicBezTo>
                    <a:pt x="277" y="20"/>
                    <a:pt x="143" y="251"/>
                    <a:pt x="1" y="385"/>
                  </a:cubicBezTo>
                  <a:cubicBezTo>
                    <a:pt x="143" y="528"/>
                    <a:pt x="268" y="760"/>
                    <a:pt x="429" y="787"/>
                  </a:cubicBezTo>
                  <a:cubicBezTo>
                    <a:pt x="435" y="787"/>
                    <a:pt x="441" y="788"/>
                    <a:pt x="447" y="788"/>
                  </a:cubicBezTo>
                  <a:cubicBezTo>
                    <a:pt x="586" y="788"/>
                    <a:pt x="762" y="592"/>
                    <a:pt x="1045" y="412"/>
                  </a:cubicBezTo>
                  <a:cubicBezTo>
                    <a:pt x="762" y="206"/>
                    <a:pt x="594" y="1"/>
                    <a:pt x="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1"/>
            <p:cNvSpPr/>
            <p:nvPr/>
          </p:nvSpPr>
          <p:spPr>
            <a:xfrm>
              <a:off x="6435350" y="1842125"/>
              <a:ext cx="25225" cy="19675"/>
            </a:xfrm>
            <a:custGeom>
              <a:avLst/>
              <a:gdLst/>
              <a:ahLst/>
              <a:cxnLst/>
              <a:rect l="l" t="t" r="r" b="b"/>
              <a:pathLst>
                <a:path w="1009" h="787" extrusionOk="0">
                  <a:moveTo>
                    <a:pt x="402" y="1"/>
                  </a:moveTo>
                  <a:cubicBezTo>
                    <a:pt x="396" y="1"/>
                    <a:pt x="390" y="1"/>
                    <a:pt x="384" y="2"/>
                  </a:cubicBezTo>
                  <a:cubicBezTo>
                    <a:pt x="232" y="20"/>
                    <a:pt x="0" y="260"/>
                    <a:pt x="0" y="403"/>
                  </a:cubicBezTo>
                  <a:cubicBezTo>
                    <a:pt x="0" y="537"/>
                    <a:pt x="241" y="769"/>
                    <a:pt x="393" y="787"/>
                  </a:cubicBezTo>
                  <a:cubicBezTo>
                    <a:pt x="396" y="787"/>
                    <a:pt x="399" y="787"/>
                    <a:pt x="402" y="787"/>
                  </a:cubicBezTo>
                  <a:cubicBezTo>
                    <a:pt x="552" y="787"/>
                    <a:pt x="729" y="586"/>
                    <a:pt x="1008" y="394"/>
                  </a:cubicBezTo>
                  <a:cubicBezTo>
                    <a:pt x="725" y="206"/>
                    <a:pt x="55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1"/>
            <p:cNvSpPr/>
            <p:nvPr/>
          </p:nvSpPr>
          <p:spPr>
            <a:xfrm>
              <a:off x="6958775" y="1784375"/>
              <a:ext cx="24350" cy="19450"/>
            </a:xfrm>
            <a:custGeom>
              <a:avLst/>
              <a:gdLst/>
              <a:ahLst/>
              <a:cxnLst/>
              <a:rect l="l" t="t" r="r" b="b"/>
              <a:pathLst>
                <a:path w="974" h="778" extrusionOk="0">
                  <a:moveTo>
                    <a:pt x="394" y="1"/>
                  </a:moveTo>
                  <a:cubicBezTo>
                    <a:pt x="391" y="1"/>
                    <a:pt x="388" y="1"/>
                    <a:pt x="384" y="1"/>
                  </a:cubicBezTo>
                  <a:cubicBezTo>
                    <a:pt x="233" y="19"/>
                    <a:pt x="1" y="251"/>
                    <a:pt x="10" y="385"/>
                  </a:cubicBezTo>
                  <a:cubicBezTo>
                    <a:pt x="10" y="527"/>
                    <a:pt x="233" y="759"/>
                    <a:pt x="384" y="777"/>
                  </a:cubicBezTo>
                  <a:cubicBezTo>
                    <a:pt x="387" y="777"/>
                    <a:pt x="390" y="778"/>
                    <a:pt x="393" y="778"/>
                  </a:cubicBezTo>
                  <a:cubicBezTo>
                    <a:pt x="534" y="778"/>
                    <a:pt x="702" y="577"/>
                    <a:pt x="973" y="376"/>
                  </a:cubicBezTo>
                  <a:cubicBezTo>
                    <a:pt x="703" y="193"/>
                    <a:pt x="535" y="1"/>
                    <a:pt x="3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1"/>
            <p:cNvSpPr/>
            <p:nvPr/>
          </p:nvSpPr>
          <p:spPr>
            <a:xfrm>
              <a:off x="6841250" y="1784150"/>
              <a:ext cx="25000" cy="20025"/>
            </a:xfrm>
            <a:custGeom>
              <a:avLst/>
              <a:gdLst/>
              <a:ahLst/>
              <a:cxnLst/>
              <a:rect l="l" t="t" r="r" b="b"/>
              <a:pathLst>
                <a:path w="1000" h="801" extrusionOk="0">
                  <a:moveTo>
                    <a:pt x="472" y="1"/>
                  </a:moveTo>
                  <a:cubicBezTo>
                    <a:pt x="470" y="1"/>
                    <a:pt x="467" y="1"/>
                    <a:pt x="464" y="1"/>
                  </a:cubicBezTo>
                  <a:cubicBezTo>
                    <a:pt x="304" y="1"/>
                    <a:pt x="152" y="215"/>
                    <a:pt x="0" y="331"/>
                  </a:cubicBezTo>
                  <a:cubicBezTo>
                    <a:pt x="143" y="501"/>
                    <a:pt x="259" y="724"/>
                    <a:pt x="429" y="795"/>
                  </a:cubicBezTo>
                  <a:cubicBezTo>
                    <a:pt x="437" y="799"/>
                    <a:pt x="446" y="801"/>
                    <a:pt x="456" y="801"/>
                  </a:cubicBezTo>
                  <a:cubicBezTo>
                    <a:pt x="562" y="801"/>
                    <a:pt x="755" y="592"/>
                    <a:pt x="1000" y="420"/>
                  </a:cubicBezTo>
                  <a:cubicBezTo>
                    <a:pt x="755" y="219"/>
                    <a:pt x="604" y="1"/>
                    <a:pt x="4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1"/>
            <p:cNvSpPr/>
            <p:nvPr/>
          </p:nvSpPr>
          <p:spPr>
            <a:xfrm>
              <a:off x="6609300" y="1784150"/>
              <a:ext cx="24775" cy="19925"/>
            </a:xfrm>
            <a:custGeom>
              <a:avLst/>
              <a:gdLst/>
              <a:ahLst/>
              <a:cxnLst/>
              <a:rect l="l" t="t" r="r" b="b"/>
              <a:pathLst>
                <a:path w="991" h="797" extrusionOk="0">
                  <a:moveTo>
                    <a:pt x="421" y="0"/>
                  </a:moveTo>
                  <a:cubicBezTo>
                    <a:pt x="415" y="0"/>
                    <a:pt x="408" y="0"/>
                    <a:pt x="402" y="1"/>
                  </a:cubicBezTo>
                  <a:cubicBezTo>
                    <a:pt x="259" y="10"/>
                    <a:pt x="1" y="287"/>
                    <a:pt x="27" y="367"/>
                  </a:cubicBezTo>
                  <a:cubicBezTo>
                    <a:pt x="90" y="545"/>
                    <a:pt x="286" y="759"/>
                    <a:pt x="455" y="795"/>
                  </a:cubicBezTo>
                  <a:cubicBezTo>
                    <a:pt x="459" y="796"/>
                    <a:pt x="463" y="796"/>
                    <a:pt x="467" y="796"/>
                  </a:cubicBezTo>
                  <a:cubicBezTo>
                    <a:pt x="583" y="796"/>
                    <a:pt x="749" y="556"/>
                    <a:pt x="991" y="349"/>
                  </a:cubicBezTo>
                  <a:cubicBezTo>
                    <a:pt x="735" y="187"/>
                    <a:pt x="568" y="0"/>
                    <a:pt x="4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1"/>
            <p:cNvSpPr/>
            <p:nvPr/>
          </p:nvSpPr>
          <p:spPr>
            <a:xfrm>
              <a:off x="6492650" y="1784375"/>
              <a:ext cx="25225" cy="19475"/>
            </a:xfrm>
            <a:custGeom>
              <a:avLst/>
              <a:gdLst/>
              <a:ahLst/>
              <a:cxnLst/>
              <a:rect l="l" t="t" r="r" b="b"/>
              <a:pathLst>
                <a:path w="1009" h="779" extrusionOk="0">
                  <a:moveTo>
                    <a:pt x="430" y="1"/>
                  </a:moveTo>
                  <a:cubicBezTo>
                    <a:pt x="426" y="1"/>
                    <a:pt x="423" y="1"/>
                    <a:pt x="420" y="1"/>
                  </a:cubicBezTo>
                  <a:cubicBezTo>
                    <a:pt x="268" y="28"/>
                    <a:pt x="135" y="242"/>
                    <a:pt x="1" y="376"/>
                  </a:cubicBezTo>
                  <a:cubicBezTo>
                    <a:pt x="135" y="519"/>
                    <a:pt x="260" y="750"/>
                    <a:pt x="411" y="777"/>
                  </a:cubicBezTo>
                  <a:cubicBezTo>
                    <a:pt x="417" y="778"/>
                    <a:pt x="422" y="778"/>
                    <a:pt x="428" y="778"/>
                  </a:cubicBezTo>
                  <a:cubicBezTo>
                    <a:pt x="567" y="778"/>
                    <a:pt x="735" y="573"/>
                    <a:pt x="1009" y="385"/>
                  </a:cubicBezTo>
                  <a:cubicBezTo>
                    <a:pt x="730" y="193"/>
                    <a:pt x="570" y="1"/>
                    <a:pt x="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1"/>
            <p:cNvSpPr/>
            <p:nvPr/>
          </p:nvSpPr>
          <p:spPr>
            <a:xfrm>
              <a:off x="6783475" y="1724625"/>
              <a:ext cx="21000" cy="25675"/>
            </a:xfrm>
            <a:custGeom>
              <a:avLst/>
              <a:gdLst/>
              <a:ahLst/>
              <a:cxnLst/>
              <a:rect l="l" t="t" r="r" b="b"/>
              <a:pathLst>
                <a:path w="840" h="1027" extrusionOk="0">
                  <a:moveTo>
                    <a:pt x="420" y="0"/>
                  </a:moveTo>
                  <a:cubicBezTo>
                    <a:pt x="277" y="134"/>
                    <a:pt x="54" y="259"/>
                    <a:pt x="28" y="420"/>
                  </a:cubicBezTo>
                  <a:cubicBezTo>
                    <a:pt x="1" y="562"/>
                    <a:pt x="188" y="741"/>
                    <a:pt x="349" y="1026"/>
                  </a:cubicBezTo>
                  <a:cubicBezTo>
                    <a:pt x="581" y="776"/>
                    <a:pt x="839" y="607"/>
                    <a:pt x="822" y="500"/>
                  </a:cubicBezTo>
                  <a:cubicBezTo>
                    <a:pt x="777" y="313"/>
                    <a:pt x="563" y="161"/>
                    <a:pt x="4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1"/>
            <p:cNvSpPr/>
            <p:nvPr/>
          </p:nvSpPr>
          <p:spPr>
            <a:xfrm>
              <a:off x="7074750" y="2016325"/>
              <a:ext cx="20100" cy="25675"/>
            </a:xfrm>
            <a:custGeom>
              <a:avLst/>
              <a:gdLst/>
              <a:ahLst/>
              <a:cxnLst/>
              <a:rect l="l" t="t" r="r" b="b"/>
              <a:pathLst>
                <a:path w="804" h="1027" extrusionOk="0">
                  <a:moveTo>
                    <a:pt x="384" y="1"/>
                  </a:moveTo>
                  <a:cubicBezTo>
                    <a:pt x="251" y="144"/>
                    <a:pt x="27" y="278"/>
                    <a:pt x="19" y="429"/>
                  </a:cubicBezTo>
                  <a:cubicBezTo>
                    <a:pt x="1" y="581"/>
                    <a:pt x="206" y="741"/>
                    <a:pt x="402" y="1027"/>
                  </a:cubicBezTo>
                  <a:cubicBezTo>
                    <a:pt x="590" y="732"/>
                    <a:pt x="804" y="563"/>
                    <a:pt x="786" y="411"/>
                  </a:cubicBezTo>
                  <a:cubicBezTo>
                    <a:pt x="759" y="260"/>
                    <a:pt x="527" y="135"/>
                    <a:pt x="3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1"/>
            <p:cNvSpPr/>
            <p:nvPr/>
          </p:nvSpPr>
          <p:spPr>
            <a:xfrm>
              <a:off x="6550425" y="2191800"/>
              <a:ext cx="26125" cy="19725"/>
            </a:xfrm>
            <a:custGeom>
              <a:avLst/>
              <a:gdLst/>
              <a:ahLst/>
              <a:cxnLst/>
              <a:rect l="l" t="t" r="r" b="b"/>
              <a:pathLst>
                <a:path w="1045" h="789" extrusionOk="0">
                  <a:moveTo>
                    <a:pt x="438" y="0"/>
                  </a:moveTo>
                  <a:cubicBezTo>
                    <a:pt x="429" y="0"/>
                    <a:pt x="420" y="1"/>
                    <a:pt x="411" y="3"/>
                  </a:cubicBezTo>
                  <a:cubicBezTo>
                    <a:pt x="250" y="38"/>
                    <a:pt x="134" y="270"/>
                    <a:pt x="0" y="422"/>
                  </a:cubicBezTo>
                  <a:cubicBezTo>
                    <a:pt x="152" y="547"/>
                    <a:pt x="295" y="779"/>
                    <a:pt x="455" y="788"/>
                  </a:cubicBezTo>
                  <a:cubicBezTo>
                    <a:pt x="458" y="788"/>
                    <a:pt x="461" y="788"/>
                    <a:pt x="464" y="788"/>
                  </a:cubicBezTo>
                  <a:cubicBezTo>
                    <a:pt x="613" y="788"/>
                    <a:pt x="773" y="569"/>
                    <a:pt x="1044" y="351"/>
                  </a:cubicBezTo>
                  <a:cubicBezTo>
                    <a:pt x="760" y="183"/>
                    <a:pt x="577" y="0"/>
                    <a:pt x="4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1"/>
            <p:cNvSpPr/>
            <p:nvPr/>
          </p:nvSpPr>
          <p:spPr>
            <a:xfrm>
              <a:off x="6899450" y="2191850"/>
              <a:ext cx="26350" cy="19675"/>
            </a:xfrm>
            <a:custGeom>
              <a:avLst/>
              <a:gdLst/>
              <a:ahLst/>
              <a:cxnLst/>
              <a:rect l="l" t="t" r="r" b="b"/>
              <a:pathLst>
                <a:path w="1054" h="787" extrusionOk="0">
                  <a:moveTo>
                    <a:pt x="456" y="1"/>
                  </a:moveTo>
                  <a:cubicBezTo>
                    <a:pt x="453" y="1"/>
                    <a:pt x="450" y="1"/>
                    <a:pt x="447" y="1"/>
                  </a:cubicBezTo>
                  <a:cubicBezTo>
                    <a:pt x="286" y="19"/>
                    <a:pt x="152" y="242"/>
                    <a:pt x="1" y="375"/>
                  </a:cubicBezTo>
                  <a:cubicBezTo>
                    <a:pt x="135" y="518"/>
                    <a:pt x="260" y="759"/>
                    <a:pt x="411" y="786"/>
                  </a:cubicBezTo>
                  <a:cubicBezTo>
                    <a:pt x="418" y="787"/>
                    <a:pt x="424" y="787"/>
                    <a:pt x="431" y="787"/>
                  </a:cubicBezTo>
                  <a:cubicBezTo>
                    <a:pt x="578" y="787"/>
                    <a:pt x="755" y="599"/>
                    <a:pt x="1053" y="420"/>
                  </a:cubicBezTo>
                  <a:cubicBezTo>
                    <a:pt x="765" y="210"/>
                    <a:pt x="605" y="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1"/>
            <p:cNvSpPr/>
            <p:nvPr/>
          </p:nvSpPr>
          <p:spPr>
            <a:xfrm>
              <a:off x="6725050" y="1667300"/>
              <a:ext cx="25900" cy="19725"/>
            </a:xfrm>
            <a:custGeom>
              <a:avLst/>
              <a:gdLst/>
              <a:ahLst/>
              <a:cxnLst/>
              <a:rect l="l" t="t" r="r" b="b"/>
              <a:pathLst>
                <a:path w="1036" h="789" extrusionOk="0">
                  <a:moveTo>
                    <a:pt x="456" y="1"/>
                  </a:moveTo>
                  <a:cubicBezTo>
                    <a:pt x="304" y="10"/>
                    <a:pt x="152" y="233"/>
                    <a:pt x="1" y="366"/>
                  </a:cubicBezTo>
                  <a:cubicBezTo>
                    <a:pt x="125" y="518"/>
                    <a:pt x="241" y="759"/>
                    <a:pt x="393" y="786"/>
                  </a:cubicBezTo>
                  <a:cubicBezTo>
                    <a:pt x="403" y="787"/>
                    <a:pt x="413" y="788"/>
                    <a:pt x="423" y="788"/>
                  </a:cubicBezTo>
                  <a:cubicBezTo>
                    <a:pt x="569" y="788"/>
                    <a:pt x="752" y="614"/>
                    <a:pt x="1035" y="447"/>
                  </a:cubicBezTo>
                  <a:cubicBezTo>
                    <a:pt x="759" y="224"/>
                    <a:pt x="607" y="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21"/>
            <p:cNvSpPr/>
            <p:nvPr/>
          </p:nvSpPr>
          <p:spPr>
            <a:xfrm>
              <a:off x="6899450" y="1842150"/>
              <a:ext cx="26125" cy="19675"/>
            </a:xfrm>
            <a:custGeom>
              <a:avLst/>
              <a:gdLst/>
              <a:ahLst/>
              <a:cxnLst/>
              <a:rect l="l" t="t" r="r" b="b"/>
              <a:pathLst>
                <a:path w="1045" h="787" extrusionOk="0">
                  <a:moveTo>
                    <a:pt x="456" y="1"/>
                  </a:moveTo>
                  <a:cubicBezTo>
                    <a:pt x="304" y="10"/>
                    <a:pt x="152" y="233"/>
                    <a:pt x="1" y="366"/>
                  </a:cubicBezTo>
                  <a:cubicBezTo>
                    <a:pt x="135" y="509"/>
                    <a:pt x="251" y="759"/>
                    <a:pt x="402" y="786"/>
                  </a:cubicBezTo>
                  <a:cubicBezTo>
                    <a:pt x="409" y="787"/>
                    <a:pt x="416" y="787"/>
                    <a:pt x="423" y="787"/>
                  </a:cubicBezTo>
                  <a:cubicBezTo>
                    <a:pt x="571" y="787"/>
                    <a:pt x="755" y="608"/>
                    <a:pt x="1045" y="438"/>
                  </a:cubicBezTo>
                  <a:cubicBezTo>
                    <a:pt x="768" y="224"/>
                    <a:pt x="607" y="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21"/>
            <p:cNvSpPr/>
            <p:nvPr/>
          </p:nvSpPr>
          <p:spPr>
            <a:xfrm>
              <a:off x="6550425" y="1842125"/>
              <a:ext cx="26350" cy="19700"/>
            </a:xfrm>
            <a:custGeom>
              <a:avLst/>
              <a:gdLst/>
              <a:ahLst/>
              <a:cxnLst/>
              <a:rect l="l" t="t" r="r" b="b"/>
              <a:pathLst>
                <a:path w="1054" h="788" extrusionOk="0">
                  <a:moveTo>
                    <a:pt x="454" y="1"/>
                  </a:moveTo>
                  <a:cubicBezTo>
                    <a:pt x="449" y="1"/>
                    <a:pt x="443" y="1"/>
                    <a:pt x="437" y="2"/>
                  </a:cubicBezTo>
                  <a:cubicBezTo>
                    <a:pt x="277" y="20"/>
                    <a:pt x="143" y="251"/>
                    <a:pt x="0" y="394"/>
                  </a:cubicBezTo>
                  <a:cubicBezTo>
                    <a:pt x="143" y="528"/>
                    <a:pt x="268" y="760"/>
                    <a:pt x="429" y="787"/>
                  </a:cubicBezTo>
                  <a:cubicBezTo>
                    <a:pt x="435" y="787"/>
                    <a:pt x="441" y="788"/>
                    <a:pt x="447" y="788"/>
                  </a:cubicBezTo>
                  <a:cubicBezTo>
                    <a:pt x="594" y="788"/>
                    <a:pt x="762" y="591"/>
                    <a:pt x="1053" y="403"/>
                  </a:cubicBezTo>
                  <a:cubicBezTo>
                    <a:pt x="762" y="206"/>
                    <a:pt x="594" y="1"/>
                    <a:pt x="4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1"/>
            <p:cNvSpPr/>
            <p:nvPr/>
          </p:nvSpPr>
          <p:spPr>
            <a:xfrm>
              <a:off x="6666625" y="2302925"/>
              <a:ext cx="20525" cy="23250"/>
            </a:xfrm>
            <a:custGeom>
              <a:avLst/>
              <a:gdLst/>
              <a:ahLst/>
              <a:cxnLst/>
              <a:rect l="l" t="t" r="r" b="b"/>
              <a:pathLst>
                <a:path w="821" h="930" extrusionOk="0">
                  <a:moveTo>
                    <a:pt x="482" y="0"/>
                  </a:moveTo>
                  <a:cubicBezTo>
                    <a:pt x="259" y="277"/>
                    <a:pt x="125" y="420"/>
                    <a:pt x="0" y="571"/>
                  </a:cubicBezTo>
                  <a:cubicBezTo>
                    <a:pt x="152" y="696"/>
                    <a:pt x="286" y="884"/>
                    <a:pt x="446" y="928"/>
                  </a:cubicBezTo>
                  <a:cubicBezTo>
                    <a:pt x="451" y="929"/>
                    <a:pt x="455" y="929"/>
                    <a:pt x="460" y="929"/>
                  </a:cubicBezTo>
                  <a:cubicBezTo>
                    <a:pt x="575" y="929"/>
                    <a:pt x="821" y="736"/>
                    <a:pt x="812" y="634"/>
                  </a:cubicBezTo>
                  <a:cubicBezTo>
                    <a:pt x="812" y="464"/>
                    <a:pt x="651" y="304"/>
                    <a:pt x="4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1"/>
            <p:cNvSpPr/>
            <p:nvPr/>
          </p:nvSpPr>
          <p:spPr>
            <a:xfrm>
              <a:off x="6958125" y="1668175"/>
              <a:ext cx="25650" cy="18325"/>
            </a:xfrm>
            <a:custGeom>
              <a:avLst/>
              <a:gdLst/>
              <a:ahLst/>
              <a:cxnLst/>
              <a:rect l="l" t="t" r="r" b="b"/>
              <a:pathLst>
                <a:path w="1026" h="733" extrusionOk="0">
                  <a:moveTo>
                    <a:pt x="395" y="1"/>
                  </a:moveTo>
                  <a:cubicBezTo>
                    <a:pt x="391" y="1"/>
                    <a:pt x="387" y="1"/>
                    <a:pt x="384" y="1"/>
                  </a:cubicBezTo>
                  <a:cubicBezTo>
                    <a:pt x="241" y="19"/>
                    <a:pt x="62" y="242"/>
                    <a:pt x="18" y="412"/>
                  </a:cubicBezTo>
                  <a:cubicBezTo>
                    <a:pt x="0" y="492"/>
                    <a:pt x="259" y="733"/>
                    <a:pt x="384" y="733"/>
                  </a:cubicBezTo>
                  <a:cubicBezTo>
                    <a:pt x="553" y="733"/>
                    <a:pt x="714" y="563"/>
                    <a:pt x="1026" y="376"/>
                  </a:cubicBezTo>
                  <a:cubicBezTo>
                    <a:pt x="721" y="184"/>
                    <a:pt x="552" y="1"/>
                    <a:pt x="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1"/>
            <p:cNvSpPr/>
            <p:nvPr/>
          </p:nvSpPr>
          <p:spPr>
            <a:xfrm>
              <a:off x="7015650" y="2191200"/>
              <a:ext cx="21650" cy="18525"/>
            </a:xfrm>
            <a:custGeom>
              <a:avLst/>
              <a:gdLst/>
              <a:ahLst/>
              <a:cxnLst/>
              <a:rect l="l" t="t" r="r" b="b"/>
              <a:pathLst>
                <a:path w="866" h="741" extrusionOk="0">
                  <a:moveTo>
                    <a:pt x="723" y="0"/>
                  </a:moveTo>
                  <a:cubicBezTo>
                    <a:pt x="500" y="71"/>
                    <a:pt x="250" y="116"/>
                    <a:pt x="54" y="241"/>
                  </a:cubicBezTo>
                  <a:cubicBezTo>
                    <a:pt x="1" y="277"/>
                    <a:pt x="117" y="562"/>
                    <a:pt x="152" y="740"/>
                  </a:cubicBezTo>
                  <a:lnTo>
                    <a:pt x="866" y="375"/>
                  </a:lnTo>
                  <a:cubicBezTo>
                    <a:pt x="821" y="250"/>
                    <a:pt x="777" y="125"/>
                    <a:pt x="7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1"/>
            <p:cNvSpPr/>
            <p:nvPr/>
          </p:nvSpPr>
          <p:spPr>
            <a:xfrm>
              <a:off x="6959000" y="2017725"/>
              <a:ext cx="24350" cy="18275"/>
            </a:xfrm>
            <a:custGeom>
              <a:avLst/>
              <a:gdLst/>
              <a:ahLst/>
              <a:cxnLst/>
              <a:rect l="l" t="t" r="r" b="b"/>
              <a:pathLst>
                <a:path w="974" h="731" extrusionOk="0">
                  <a:moveTo>
                    <a:pt x="366" y="0"/>
                  </a:moveTo>
                  <a:cubicBezTo>
                    <a:pt x="351" y="0"/>
                    <a:pt x="336" y="3"/>
                    <a:pt x="322" y="7"/>
                  </a:cubicBezTo>
                  <a:cubicBezTo>
                    <a:pt x="179" y="43"/>
                    <a:pt x="27" y="275"/>
                    <a:pt x="10" y="445"/>
                  </a:cubicBezTo>
                  <a:cubicBezTo>
                    <a:pt x="1" y="523"/>
                    <a:pt x="249" y="730"/>
                    <a:pt x="377" y="730"/>
                  </a:cubicBezTo>
                  <a:cubicBezTo>
                    <a:pt x="379" y="730"/>
                    <a:pt x="382" y="730"/>
                    <a:pt x="384" y="730"/>
                  </a:cubicBezTo>
                  <a:cubicBezTo>
                    <a:pt x="536" y="712"/>
                    <a:pt x="679" y="534"/>
                    <a:pt x="973" y="311"/>
                  </a:cubicBezTo>
                  <a:cubicBezTo>
                    <a:pt x="678" y="159"/>
                    <a:pt x="497" y="0"/>
                    <a:pt x="3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1"/>
            <p:cNvSpPr/>
            <p:nvPr/>
          </p:nvSpPr>
          <p:spPr>
            <a:xfrm>
              <a:off x="6493775" y="2011650"/>
              <a:ext cx="18975" cy="24350"/>
            </a:xfrm>
            <a:custGeom>
              <a:avLst/>
              <a:gdLst/>
              <a:ahLst/>
              <a:cxnLst/>
              <a:rect l="l" t="t" r="r" b="b"/>
              <a:pathLst>
                <a:path w="759" h="974" extrusionOk="0">
                  <a:moveTo>
                    <a:pt x="366" y="1"/>
                  </a:moveTo>
                  <a:cubicBezTo>
                    <a:pt x="170" y="313"/>
                    <a:pt x="0" y="473"/>
                    <a:pt x="0" y="625"/>
                  </a:cubicBezTo>
                  <a:cubicBezTo>
                    <a:pt x="9" y="746"/>
                    <a:pt x="225" y="974"/>
                    <a:pt x="320" y="974"/>
                  </a:cubicBezTo>
                  <a:cubicBezTo>
                    <a:pt x="324" y="974"/>
                    <a:pt x="327" y="974"/>
                    <a:pt x="330" y="973"/>
                  </a:cubicBezTo>
                  <a:cubicBezTo>
                    <a:pt x="491" y="937"/>
                    <a:pt x="705" y="768"/>
                    <a:pt x="732" y="616"/>
                  </a:cubicBezTo>
                  <a:cubicBezTo>
                    <a:pt x="759" y="482"/>
                    <a:pt x="562" y="313"/>
                    <a:pt x="3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 name="Google Shape;655;p21"/>
          <p:cNvGrpSpPr/>
          <p:nvPr/>
        </p:nvGrpSpPr>
        <p:grpSpPr>
          <a:xfrm>
            <a:off x="5434250" y="4849045"/>
            <a:ext cx="439600" cy="92225"/>
            <a:chOff x="3587525" y="2768675"/>
            <a:chExt cx="439600" cy="92225"/>
          </a:xfrm>
        </p:grpSpPr>
        <p:sp>
          <p:nvSpPr>
            <p:cNvPr id="656" name="Google Shape;656;p21"/>
            <p:cNvSpPr/>
            <p:nvPr/>
          </p:nvSpPr>
          <p:spPr>
            <a:xfrm>
              <a:off x="3810775" y="2768675"/>
              <a:ext cx="216350" cy="82925"/>
            </a:xfrm>
            <a:custGeom>
              <a:avLst/>
              <a:gdLst/>
              <a:ahLst/>
              <a:cxnLst/>
              <a:rect l="l" t="t" r="r" b="b"/>
              <a:pathLst>
                <a:path w="8654" h="3317" extrusionOk="0">
                  <a:moveTo>
                    <a:pt x="3509" y="1"/>
                  </a:moveTo>
                  <a:cubicBezTo>
                    <a:pt x="2233" y="1"/>
                    <a:pt x="964" y="620"/>
                    <a:pt x="0" y="1844"/>
                  </a:cubicBezTo>
                  <a:cubicBezTo>
                    <a:pt x="2908" y="2344"/>
                    <a:pt x="5719" y="2817"/>
                    <a:pt x="8654" y="3316"/>
                  </a:cubicBezTo>
                  <a:cubicBezTo>
                    <a:pt x="7815" y="2513"/>
                    <a:pt x="7119" y="1808"/>
                    <a:pt x="6388" y="1157"/>
                  </a:cubicBezTo>
                  <a:cubicBezTo>
                    <a:pt x="5520" y="384"/>
                    <a:pt x="4512" y="1"/>
                    <a:pt x="35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1"/>
            <p:cNvSpPr/>
            <p:nvPr/>
          </p:nvSpPr>
          <p:spPr>
            <a:xfrm>
              <a:off x="3587525" y="2778200"/>
              <a:ext cx="215250" cy="82700"/>
            </a:xfrm>
            <a:custGeom>
              <a:avLst/>
              <a:gdLst/>
              <a:ahLst/>
              <a:cxnLst/>
              <a:rect l="l" t="t" r="r" b="b"/>
              <a:pathLst>
                <a:path w="8610" h="3308" extrusionOk="0">
                  <a:moveTo>
                    <a:pt x="0" y="0"/>
                  </a:moveTo>
                  <a:lnTo>
                    <a:pt x="0" y="0"/>
                  </a:lnTo>
                  <a:cubicBezTo>
                    <a:pt x="955" y="892"/>
                    <a:pt x="1704" y="1677"/>
                    <a:pt x="2543" y="2355"/>
                  </a:cubicBezTo>
                  <a:cubicBezTo>
                    <a:pt x="3318" y="2998"/>
                    <a:pt x="4254" y="3308"/>
                    <a:pt x="5181" y="3308"/>
                  </a:cubicBezTo>
                  <a:cubicBezTo>
                    <a:pt x="6516" y="3308"/>
                    <a:pt x="7830" y="2665"/>
                    <a:pt x="8609" y="1454"/>
                  </a:cubicBezTo>
                  <a:cubicBezTo>
                    <a:pt x="5745" y="972"/>
                    <a:pt x="2962" y="50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8" name="Google Shape;658;p21"/>
          <p:cNvSpPr/>
          <p:nvPr/>
        </p:nvSpPr>
        <p:spPr>
          <a:xfrm>
            <a:off x="1518825" y="-21069"/>
            <a:ext cx="266775" cy="229750"/>
          </a:xfrm>
          <a:custGeom>
            <a:avLst/>
            <a:gdLst/>
            <a:ahLst/>
            <a:cxnLst/>
            <a:rect l="l" t="t" r="r" b="b"/>
            <a:pathLst>
              <a:path w="10671" h="9190" extrusionOk="0">
                <a:moveTo>
                  <a:pt x="1" y="1"/>
                </a:moveTo>
                <a:cubicBezTo>
                  <a:pt x="1794" y="3087"/>
                  <a:pt x="3534" y="6085"/>
                  <a:pt x="5336" y="9189"/>
                </a:cubicBezTo>
                <a:cubicBezTo>
                  <a:pt x="7147" y="6076"/>
                  <a:pt x="8886" y="3087"/>
                  <a:pt x="106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1"/>
          <p:cNvSpPr/>
          <p:nvPr/>
        </p:nvSpPr>
        <p:spPr>
          <a:xfrm>
            <a:off x="1205475" y="-20844"/>
            <a:ext cx="266325" cy="229750"/>
          </a:xfrm>
          <a:custGeom>
            <a:avLst/>
            <a:gdLst/>
            <a:ahLst/>
            <a:cxnLst/>
            <a:rect l="l" t="t" r="r" b="b"/>
            <a:pathLst>
              <a:path w="10653" h="9190" extrusionOk="0">
                <a:moveTo>
                  <a:pt x="1" y="0"/>
                </a:moveTo>
                <a:cubicBezTo>
                  <a:pt x="1785" y="3078"/>
                  <a:pt x="3516" y="6058"/>
                  <a:pt x="5327" y="9189"/>
                </a:cubicBezTo>
                <a:cubicBezTo>
                  <a:pt x="7129" y="6085"/>
                  <a:pt x="8868" y="3078"/>
                  <a:pt x="106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1"/>
          <p:cNvSpPr/>
          <p:nvPr/>
        </p:nvSpPr>
        <p:spPr>
          <a:xfrm>
            <a:off x="1832625" y="-20844"/>
            <a:ext cx="266550" cy="229750"/>
          </a:xfrm>
          <a:custGeom>
            <a:avLst/>
            <a:gdLst/>
            <a:ahLst/>
            <a:cxnLst/>
            <a:rect l="l" t="t" r="r" b="b"/>
            <a:pathLst>
              <a:path w="10662" h="9190" extrusionOk="0">
                <a:moveTo>
                  <a:pt x="1" y="0"/>
                </a:moveTo>
                <a:cubicBezTo>
                  <a:pt x="1785" y="3078"/>
                  <a:pt x="3516" y="6058"/>
                  <a:pt x="5336" y="9189"/>
                </a:cubicBezTo>
                <a:cubicBezTo>
                  <a:pt x="7129" y="6085"/>
                  <a:pt x="8868" y="3078"/>
                  <a:pt x="106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1" name="Google Shape;661;p21"/>
          <p:cNvGrpSpPr/>
          <p:nvPr/>
        </p:nvGrpSpPr>
        <p:grpSpPr>
          <a:xfrm>
            <a:off x="141524" y="4213647"/>
            <a:ext cx="230865" cy="680822"/>
            <a:chOff x="231825" y="539500"/>
            <a:chExt cx="332228" cy="979741"/>
          </a:xfrm>
        </p:grpSpPr>
        <p:sp>
          <p:nvSpPr>
            <p:cNvPr id="662" name="Google Shape;662;p21"/>
            <p:cNvSpPr/>
            <p:nvPr/>
          </p:nvSpPr>
          <p:spPr>
            <a:xfrm>
              <a:off x="232425" y="1321812"/>
              <a:ext cx="331508" cy="197429"/>
            </a:xfrm>
            <a:custGeom>
              <a:avLst/>
              <a:gdLst/>
              <a:ahLst/>
              <a:cxnLst/>
              <a:rect l="l" t="t" r="r" b="b"/>
              <a:pathLst>
                <a:path w="24846" h="14797" extrusionOk="0">
                  <a:moveTo>
                    <a:pt x="12441" y="0"/>
                  </a:moveTo>
                  <a:cubicBezTo>
                    <a:pt x="5807" y="0"/>
                    <a:pt x="107" y="5467"/>
                    <a:pt x="18" y="11892"/>
                  </a:cubicBezTo>
                  <a:cubicBezTo>
                    <a:pt x="0" y="13489"/>
                    <a:pt x="509" y="14702"/>
                    <a:pt x="2204" y="14792"/>
                  </a:cubicBezTo>
                  <a:cubicBezTo>
                    <a:pt x="2266" y="14795"/>
                    <a:pt x="2327" y="14797"/>
                    <a:pt x="2387" y="14797"/>
                  </a:cubicBezTo>
                  <a:cubicBezTo>
                    <a:pt x="3916" y="14797"/>
                    <a:pt x="4582" y="13714"/>
                    <a:pt x="4728" y="12169"/>
                  </a:cubicBezTo>
                  <a:cubicBezTo>
                    <a:pt x="5148" y="7780"/>
                    <a:pt x="8279" y="4755"/>
                    <a:pt x="12374" y="4711"/>
                  </a:cubicBezTo>
                  <a:cubicBezTo>
                    <a:pt x="12403" y="4711"/>
                    <a:pt x="12433" y="4710"/>
                    <a:pt x="12463" y="4710"/>
                  </a:cubicBezTo>
                  <a:cubicBezTo>
                    <a:pt x="16550" y="4710"/>
                    <a:pt x="19674" y="7750"/>
                    <a:pt x="20144" y="12240"/>
                  </a:cubicBezTo>
                  <a:cubicBezTo>
                    <a:pt x="20295" y="13763"/>
                    <a:pt x="20986" y="14794"/>
                    <a:pt x="22464" y="14794"/>
                  </a:cubicBezTo>
                  <a:cubicBezTo>
                    <a:pt x="22553" y="14794"/>
                    <a:pt x="22645" y="14790"/>
                    <a:pt x="22740" y="14783"/>
                  </a:cubicBezTo>
                  <a:cubicBezTo>
                    <a:pt x="24301" y="14667"/>
                    <a:pt x="24845" y="13543"/>
                    <a:pt x="24845" y="12008"/>
                  </a:cubicBezTo>
                  <a:cubicBezTo>
                    <a:pt x="24836" y="5594"/>
                    <a:pt x="19136" y="27"/>
                    <a:pt x="12490" y="1"/>
                  </a:cubicBezTo>
                  <a:cubicBezTo>
                    <a:pt x="12473" y="0"/>
                    <a:pt x="12457" y="0"/>
                    <a:pt x="1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1"/>
            <p:cNvSpPr/>
            <p:nvPr/>
          </p:nvSpPr>
          <p:spPr>
            <a:xfrm>
              <a:off x="231825" y="539500"/>
              <a:ext cx="332228" cy="197669"/>
            </a:xfrm>
            <a:custGeom>
              <a:avLst/>
              <a:gdLst/>
              <a:ahLst/>
              <a:cxnLst/>
              <a:rect l="l" t="t" r="r" b="b"/>
              <a:pathLst>
                <a:path w="24900" h="14815" extrusionOk="0">
                  <a:moveTo>
                    <a:pt x="12485" y="1"/>
                  </a:moveTo>
                  <a:cubicBezTo>
                    <a:pt x="5790" y="1"/>
                    <a:pt x="1" y="5658"/>
                    <a:pt x="63" y="12116"/>
                  </a:cubicBezTo>
                  <a:cubicBezTo>
                    <a:pt x="81" y="13677"/>
                    <a:pt x="705" y="14729"/>
                    <a:pt x="2266" y="14810"/>
                  </a:cubicBezTo>
                  <a:cubicBezTo>
                    <a:pt x="2324" y="14813"/>
                    <a:pt x="2381" y="14814"/>
                    <a:pt x="2437" y="14814"/>
                  </a:cubicBezTo>
                  <a:cubicBezTo>
                    <a:pt x="3874" y="14814"/>
                    <a:pt x="4584" y="13825"/>
                    <a:pt x="4755" y="12356"/>
                  </a:cubicBezTo>
                  <a:cubicBezTo>
                    <a:pt x="5308" y="7709"/>
                    <a:pt x="8306" y="4747"/>
                    <a:pt x="12436" y="4720"/>
                  </a:cubicBezTo>
                  <a:cubicBezTo>
                    <a:pt x="12460" y="4720"/>
                    <a:pt x="12484" y="4720"/>
                    <a:pt x="12508" y="4720"/>
                  </a:cubicBezTo>
                  <a:cubicBezTo>
                    <a:pt x="16594" y="4720"/>
                    <a:pt x="19710" y="7753"/>
                    <a:pt x="20189" y="12276"/>
                  </a:cubicBezTo>
                  <a:cubicBezTo>
                    <a:pt x="20347" y="13768"/>
                    <a:pt x="21031" y="14811"/>
                    <a:pt x="22530" y="14811"/>
                  </a:cubicBezTo>
                  <a:cubicBezTo>
                    <a:pt x="22555" y="14811"/>
                    <a:pt x="22581" y="14810"/>
                    <a:pt x="22606" y="14810"/>
                  </a:cubicBezTo>
                  <a:cubicBezTo>
                    <a:pt x="24284" y="14774"/>
                    <a:pt x="24899" y="13641"/>
                    <a:pt x="24890" y="12009"/>
                  </a:cubicBezTo>
                  <a:cubicBezTo>
                    <a:pt x="24872" y="5594"/>
                    <a:pt x="19163" y="28"/>
                    <a:pt x="12517" y="1"/>
                  </a:cubicBezTo>
                  <a:cubicBezTo>
                    <a:pt x="12506" y="1"/>
                    <a:pt x="12496" y="1"/>
                    <a:pt x="12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1"/>
            <p:cNvSpPr/>
            <p:nvPr/>
          </p:nvSpPr>
          <p:spPr>
            <a:xfrm>
              <a:off x="232652" y="1060922"/>
              <a:ext cx="331401" cy="197109"/>
            </a:xfrm>
            <a:custGeom>
              <a:avLst/>
              <a:gdLst/>
              <a:ahLst/>
              <a:cxnLst/>
              <a:rect l="l" t="t" r="r" b="b"/>
              <a:pathLst>
                <a:path w="24838" h="14773" extrusionOk="0">
                  <a:moveTo>
                    <a:pt x="12422" y="1"/>
                  </a:moveTo>
                  <a:cubicBezTo>
                    <a:pt x="12406" y="1"/>
                    <a:pt x="12390" y="1"/>
                    <a:pt x="12374" y="1"/>
                  </a:cubicBezTo>
                  <a:cubicBezTo>
                    <a:pt x="5719" y="36"/>
                    <a:pt x="1" y="5612"/>
                    <a:pt x="1" y="12026"/>
                  </a:cubicBezTo>
                  <a:cubicBezTo>
                    <a:pt x="10" y="13543"/>
                    <a:pt x="500" y="14658"/>
                    <a:pt x="2133" y="14765"/>
                  </a:cubicBezTo>
                  <a:cubicBezTo>
                    <a:pt x="2213" y="14770"/>
                    <a:pt x="2291" y="14772"/>
                    <a:pt x="2366" y="14772"/>
                  </a:cubicBezTo>
                  <a:cubicBezTo>
                    <a:pt x="3917" y="14772"/>
                    <a:pt x="4549" y="13736"/>
                    <a:pt x="4702" y="12214"/>
                  </a:cubicBezTo>
                  <a:cubicBezTo>
                    <a:pt x="5148" y="7753"/>
                    <a:pt x="8199" y="4818"/>
                    <a:pt x="12357" y="4791"/>
                  </a:cubicBezTo>
                  <a:cubicBezTo>
                    <a:pt x="12376" y="4791"/>
                    <a:pt x="12395" y="4791"/>
                    <a:pt x="12414" y="4791"/>
                  </a:cubicBezTo>
                  <a:cubicBezTo>
                    <a:pt x="16622" y="4791"/>
                    <a:pt x="19629" y="7694"/>
                    <a:pt x="20127" y="12285"/>
                  </a:cubicBezTo>
                  <a:cubicBezTo>
                    <a:pt x="20283" y="13755"/>
                    <a:pt x="20923" y="14767"/>
                    <a:pt x="22452" y="14767"/>
                  </a:cubicBezTo>
                  <a:cubicBezTo>
                    <a:pt x="22491" y="14767"/>
                    <a:pt x="22531" y="14766"/>
                    <a:pt x="22571" y="14765"/>
                  </a:cubicBezTo>
                  <a:cubicBezTo>
                    <a:pt x="24329" y="14711"/>
                    <a:pt x="24837" y="13552"/>
                    <a:pt x="24819" y="11955"/>
                  </a:cubicBezTo>
                  <a:cubicBezTo>
                    <a:pt x="24775" y="5547"/>
                    <a:pt x="19030" y="1"/>
                    <a:pt x="124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1"/>
            <p:cNvSpPr/>
            <p:nvPr/>
          </p:nvSpPr>
          <p:spPr>
            <a:xfrm>
              <a:off x="232652" y="801111"/>
              <a:ext cx="331281" cy="196308"/>
            </a:xfrm>
            <a:custGeom>
              <a:avLst/>
              <a:gdLst/>
              <a:ahLst/>
              <a:cxnLst/>
              <a:rect l="l" t="t" r="r" b="b"/>
              <a:pathLst>
                <a:path w="24829" h="14713" extrusionOk="0">
                  <a:moveTo>
                    <a:pt x="12419" y="0"/>
                  </a:moveTo>
                  <a:cubicBezTo>
                    <a:pt x="5701" y="0"/>
                    <a:pt x="19" y="5478"/>
                    <a:pt x="1" y="11928"/>
                  </a:cubicBezTo>
                  <a:cubicBezTo>
                    <a:pt x="1" y="13453"/>
                    <a:pt x="500" y="14586"/>
                    <a:pt x="2106" y="14702"/>
                  </a:cubicBezTo>
                  <a:cubicBezTo>
                    <a:pt x="2198" y="14709"/>
                    <a:pt x="2287" y="14712"/>
                    <a:pt x="2373" y="14712"/>
                  </a:cubicBezTo>
                  <a:cubicBezTo>
                    <a:pt x="3864" y="14712"/>
                    <a:pt x="4550" y="13704"/>
                    <a:pt x="4702" y="12177"/>
                  </a:cubicBezTo>
                  <a:cubicBezTo>
                    <a:pt x="5166" y="7699"/>
                    <a:pt x="8208" y="4737"/>
                    <a:pt x="12312" y="4702"/>
                  </a:cubicBezTo>
                  <a:cubicBezTo>
                    <a:pt x="12343" y="4701"/>
                    <a:pt x="12375" y="4701"/>
                    <a:pt x="12406" y="4701"/>
                  </a:cubicBezTo>
                  <a:cubicBezTo>
                    <a:pt x="16578" y="4701"/>
                    <a:pt x="19657" y="7653"/>
                    <a:pt x="20118" y="12168"/>
                  </a:cubicBezTo>
                  <a:cubicBezTo>
                    <a:pt x="20278" y="13703"/>
                    <a:pt x="20965" y="14712"/>
                    <a:pt x="22456" y="14712"/>
                  </a:cubicBezTo>
                  <a:cubicBezTo>
                    <a:pt x="22542" y="14712"/>
                    <a:pt x="22631" y="14709"/>
                    <a:pt x="22723" y="14702"/>
                  </a:cubicBezTo>
                  <a:cubicBezTo>
                    <a:pt x="24329" y="14586"/>
                    <a:pt x="24828" y="13453"/>
                    <a:pt x="24828" y="11936"/>
                  </a:cubicBezTo>
                  <a:cubicBezTo>
                    <a:pt x="24810" y="5487"/>
                    <a:pt x="19128" y="0"/>
                    <a:pt x="12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6" name="Google Shape;666;p21"/>
          <p:cNvSpPr/>
          <p:nvPr/>
        </p:nvSpPr>
        <p:spPr>
          <a:xfrm>
            <a:off x="8247789" y="148450"/>
            <a:ext cx="365972" cy="298997"/>
          </a:xfrm>
          <a:custGeom>
            <a:avLst/>
            <a:gdLst/>
            <a:ahLst/>
            <a:cxnLst/>
            <a:rect l="l" t="t" r="r" b="b"/>
            <a:pathLst>
              <a:path w="20136" h="16451" extrusionOk="0">
                <a:moveTo>
                  <a:pt x="12196" y="1187"/>
                </a:moveTo>
                <a:cubicBezTo>
                  <a:pt x="14515" y="3515"/>
                  <a:pt x="16853" y="5861"/>
                  <a:pt x="19110" y="8127"/>
                </a:cubicBezTo>
                <a:cubicBezTo>
                  <a:pt x="16772" y="10465"/>
                  <a:pt x="14408" y="12838"/>
                  <a:pt x="12062" y="15175"/>
                </a:cubicBezTo>
                <a:cubicBezTo>
                  <a:pt x="11696" y="14800"/>
                  <a:pt x="11197" y="14301"/>
                  <a:pt x="10679" y="13774"/>
                </a:cubicBezTo>
                <a:cubicBezTo>
                  <a:pt x="12463" y="11990"/>
                  <a:pt x="14292" y="10161"/>
                  <a:pt x="16139" y="8324"/>
                </a:cubicBezTo>
                <a:cubicBezTo>
                  <a:pt x="14230" y="6432"/>
                  <a:pt x="12401" y="4604"/>
                  <a:pt x="10536" y="2739"/>
                </a:cubicBezTo>
                <a:cubicBezTo>
                  <a:pt x="11143" y="2177"/>
                  <a:pt x="11660" y="1695"/>
                  <a:pt x="12196" y="1187"/>
                </a:cubicBezTo>
                <a:close/>
                <a:moveTo>
                  <a:pt x="11973" y="0"/>
                </a:moveTo>
                <a:cubicBezTo>
                  <a:pt x="11357" y="723"/>
                  <a:pt x="10742" y="1428"/>
                  <a:pt x="10046" y="2239"/>
                </a:cubicBezTo>
                <a:cubicBezTo>
                  <a:pt x="9323" y="1446"/>
                  <a:pt x="8699" y="759"/>
                  <a:pt x="8119" y="125"/>
                </a:cubicBezTo>
                <a:cubicBezTo>
                  <a:pt x="5335" y="2909"/>
                  <a:pt x="2650" y="5603"/>
                  <a:pt x="1" y="8243"/>
                </a:cubicBezTo>
                <a:cubicBezTo>
                  <a:pt x="2641" y="10884"/>
                  <a:pt x="5335" y="13578"/>
                  <a:pt x="8208" y="16451"/>
                </a:cubicBezTo>
                <a:cubicBezTo>
                  <a:pt x="8779" y="15782"/>
                  <a:pt x="9403" y="15059"/>
                  <a:pt x="10180" y="14158"/>
                </a:cubicBezTo>
                <a:cubicBezTo>
                  <a:pt x="10902" y="14979"/>
                  <a:pt x="11518" y="15683"/>
                  <a:pt x="12026" y="16263"/>
                </a:cubicBezTo>
                <a:cubicBezTo>
                  <a:pt x="14774" y="13516"/>
                  <a:pt x="17468" y="10830"/>
                  <a:pt x="20135" y="8154"/>
                </a:cubicBezTo>
                <a:cubicBezTo>
                  <a:pt x="17522" y="5549"/>
                  <a:pt x="14845" y="2873"/>
                  <a:pt x="119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six columns">
  <p:cSld name="CUSTOM_7_1">
    <p:spTree>
      <p:nvGrpSpPr>
        <p:cNvPr id="1" name="Shape 667"/>
        <p:cNvGrpSpPr/>
        <p:nvPr/>
      </p:nvGrpSpPr>
      <p:grpSpPr>
        <a:xfrm>
          <a:off x="0" y="0"/>
          <a:ext cx="0" cy="0"/>
          <a:chOff x="0" y="0"/>
          <a:chExt cx="0" cy="0"/>
        </a:xfrm>
      </p:grpSpPr>
      <p:sp>
        <p:nvSpPr>
          <p:cNvPr id="668" name="Google Shape;668;p2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669" name="Google Shape;669;p22"/>
          <p:cNvSpPr txBox="1">
            <a:spLocks noGrp="1"/>
          </p:cNvSpPr>
          <p:nvPr>
            <p:ph type="subTitle" idx="1"/>
          </p:nvPr>
        </p:nvSpPr>
        <p:spPr>
          <a:xfrm>
            <a:off x="1113052" y="2042139"/>
            <a:ext cx="19752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70" name="Google Shape;670;p22"/>
          <p:cNvSpPr txBox="1">
            <a:spLocks noGrp="1"/>
          </p:cNvSpPr>
          <p:nvPr>
            <p:ph type="subTitle" idx="2"/>
          </p:nvPr>
        </p:nvSpPr>
        <p:spPr>
          <a:xfrm>
            <a:off x="3582900" y="2042139"/>
            <a:ext cx="19752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71" name="Google Shape;671;p22"/>
          <p:cNvSpPr txBox="1">
            <a:spLocks noGrp="1"/>
          </p:cNvSpPr>
          <p:nvPr>
            <p:ph type="subTitle" idx="3"/>
          </p:nvPr>
        </p:nvSpPr>
        <p:spPr>
          <a:xfrm>
            <a:off x="1114552" y="3731825"/>
            <a:ext cx="19752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72" name="Google Shape;672;p22"/>
          <p:cNvSpPr txBox="1">
            <a:spLocks noGrp="1"/>
          </p:cNvSpPr>
          <p:nvPr>
            <p:ph type="subTitle" idx="4"/>
          </p:nvPr>
        </p:nvSpPr>
        <p:spPr>
          <a:xfrm>
            <a:off x="3582900" y="3731825"/>
            <a:ext cx="19752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73" name="Google Shape;673;p22"/>
          <p:cNvSpPr txBox="1">
            <a:spLocks noGrp="1"/>
          </p:cNvSpPr>
          <p:nvPr>
            <p:ph type="subTitle" idx="5"/>
          </p:nvPr>
        </p:nvSpPr>
        <p:spPr>
          <a:xfrm>
            <a:off x="6051998" y="2042139"/>
            <a:ext cx="19752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74" name="Google Shape;674;p22"/>
          <p:cNvSpPr txBox="1">
            <a:spLocks noGrp="1"/>
          </p:cNvSpPr>
          <p:nvPr>
            <p:ph type="subTitle" idx="6"/>
          </p:nvPr>
        </p:nvSpPr>
        <p:spPr>
          <a:xfrm>
            <a:off x="6052748" y="3731825"/>
            <a:ext cx="19752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75" name="Google Shape;675;p22"/>
          <p:cNvSpPr txBox="1">
            <a:spLocks noGrp="1"/>
          </p:cNvSpPr>
          <p:nvPr>
            <p:ph type="subTitle" idx="7"/>
          </p:nvPr>
        </p:nvSpPr>
        <p:spPr>
          <a:xfrm>
            <a:off x="1110802" y="1702109"/>
            <a:ext cx="19782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2000" b="1">
                <a:solidFill>
                  <a:schemeClr val="dk1"/>
                </a:solidFill>
                <a:latin typeface="Arvo"/>
                <a:ea typeface="Arvo"/>
                <a:cs typeface="Arvo"/>
                <a:sym typeface="Arvo"/>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676" name="Google Shape;676;p22"/>
          <p:cNvSpPr txBox="1">
            <a:spLocks noGrp="1"/>
          </p:cNvSpPr>
          <p:nvPr>
            <p:ph type="subTitle" idx="8"/>
          </p:nvPr>
        </p:nvSpPr>
        <p:spPr>
          <a:xfrm>
            <a:off x="3580650" y="1702109"/>
            <a:ext cx="19782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2000" b="1">
                <a:solidFill>
                  <a:schemeClr val="dk1"/>
                </a:solidFill>
                <a:latin typeface="Arvo"/>
                <a:ea typeface="Arvo"/>
                <a:cs typeface="Arvo"/>
                <a:sym typeface="Arvo"/>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677" name="Google Shape;677;p22"/>
          <p:cNvSpPr txBox="1">
            <a:spLocks noGrp="1"/>
          </p:cNvSpPr>
          <p:nvPr>
            <p:ph type="subTitle" idx="9"/>
          </p:nvPr>
        </p:nvSpPr>
        <p:spPr>
          <a:xfrm>
            <a:off x="6050498" y="1702109"/>
            <a:ext cx="19782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2000" b="1">
                <a:solidFill>
                  <a:schemeClr val="dk1"/>
                </a:solidFill>
                <a:latin typeface="Arvo"/>
                <a:ea typeface="Arvo"/>
                <a:cs typeface="Arvo"/>
                <a:sym typeface="Arvo"/>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678" name="Google Shape;678;p22"/>
          <p:cNvSpPr txBox="1">
            <a:spLocks noGrp="1"/>
          </p:cNvSpPr>
          <p:nvPr>
            <p:ph type="subTitle" idx="13"/>
          </p:nvPr>
        </p:nvSpPr>
        <p:spPr>
          <a:xfrm>
            <a:off x="1112302" y="3391600"/>
            <a:ext cx="19782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2000" b="1">
                <a:solidFill>
                  <a:schemeClr val="dk1"/>
                </a:solidFill>
                <a:latin typeface="Arvo"/>
                <a:ea typeface="Arvo"/>
                <a:cs typeface="Arvo"/>
                <a:sym typeface="Arvo"/>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679" name="Google Shape;679;p22"/>
          <p:cNvSpPr txBox="1">
            <a:spLocks noGrp="1"/>
          </p:cNvSpPr>
          <p:nvPr>
            <p:ph type="subTitle" idx="14"/>
          </p:nvPr>
        </p:nvSpPr>
        <p:spPr>
          <a:xfrm>
            <a:off x="3582150" y="3391600"/>
            <a:ext cx="19782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2000" b="1">
                <a:solidFill>
                  <a:schemeClr val="dk1"/>
                </a:solidFill>
                <a:latin typeface="Arvo"/>
                <a:ea typeface="Arvo"/>
                <a:cs typeface="Arvo"/>
                <a:sym typeface="Arvo"/>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680" name="Google Shape;680;p22"/>
          <p:cNvSpPr txBox="1">
            <a:spLocks noGrp="1"/>
          </p:cNvSpPr>
          <p:nvPr>
            <p:ph type="subTitle" idx="15"/>
          </p:nvPr>
        </p:nvSpPr>
        <p:spPr>
          <a:xfrm>
            <a:off x="6050498" y="3391600"/>
            <a:ext cx="19782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2000" b="1">
                <a:solidFill>
                  <a:schemeClr val="dk1"/>
                </a:solidFill>
                <a:latin typeface="Arvo"/>
                <a:ea typeface="Arvo"/>
                <a:cs typeface="Arvo"/>
                <a:sym typeface="Arvo"/>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grpSp>
        <p:nvGrpSpPr>
          <p:cNvPr id="681" name="Google Shape;681;p22"/>
          <p:cNvGrpSpPr/>
          <p:nvPr/>
        </p:nvGrpSpPr>
        <p:grpSpPr>
          <a:xfrm>
            <a:off x="333174" y="702122"/>
            <a:ext cx="230865" cy="680822"/>
            <a:chOff x="231825" y="539500"/>
            <a:chExt cx="332228" cy="979741"/>
          </a:xfrm>
        </p:grpSpPr>
        <p:sp>
          <p:nvSpPr>
            <p:cNvPr id="682" name="Google Shape;682;p22"/>
            <p:cNvSpPr/>
            <p:nvPr/>
          </p:nvSpPr>
          <p:spPr>
            <a:xfrm>
              <a:off x="232425" y="1321812"/>
              <a:ext cx="331508" cy="197429"/>
            </a:xfrm>
            <a:custGeom>
              <a:avLst/>
              <a:gdLst/>
              <a:ahLst/>
              <a:cxnLst/>
              <a:rect l="l" t="t" r="r" b="b"/>
              <a:pathLst>
                <a:path w="24846" h="14797" extrusionOk="0">
                  <a:moveTo>
                    <a:pt x="12441" y="0"/>
                  </a:moveTo>
                  <a:cubicBezTo>
                    <a:pt x="5807" y="0"/>
                    <a:pt x="107" y="5467"/>
                    <a:pt x="18" y="11892"/>
                  </a:cubicBezTo>
                  <a:cubicBezTo>
                    <a:pt x="0" y="13489"/>
                    <a:pt x="509" y="14702"/>
                    <a:pt x="2204" y="14792"/>
                  </a:cubicBezTo>
                  <a:cubicBezTo>
                    <a:pt x="2266" y="14795"/>
                    <a:pt x="2327" y="14797"/>
                    <a:pt x="2387" y="14797"/>
                  </a:cubicBezTo>
                  <a:cubicBezTo>
                    <a:pt x="3916" y="14797"/>
                    <a:pt x="4582" y="13714"/>
                    <a:pt x="4728" y="12169"/>
                  </a:cubicBezTo>
                  <a:cubicBezTo>
                    <a:pt x="5148" y="7780"/>
                    <a:pt x="8279" y="4755"/>
                    <a:pt x="12374" y="4711"/>
                  </a:cubicBezTo>
                  <a:cubicBezTo>
                    <a:pt x="12403" y="4711"/>
                    <a:pt x="12433" y="4710"/>
                    <a:pt x="12463" y="4710"/>
                  </a:cubicBezTo>
                  <a:cubicBezTo>
                    <a:pt x="16550" y="4710"/>
                    <a:pt x="19674" y="7750"/>
                    <a:pt x="20144" y="12240"/>
                  </a:cubicBezTo>
                  <a:cubicBezTo>
                    <a:pt x="20295" y="13763"/>
                    <a:pt x="20986" y="14794"/>
                    <a:pt x="22464" y="14794"/>
                  </a:cubicBezTo>
                  <a:cubicBezTo>
                    <a:pt x="22553" y="14794"/>
                    <a:pt x="22645" y="14790"/>
                    <a:pt x="22740" y="14783"/>
                  </a:cubicBezTo>
                  <a:cubicBezTo>
                    <a:pt x="24301" y="14667"/>
                    <a:pt x="24845" y="13543"/>
                    <a:pt x="24845" y="12008"/>
                  </a:cubicBezTo>
                  <a:cubicBezTo>
                    <a:pt x="24836" y="5594"/>
                    <a:pt x="19136" y="27"/>
                    <a:pt x="12490" y="1"/>
                  </a:cubicBezTo>
                  <a:cubicBezTo>
                    <a:pt x="12473" y="0"/>
                    <a:pt x="12457" y="0"/>
                    <a:pt x="1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2"/>
            <p:cNvSpPr/>
            <p:nvPr/>
          </p:nvSpPr>
          <p:spPr>
            <a:xfrm>
              <a:off x="231825" y="539500"/>
              <a:ext cx="332228" cy="197669"/>
            </a:xfrm>
            <a:custGeom>
              <a:avLst/>
              <a:gdLst/>
              <a:ahLst/>
              <a:cxnLst/>
              <a:rect l="l" t="t" r="r" b="b"/>
              <a:pathLst>
                <a:path w="24900" h="14815" extrusionOk="0">
                  <a:moveTo>
                    <a:pt x="12485" y="1"/>
                  </a:moveTo>
                  <a:cubicBezTo>
                    <a:pt x="5790" y="1"/>
                    <a:pt x="1" y="5658"/>
                    <a:pt x="63" y="12116"/>
                  </a:cubicBezTo>
                  <a:cubicBezTo>
                    <a:pt x="81" y="13677"/>
                    <a:pt x="705" y="14729"/>
                    <a:pt x="2266" y="14810"/>
                  </a:cubicBezTo>
                  <a:cubicBezTo>
                    <a:pt x="2324" y="14813"/>
                    <a:pt x="2381" y="14814"/>
                    <a:pt x="2437" y="14814"/>
                  </a:cubicBezTo>
                  <a:cubicBezTo>
                    <a:pt x="3874" y="14814"/>
                    <a:pt x="4584" y="13825"/>
                    <a:pt x="4755" y="12356"/>
                  </a:cubicBezTo>
                  <a:cubicBezTo>
                    <a:pt x="5308" y="7709"/>
                    <a:pt x="8306" y="4747"/>
                    <a:pt x="12436" y="4720"/>
                  </a:cubicBezTo>
                  <a:cubicBezTo>
                    <a:pt x="12460" y="4720"/>
                    <a:pt x="12484" y="4720"/>
                    <a:pt x="12508" y="4720"/>
                  </a:cubicBezTo>
                  <a:cubicBezTo>
                    <a:pt x="16594" y="4720"/>
                    <a:pt x="19710" y="7753"/>
                    <a:pt x="20189" y="12276"/>
                  </a:cubicBezTo>
                  <a:cubicBezTo>
                    <a:pt x="20347" y="13768"/>
                    <a:pt x="21031" y="14811"/>
                    <a:pt x="22530" y="14811"/>
                  </a:cubicBezTo>
                  <a:cubicBezTo>
                    <a:pt x="22555" y="14811"/>
                    <a:pt x="22581" y="14810"/>
                    <a:pt x="22606" y="14810"/>
                  </a:cubicBezTo>
                  <a:cubicBezTo>
                    <a:pt x="24284" y="14774"/>
                    <a:pt x="24899" y="13641"/>
                    <a:pt x="24890" y="12009"/>
                  </a:cubicBezTo>
                  <a:cubicBezTo>
                    <a:pt x="24872" y="5594"/>
                    <a:pt x="19163" y="28"/>
                    <a:pt x="12517" y="1"/>
                  </a:cubicBezTo>
                  <a:cubicBezTo>
                    <a:pt x="12506" y="1"/>
                    <a:pt x="12496" y="1"/>
                    <a:pt x="12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2"/>
            <p:cNvSpPr/>
            <p:nvPr/>
          </p:nvSpPr>
          <p:spPr>
            <a:xfrm>
              <a:off x="232652" y="1060922"/>
              <a:ext cx="331401" cy="197109"/>
            </a:xfrm>
            <a:custGeom>
              <a:avLst/>
              <a:gdLst/>
              <a:ahLst/>
              <a:cxnLst/>
              <a:rect l="l" t="t" r="r" b="b"/>
              <a:pathLst>
                <a:path w="24838" h="14773" extrusionOk="0">
                  <a:moveTo>
                    <a:pt x="12422" y="1"/>
                  </a:moveTo>
                  <a:cubicBezTo>
                    <a:pt x="12406" y="1"/>
                    <a:pt x="12390" y="1"/>
                    <a:pt x="12374" y="1"/>
                  </a:cubicBezTo>
                  <a:cubicBezTo>
                    <a:pt x="5719" y="36"/>
                    <a:pt x="1" y="5612"/>
                    <a:pt x="1" y="12026"/>
                  </a:cubicBezTo>
                  <a:cubicBezTo>
                    <a:pt x="10" y="13543"/>
                    <a:pt x="500" y="14658"/>
                    <a:pt x="2133" y="14765"/>
                  </a:cubicBezTo>
                  <a:cubicBezTo>
                    <a:pt x="2213" y="14770"/>
                    <a:pt x="2291" y="14772"/>
                    <a:pt x="2366" y="14772"/>
                  </a:cubicBezTo>
                  <a:cubicBezTo>
                    <a:pt x="3917" y="14772"/>
                    <a:pt x="4549" y="13736"/>
                    <a:pt x="4702" y="12214"/>
                  </a:cubicBezTo>
                  <a:cubicBezTo>
                    <a:pt x="5148" y="7753"/>
                    <a:pt x="8199" y="4818"/>
                    <a:pt x="12357" y="4791"/>
                  </a:cubicBezTo>
                  <a:cubicBezTo>
                    <a:pt x="12376" y="4791"/>
                    <a:pt x="12395" y="4791"/>
                    <a:pt x="12414" y="4791"/>
                  </a:cubicBezTo>
                  <a:cubicBezTo>
                    <a:pt x="16622" y="4791"/>
                    <a:pt x="19629" y="7694"/>
                    <a:pt x="20127" y="12285"/>
                  </a:cubicBezTo>
                  <a:cubicBezTo>
                    <a:pt x="20283" y="13755"/>
                    <a:pt x="20923" y="14767"/>
                    <a:pt x="22452" y="14767"/>
                  </a:cubicBezTo>
                  <a:cubicBezTo>
                    <a:pt x="22491" y="14767"/>
                    <a:pt x="22531" y="14766"/>
                    <a:pt x="22571" y="14765"/>
                  </a:cubicBezTo>
                  <a:cubicBezTo>
                    <a:pt x="24329" y="14711"/>
                    <a:pt x="24837" y="13552"/>
                    <a:pt x="24819" y="11955"/>
                  </a:cubicBezTo>
                  <a:cubicBezTo>
                    <a:pt x="24775" y="5547"/>
                    <a:pt x="19030" y="1"/>
                    <a:pt x="124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2"/>
            <p:cNvSpPr/>
            <p:nvPr/>
          </p:nvSpPr>
          <p:spPr>
            <a:xfrm>
              <a:off x="232652" y="801111"/>
              <a:ext cx="331281" cy="196308"/>
            </a:xfrm>
            <a:custGeom>
              <a:avLst/>
              <a:gdLst/>
              <a:ahLst/>
              <a:cxnLst/>
              <a:rect l="l" t="t" r="r" b="b"/>
              <a:pathLst>
                <a:path w="24829" h="14713" extrusionOk="0">
                  <a:moveTo>
                    <a:pt x="12419" y="0"/>
                  </a:moveTo>
                  <a:cubicBezTo>
                    <a:pt x="5701" y="0"/>
                    <a:pt x="19" y="5478"/>
                    <a:pt x="1" y="11928"/>
                  </a:cubicBezTo>
                  <a:cubicBezTo>
                    <a:pt x="1" y="13453"/>
                    <a:pt x="500" y="14586"/>
                    <a:pt x="2106" y="14702"/>
                  </a:cubicBezTo>
                  <a:cubicBezTo>
                    <a:pt x="2198" y="14709"/>
                    <a:pt x="2287" y="14712"/>
                    <a:pt x="2373" y="14712"/>
                  </a:cubicBezTo>
                  <a:cubicBezTo>
                    <a:pt x="3864" y="14712"/>
                    <a:pt x="4550" y="13704"/>
                    <a:pt x="4702" y="12177"/>
                  </a:cubicBezTo>
                  <a:cubicBezTo>
                    <a:pt x="5166" y="7699"/>
                    <a:pt x="8208" y="4737"/>
                    <a:pt x="12312" y="4702"/>
                  </a:cubicBezTo>
                  <a:cubicBezTo>
                    <a:pt x="12343" y="4701"/>
                    <a:pt x="12375" y="4701"/>
                    <a:pt x="12406" y="4701"/>
                  </a:cubicBezTo>
                  <a:cubicBezTo>
                    <a:pt x="16578" y="4701"/>
                    <a:pt x="19657" y="7653"/>
                    <a:pt x="20118" y="12168"/>
                  </a:cubicBezTo>
                  <a:cubicBezTo>
                    <a:pt x="20278" y="13703"/>
                    <a:pt x="20965" y="14712"/>
                    <a:pt x="22456" y="14712"/>
                  </a:cubicBezTo>
                  <a:cubicBezTo>
                    <a:pt x="22542" y="14712"/>
                    <a:pt x="22631" y="14709"/>
                    <a:pt x="22723" y="14702"/>
                  </a:cubicBezTo>
                  <a:cubicBezTo>
                    <a:pt x="24329" y="14586"/>
                    <a:pt x="24828" y="13453"/>
                    <a:pt x="24828" y="11936"/>
                  </a:cubicBezTo>
                  <a:cubicBezTo>
                    <a:pt x="24810" y="5487"/>
                    <a:pt x="19128" y="0"/>
                    <a:pt x="12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 name="Google Shape;686;p22"/>
          <p:cNvGrpSpPr/>
          <p:nvPr/>
        </p:nvGrpSpPr>
        <p:grpSpPr>
          <a:xfrm>
            <a:off x="333188" y="4760725"/>
            <a:ext cx="230850" cy="73025"/>
            <a:chOff x="6066450" y="2861550"/>
            <a:chExt cx="230850" cy="73025"/>
          </a:xfrm>
        </p:grpSpPr>
        <p:sp>
          <p:nvSpPr>
            <p:cNvPr id="687" name="Google Shape;687;p22"/>
            <p:cNvSpPr/>
            <p:nvPr/>
          </p:nvSpPr>
          <p:spPr>
            <a:xfrm>
              <a:off x="6224350" y="2861550"/>
              <a:ext cx="72950" cy="73025"/>
            </a:xfrm>
            <a:custGeom>
              <a:avLst/>
              <a:gdLst/>
              <a:ahLst/>
              <a:cxnLst/>
              <a:rect l="l" t="t" r="r" b="b"/>
              <a:pathLst>
                <a:path w="2918" h="2921" extrusionOk="0">
                  <a:moveTo>
                    <a:pt x="1446" y="0"/>
                  </a:moveTo>
                  <a:cubicBezTo>
                    <a:pt x="1419" y="0"/>
                    <a:pt x="1392" y="1"/>
                    <a:pt x="1366" y="3"/>
                  </a:cubicBezTo>
                  <a:cubicBezTo>
                    <a:pt x="598" y="47"/>
                    <a:pt x="1" y="698"/>
                    <a:pt x="10" y="1483"/>
                  </a:cubicBezTo>
                  <a:cubicBezTo>
                    <a:pt x="27" y="2267"/>
                    <a:pt x="688" y="2920"/>
                    <a:pt x="1460" y="2920"/>
                  </a:cubicBezTo>
                  <a:cubicBezTo>
                    <a:pt x="1470" y="2920"/>
                    <a:pt x="1480" y="2920"/>
                    <a:pt x="1491" y="2920"/>
                  </a:cubicBezTo>
                  <a:cubicBezTo>
                    <a:pt x="2267" y="2893"/>
                    <a:pt x="2918" y="2179"/>
                    <a:pt x="2882" y="1394"/>
                  </a:cubicBezTo>
                  <a:cubicBezTo>
                    <a:pt x="2839" y="610"/>
                    <a:pt x="2205" y="0"/>
                    <a:pt x="1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2"/>
            <p:cNvSpPr/>
            <p:nvPr/>
          </p:nvSpPr>
          <p:spPr>
            <a:xfrm>
              <a:off x="6066450" y="2861600"/>
              <a:ext cx="72300" cy="72950"/>
            </a:xfrm>
            <a:custGeom>
              <a:avLst/>
              <a:gdLst/>
              <a:ahLst/>
              <a:cxnLst/>
              <a:rect l="l" t="t" r="r" b="b"/>
              <a:pathLst>
                <a:path w="2892" h="2918" extrusionOk="0">
                  <a:moveTo>
                    <a:pt x="1462" y="0"/>
                  </a:moveTo>
                  <a:cubicBezTo>
                    <a:pt x="1457" y="0"/>
                    <a:pt x="1451" y="0"/>
                    <a:pt x="1446" y="1"/>
                  </a:cubicBezTo>
                  <a:cubicBezTo>
                    <a:pt x="652" y="9"/>
                    <a:pt x="1" y="687"/>
                    <a:pt x="27" y="1490"/>
                  </a:cubicBezTo>
                  <a:cubicBezTo>
                    <a:pt x="45" y="2249"/>
                    <a:pt x="697" y="2900"/>
                    <a:pt x="1446" y="2918"/>
                  </a:cubicBezTo>
                  <a:cubicBezTo>
                    <a:pt x="1451" y="2918"/>
                    <a:pt x="1456" y="2918"/>
                    <a:pt x="1461" y="2918"/>
                  </a:cubicBezTo>
                  <a:cubicBezTo>
                    <a:pt x="2240" y="2918"/>
                    <a:pt x="2891" y="2252"/>
                    <a:pt x="2882" y="1455"/>
                  </a:cubicBezTo>
                  <a:cubicBezTo>
                    <a:pt x="2882" y="640"/>
                    <a:pt x="2249"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 name="Google Shape;689;p22"/>
          <p:cNvGrpSpPr/>
          <p:nvPr/>
        </p:nvGrpSpPr>
        <p:grpSpPr>
          <a:xfrm>
            <a:off x="8539775" y="4327000"/>
            <a:ext cx="230850" cy="73025"/>
            <a:chOff x="6066450" y="2861550"/>
            <a:chExt cx="230850" cy="73025"/>
          </a:xfrm>
        </p:grpSpPr>
        <p:sp>
          <p:nvSpPr>
            <p:cNvPr id="690" name="Google Shape;690;p22"/>
            <p:cNvSpPr/>
            <p:nvPr/>
          </p:nvSpPr>
          <p:spPr>
            <a:xfrm>
              <a:off x="6224350" y="2861550"/>
              <a:ext cx="72950" cy="73025"/>
            </a:xfrm>
            <a:custGeom>
              <a:avLst/>
              <a:gdLst/>
              <a:ahLst/>
              <a:cxnLst/>
              <a:rect l="l" t="t" r="r" b="b"/>
              <a:pathLst>
                <a:path w="2918" h="2921" extrusionOk="0">
                  <a:moveTo>
                    <a:pt x="1446" y="0"/>
                  </a:moveTo>
                  <a:cubicBezTo>
                    <a:pt x="1419" y="0"/>
                    <a:pt x="1392" y="1"/>
                    <a:pt x="1366" y="3"/>
                  </a:cubicBezTo>
                  <a:cubicBezTo>
                    <a:pt x="598" y="47"/>
                    <a:pt x="1" y="698"/>
                    <a:pt x="10" y="1483"/>
                  </a:cubicBezTo>
                  <a:cubicBezTo>
                    <a:pt x="27" y="2267"/>
                    <a:pt x="688" y="2920"/>
                    <a:pt x="1460" y="2920"/>
                  </a:cubicBezTo>
                  <a:cubicBezTo>
                    <a:pt x="1470" y="2920"/>
                    <a:pt x="1480" y="2920"/>
                    <a:pt x="1491" y="2920"/>
                  </a:cubicBezTo>
                  <a:cubicBezTo>
                    <a:pt x="2267" y="2893"/>
                    <a:pt x="2918" y="2179"/>
                    <a:pt x="2882" y="1394"/>
                  </a:cubicBezTo>
                  <a:cubicBezTo>
                    <a:pt x="2839" y="610"/>
                    <a:pt x="2205" y="0"/>
                    <a:pt x="1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2"/>
            <p:cNvSpPr/>
            <p:nvPr/>
          </p:nvSpPr>
          <p:spPr>
            <a:xfrm>
              <a:off x="6066450" y="2861600"/>
              <a:ext cx="72300" cy="72950"/>
            </a:xfrm>
            <a:custGeom>
              <a:avLst/>
              <a:gdLst/>
              <a:ahLst/>
              <a:cxnLst/>
              <a:rect l="l" t="t" r="r" b="b"/>
              <a:pathLst>
                <a:path w="2892" h="2918" extrusionOk="0">
                  <a:moveTo>
                    <a:pt x="1462" y="0"/>
                  </a:moveTo>
                  <a:cubicBezTo>
                    <a:pt x="1457" y="0"/>
                    <a:pt x="1451" y="0"/>
                    <a:pt x="1446" y="1"/>
                  </a:cubicBezTo>
                  <a:cubicBezTo>
                    <a:pt x="652" y="9"/>
                    <a:pt x="1" y="687"/>
                    <a:pt x="27" y="1490"/>
                  </a:cubicBezTo>
                  <a:cubicBezTo>
                    <a:pt x="45" y="2249"/>
                    <a:pt x="697" y="2900"/>
                    <a:pt x="1446" y="2918"/>
                  </a:cubicBezTo>
                  <a:cubicBezTo>
                    <a:pt x="1451" y="2918"/>
                    <a:pt x="1456" y="2918"/>
                    <a:pt x="1461" y="2918"/>
                  </a:cubicBezTo>
                  <a:cubicBezTo>
                    <a:pt x="2240" y="2918"/>
                    <a:pt x="2891" y="2252"/>
                    <a:pt x="2882" y="1455"/>
                  </a:cubicBezTo>
                  <a:cubicBezTo>
                    <a:pt x="2882" y="640"/>
                    <a:pt x="2249"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 name="Google Shape;692;p22"/>
          <p:cNvGrpSpPr/>
          <p:nvPr/>
        </p:nvGrpSpPr>
        <p:grpSpPr>
          <a:xfrm rot="5400000">
            <a:off x="4312149" y="-36266"/>
            <a:ext cx="230865" cy="680822"/>
            <a:chOff x="231825" y="539500"/>
            <a:chExt cx="332228" cy="979741"/>
          </a:xfrm>
        </p:grpSpPr>
        <p:sp>
          <p:nvSpPr>
            <p:cNvPr id="693" name="Google Shape;693;p22"/>
            <p:cNvSpPr/>
            <p:nvPr/>
          </p:nvSpPr>
          <p:spPr>
            <a:xfrm>
              <a:off x="232425" y="1321812"/>
              <a:ext cx="331508" cy="197429"/>
            </a:xfrm>
            <a:custGeom>
              <a:avLst/>
              <a:gdLst/>
              <a:ahLst/>
              <a:cxnLst/>
              <a:rect l="l" t="t" r="r" b="b"/>
              <a:pathLst>
                <a:path w="24846" h="14797" extrusionOk="0">
                  <a:moveTo>
                    <a:pt x="12441" y="0"/>
                  </a:moveTo>
                  <a:cubicBezTo>
                    <a:pt x="5807" y="0"/>
                    <a:pt x="107" y="5467"/>
                    <a:pt x="18" y="11892"/>
                  </a:cubicBezTo>
                  <a:cubicBezTo>
                    <a:pt x="0" y="13489"/>
                    <a:pt x="509" y="14702"/>
                    <a:pt x="2204" y="14792"/>
                  </a:cubicBezTo>
                  <a:cubicBezTo>
                    <a:pt x="2266" y="14795"/>
                    <a:pt x="2327" y="14797"/>
                    <a:pt x="2387" y="14797"/>
                  </a:cubicBezTo>
                  <a:cubicBezTo>
                    <a:pt x="3916" y="14797"/>
                    <a:pt x="4582" y="13714"/>
                    <a:pt x="4728" y="12169"/>
                  </a:cubicBezTo>
                  <a:cubicBezTo>
                    <a:pt x="5148" y="7780"/>
                    <a:pt x="8279" y="4755"/>
                    <a:pt x="12374" y="4711"/>
                  </a:cubicBezTo>
                  <a:cubicBezTo>
                    <a:pt x="12403" y="4711"/>
                    <a:pt x="12433" y="4710"/>
                    <a:pt x="12463" y="4710"/>
                  </a:cubicBezTo>
                  <a:cubicBezTo>
                    <a:pt x="16550" y="4710"/>
                    <a:pt x="19674" y="7750"/>
                    <a:pt x="20144" y="12240"/>
                  </a:cubicBezTo>
                  <a:cubicBezTo>
                    <a:pt x="20295" y="13763"/>
                    <a:pt x="20986" y="14794"/>
                    <a:pt x="22464" y="14794"/>
                  </a:cubicBezTo>
                  <a:cubicBezTo>
                    <a:pt x="22553" y="14794"/>
                    <a:pt x="22645" y="14790"/>
                    <a:pt x="22740" y="14783"/>
                  </a:cubicBezTo>
                  <a:cubicBezTo>
                    <a:pt x="24301" y="14667"/>
                    <a:pt x="24845" y="13543"/>
                    <a:pt x="24845" y="12008"/>
                  </a:cubicBezTo>
                  <a:cubicBezTo>
                    <a:pt x="24836" y="5594"/>
                    <a:pt x="19136" y="27"/>
                    <a:pt x="12490" y="1"/>
                  </a:cubicBezTo>
                  <a:cubicBezTo>
                    <a:pt x="12473" y="0"/>
                    <a:pt x="12457" y="0"/>
                    <a:pt x="1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2"/>
            <p:cNvSpPr/>
            <p:nvPr/>
          </p:nvSpPr>
          <p:spPr>
            <a:xfrm>
              <a:off x="231825" y="539500"/>
              <a:ext cx="332228" cy="197669"/>
            </a:xfrm>
            <a:custGeom>
              <a:avLst/>
              <a:gdLst/>
              <a:ahLst/>
              <a:cxnLst/>
              <a:rect l="l" t="t" r="r" b="b"/>
              <a:pathLst>
                <a:path w="24900" h="14815" extrusionOk="0">
                  <a:moveTo>
                    <a:pt x="12485" y="1"/>
                  </a:moveTo>
                  <a:cubicBezTo>
                    <a:pt x="5790" y="1"/>
                    <a:pt x="1" y="5658"/>
                    <a:pt x="63" y="12116"/>
                  </a:cubicBezTo>
                  <a:cubicBezTo>
                    <a:pt x="81" y="13677"/>
                    <a:pt x="705" y="14729"/>
                    <a:pt x="2266" y="14810"/>
                  </a:cubicBezTo>
                  <a:cubicBezTo>
                    <a:pt x="2324" y="14813"/>
                    <a:pt x="2381" y="14814"/>
                    <a:pt x="2437" y="14814"/>
                  </a:cubicBezTo>
                  <a:cubicBezTo>
                    <a:pt x="3874" y="14814"/>
                    <a:pt x="4584" y="13825"/>
                    <a:pt x="4755" y="12356"/>
                  </a:cubicBezTo>
                  <a:cubicBezTo>
                    <a:pt x="5308" y="7709"/>
                    <a:pt x="8306" y="4747"/>
                    <a:pt x="12436" y="4720"/>
                  </a:cubicBezTo>
                  <a:cubicBezTo>
                    <a:pt x="12460" y="4720"/>
                    <a:pt x="12484" y="4720"/>
                    <a:pt x="12508" y="4720"/>
                  </a:cubicBezTo>
                  <a:cubicBezTo>
                    <a:pt x="16594" y="4720"/>
                    <a:pt x="19710" y="7753"/>
                    <a:pt x="20189" y="12276"/>
                  </a:cubicBezTo>
                  <a:cubicBezTo>
                    <a:pt x="20347" y="13768"/>
                    <a:pt x="21031" y="14811"/>
                    <a:pt x="22530" y="14811"/>
                  </a:cubicBezTo>
                  <a:cubicBezTo>
                    <a:pt x="22555" y="14811"/>
                    <a:pt x="22581" y="14810"/>
                    <a:pt x="22606" y="14810"/>
                  </a:cubicBezTo>
                  <a:cubicBezTo>
                    <a:pt x="24284" y="14774"/>
                    <a:pt x="24899" y="13641"/>
                    <a:pt x="24890" y="12009"/>
                  </a:cubicBezTo>
                  <a:cubicBezTo>
                    <a:pt x="24872" y="5594"/>
                    <a:pt x="19163" y="28"/>
                    <a:pt x="12517" y="1"/>
                  </a:cubicBezTo>
                  <a:cubicBezTo>
                    <a:pt x="12506" y="1"/>
                    <a:pt x="12496" y="1"/>
                    <a:pt x="12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2"/>
            <p:cNvSpPr/>
            <p:nvPr/>
          </p:nvSpPr>
          <p:spPr>
            <a:xfrm>
              <a:off x="232652" y="1060922"/>
              <a:ext cx="331401" cy="197109"/>
            </a:xfrm>
            <a:custGeom>
              <a:avLst/>
              <a:gdLst/>
              <a:ahLst/>
              <a:cxnLst/>
              <a:rect l="l" t="t" r="r" b="b"/>
              <a:pathLst>
                <a:path w="24838" h="14773" extrusionOk="0">
                  <a:moveTo>
                    <a:pt x="12422" y="1"/>
                  </a:moveTo>
                  <a:cubicBezTo>
                    <a:pt x="12406" y="1"/>
                    <a:pt x="12390" y="1"/>
                    <a:pt x="12374" y="1"/>
                  </a:cubicBezTo>
                  <a:cubicBezTo>
                    <a:pt x="5719" y="36"/>
                    <a:pt x="1" y="5612"/>
                    <a:pt x="1" y="12026"/>
                  </a:cubicBezTo>
                  <a:cubicBezTo>
                    <a:pt x="10" y="13543"/>
                    <a:pt x="500" y="14658"/>
                    <a:pt x="2133" y="14765"/>
                  </a:cubicBezTo>
                  <a:cubicBezTo>
                    <a:pt x="2213" y="14770"/>
                    <a:pt x="2291" y="14772"/>
                    <a:pt x="2366" y="14772"/>
                  </a:cubicBezTo>
                  <a:cubicBezTo>
                    <a:pt x="3917" y="14772"/>
                    <a:pt x="4549" y="13736"/>
                    <a:pt x="4702" y="12214"/>
                  </a:cubicBezTo>
                  <a:cubicBezTo>
                    <a:pt x="5148" y="7753"/>
                    <a:pt x="8199" y="4818"/>
                    <a:pt x="12357" y="4791"/>
                  </a:cubicBezTo>
                  <a:cubicBezTo>
                    <a:pt x="12376" y="4791"/>
                    <a:pt x="12395" y="4791"/>
                    <a:pt x="12414" y="4791"/>
                  </a:cubicBezTo>
                  <a:cubicBezTo>
                    <a:pt x="16622" y="4791"/>
                    <a:pt x="19629" y="7694"/>
                    <a:pt x="20127" y="12285"/>
                  </a:cubicBezTo>
                  <a:cubicBezTo>
                    <a:pt x="20283" y="13755"/>
                    <a:pt x="20923" y="14767"/>
                    <a:pt x="22452" y="14767"/>
                  </a:cubicBezTo>
                  <a:cubicBezTo>
                    <a:pt x="22491" y="14767"/>
                    <a:pt x="22531" y="14766"/>
                    <a:pt x="22571" y="14765"/>
                  </a:cubicBezTo>
                  <a:cubicBezTo>
                    <a:pt x="24329" y="14711"/>
                    <a:pt x="24837" y="13552"/>
                    <a:pt x="24819" y="11955"/>
                  </a:cubicBezTo>
                  <a:cubicBezTo>
                    <a:pt x="24775" y="5547"/>
                    <a:pt x="19030" y="1"/>
                    <a:pt x="124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2"/>
            <p:cNvSpPr/>
            <p:nvPr/>
          </p:nvSpPr>
          <p:spPr>
            <a:xfrm>
              <a:off x="232652" y="801111"/>
              <a:ext cx="331281" cy="196308"/>
            </a:xfrm>
            <a:custGeom>
              <a:avLst/>
              <a:gdLst/>
              <a:ahLst/>
              <a:cxnLst/>
              <a:rect l="l" t="t" r="r" b="b"/>
              <a:pathLst>
                <a:path w="24829" h="14713" extrusionOk="0">
                  <a:moveTo>
                    <a:pt x="12419" y="0"/>
                  </a:moveTo>
                  <a:cubicBezTo>
                    <a:pt x="5701" y="0"/>
                    <a:pt x="19" y="5478"/>
                    <a:pt x="1" y="11928"/>
                  </a:cubicBezTo>
                  <a:cubicBezTo>
                    <a:pt x="1" y="13453"/>
                    <a:pt x="500" y="14586"/>
                    <a:pt x="2106" y="14702"/>
                  </a:cubicBezTo>
                  <a:cubicBezTo>
                    <a:pt x="2198" y="14709"/>
                    <a:pt x="2287" y="14712"/>
                    <a:pt x="2373" y="14712"/>
                  </a:cubicBezTo>
                  <a:cubicBezTo>
                    <a:pt x="3864" y="14712"/>
                    <a:pt x="4550" y="13704"/>
                    <a:pt x="4702" y="12177"/>
                  </a:cubicBezTo>
                  <a:cubicBezTo>
                    <a:pt x="5166" y="7699"/>
                    <a:pt x="8208" y="4737"/>
                    <a:pt x="12312" y="4702"/>
                  </a:cubicBezTo>
                  <a:cubicBezTo>
                    <a:pt x="12343" y="4701"/>
                    <a:pt x="12375" y="4701"/>
                    <a:pt x="12406" y="4701"/>
                  </a:cubicBezTo>
                  <a:cubicBezTo>
                    <a:pt x="16578" y="4701"/>
                    <a:pt x="19657" y="7653"/>
                    <a:pt x="20118" y="12168"/>
                  </a:cubicBezTo>
                  <a:cubicBezTo>
                    <a:pt x="20278" y="13703"/>
                    <a:pt x="20965" y="14712"/>
                    <a:pt x="22456" y="14712"/>
                  </a:cubicBezTo>
                  <a:cubicBezTo>
                    <a:pt x="22542" y="14712"/>
                    <a:pt x="22631" y="14709"/>
                    <a:pt x="22723" y="14702"/>
                  </a:cubicBezTo>
                  <a:cubicBezTo>
                    <a:pt x="24329" y="14586"/>
                    <a:pt x="24828" y="13453"/>
                    <a:pt x="24828" y="11936"/>
                  </a:cubicBezTo>
                  <a:cubicBezTo>
                    <a:pt x="24810" y="5487"/>
                    <a:pt x="19128" y="0"/>
                    <a:pt x="12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7" name="Google Shape;697;p22"/>
          <p:cNvSpPr/>
          <p:nvPr/>
        </p:nvSpPr>
        <p:spPr>
          <a:xfrm>
            <a:off x="8521700" y="977500"/>
            <a:ext cx="267000" cy="231000"/>
          </a:xfrm>
          <a:prstGeom prst="triangle">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2"/>
          <p:cNvSpPr/>
          <p:nvPr/>
        </p:nvSpPr>
        <p:spPr>
          <a:xfrm>
            <a:off x="1212225" y="4760725"/>
            <a:ext cx="267000" cy="267000"/>
          </a:xfrm>
          <a:prstGeom prst="diamond">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Numbers and text">
  <p:cSld name="CUSTOM_8_1">
    <p:spTree>
      <p:nvGrpSpPr>
        <p:cNvPr id="1" name="Shape 699"/>
        <p:cNvGrpSpPr/>
        <p:nvPr/>
      </p:nvGrpSpPr>
      <p:grpSpPr>
        <a:xfrm>
          <a:off x="0" y="0"/>
          <a:ext cx="0" cy="0"/>
          <a:chOff x="0" y="0"/>
          <a:chExt cx="0" cy="0"/>
        </a:xfrm>
      </p:grpSpPr>
      <p:sp>
        <p:nvSpPr>
          <p:cNvPr id="700" name="Google Shape;700;p23"/>
          <p:cNvSpPr txBox="1">
            <a:spLocks noGrp="1"/>
          </p:cNvSpPr>
          <p:nvPr>
            <p:ph type="title" hasCustomPrompt="1"/>
          </p:nvPr>
        </p:nvSpPr>
        <p:spPr>
          <a:xfrm>
            <a:off x="2223600" y="552112"/>
            <a:ext cx="4696800" cy="768900"/>
          </a:xfrm>
          <a:prstGeom prst="rect">
            <a:avLst/>
          </a:prstGeom>
          <a:noFill/>
        </p:spPr>
        <p:txBody>
          <a:bodyPr spcFirstLastPara="1" wrap="square" lIns="91425" tIns="91425" rIns="91425" bIns="91425" anchor="ctr" anchorCtr="0">
            <a:noAutofit/>
          </a:bodyPr>
          <a:lstStyle>
            <a:lvl1pPr lvl="0" algn="ctr" rtl="0">
              <a:lnSpc>
                <a:spcPct val="115000"/>
              </a:lnSpc>
              <a:spcBef>
                <a:spcPts val="0"/>
              </a:spcBef>
              <a:spcAft>
                <a:spcPts val="0"/>
              </a:spcAft>
              <a:buClr>
                <a:schemeClr val="lt1"/>
              </a:buClr>
              <a:buSzPts val="6000"/>
              <a:buNone/>
              <a:defRPr sz="45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701" name="Google Shape;701;p23"/>
          <p:cNvSpPr txBox="1">
            <a:spLocks noGrp="1"/>
          </p:cNvSpPr>
          <p:nvPr>
            <p:ph type="subTitle" idx="1"/>
          </p:nvPr>
        </p:nvSpPr>
        <p:spPr>
          <a:xfrm>
            <a:off x="2223600" y="1288075"/>
            <a:ext cx="4696800" cy="410700"/>
          </a:xfrm>
          <a:prstGeom prst="rect">
            <a:avLst/>
          </a:prstGeom>
          <a:solidFill>
            <a:schemeClr val="dk1"/>
          </a:solidFill>
        </p:spPr>
        <p:txBody>
          <a:bodyPr spcFirstLastPara="1" wrap="square" lIns="91425" tIns="91425" rIns="91425" bIns="91425" anchor="ctr" anchorCtr="0">
            <a:noAutofit/>
          </a:bodyPr>
          <a:lstStyle>
            <a:lvl1pPr lvl="0" algn="ctr" rtl="0">
              <a:spcBef>
                <a:spcPts val="0"/>
              </a:spcBef>
              <a:spcAft>
                <a:spcPts val="0"/>
              </a:spcAft>
              <a:buClr>
                <a:schemeClr val="dk1"/>
              </a:buClr>
              <a:buSzPts val="2400"/>
              <a:buFont typeface="PT Sans"/>
              <a:buNone/>
              <a:defRPr sz="1600">
                <a:solidFill>
                  <a:schemeClr val="lt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702" name="Google Shape;702;p23"/>
          <p:cNvSpPr txBox="1">
            <a:spLocks noGrp="1"/>
          </p:cNvSpPr>
          <p:nvPr>
            <p:ph type="title" idx="2" hasCustomPrompt="1"/>
          </p:nvPr>
        </p:nvSpPr>
        <p:spPr>
          <a:xfrm>
            <a:off x="2223600" y="1904368"/>
            <a:ext cx="4696800" cy="768900"/>
          </a:xfrm>
          <a:prstGeom prst="rect">
            <a:avLst/>
          </a:prstGeom>
          <a:noFill/>
        </p:spPr>
        <p:txBody>
          <a:bodyPr spcFirstLastPara="1" wrap="square" lIns="91425" tIns="91425" rIns="91425" bIns="91425" anchor="ctr" anchorCtr="0">
            <a:noAutofit/>
          </a:bodyPr>
          <a:lstStyle>
            <a:lvl1pPr lvl="0" algn="ctr" rtl="0">
              <a:lnSpc>
                <a:spcPct val="115000"/>
              </a:lnSpc>
              <a:spcBef>
                <a:spcPts val="0"/>
              </a:spcBef>
              <a:spcAft>
                <a:spcPts val="0"/>
              </a:spcAft>
              <a:buClr>
                <a:schemeClr val="lt1"/>
              </a:buClr>
              <a:buSzPts val="6000"/>
              <a:buNone/>
              <a:defRPr sz="45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703" name="Google Shape;703;p23"/>
          <p:cNvSpPr txBox="1">
            <a:spLocks noGrp="1"/>
          </p:cNvSpPr>
          <p:nvPr>
            <p:ph type="subTitle" idx="3"/>
          </p:nvPr>
        </p:nvSpPr>
        <p:spPr>
          <a:xfrm>
            <a:off x="2223600" y="2647655"/>
            <a:ext cx="4696800" cy="410700"/>
          </a:xfrm>
          <a:prstGeom prst="rect">
            <a:avLst/>
          </a:prstGeom>
          <a:solidFill>
            <a:schemeClr val="dk1"/>
          </a:solidFill>
        </p:spPr>
        <p:txBody>
          <a:bodyPr spcFirstLastPara="1" wrap="square" lIns="91425" tIns="91425" rIns="91425" bIns="91425" anchor="ctr" anchorCtr="0">
            <a:noAutofit/>
          </a:bodyPr>
          <a:lstStyle>
            <a:lvl1pPr lvl="0" algn="ctr" rtl="0">
              <a:spcBef>
                <a:spcPts val="0"/>
              </a:spcBef>
              <a:spcAft>
                <a:spcPts val="0"/>
              </a:spcAft>
              <a:buClr>
                <a:schemeClr val="dk1"/>
              </a:buClr>
              <a:buSzPts val="2400"/>
              <a:buFont typeface="PT Sans"/>
              <a:buNone/>
              <a:defRPr sz="1600">
                <a:solidFill>
                  <a:schemeClr val="lt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704" name="Google Shape;704;p23"/>
          <p:cNvSpPr txBox="1">
            <a:spLocks noGrp="1"/>
          </p:cNvSpPr>
          <p:nvPr>
            <p:ph type="title" idx="4" hasCustomPrompt="1"/>
          </p:nvPr>
        </p:nvSpPr>
        <p:spPr>
          <a:xfrm>
            <a:off x="2223600" y="3256624"/>
            <a:ext cx="4696800" cy="768900"/>
          </a:xfrm>
          <a:prstGeom prst="rect">
            <a:avLst/>
          </a:prstGeom>
          <a:noFill/>
        </p:spPr>
        <p:txBody>
          <a:bodyPr spcFirstLastPara="1" wrap="square" lIns="91425" tIns="91425" rIns="91425" bIns="91425" anchor="ctr" anchorCtr="0">
            <a:noAutofit/>
          </a:bodyPr>
          <a:lstStyle>
            <a:lvl1pPr lvl="0" algn="ctr" rtl="0">
              <a:lnSpc>
                <a:spcPct val="115000"/>
              </a:lnSpc>
              <a:spcBef>
                <a:spcPts val="0"/>
              </a:spcBef>
              <a:spcAft>
                <a:spcPts val="0"/>
              </a:spcAft>
              <a:buClr>
                <a:schemeClr val="lt1"/>
              </a:buClr>
              <a:buSzPts val="6000"/>
              <a:buNone/>
              <a:defRPr sz="45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705" name="Google Shape;705;p23"/>
          <p:cNvSpPr txBox="1">
            <a:spLocks noGrp="1"/>
          </p:cNvSpPr>
          <p:nvPr>
            <p:ph type="subTitle" idx="5"/>
          </p:nvPr>
        </p:nvSpPr>
        <p:spPr>
          <a:xfrm>
            <a:off x="2223600" y="4002196"/>
            <a:ext cx="4696800" cy="410700"/>
          </a:xfrm>
          <a:prstGeom prst="rect">
            <a:avLst/>
          </a:prstGeom>
          <a:solidFill>
            <a:schemeClr val="dk1"/>
          </a:solidFill>
        </p:spPr>
        <p:txBody>
          <a:bodyPr spcFirstLastPara="1" wrap="square" lIns="91425" tIns="91425" rIns="91425" bIns="91425" anchor="ctr" anchorCtr="0">
            <a:noAutofit/>
          </a:bodyPr>
          <a:lstStyle>
            <a:lvl1pPr lvl="0" algn="ctr" rtl="0">
              <a:spcBef>
                <a:spcPts val="0"/>
              </a:spcBef>
              <a:spcAft>
                <a:spcPts val="0"/>
              </a:spcAft>
              <a:buClr>
                <a:schemeClr val="dk1"/>
              </a:buClr>
              <a:buSzPts val="2400"/>
              <a:buFont typeface="PT Sans"/>
              <a:buNone/>
              <a:defRPr sz="1600">
                <a:solidFill>
                  <a:schemeClr val="lt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grpSp>
        <p:nvGrpSpPr>
          <p:cNvPr id="706" name="Google Shape;706;p23"/>
          <p:cNvGrpSpPr/>
          <p:nvPr/>
        </p:nvGrpSpPr>
        <p:grpSpPr>
          <a:xfrm>
            <a:off x="333174" y="702122"/>
            <a:ext cx="230865" cy="680822"/>
            <a:chOff x="231825" y="539500"/>
            <a:chExt cx="332228" cy="979741"/>
          </a:xfrm>
        </p:grpSpPr>
        <p:sp>
          <p:nvSpPr>
            <p:cNvPr id="707" name="Google Shape;707;p23"/>
            <p:cNvSpPr/>
            <p:nvPr/>
          </p:nvSpPr>
          <p:spPr>
            <a:xfrm>
              <a:off x="232425" y="1321812"/>
              <a:ext cx="331508" cy="197429"/>
            </a:xfrm>
            <a:custGeom>
              <a:avLst/>
              <a:gdLst/>
              <a:ahLst/>
              <a:cxnLst/>
              <a:rect l="l" t="t" r="r" b="b"/>
              <a:pathLst>
                <a:path w="24846" h="14797" extrusionOk="0">
                  <a:moveTo>
                    <a:pt x="12441" y="0"/>
                  </a:moveTo>
                  <a:cubicBezTo>
                    <a:pt x="5807" y="0"/>
                    <a:pt x="107" y="5467"/>
                    <a:pt x="18" y="11892"/>
                  </a:cubicBezTo>
                  <a:cubicBezTo>
                    <a:pt x="0" y="13489"/>
                    <a:pt x="509" y="14702"/>
                    <a:pt x="2204" y="14792"/>
                  </a:cubicBezTo>
                  <a:cubicBezTo>
                    <a:pt x="2266" y="14795"/>
                    <a:pt x="2327" y="14797"/>
                    <a:pt x="2387" y="14797"/>
                  </a:cubicBezTo>
                  <a:cubicBezTo>
                    <a:pt x="3916" y="14797"/>
                    <a:pt x="4582" y="13714"/>
                    <a:pt x="4728" y="12169"/>
                  </a:cubicBezTo>
                  <a:cubicBezTo>
                    <a:pt x="5148" y="7780"/>
                    <a:pt x="8279" y="4755"/>
                    <a:pt x="12374" y="4711"/>
                  </a:cubicBezTo>
                  <a:cubicBezTo>
                    <a:pt x="12403" y="4711"/>
                    <a:pt x="12433" y="4710"/>
                    <a:pt x="12463" y="4710"/>
                  </a:cubicBezTo>
                  <a:cubicBezTo>
                    <a:pt x="16550" y="4710"/>
                    <a:pt x="19674" y="7750"/>
                    <a:pt x="20144" y="12240"/>
                  </a:cubicBezTo>
                  <a:cubicBezTo>
                    <a:pt x="20295" y="13763"/>
                    <a:pt x="20986" y="14794"/>
                    <a:pt x="22464" y="14794"/>
                  </a:cubicBezTo>
                  <a:cubicBezTo>
                    <a:pt x="22553" y="14794"/>
                    <a:pt x="22645" y="14790"/>
                    <a:pt x="22740" y="14783"/>
                  </a:cubicBezTo>
                  <a:cubicBezTo>
                    <a:pt x="24301" y="14667"/>
                    <a:pt x="24845" y="13543"/>
                    <a:pt x="24845" y="12008"/>
                  </a:cubicBezTo>
                  <a:cubicBezTo>
                    <a:pt x="24836" y="5594"/>
                    <a:pt x="19136" y="27"/>
                    <a:pt x="12490" y="1"/>
                  </a:cubicBezTo>
                  <a:cubicBezTo>
                    <a:pt x="12473" y="0"/>
                    <a:pt x="12457" y="0"/>
                    <a:pt x="1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3"/>
            <p:cNvSpPr/>
            <p:nvPr/>
          </p:nvSpPr>
          <p:spPr>
            <a:xfrm>
              <a:off x="231825" y="539500"/>
              <a:ext cx="332228" cy="197669"/>
            </a:xfrm>
            <a:custGeom>
              <a:avLst/>
              <a:gdLst/>
              <a:ahLst/>
              <a:cxnLst/>
              <a:rect l="l" t="t" r="r" b="b"/>
              <a:pathLst>
                <a:path w="24900" h="14815" extrusionOk="0">
                  <a:moveTo>
                    <a:pt x="12485" y="1"/>
                  </a:moveTo>
                  <a:cubicBezTo>
                    <a:pt x="5790" y="1"/>
                    <a:pt x="1" y="5658"/>
                    <a:pt x="63" y="12116"/>
                  </a:cubicBezTo>
                  <a:cubicBezTo>
                    <a:pt x="81" y="13677"/>
                    <a:pt x="705" y="14729"/>
                    <a:pt x="2266" y="14810"/>
                  </a:cubicBezTo>
                  <a:cubicBezTo>
                    <a:pt x="2324" y="14813"/>
                    <a:pt x="2381" y="14814"/>
                    <a:pt x="2437" y="14814"/>
                  </a:cubicBezTo>
                  <a:cubicBezTo>
                    <a:pt x="3874" y="14814"/>
                    <a:pt x="4584" y="13825"/>
                    <a:pt x="4755" y="12356"/>
                  </a:cubicBezTo>
                  <a:cubicBezTo>
                    <a:pt x="5308" y="7709"/>
                    <a:pt x="8306" y="4747"/>
                    <a:pt x="12436" y="4720"/>
                  </a:cubicBezTo>
                  <a:cubicBezTo>
                    <a:pt x="12460" y="4720"/>
                    <a:pt x="12484" y="4720"/>
                    <a:pt x="12508" y="4720"/>
                  </a:cubicBezTo>
                  <a:cubicBezTo>
                    <a:pt x="16594" y="4720"/>
                    <a:pt x="19710" y="7753"/>
                    <a:pt x="20189" y="12276"/>
                  </a:cubicBezTo>
                  <a:cubicBezTo>
                    <a:pt x="20347" y="13768"/>
                    <a:pt x="21031" y="14811"/>
                    <a:pt x="22530" y="14811"/>
                  </a:cubicBezTo>
                  <a:cubicBezTo>
                    <a:pt x="22555" y="14811"/>
                    <a:pt x="22581" y="14810"/>
                    <a:pt x="22606" y="14810"/>
                  </a:cubicBezTo>
                  <a:cubicBezTo>
                    <a:pt x="24284" y="14774"/>
                    <a:pt x="24899" y="13641"/>
                    <a:pt x="24890" y="12009"/>
                  </a:cubicBezTo>
                  <a:cubicBezTo>
                    <a:pt x="24872" y="5594"/>
                    <a:pt x="19163" y="28"/>
                    <a:pt x="12517" y="1"/>
                  </a:cubicBezTo>
                  <a:cubicBezTo>
                    <a:pt x="12506" y="1"/>
                    <a:pt x="12496" y="1"/>
                    <a:pt x="12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3"/>
            <p:cNvSpPr/>
            <p:nvPr/>
          </p:nvSpPr>
          <p:spPr>
            <a:xfrm>
              <a:off x="232652" y="1060922"/>
              <a:ext cx="331401" cy="197109"/>
            </a:xfrm>
            <a:custGeom>
              <a:avLst/>
              <a:gdLst/>
              <a:ahLst/>
              <a:cxnLst/>
              <a:rect l="l" t="t" r="r" b="b"/>
              <a:pathLst>
                <a:path w="24838" h="14773" extrusionOk="0">
                  <a:moveTo>
                    <a:pt x="12422" y="1"/>
                  </a:moveTo>
                  <a:cubicBezTo>
                    <a:pt x="12406" y="1"/>
                    <a:pt x="12390" y="1"/>
                    <a:pt x="12374" y="1"/>
                  </a:cubicBezTo>
                  <a:cubicBezTo>
                    <a:pt x="5719" y="36"/>
                    <a:pt x="1" y="5612"/>
                    <a:pt x="1" y="12026"/>
                  </a:cubicBezTo>
                  <a:cubicBezTo>
                    <a:pt x="10" y="13543"/>
                    <a:pt x="500" y="14658"/>
                    <a:pt x="2133" y="14765"/>
                  </a:cubicBezTo>
                  <a:cubicBezTo>
                    <a:pt x="2213" y="14770"/>
                    <a:pt x="2291" y="14772"/>
                    <a:pt x="2366" y="14772"/>
                  </a:cubicBezTo>
                  <a:cubicBezTo>
                    <a:pt x="3917" y="14772"/>
                    <a:pt x="4549" y="13736"/>
                    <a:pt x="4702" y="12214"/>
                  </a:cubicBezTo>
                  <a:cubicBezTo>
                    <a:pt x="5148" y="7753"/>
                    <a:pt x="8199" y="4818"/>
                    <a:pt x="12357" y="4791"/>
                  </a:cubicBezTo>
                  <a:cubicBezTo>
                    <a:pt x="12376" y="4791"/>
                    <a:pt x="12395" y="4791"/>
                    <a:pt x="12414" y="4791"/>
                  </a:cubicBezTo>
                  <a:cubicBezTo>
                    <a:pt x="16622" y="4791"/>
                    <a:pt x="19629" y="7694"/>
                    <a:pt x="20127" y="12285"/>
                  </a:cubicBezTo>
                  <a:cubicBezTo>
                    <a:pt x="20283" y="13755"/>
                    <a:pt x="20923" y="14767"/>
                    <a:pt x="22452" y="14767"/>
                  </a:cubicBezTo>
                  <a:cubicBezTo>
                    <a:pt x="22491" y="14767"/>
                    <a:pt x="22531" y="14766"/>
                    <a:pt x="22571" y="14765"/>
                  </a:cubicBezTo>
                  <a:cubicBezTo>
                    <a:pt x="24329" y="14711"/>
                    <a:pt x="24837" y="13552"/>
                    <a:pt x="24819" y="11955"/>
                  </a:cubicBezTo>
                  <a:cubicBezTo>
                    <a:pt x="24775" y="5547"/>
                    <a:pt x="19030" y="1"/>
                    <a:pt x="124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3"/>
            <p:cNvSpPr/>
            <p:nvPr/>
          </p:nvSpPr>
          <p:spPr>
            <a:xfrm>
              <a:off x="232652" y="801111"/>
              <a:ext cx="331281" cy="196308"/>
            </a:xfrm>
            <a:custGeom>
              <a:avLst/>
              <a:gdLst/>
              <a:ahLst/>
              <a:cxnLst/>
              <a:rect l="l" t="t" r="r" b="b"/>
              <a:pathLst>
                <a:path w="24829" h="14713" extrusionOk="0">
                  <a:moveTo>
                    <a:pt x="12419" y="0"/>
                  </a:moveTo>
                  <a:cubicBezTo>
                    <a:pt x="5701" y="0"/>
                    <a:pt x="19" y="5478"/>
                    <a:pt x="1" y="11928"/>
                  </a:cubicBezTo>
                  <a:cubicBezTo>
                    <a:pt x="1" y="13453"/>
                    <a:pt x="500" y="14586"/>
                    <a:pt x="2106" y="14702"/>
                  </a:cubicBezTo>
                  <a:cubicBezTo>
                    <a:pt x="2198" y="14709"/>
                    <a:pt x="2287" y="14712"/>
                    <a:pt x="2373" y="14712"/>
                  </a:cubicBezTo>
                  <a:cubicBezTo>
                    <a:pt x="3864" y="14712"/>
                    <a:pt x="4550" y="13704"/>
                    <a:pt x="4702" y="12177"/>
                  </a:cubicBezTo>
                  <a:cubicBezTo>
                    <a:pt x="5166" y="7699"/>
                    <a:pt x="8208" y="4737"/>
                    <a:pt x="12312" y="4702"/>
                  </a:cubicBezTo>
                  <a:cubicBezTo>
                    <a:pt x="12343" y="4701"/>
                    <a:pt x="12375" y="4701"/>
                    <a:pt x="12406" y="4701"/>
                  </a:cubicBezTo>
                  <a:cubicBezTo>
                    <a:pt x="16578" y="4701"/>
                    <a:pt x="19657" y="7653"/>
                    <a:pt x="20118" y="12168"/>
                  </a:cubicBezTo>
                  <a:cubicBezTo>
                    <a:pt x="20278" y="13703"/>
                    <a:pt x="20965" y="14712"/>
                    <a:pt x="22456" y="14712"/>
                  </a:cubicBezTo>
                  <a:cubicBezTo>
                    <a:pt x="22542" y="14712"/>
                    <a:pt x="22631" y="14709"/>
                    <a:pt x="22723" y="14702"/>
                  </a:cubicBezTo>
                  <a:cubicBezTo>
                    <a:pt x="24329" y="14586"/>
                    <a:pt x="24828" y="13453"/>
                    <a:pt x="24828" y="11936"/>
                  </a:cubicBezTo>
                  <a:cubicBezTo>
                    <a:pt x="24810" y="5487"/>
                    <a:pt x="19128" y="0"/>
                    <a:pt x="12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 name="Google Shape;711;p23"/>
          <p:cNvGrpSpPr/>
          <p:nvPr/>
        </p:nvGrpSpPr>
        <p:grpSpPr>
          <a:xfrm>
            <a:off x="333188" y="4760725"/>
            <a:ext cx="230850" cy="73025"/>
            <a:chOff x="6066450" y="2861550"/>
            <a:chExt cx="230850" cy="73025"/>
          </a:xfrm>
        </p:grpSpPr>
        <p:sp>
          <p:nvSpPr>
            <p:cNvPr id="712" name="Google Shape;712;p23"/>
            <p:cNvSpPr/>
            <p:nvPr/>
          </p:nvSpPr>
          <p:spPr>
            <a:xfrm>
              <a:off x="6224350" y="2861550"/>
              <a:ext cx="72950" cy="73025"/>
            </a:xfrm>
            <a:custGeom>
              <a:avLst/>
              <a:gdLst/>
              <a:ahLst/>
              <a:cxnLst/>
              <a:rect l="l" t="t" r="r" b="b"/>
              <a:pathLst>
                <a:path w="2918" h="2921" extrusionOk="0">
                  <a:moveTo>
                    <a:pt x="1446" y="0"/>
                  </a:moveTo>
                  <a:cubicBezTo>
                    <a:pt x="1419" y="0"/>
                    <a:pt x="1392" y="1"/>
                    <a:pt x="1366" y="3"/>
                  </a:cubicBezTo>
                  <a:cubicBezTo>
                    <a:pt x="598" y="47"/>
                    <a:pt x="1" y="698"/>
                    <a:pt x="10" y="1483"/>
                  </a:cubicBezTo>
                  <a:cubicBezTo>
                    <a:pt x="27" y="2267"/>
                    <a:pt x="688" y="2920"/>
                    <a:pt x="1460" y="2920"/>
                  </a:cubicBezTo>
                  <a:cubicBezTo>
                    <a:pt x="1470" y="2920"/>
                    <a:pt x="1480" y="2920"/>
                    <a:pt x="1491" y="2920"/>
                  </a:cubicBezTo>
                  <a:cubicBezTo>
                    <a:pt x="2267" y="2893"/>
                    <a:pt x="2918" y="2179"/>
                    <a:pt x="2882" y="1394"/>
                  </a:cubicBezTo>
                  <a:cubicBezTo>
                    <a:pt x="2839" y="610"/>
                    <a:pt x="2205" y="0"/>
                    <a:pt x="1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3"/>
            <p:cNvSpPr/>
            <p:nvPr/>
          </p:nvSpPr>
          <p:spPr>
            <a:xfrm>
              <a:off x="6066450" y="2861600"/>
              <a:ext cx="72300" cy="72950"/>
            </a:xfrm>
            <a:custGeom>
              <a:avLst/>
              <a:gdLst/>
              <a:ahLst/>
              <a:cxnLst/>
              <a:rect l="l" t="t" r="r" b="b"/>
              <a:pathLst>
                <a:path w="2892" h="2918" extrusionOk="0">
                  <a:moveTo>
                    <a:pt x="1462" y="0"/>
                  </a:moveTo>
                  <a:cubicBezTo>
                    <a:pt x="1457" y="0"/>
                    <a:pt x="1451" y="0"/>
                    <a:pt x="1446" y="1"/>
                  </a:cubicBezTo>
                  <a:cubicBezTo>
                    <a:pt x="652" y="9"/>
                    <a:pt x="1" y="687"/>
                    <a:pt x="27" y="1490"/>
                  </a:cubicBezTo>
                  <a:cubicBezTo>
                    <a:pt x="45" y="2249"/>
                    <a:pt x="697" y="2900"/>
                    <a:pt x="1446" y="2918"/>
                  </a:cubicBezTo>
                  <a:cubicBezTo>
                    <a:pt x="1451" y="2918"/>
                    <a:pt x="1456" y="2918"/>
                    <a:pt x="1461" y="2918"/>
                  </a:cubicBezTo>
                  <a:cubicBezTo>
                    <a:pt x="2240" y="2918"/>
                    <a:pt x="2891" y="2252"/>
                    <a:pt x="2882" y="1455"/>
                  </a:cubicBezTo>
                  <a:cubicBezTo>
                    <a:pt x="2882" y="640"/>
                    <a:pt x="2249"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 name="Google Shape;714;p23"/>
          <p:cNvGrpSpPr/>
          <p:nvPr/>
        </p:nvGrpSpPr>
        <p:grpSpPr>
          <a:xfrm>
            <a:off x="8539775" y="4327000"/>
            <a:ext cx="230850" cy="73025"/>
            <a:chOff x="6066450" y="2861550"/>
            <a:chExt cx="230850" cy="73025"/>
          </a:xfrm>
        </p:grpSpPr>
        <p:sp>
          <p:nvSpPr>
            <p:cNvPr id="715" name="Google Shape;715;p23"/>
            <p:cNvSpPr/>
            <p:nvPr/>
          </p:nvSpPr>
          <p:spPr>
            <a:xfrm>
              <a:off x="6224350" y="2861550"/>
              <a:ext cx="72950" cy="73025"/>
            </a:xfrm>
            <a:custGeom>
              <a:avLst/>
              <a:gdLst/>
              <a:ahLst/>
              <a:cxnLst/>
              <a:rect l="l" t="t" r="r" b="b"/>
              <a:pathLst>
                <a:path w="2918" h="2921" extrusionOk="0">
                  <a:moveTo>
                    <a:pt x="1446" y="0"/>
                  </a:moveTo>
                  <a:cubicBezTo>
                    <a:pt x="1419" y="0"/>
                    <a:pt x="1392" y="1"/>
                    <a:pt x="1366" y="3"/>
                  </a:cubicBezTo>
                  <a:cubicBezTo>
                    <a:pt x="598" y="47"/>
                    <a:pt x="1" y="698"/>
                    <a:pt x="10" y="1483"/>
                  </a:cubicBezTo>
                  <a:cubicBezTo>
                    <a:pt x="27" y="2267"/>
                    <a:pt x="688" y="2920"/>
                    <a:pt x="1460" y="2920"/>
                  </a:cubicBezTo>
                  <a:cubicBezTo>
                    <a:pt x="1470" y="2920"/>
                    <a:pt x="1480" y="2920"/>
                    <a:pt x="1491" y="2920"/>
                  </a:cubicBezTo>
                  <a:cubicBezTo>
                    <a:pt x="2267" y="2893"/>
                    <a:pt x="2918" y="2179"/>
                    <a:pt x="2882" y="1394"/>
                  </a:cubicBezTo>
                  <a:cubicBezTo>
                    <a:pt x="2839" y="610"/>
                    <a:pt x="2205" y="0"/>
                    <a:pt x="1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3"/>
            <p:cNvSpPr/>
            <p:nvPr/>
          </p:nvSpPr>
          <p:spPr>
            <a:xfrm>
              <a:off x="6066450" y="2861600"/>
              <a:ext cx="72300" cy="72950"/>
            </a:xfrm>
            <a:custGeom>
              <a:avLst/>
              <a:gdLst/>
              <a:ahLst/>
              <a:cxnLst/>
              <a:rect l="l" t="t" r="r" b="b"/>
              <a:pathLst>
                <a:path w="2892" h="2918" extrusionOk="0">
                  <a:moveTo>
                    <a:pt x="1462" y="0"/>
                  </a:moveTo>
                  <a:cubicBezTo>
                    <a:pt x="1457" y="0"/>
                    <a:pt x="1451" y="0"/>
                    <a:pt x="1446" y="1"/>
                  </a:cubicBezTo>
                  <a:cubicBezTo>
                    <a:pt x="652" y="9"/>
                    <a:pt x="1" y="687"/>
                    <a:pt x="27" y="1490"/>
                  </a:cubicBezTo>
                  <a:cubicBezTo>
                    <a:pt x="45" y="2249"/>
                    <a:pt x="697" y="2900"/>
                    <a:pt x="1446" y="2918"/>
                  </a:cubicBezTo>
                  <a:cubicBezTo>
                    <a:pt x="1451" y="2918"/>
                    <a:pt x="1456" y="2918"/>
                    <a:pt x="1461" y="2918"/>
                  </a:cubicBezTo>
                  <a:cubicBezTo>
                    <a:pt x="2240" y="2918"/>
                    <a:pt x="2891" y="2252"/>
                    <a:pt x="2882" y="1455"/>
                  </a:cubicBezTo>
                  <a:cubicBezTo>
                    <a:pt x="2882" y="640"/>
                    <a:pt x="2249"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 name="Google Shape;717;p23"/>
          <p:cNvGrpSpPr/>
          <p:nvPr/>
        </p:nvGrpSpPr>
        <p:grpSpPr>
          <a:xfrm rot="5400000">
            <a:off x="4312149" y="-36266"/>
            <a:ext cx="230865" cy="680822"/>
            <a:chOff x="231825" y="539500"/>
            <a:chExt cx="332228" cy="979741"/>
          </a:xfrm>
        </p:grpSpPr>
        <p:sp>
          <p:nvSpPr>
            <p:cNvPr id="718" name="Google Shape;718;p23"/>
            <p:cNvSpPr/>
            <p:nvPr/>
          </p:nvSpPr>
          <p:spPr>
            <a:xfrm>
              <a:off x="232425" y="1321812"/>
              <a:ext cx="331508" cy="197429"/>
            </a:xfrm>
            <a:custGeom>
              <a:avLst/>
              <a:gdLst/>
              <a:ahLst/>
              <a:cxnLst/>
              <a:rect l="l" t="t" r="r" b="b"/>
              <a:pathLst>
                <a:path w="24846" h="14797" extrusionOk="0">
                  <a:moveTo>
                    <a:pt x="12441" y="0"/>
                  </a:moveTo>
                  <a:cubicBezTo>
                    <a:pt x="5807" y="0"/>
                    <a:pt x="107" y="5467"/>
                    <a:pt x="18" y="11892"/>
                  </a:cubicBezTo>
                  <a:cubicBezTo>
                    <a:pt x="0" y="13489"/>
                    <a:pt x="509" y="14702"/>
                    <a:pt x="2204" y="14792"/>
                  </a:cubicBezTo>
                  <a:cubicBezTo>
                    <a:pt x="2266" y="14795"/>
                    <a:pt x="2327" y="14797"/>
                    <a:pt x="2387" y="14797"/>
                  </a:cubicBezTo>
                  <a:cubicBezTo>
                    <a:pt x="3916" y="14797"/>
                    <a:pt x="4582" y="13714"/>
                    <a:pt x="4728" y="12169"/>
                  </a:cubicBezTo>
                  <a:cubicBezTo>
                    <a:pt x="5148" y="7780"/>
                    <a:pt x="8279" y="4755"/>
                    <a:pt x="12374" y="4711"/>
                  </a:cubicBezTo>
                  <a:cubicBezTo>
                    <a:pt x="12403" y="4711"/>
                    <a:pt x="12433" y="4710"/>
                    <a:pt x="12463" y="4710"/>
                  </a:cubicBezTo>
                  <a:cubicBezTo>
                    <a:pt x="16550" y="4710"/>
                    <a:pt x="19674" y="7750"/>
                    <a:pt x="20144" y="12240"/>
                  </a:cubicBezTo>
                  <a:cubicBezTo>
                    <a:pt x="20295" y="13763"/>
                    <a:pt x="20986" y="14794"/>
                    <a:pt x="22464" y="14794"/>
                  </a:cubicBezTo>
                  <a:cubicBezTo>
                    <a:pt x="22553" y="14794"/>
                    <a:pt x="22645" y="14790"/>
                    <a:pt x="22740" y="14783"/>
                  </a:cubicBezTo>
                  <a:cubicBezTo>
                    <a:pt x="24301" y="14667"/>
                    <a:pt x="24845" y="13543"/>
                    <a:pt x="24845" y="12008"/>
                  </a:cubicBezTo>
                  <a:cubicBezTo>
                    <a:pt x="24836" y="5594"/>
                    <a:pt x="19136" y="27"/>
                    <a:pt x="12490" y="1"/>
                  </a:cubicBezTo>
                  <a:cubicBezTo>
                    <a:pt x="12473" y="0"/>
                    <a:pt x="12457" y="0"/>
                    <a:pt x="1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23"/>
            <p:cNvSpPr/>
            <p:nvPr/>
          </p:nvSpPr>
          <p:spPr>
            <a:xfrm>
              <a:off x="231825" y="539500"/>
              <a:ext cx="332228" cy="197669"/>
            </a:xfrm>
            <a:custGeom>
              <a:avLst/>
              <a:gdLst/>
              <a:ahLst/>
              <a:cxnLst/>
              <a:rect l="l" t="t" r="r" b="b"/>
              <a:pathLst>
                <a:path w="24900" h="14815" extrusionOk="0">
                  <a:moveTo>
                    <a:pt x="12485" y="1"/>
                  </a:moveTo>
                  <a:cubicBezTo>
                    <a:pt x="5790" y="1"/>
                    <a:pt x="1" y="5658"/>
                    <a:pt x="63" y="12116"/>
                  </a:cubicBezTo>
                  <a:cubicBezTo>
                    <a:pt x="81" y="13677"/>
                    <a:pt x="705" y="14729"/>
                    <a:pt x="2266" y="14810"/>
                  </a:cubicBezTo>
                  <a:cubicBezTo>
                    <a:pt x="2324" y="14813"/>
                    <a:pt x="2381" y="14814"/>
                    <a:pt x="2437" y="14814"/>
                  </a:cubicBezTo>
                  <a:cubicBezTo>
                    <a:pt x="3874" y="14814"/>
                    <a:pt x="4584" y="13825"/>
                    <a:pt x="4755" y="12356"/>
                  </a:cubicBezTo>
                  <a:cubicBezTo>
                    <a:pt x="5308" y="7709"/>
                    <a:pt x="8306" y="4747"/>
                    <a:pt x="12436" y="4720"/>
                  </a:cubicBezTo>
                  <a:cubicBezTo>
                    <a:pt x="12460" y="4720"/>
                    <a:pt x="12484" y="4720"/>
                    <a:pt x="12508" y="4720"/>
                  </a:cubicBezTo>
                  <a:cubicBezTo>
                    <a:pt x="16594" y="4720"/>
                    <a:pt x="19710" y="7753"/>
                    <a:pt x="20189" y="12276"/>
                  </a:cubicBezTo>
                  <a:cubicBezTo>
                    <a:pt x="20347" y="13768"/>
                    <a:pt x="21031" y="14811"/>
                    <a:pt x="22530" y="14811"/>
                  </a:cubicBezTo>
                  <a:cubicBezTo>
                    <a:pt x="22555" y="14811"/>
                    <a:pt x="22581" y="14810"/>
                    <a:pt x="22606" y="14810"/>
                  </a:cubicBezTo>
                  <a:cubicBezTo>
                    <a:pt x="24284" y="14774"/>
                    <a:pt x="24899" y="13641"/>
                    <a:pt x="24890" y="12009"/>
                  </a:cubicBezTo>
                  <a:cubicBezTo>
                    <a:pt x="24872" y="5594"/>
                    <a:pt x="19163" y="28"/>
                    <a:pt x="12517" y="1"/>
                  </a:cubicBezTo>
                  <a:cubicBezTo>
                    <a:pt x="12506" y="1"/>
                    <a:pt x="12496" y="1"/>
                    <a:pt x="12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3"/>
            <p:cNvSpPr/>
            <p:nvPr/>
          </p:nvSpPr>
          <p:spPr>
            <a:xfrm>
              <a:off x="232652" y="1060922"/>
              <a:ext cx="331401" cy="197109"/>
            </a:xfrm>
            <a:custGeom>
              <a:avLst/>
              <a:gdLst/>
              <a:ahLst/>
              <a:cxnLst/>
              <a:rect l="l" t="t" r="r" b="b"/>
              <a:pathLst>
                <a:path w="24838" h="14773" extrusionOk="0">
                  <a:moveTo>
                    <a:pt x="12422" y="1"/>
                  </a:moveTo>
                  <a:cubicBezTo>
                    <a:pt x="12406" y="1"/>
                    <a:pt x="12390" y="1"/>
                    <a:pt x="12374" y="1"/>
                  </a:cubicBezTo>
                  <a:cubicBezTo>
                    <a:pt x="5719" y="36"/>
                    <a:pt x="1" y="5612"/>
                    <a:pt x="1" y="12026"/>
                  </a:cubicBezTo>
                  <a:cubicBezTo>
                    <a:pt x="10" y="13543"/>
                    <a:pt x="500" y="14658"/>
                    <a:pt x="2133" y="14765"/>
                  </a:cubicBezTo>
                  <a:cubicBezTo>
                    <a:pt x="2213" y="14770"/>
                    <a:pt x="2291" y="14772"/>
                    <a:pt x="2366" y="14772"/>
                  </a:cubicBezTo>
                  <a:cubicBezTo>
                    <a:pt x="3917" y="14772"/>
                    <a:pt x="4549" y="13736"/>
                    <a:pt x="4702" y="12214"/>
                  </a:cubicBezTo>
                  <a:cubicBezTo>
                    <a:pt x="5148" y="7753"/>
                    <a:pt x="8199" y="4818"/>
                    <a:pt x="12357" y="4791"/>
                  </a:cubicBezTo>
                  <a:cubicBezTo>
                    <a:pt x="12376" y="4791"/>
                    <a:pt x="12395" y="4791"/>
                    <a:pt x="12414" y="4791"/>
                  </a:cubicBezTo>
                  <a:cubicBezTo>
                    <a:pt x="16622" y="4791"/>
                    <a:pt x="19629" y="7694"/>
                    <a:pt x="20127" y="12285"/>
                  </a:cubicBezTo>
                  <a:cubicBezTo>
                    <a:pt x="20283" y="13755"/>
                    <a:pt x="20923" y="14767"/>
                    <a:pt x="22452" y="14767"/>
                  </a:cubicBezTo>
                  <a:cubicBezTo>
                    <a:pt x="22491" y="14767"/>
                    <a:pt x="22531" y="14766"/>
                    <a:pt x="22571" y="14765"/>
                  </a:cubicBezTo>
                  <a:cubicBezTo>
                    <a:pt x="24329" y="14711"/>
                    <a:pt x="24837" y="13552"/>
                    <a:pt x="24819" y="11955"/>
                  </a:cubicBezTo>
                  <a:cubicBezTo>
                    <a:pt x="24775" y="5547"/>
                    <a:pt x="19030" y="1"/>
                    <a:pt x="124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3"/>
            <p:cNvSpPr/>
            <p:nvPr/>
          </p:nvSpPr>
          <p:spPr>
            <a:xfrm>
              <a:off x="232652" y="801111"/>
              <a:ext cx="331281" cy="196308"/>
            </a:xfrm>
            <a:custGeom>
              <a:avLst/>
              <a:gdLst/>
              <a:ahLst/>
              <a:cxnLst/>
              <a:rect l="l" t="t" r="r" b="b"/>
              <a:pathLst>
                <a:path w="24829" h="14713" extrusionOk="0">
                  <a:moveTo>
                    <a:pt x="12419" y="0"/>
                  </a:moveTo>
                  <a:cubicBezTo>
                    <a:pt x="5701" y="0"/>
                    <a:pt x="19" y="5478"/>
                    <a:pt x="1" y="11928"/>
                  </a:cubicBezTo>
                  <a:cubicBezTo>
                    <a:pt x="1" y="13453"/>
                    <a:pt x="500" y="14586"/>
                    <a:pt x="2106" y="14702"/>
                  </a:cubicBezTo>
                  <a:cubicBezTo>
                    <a:pt x="2198" y="14709"/>
                    <a:pt x="2287" y="14712"/>
                    <a:pt x="2373" y="14712"/>
                  </a:cubicBezTo>
                  <a:cubicBezTo>
                    <a:pt x="3864" y="14712"/>
                    <a:pt x="4550" y="13704"/>
                    <a:pt x="4702" y="12177"/>
                  </a:cubicBezTo>
                  <a:cubicBezTo>
                    <a:pt x="5166" y="7699"/>
                    <a:pt x="8208" y="4737"/>
                    <a:pt x="12312" y="4702"/>
                  </a:cubicBezTo>
                  <a:cubicBezTo>
                    <a:pt x="12343" y="4701"/>
                    <a:pt x="12375" y="4701"/>
                    <a:pt x="12406" y="4701"/>
                  </a:cubicBezTo>
                  <a:cubicBezTo>
                    <a:pt x="16578" y="4701"/>
                    <a:pt x="19657" y="7653"/>
                    <a:pt x="20118" y="12168"/>
                  </a:cubicBezTo>
                  <a:cubicBezTo>
                    <a:pt x="20278" y="13703"/>
                    <a:pt x="20965" y="14712"/>
                    <a:pt x="22456" y="14712"/>
                  </a:cubicBezTo>
                  <a:cubicBezTo>
                    <a:pt x="22542" y="14712"/>
                    <a:pt x="22631" y="14709"/>
                    <a:pt x="22723" y="14702"/>
                  </a:cubicBezTo>
                  <a:cubicBezTo>
                    <a:pt x="24329" y="14586"/>
                    <a:pt x="24828" y="13453"/>
                    <a:pt x="24828" y="11936"/>
                  </a:cubicBezTo>
                  <a:cubicBezTo>
                    <a:pt x="24810" y="5487"/>
                    <a:pt x="19128" y="0"/>
                    <a:pt x="12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2" name="Google Shape;722;p23"/>
          <p:cNvSpPr/>
          <p:nvPr/>
        </p:nvSpPr>
        <p:spPr>
          <a:xfrm>
            <a:off x="8521700" y="977500"/>
            <a:ext cx="267000" cy="231000"/>
          </a:xfrm>
          <a:prstGeom prst="triangle">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3"/>
          <p:cNvSpPr/>
          <p:nvPr/>
        </p:nvSpPr>
        <p:spPr>
          <a:xfrm>
            <a:off x="1212225" y="4760725"/>
            <a:ext cx="267000" cy="267000"/>
          </a:xfrm>
          <a:prstGeom prst="diamond">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hanks">
  <p:cSld name="CUSTOM_3_1">
    <p:spTree>
      <p:nvGrpSpPr>
        <p:cNvPr id="1" name="Shape 724"/>
        <p:cNvGrpSpPr/>
        <p:nvPr/>
      </p:nvGrpSpPr>
      <p:grpSpPr>
        <a:xfrm>
          <a:off x="0" y="0"/>
          <a:ext cx="0" cy="0"/>
          <a:chOff x="0" y="0"/>
          <a:chExt cx="0" cy="0"/>
        </a:xfrm>
      </p:grpSpPr>
      <p:sp>
        <p:nvSpPr>
          <p:cNvPr id="725" name="Google Shape;725;p24"/>
          <p:cNvSpPr txBox="1">
            <a:spLocks noGrp="1"/>
          </p:cNvSpPr>
          <p:nvPr>
            <p:ph type="title"/>
          </p:nvPr>
        </p:nvSpPr>
        <p:spPr>
          <a:xfrm>
            <a:off x="2347938" y="540000"/>
            <a:ext cx="4448100" cy="1058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85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726" name="Google Shape;726;p24"/>
          <p:cNvSpPr txBox="1">
            <a:spLocks noGrp="1"/>
          </p:cNvSpPr>
          <p:nvPr>
            <p:ph type="subTitle" idx="1"/>
          </p:nvPr>
        </p:nvSpPr>
        <p:spPr>
          <a:xfrm>
            <a:off x="2347900" y="1770662"/>
            <a:ext cx="4448100" cy="1224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27" name="Google Shape;727;p24"/>
          <p:cNvSpPr txBox="1"/>
          <p:nvPr/>
        </p:nvSpPr>
        <p:spPr>
          <a:xfrm>
            <a:off x="2099100" y="3611950"/>
            <a:ext cx="4945800" cy="5562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300"/>
              </a:spcBef>
              <a:spcAft>
                <a:spcPts val="0"/>
              </a:spcAft>
              <a:buNone/>
            </a:pPr>
            <a:r>
              <a:rPr lang="en" sz="1200">
                <a:solidFill>
                  <a:schemeClr val="dk1"/>
                </a:solidFill>
                <a:latin typeface="Atkinson Hyperlegible"/>
                <a:ea typeface="Atkinson Hyperlegible"/>
                <a:cs typeface="Atkinson Hyperlegible"/>
                <a:sym typeface="Atkinson Hyperlegible"/>
              </a:rPr>
              <a:t>CREDITS: This presentation template was created by </a:t>
            </a:r>
            <a:r>
              <a:rPr lang="en" sz="1200" b="1" u="sng">
                <a:solidFill>
                  <a:schemeClr val="hlink"/>
                </a:solidFill>
                <a:latin typeface="Atkinson Hyperlegible"/>
                <a:ea typeface="Atkinson Hyperlegible"/>
                <a:cs typeface="Atkinson Hyperlegible"/>
                <a:sym typeface="Atkinson Hyperlegible"/>
                <a:hlinkClick r:id="rId2"/>
              </a:rPr>
              <a:t>Slidesgo</a:t>
            </a:r>
            <a:r>
              <a:rPr lang="en" sz="1200" b="1">
                <a:solidFill>
                  <a:schemeClr val="dk1"/>
                </a:solidFill>
                <a:latin typeface="Atkinson Hyperlegible"/>
                <a:ea typeface="Atkinson Hyperlegible"/>
                <a:cs typeface="Atkinson Hyperlegible"/>
                <a:sym typeface="Atkinson Hyperlegible"/>
              </a:rPr>
              <a:t>,</a:t>
            </a:r>
            <a:r>
              <a:rPr lang="en" sz="1200">
                <a:solidFill>
                  <a:schemeClr val="dk1"/>
                </a:solidFill>
                <a:latin typeface="Atkinson Hyperlegible"/>
                <a:ea typeface="Atkinson Hyperlegible"/>
                <a:cs typeface="Atkinson Hyperlegible"/>
                <a:sym typeface="Atkinson Hyperlegible"/>
              </a:rPr>
              <a:t> and includes icons by</a:t>
            </a:r>
            <a:r>
              <a:rPr lang="en" sz="1200" b="1">
                <a:solidFill>
                  <a:schemeClr val="dk1"/>
                </a:solidFill>
                <a:latin typeface="Atkinson Hyperlegible"/>
                <a:ea typeface="Atkinson Hyperlegible"/>
                <a:cs typeface="Atkinson Hyperlegible"/>
                <a:sym typeface="Atkinson Hyperlegible"/>
              </a:rPr>
              <a:t> </a:t>
            </a:r>
            <a:r>
              <a:rPr lang="en" sz="1200" b="1" u="sng">
                <a:solidFill>
                  <a:schemeClr val="dk1"/>
                </a:solidFill>
                <a:latin typeface="Atkinson Hyperlegible"/>
                <a:ea typeface="Atkinson Hyperlegible"/>
                <a:cs typeface="Atkinson Hyperlegible"/>
                <a:sym typeface="Atkinson Hyperlegible"/>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Flaticon</a:t>
            </a:r>
            <a:r>
              <a:rPr lang="en" sz="1200" b="1">
                <a:solidFill>
                  <a:schemeClr val="dk1"/>
                </a:solidFill>
                <a:latin typeface="Atkinson Hyperlegible"/>
                <a:ea typeface="Atkinson Hyperlegible"/>
                <a:cs typeface="Atkinson Hyperlegible"/>
                <a:sym typeface="Atkinson Hyperlegible"/>
              </a:rPr>
              <a:t>,</a:t>
            </a:r>
            <a:r>
              <a:rPr lang="en" sz="1200">
                <a:solidFill>
                  <a:schemeClr val="dk1"/>
                </a:solidFill>
                <a:latin typeface="Atkinson Hyperlegible"/>
                <a:ea typeface="Atkinson Hyperlegible"/>
                <a:cs typeface="Atkinson Hyperlegible"/>
                <a:sym typeface="Atkinson Hyperlegible"/>
              </a:rPr>
              <a:t> and infographics &amp; images by </a:t>
            </a:r>
            <a:r>
              <a:rPr lang="en" sz="1200" b="1" u="sng">
                <a:solidFill>
                  <a:schemeClr val="dk1"/>
                </a:solidFill>
                <a:latin typeface="Atkinson Hyperlegible"/>
                <a:ea typeface="Atkinson Hyperlegible"/>
                <a:cs typeface="Atkinson Hyperlegible"/>
                <a:sym typeface="Atkinson Hyperlegible"/>
                <a:hlinkClick r:id="rId4">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Freepik</a:t>
            </a:r>
            <a:r>
              <a:rPr lang="en" sz="1200" b="1" u="sng">
                <a:solidFill>
                  <a:schemeClr val="dk1"/>
                </a:solidFill>
                <a:latin typeface="Atkinson Hyperlegible"/>
                <a:ea typeface="Atkinson Hyperlegible"/>
                <a:cs typeface="Atkinson Hyperlegible"/>
                <a:sym typeface="Atkinson Hyperlegible"/>
              </a:rPr>
              <a:t> </a:t>
            </a:r>
            <a:endParaRPr sz="1200" b="1" u="sng">
              <a:solidFill>
                <a:schemeClr val="dk1"/>
              </a:solidFill>
              <a:latin typeface="Atkinson Hyperlegible"/>
              <a:ea typeface="Atkinson Hyperlegible"/>
              <a:cs typeface="Atkinson Hyperlegible"/>
              <a:sym typeface="Atkinson Hyperlegible"/>
            </a:endParaRPr>
          </a:p>
        </p:txBody>
      </p:sp>
      <p:sp>
        <p:nvSpPr>
          <p:cNvPr id="728" name="Google Shape;728;p24"/>
          <p:cNvSpPr/>
          <p:nvPr/>
        </p:nvSpPr>
        <p:spPr>
          <a:xfrm>
            <a:off x="1518825" y="-21069"/>
            <a:ext cx="266775" cy="229750"/>
          </a:xfrm>
          <a:custGeom>
            <a:avLst/>
            <a:gdLst/>
            <a:ahLst/>
            <a:cxnLst/>
            <a:rect l="l" t="t" r="r" b="b"/>
            <a:pathLst>
              <a:path w="10671" h="9190" extrusionOk="0">
                <a:moveTo>
                  <a:pt x="1" y="1"/>
                </a:moveTo>
                <a:cubicBezTo>
                  <a:pt x="1794" y="3087"/>
                  <a:pt x="3534" y="6085"/>
                  <a:pt x="5336" y="9189"/>
                </a:cubicBezTo>
                <a:cubicBezTo>
                  <a:pt x="7147" y="6076"/>
                  <a:pt x="8886" y="3087"/>
                  <a:pt x="106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4"/>
          <p:cNvSpPr/>
          <p:nvPr/>
        </p:nvSpPr>
        <p:spPr>
          <a:xfrm>
            <a:off x="1205475" y="-20844"/>
            <a:ext cx="266325" cy="229750"/>
          </a:xfrm>
          <a:custGeom>
            <a:avLst/>
            <a:gdLst/>
            <a:ahLst/>
            <a:cxnLst/>
            <a:rect l="l" t="t" r="r" b="b"/>
            <a:pathLst>
              <a:path w="10653" h="9190" extrusionOk="0">
                <a:moveTo>
                  <a:pt x="1" y="0"/>
                </a:moveTo>
                <a:cubicBezTo>
                  <a:pt x="1785" y="3078"/>
                  <a:pt x="3516" y="6058"/>
                  <a:pt x="5327" y="9189"/>
                </a:cubicBezTo>
                <a:cubicBezTo>
                  <a:pt x="7129" y="6085"/>
                  <a:pt x="8868" y="3078"/>
                  <a:pt x="106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4"/>
          <p:cNvSpPr/>
          <p:nvPr/>
        </p:nvSpPr>
        <p:spPr>
          <a:xfrm>
            <a:off x="1832625" y="-20844"/>
            <a:ext cx="266550" cy="229750"/>
          </a:xfrm>
          <a:custGeom>
            <a:avLst/>
            <a:gdLst/>
            <a:ahLst/>
            <a:cxnLst/>
            <a:rect l="l" t="t" r="r" b="b"/>
            <a:pathLst>
              <a:path w="10662" h="9190" extrusionOk="0">
                <a:moveTo>
                  <a:pt x="1" y="0"/>
                </a:moveTo>
                <a:cubicBezTo>
                  <a:pt x="1785" y="3078"/>
                  <a:pt x="3516" y="6058"/>
                  <a:pt x="5336" y="9189"/>
                </a:cubicBezTo>
                <a:cubicBezTo>
                  <a:pt x="7129" y="6085"/>
                  <a:pt x="8868" y="3078"/>
                  <a:pt x="106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1" name="Google Shape;731;p24"/>
          <p:cNvGrpSpPr/>
          <p:nvPr/>
        </p:nvGrpSpPr>
        <p:grpSpPr>
          <a:xfrm>
            <a:off x="333174" y="702122"/>
            <a:ext cx="230865" cy="680822"/>
            <a:chOff x="231825" y="539500"/>
            <a:chExt cx="332228" cy="979741"/>
          </a:xfrm>
        </p:grpSpPr>
        <p:sp>
          <p:nvSpPr>
            <p:cNvPr id="732" name="Google Shape;732;p24"/>
            <p:cNvSpPr/>
            <p:nvPr/>
          </p:nvSpPr>
          <p:spPr>
            <a:xfrm>
              <a:off x="232425" y="1321812"/>
              <a:ext cx="331508" cy="197429"/>
            </a:xfrm>
            <a:custGeom>
              <a:avLst/>
              <a:gdLst/>
              <a:ahLst/>
              <a:cxnLst/>
              <a:rect l="l" t="t" r="r" b="b"/>
              <a:pathLst>
                <a:path w="24846" h="14797" extrusionOk="0">
                  <a:moveTo>
                    <a:pt x="12441" y="0"/>
                  </a:moveTo>
                  <a:cubicBezTo>
                    <a:pt x="5807" y="0"/>
                    <a:pt x="107" y="5467"/>
                    <a:pt x="18" y="11892"/>
                  </a:cubicBezTo>
                  <a:cubicBezTo>
                    <a:pt x="0" y="13489"/>
                    <a:pt x="509" y="14702"/>
                    <a:pt x="2204" y="14792"/>
                  </a:cubicBezTo>
                  <a:cubicBezTo>
                    <a:pt x="2266" y="14795"/>
                    <a:pt x="2327" y="14797"/>
                    <a:pt x="2387" y="14797"/>
                  </a:cubicBezTo>
                  <a:cubicBezTo>
                    <a:pt x="3916" y="14797"/>
                    <a:pt x="4582" y="13714"/>
                    <a:pt x="4728" y="12169"/>
                  </a:cubicBezTo>
                  <a:cubicBezTo>
                    <a:pt x="5148" y="7780"/>
                    <a:pt x="8279" y="4755"/>
                    <a:pt x="12374" y="4711"/>
                  </a:cubicBezTo>
                  <a:cubicBezTo>
                    <a:pt x="12403" y="4711"/>
                    <a:pt x="12433" y="4710"/>
                    <a:pt x="12463" y="4710"/>
                  </a:cubicBezTo>
                  <a:cubicBezTo>
                    <a:pt x="16550" y="4710"/>
                    <a:pt x="19674" y="7750"/>
                    <a:pt x="20144" y="12240"/>
                  </a:cubicBezTo>
                  <a:cubicBezTo>
                    <a:pt x="20295" y="13763"/>
                    <a:pt x="20986" y="14794"/>
                    <a:pt x="22464" y="14794"/>
                  </a:cubicBezTo>
                  <a:cubicBezTo>
                    <a:pt x="22553" y="14794"/>
                    <a:pt x="22645" y="14790"/>
                    <a:pt x="22740" y="14783"/>
                  </a:cubicBezTo>
                  <a:cubicBezTo>
                    <a:pt x="24301" y="14667"/>
                    <a:pt x="24845" y="13543"/>
                    <a:pt x="24845" y="12008"/>
                  </a:cubicBezTo>
                  <a:cubicBezTo>
                    <a:pt x="24836" y="5594"/>
                    <a:pt x="19136" y="27"/>
                    <a:pt x="12490" y="1"/>
                  </a:cubicBezTo>
                  <a:cubicBezTo>
                    <a:pt x="12473" y="0"/>
                    <a:pt x="12457" y="0"/>
                    <a:pt x="1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4"/>
            <p:cNvSpPr/>
            <p:nvPr/>
          </p:nvSpPr>
          <p:spPr>
            <a:xfrm>
              <a:off x="231825" y="539500"/>
              <a:ext cx="332228" cy="197669"/>
            </a:xfrm>
            <a:custGeom>
              <a:avLst/>
              <a:gdLst/>
              <a:ahLst/>
              <a:cxnLst/>
              <a:rect l="l" t="t" r="r" b="b"/>
              <a:pathLst>
                <a:path w="24900" h="14815" extrusionOk="0">
                  <a:moveTo>
                    <a:pt x="12485" y="1"/>
                  </a:moveTo>
                  <a:cubicBezTo>
                    <a:pt x="5790" y="1"/>
                    <a:pt x="1" y="5658"/>
                    <a:pt x="63" y="12116"/>
                  </a:cubicBezTo>
                  <a:cubicBezTo>
                    <a:pt x="81" y="13677"/>
                    <a:pt x="705" y="14729"/>
                    <a:pt x="2266" y="14810"/>
                  </a:cubicBezTo>
                  <a:cubicBezTo>
                    <a:pt x="2324" y="14813"/>
                    <a:pt x="2381" y="14814"/>
                    <a:pt x="2437" y="14814"/>
                  </a:cubicBezTo>
                  <a:cubicBezTo>
                    <a:pt x="3874" y="14814"/>
                    <a:pt x="4584" y="13825"/>
                    <a:pt x="4755" y="12356"/>
                  </a:cubicBezTo>
                  <a:cubicBezTo>
                    <a:pt x="5308" y="7709"/>
                    <a:pt x="8306" y="4747"/>
                    <a:pt x="12436" y="4720"/>
                  </a:cubicBezTo>
                  <a:cubicBezTo>
                    <a:pt x="12460" y="4720"/>
                    <a:pt x="12484" y="4720"/>
                    <a:pt x="12508" y="4720"/>
                  </a:cubicBezTo>
                  <a:cubicBezTo>
                    <a:pt x="16594" y="4720"/>
                    <a:pt x="19710" y="7753"/>
                    <a:pt x="20189" y="12276"/>
                  </a:cubicBezTo>
                  <a:cubicBezTo>
                    <a:pt x="20347" y="13768"/>
                    <a:pt x="21031" y="14811"/>
                    <a:pt x="22530" y="14811"/>
                  </a:cubicBezTo>
                  <a:cubicBezTo>
                    <a:pt x="22555" y="14811"/>
                    <a:pt x="22581" y="14810"/>
                    <a:pt x="22606" y="14810"/>
                  </a:cubicBezTo>
                  <a:cubicBezTo>
                    <a:pt x="24284" y="14774"/>
                    <a:pt x="24899" y="13641"/>
                    <a:pt x="24890" y="12009"/>
                  </a:cubicBezTo>
                  <a:cubicBezTo>
                    <a:pt x="24872" y="5594"/>
                    <a:pt x="19163" y="28"/>
                    <a:pt x="12517" y="1"/>
                  </a:cubicBezTo>
                  <a:cubicBezTo>
                    <a:pt x="12506" y="1"/>
                    <a:pt x="12496" y="1"/>
                    <a:pt x="12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24"/>
            <p:cNvSpPr/>
            <p:nvPr/>
          </p:nvSpPr>
          <p:spPr>
            <a:xfrm>
              <a:off x="232652" y="1060922"/>
              <a:ext cx="331401" cy="197109"/>
            </a:xfrm>
            <a:custGeom>
              <a:avLst/>
              <a:gdLst/>
              <a:ahLst/>
              <a:cxnLst/>
              <a:rect l="l" t="t" r="r" b="b"/>
              <a:pathLst>
                <a:path w="24838" h="14773" extrusionOk="0">
                  <a:moveTo>
                    <a:pt x="12422" y="1"/>
                  </a:moveTo>
                  <a:cubicBezTo>
                    <a:pt x="12406" y="1"/>
                    <a:pt x="12390" y="1"/>
                    <a:pt x="12374" y="1"/>
                  </a:cubicBezTo>
                  <a:cubicBezTo>
                    <a:pt x="5719" y="36"/>
                    <a:pt x="1" y="5612"/>
                    <a:pt x="1" y="12026"/>
                  </a:cubicBezTo>
                  <a:cubicBezTo>
                    <a:pt x="10" y="13543"/>
                    <a:pt x="500" y="14658"/>
                    <a:pt x="2133" y="14765"/>
                  </a:cubicBezTo>
                  <a:cubicBezTo>
                    <a:pt x="2213" y="14770"/>
                    <a:pt x="2291" y="14772"/>
                    <a:pt x="2366" y="14772"/>
                  </a:cubicBezTo>
                  <a:cubicBezTo>
                    <a:pt x="3917" y="14772"/>
                    <a:pt x="4549" y="13736"/>
                    <a:pt x="4702" y="12214"/>
                  </a:cubicBezTo>
                  <a:cubicBezTo>
                    <a:pt x="5148" y="7753"/>
                    <a:pt x="8199" y="4818"/>
                    <a:pt x="12357" y="4791"/>
                  </a:cubicBezTo>
                  <a:cubicBezTo>
                    <a:pt x="12376" y="4791"/>
                    <a:pt x="12395" y="4791"/>
                    <a:pt x="12414" y="4791"/>
                  </a:cubicBezTo>
                  <a:cubicBezTo>
                    <a:pt x="16622" y="4791"/>
                    <a:pt x="19629" y="7694"/>
                    <a:pt x="20127" y="12285"/>
                  </a:cubicBezTo>
                  <a:cubicBezTo>
                    <a:pt x="20283" y="13755"/>
                    <a:pt x="20923" y="14767"/>
                    <a:pt x="22452" y="14767"/>
                  </a:cubicBezTo>
                  <a:cubicBezTo>
                    <a:pt x="22491" y="14767"/>
                    <a:pt x="22531" y="14766"/>
                    <a:pt x="22571" y="14765"/>
                  </a:cubicBezTo>
                  <a:cubicBezTo>
                    <a:pt x="24329" y="14711"/>
                    <a:pt x="24837" y="13552"/>
                    <a:pt x="24819" y="11955"/>
                  </a:cubicBezTo>
                  <a:cubicBezTo>
                    <a:pt x="24775" y="5547"/>
                    <a:pt x="19030" y="1"/>
                    <a:pt x="124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24"/>
            <p:cNvSpPr/>
            <p:nvPr/>
          </p:nvSpPr>
          <p:spPr>
            <a:xfrm>
              <a:off x="232652" y="801111"/>
              <a:ext cx="331281" cy="196308"/>
            </a:xfrm>
            <a:custGeom>
              <a:avLst/>
              <a:gdLst/>
              <a:ahLst/>
              <a:cxnLst/>
              <a:rect l="l" t="t" r="r" b="b"/>
              <a:pathLst>
                <a:path w="24829" h="14713" extrusionOk="0">
                  <a:moveTo>
                    <a:pt x="12419" y="0"/>
                  </a:moveTo>
                  <a:cubicBezTo>
                    <a:pt x="5701" y="0"/>
                    <a:pt x="19" y="5478"/>
                    <a:pt x="1" y="11928"/>
                  </a:cubicBezTo>
                  <a:cubicBezTo>
                    <a:pt x="1" y="13453"/>
                    <a:pt x="500" y="14586"/>
                    <a:pt x="2106" y="14702"/>
                  </a:cubicBezTo>
                  <a:cubicBezTo>
                    <a:pt x="2198" y="14709"/>
                    <a:pt x="2287" y="14712"/>
                    <a:pt x="2373" y="14712"/>
                  </a:cubicBezTo>
                  <a:cubicBezTo>
                    <a:pt x="3864" y="14712"/>
                    <a:pt x="4550" y="13704"/>
                    <a:pt x="4702" y="12177"/>
                  </a:cubicBezTo>
                  <a:cubicBezTo>
                    <a:pt x="5166" y="7699"/>
                    <a:pt x="8208" y="4737"/>
                    <a:pt x="12312" y="4702"/>
                  </a:cubicBezTo>
                  <a:cubicBezTo>
                    <a:pt x="12343" y="4701"/>
                    <a:pt x="12375" y="4701"/>
                    <a:pt x="12406" y="4701"/>
                  </a:cubicBezTo>
                  <a:cubicBezTo>
                    <a:pt x="16578" y="4701"/>
                    <a:pt x="19657" y="7653"/>
                    <a:pt x="20118" y="12168"/>
                  </a:cubicBezTo>
                  <a:cubicBezTo>
                    <a:pt x="20278" y="13703"/>
                    <a:pt x="20965" y="14712"/>
                    <a:pt x="22456" y="14712"/>
                  </a:cubicBezTo>
                  <a:cubicBezTo>
                    <a:pt x="22542" y="14712"/>
                    <a:pt x="22631" y="14709"/>
                    <a:pt x="22723" y="14702"/>
                  </a:cubicBezTo>
                  <a:cubicBezTo>
                    <a:pt x="24329" y="14586"/>
                    <a:pt x="24828" y="13453"/>
                    <a:pt x="24828" y="11936"/>
                  </a:cubicBezTo>
                  <a:cubicBezTo>
                    <a:pt x="24810" y="5487"/>
                    <a:pt x="19128" y="0"/>
                    <a:pt x="12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 name="Google Shape;736;p24"/>
          <p:cNvGrpSpPr/>
          <p:nvPr/>
        </p:nvGrpSpPr>
        <p:grpSpPr>
          <a:xfrm>
            <a:off x="333188" y="4760725"/>
            <a:ext cx="230850" cy="73025"/>
            <a:chOff x="6066450" y="2861550"/>
            <a:chExt cx="230850" cy="73025"/>
          </a:xfrm>
        </p:grpSpPr>
        <p:sp>
          <p:nvSpPr>
            <p:cNvPr id="737" name="Google Shape;737;p24"/>
            <p:cNvSpPr/>
            <p:nvPr/>
          </p:nvSpPr>
          <p:spPr>
            <a:xfrm>
              <a:off x="6224350" y="2861550"/>
              <a:ext cx="72950" cy="73025"/>
            </a:xfrm>
            <a:custGeom>
              <a:avLst/>
              <a:gdLst/>
              <a:ahLst/>
              <a:cxnLst/>
              <a:rect l="l" t="t" r="r" b="b"/>
              <a:pathLst>
                <a:path w="2918" h="2921" extrusionOk="0">
                  <a:moveTo>
                    <a:pt x="1446" y="0"/>
                  </a:moveTo>
                  <a:cubicBezTo>
                    <a:pt x="1419" y="0"/>
                    <a:pt x="1392" y="1"/>
                    <a:pt x="1366" y="3"/>
                  </a:cubicBezTo>
                  <a:cubicBezTo>
                    <a:pt x="598" y="47"/>
                    <a:pt x="1" y="698"/>
                    <a:pt x="10" y="1483"/>
                  </a:cubicBezTo>
                  <a:cubicBezTo>
                    <a:pt x="27" y="2267"/>
                    <a:pt x="688" y="2920"/>
                    <a:pt x="1460" y="2920"/>
                  </a:cubicBezTo>
                  <a:cubicBezTo>
                    <a:pt x="1470" y="2920"/>
                    <a:pt x="1480" y="2920"/>
                    <a:pt x="1491" y="2920"/>
                  </a:cubicBezTo>
                  <a:cubicBezTo>
                    <a:pt x="2267" y="2893"/>
                    <a:pt x="2918" y="2179"/>
                    <a:pt x="2882" y="1394"/>
                  </a:cubicBezTo>
                  <a:cubicBezTo>
                    <a:pt x="2839" y="610"/>
                    <a:pt x="2205" y="0"/>
                    <a:pt x="1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24"/>
            <p:cNvSpPr/>
            <p:nvPr/>
          </p:nvSpPr>
          <p:spPr>
            <a:xfrm>
              <a:off x="6066450" y="2861600"/>
              <a:ext cx="72300" cy="72950"/>
            </a:xfrm>
            <a:custGeom>
              <a:avLst/>
              <a:gdLst/>
              <a:ahLst/>
              <a:cxnLst/>
              <a:rect l="l" t="t" r="r" b="b"/>
              <a:pathLst>
                <a:path w="2892" h="2918" extrusionOk="0">
                  <a:moveTo>
                    <a:pt x="1462" y="0"/>
                  </a:moveTo>
                  <a:cubicBezTo>
                    <a:pt x="1457" y="0"/>
                    <a:pt x="1451" y="0"/>
                    <a:pt x="1446" y="1"/>
                  </a:cubicBezTo>
                  <a:cubicBezTo>
                    <a:pt x="652" y="9"/>
                    <a:pt x="1" y="687"/>
                    <a:pt x="27" y="1490"/>
                  </a:cubicBezTo>
                  <a:cubicBezTo>
                    <a:pt x="45" y="2249"/>
                    <a:pt x="697" y="2900"/>
                    <a:pt x="1446" y="2918"/>
                  </a:cubicBezTo>
                  <a:cubicBezTo>
                    <a:pt x="1451" y="2918"/>
                    <a:pt x="1456" y="2918"/>
                    <a:pt x="1461" y="2918"/>
                  </a:cubicBezTo>
                  <a:cubicBezTo>
                    <a:pt x="2240" y="2918"/>
                    <a:pt x="2891" y="2252"/>
                    <a:pt x="2882" y="1455"/>
                  </a:cubicBezTo>
                  <a:cubicBezTo>
                    <a:pt x="2882" y="640"/>
                    <a:pt x="2249"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9" name="Google Shape;739;p24"/>
          <p:cNvSpPr/>
          <p:nvPr/>
        </p:nvSpPr>
        <p:spPr>
          <a:xfrm>
            <a:off x="7402101" y="140800"/>
            <a:ext cx="365972" cy="298997"/>
          </a:xfrm>
          <a:custGeom>
            <a:avLst/>
            <a:gdLst/>
            <a:ahLst/>
            <a:cxnLst/>
            <a:rect l="l" t="t" r="r" b="b"/>
            <a:pathLst>
              <a:path w="20136" h="16451" extrusionOk="0">
                <a:moveTo>
                  <a:pt x="12196" y="1187"/>
                </a:moveTo>
                <a:cubicBezTo>
                  <a:pt x="14515" y="3515"/>
                  <a:pt x="16853" y="5861"/>
                  <a:pt x="19110" y="8127"/>
                </a:cubicBezTo>
                <a:cubicBezTo>
                  <a:pt x="16772" y="10465"/>
                  <a:pt x="14408" y="12838"/>
                  <a:pt x="12062" y="15175"/>
                </a:cubicBezTo>
                <a:cubicBezTo>
                  <a:pt x="11696" y="14800"/>
                  <a:pt x="11197" y="14301"/>
                  <a:pt x="10679" y="13774"/>
                </a:cubicBezTo>
                <a:cubicBezTo>
                  <a:pt x="12463" y="11990"/>
                  <a:pt x="14292" y="10161"/>
                  <a:pt x="16139" y="8324"/>
                </a:cubicBezTo>
                <a:cubicBezTo>
                  <a:pt x="14230" y="6432"/>
                  <a:pt x="12401" y="4604"/>
                  <a:pt x="10536" y="2739"/>
                </a:cubicBezTo>
                <a:cubicBezTo>
                  <a:pt x="11143" y="2177"/>
                  <a:pt x="11660" y="1695"/>
                  <a:pt x="12196" y="1187"/>
                </a:cubicBezTo>
                <a:close/>
                <a:moveTo>
                  <a:pt x="11973" y="0"/>
                </a:moveTo>
                <a:cubicBezTo>
                  <a:pt x="11357" y="723"/>
                  <a:pt x="10742" y="1428"/>
                  <a:pt x="10046" y="2239"/>
                </a:cubicBezTo>
                <a:cubicBezTo>
                  <a:pt x="9323" y="1446"/>
                  <a:pt x="8699" y="759"/>
                  <a:pt x="8119" y="125"/>
                </a:cubicBezTo>
                <a:cubicBezTo>
                  <a:pt x="5335" y="2909"/>
                  <a:pt x="2650" y="5603"/>
                  <a:pt x="1" y="8243"/>
                </a:cubicBezTo>
                <a:cubicBezTo>
                  <a:pt x="2641" y="10884"/>
                  <a:pt x="5335" y="13578"/>
                  <a:pt x="8208" y="16451"/>
                </a:cubicBezTo>
                <a:cubicBezTo>
                  <a:pt x="8779" y="15782"/>
                  <a:pt x="9403" y="15059"/>
                  <a:pt x="10180" y="14158"/>
                </a:cubicBezTo>
                <a:cubicBezTo>
                  <a:pt x="10902" y="14979"/>
                  <a:pt x="11518" y="15683"/>
                  <a:pt x="12026" y="16263"/>
                </a:cubicBezTo>
                <a:cubicBezTo>
                  <a:pt x="14774" y="13516"/>
                  <a:pt x="17468" y="10830"/>
                  <a:pt x="20135" y="8154"/>
                </a:cubicBezTo>
                <a:cubicBezTo>
                  <a:pt x="17522" y="5549"/>
                  <a:pt x="14845" y="2873"/>
                  <a:pt x="119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0" name="Google Shape;740;p24"/>
          <p:cNvGrpSpPr/>
          <p:nvPr/>
        </p:nvGrpSpPr>
        <p:grpSpPr>
          <a:xfrm>
            <a:off x="8539775" y="4327000"/>
            <a:ext cx="230850" cy="73025"/>
            <a:chOff x="6066450" y="2861550"/>
            <a:chExt cx="230850" cy="73025"/>
          </a:xfrm>
        </p:grpSpPr>
        <p:sp>
          <p:nvSpPr>
            <p:cNvPr id="741" name="Google Shape;741;p24"/>
            <p:cNvSpPr/>
            <p:nvPr/>
          </p:nvSpPr>
          <p:spPr>
            <a:xfrm>
              <a:off x="6224350" y="2861550"/>
              <a:ext cx="72950" cy="73025"/>
            </a:xfrm>
            <a:custGeom>
              <a:avLst/>
              <a:gdLst/>
              <a:ahLst/>
              <a:cxnLst/>
              <a:rect l="l" t="t" r="r" b="b"/>
              <a:pathLst>
                <a:path w="2918" h="2921" extrusionOk="0">
                  <a:moveTo>
                    <a:pt x="1446" y="0"/>
                  </a:moveTo>
                  <a:cubicBezTo>
                    <a:pt x="1419" y="0"/>
                    <a:pt x="1392" y="1"/>
                    <a:pt x="1366" y="3"/>
                  </a:cubicBezTo>
                  <a:cubicBezTo>
                    <a:pt x="598" y="47"/>
                    <a:pt x="1" y="698"/>
                    <a:pt x="10" y="1483"/>
                  </a:cubicBezTo>
                  <a:cubicBezTo>
                    <a:pt x="27" y="2267"/>
                    <a:pt x="688" y="2920"/>
                    <a:pt x="1460" y="2920"/>
                  </a:cubicBezTo>
                  <a:cubicBezTo>
                    <a:pt x="1470" y="2920"/>
                    <a:pt x="1480" y="2920"/>
                    <a:pt x="1491" y="2920"/>
                  </a:cubicBezTo>
                  <a:cubicBezTo>
                    <a:pt x="2267" y="2893"/>
                    <a:pt x="2918" y="2179"/>
                    <a:pt x="2882" y="1394"/>
                  </a:cubicBezTo>
                  <a:cubicBezTo>
                    <a:pt x="2839" y="610"/>
                    <a:pt x="2205" y="0"/>
                    <a:pt x="1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24"/>
            <p:cNvSpPr/>
            <p:nvPr/>
          </p:nvSpPr>
          <p:spPr>
            <a:xfrm>
              <a:off x="6066450" y="2861600"/>
              <a:ext cx="72300" cy="72950"/>
            </a:xfrm>
            <a:custGeom>
              <a:avLst/>
              <a:gdLst/>
              <a:ahLst/>
              <a:cxnLst/>
              <a:rect l="l" t="t" r="r" b="b"/>
              <a:pathLst>
                <a:path w="2892" h="2918" extrusionOk="0">
                  <a:moveTo>
                    <a:pt x="1462" y="0"/>
                  </a:moveTo>
                  <a:cubicBezTo>
                    <a:pt x="1457" y="0"/>
                    <a:pt x="1451" y="0"/>
                    <a:pt x="1446" y="1"/>
                  </a:cubicBezTo>
                  <a:cubicBezTo>
                    <a:pt x="652" y="9"/>
                    <a:pt x="1" y="687"/>
                    <a:pt x="27" y="1490"/>
                  </a:cubicBezTo>
                  <a:cubicBezTo>
                    <a:pt x="45" y="2249"/>
                    <a:pt x="697" y="2900"/>
                    <a:pt x="1446" y="2918"/>
                  </a:cubicBezTo>
                  <a:cubicBezTo>
                    <a:pt x="1451" y="2918"/>
                    <a:pt x="1456" y="2918"/>
                    <a:pt x="1461" y="2918"/>
                  </a:cubicBezTo>
                  <a:cubicBezTo>
                    <a:pt x="2240" y="2918"/>
                    <a:pt x="2891" y="2252"/>
                    <a:pt x="2882" y="1455"/>
                  </a:cubicBezTo>
                  <a:cubicBezTo>
                    <a:pt x="2882" y="640"/>
                    <a:pt x="2249"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 name="Google Shape;743;p24"/>
          <p:cNvGrpSpPr/>
          <p:nvPr/>
        </p:nvGrpSpPr>
        <p:grpSpPr>
          <a:xfrm rot="5400000">
            <a:off x="7799099" y="4535734"/>
            <a:ext cx="230865" cy="680822"/>
            <a:chOff x="231825" y="539500"/>
            <a:chExt cx="332228" cy="979741"/>
          </a:xfrm>
        </p:grpSpPr>
        <p:sp>
          <p:nvSpPr>
            <p:cNvPr id="744" name="Google Shape;744;p24"/>
            <p:cNvSpPr/>
            <p:nvPr/>
          </p:nvSpPr>
          <p:spPr>
            <a:xfrm>
              <a:off x="232425" y="1321812"/>
              <a:ext cx="331508" cy="197429"/>
            </a:xfrm>
            <a:custGeom>
              <a:avLst/>
              <a:gdLst/>
              <a:ahLst/>
              <a:cxnLst/>
              <a:rect l="l" t="t" r="r" b="b"/>
              <a:pathLst>
                <a:path w="24846" h="14797" extrusionOk="0">
                  <a:moveTo>
                    <a:pt x="12441" y="0"/>
                  </a:moveTo>
                  <a:cubicBezTo>
                    <a:pt x="5807" y="0"/>
                    <a:pt x="107" y="5467"/>
                    <a:pt x="18" y="11892"/>
                  </a:cubicBezTo>
                  <a:cubicBezTo>
                    <a:pt x="0" y="13489"/>
                    <a:pt x="509" y="14702"/>
                    <a:pt x="2204" y="14792"/>
                  </a:cubicBezTo>
                  <a:cubicBezTo>
                    <a:pt x="2266" y="14795"/>
                    <a:pt x="2327" y="14797"/>
                    <a:pt x="2387" y="14797"/>
                  </a:cubicBezTo>
                  <a:cubicBezTo>
                    <a:pt x="3916" y="14797"/>
                    <a:pt x="4582" y="13714"/>
                    <a:pt x="4728" y="12169"/>
                  </a:cubicBezTo>
                  <a:cubicBezTo>
                    <a:pt x="5148" y="7780"/>
                    <a:pt x="8279" y="4755"/>
                    <a:pt x="12374" y="4711"/>
                  </a:cubicBezTo>
                  <a:cubicBezTo>
                    <a:pt x="12403" y="4711"/>
                    <a:pt x="12433" y="4710"/>
                    <a:pt x="12463" y="4710"/>
                  </a:cubicBezTo>
                  <a:cubicBezTo>
                    <a:pt x="16550" y="4710"/>
                    <a:pt x="19674" y="7750"/>
                    <a:pt x="20144" y="12240"/>
                  </a:cubicBezTo>
                  <a:cubicBezTo>
                    <a:pt x="20295" y="13763"/>
                    <a:pt x="20986" y="14794"/>
                    <a:pt x="22464" y="14794"/>
                  </a:cubicBezTo>
                  <a:cubicBezTo>
                    <a:pt x="22553" y="14794"/>
                    <a:pt x="22645" y="14790"/>
                    <a:pt x="22740" y="14783"/>
                  </a:cubicBezTo>
                  <a:cubicBezTo>
                    <a:pt x="24301" y="14667"/>
                    <a:pt x="24845" y="13543"/>
                    <a:pt x="24845" y="12008"/>
                  </a:cubicBezTo>
                  <a:cubicBezTo>
                    <a:pt x="24836" y="5594"/>
                    <a:pt x="19136" y="27"/>
                    <a:pt x="12490" y="1"/>
                  </a:cubicBezTo>
                  <a:cubicBezTo>
                    <a:pt x="12473" y="0"/>
                    <a:pt x="12457" y="0"/>
                    <a:pt x="1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24"/>
            <p:cNvSpPr/>
            <p:nvPr/>
          </p:nvSpPr>
          <p:spPr>
            <a:xfrm>
              <a:off x="231825" y="539500"/>
              <a:ext cx="332228" cy="197669"/>
            </a:xfrm>
            <a:custGeom>
              <a:avLst/>
              <a:gdLst/>
              <a:ahLst/>
              <a:cxnLst/>
              <a:rect l="l" t="t" r="r" b="b"/>
              <a:pathLst>
                <a:path w="24900" h="14815" extrusionOk="0">
                  <a:moveTo>
                    <a:pt x="12485" y="1"/>
                  </a:moveTo>
                  <a:cubicBezTo>
                    <a:pt x="5790" y="1"/>
                    <a:pt x="1" y="5658"/>
                    <a:pt x="63" y="12116"/>
                  </a:cubicBezTo>
                  <a:cubicBezTo>
                    <a:pt x="81" y="13677"/>
                    <a:pt x="705" y="14729"/>
                    <a:pt x="2266" y="14810"/>
                  </a:cubicBezTo>
                  <a:cubicBezTo>
                    <a:pt x="2324" y="14813"/>
                    <a:pt x="2381" y="14814"/>
                    <a:pt x="2437" y="14814"/>
                  </a:cubicBezTo>
                  <a:cubicBezTo>
                    <a:pt x="3874" y="14814"/>
                    <a:pt x="4584" y="13825"/>
                    <a:pt x="4755" y="12356"/>
                  </a:cubicBezTo>
                  <a:cubicBezTo>
                    <a:pt x="5308" y="7709"/>
                    <a:pt x="8306" y="4747"/>
                    <a:pt x="12436" y="4720"/>
                  </a:cubicBezTo>
                  <a:cubicBezTo>
                    <a:pt x="12460" y="4720"/>
                    <a:pt x="12484" y="4720"/>
                    <a:pt x="12508" y="4720"/>
                  </a:cubicBezTo>
                  <a:cubicBezTo>
                    <a:pt x="16594" y="4720"/>
                    <a:pt x="19710" y="7753"/>
                    <a:pt x="20189" y="12276"/>
                  </a:cubicBezTo>
                  <a:cubicBezTo>
                    <a:pt x="20347" y="13768"/>
                    <a:pt x="21031" y="14811"/>
                    <a:pt x="22530" y="14811"/>
                  </a:cubicBezTo>
                  <a:cubicBezTo>
                    <a:pt x="22555" y="14811"/>
                    <a:pt x="22581" y="14810"/>
                    <a:pt x="22606" y="14810"/>
                  </a:cubicBezTo>
                  <a:cubicBezTo>
                    <a:pt x="24284" y="14774"/>
                    <a:pt x="24899" y="13641"/>
                    <a:pt x="24890" y="12009"/>
                  </a:cubicBezTo>
                  <a:cubicBezTo>
                    <a:pt x="24872" y="5594"/>
                    <a:pt x="19163" y="28"/>
                    <a:pt x="12517" y="1"/>
                  </a:cubicBezTo>
                  <a:cubicBezTo>
                    <a:pt x="12506" y="1"/>
                    <a:pt x="12496" y="1"/>
                    <a:pt x="12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4"/>
            <p:cNvSpPr/>
            <p:nvPr/>
          </p:nvSpPr>
          <p:spPr>
            <a:xfrm>
              <a:off x="232652" y="1060922"/>
              <a:ext cx="331401" cy="197109"/>
            </a:xfrm>
            <a:custGeom>
              <a:avLst/>
              <a:gdLst/>
              <a:ahLst/>
              <a:cxnLst/>
              <a:rect l="l" t="t" r="r" b="b"/>
              <a:pathLst>
                <a:path w="24838" h="14773" extrusionOk="0">
                  <a:moveTo>
                    <a:pt x="12422" y="1"/>
                  </a:moveTo>
                  <a:cubicBezTo>
                    <a:pt x="12406" y="1"/>
                    <a:pt x="12390" y="1"/>
                    <a:pt x="12374" y="1"/>
                  </a:cubicBezTo>
                  <a:cubicBezTo>
                    <a:pt x="5719" y="36"/>
                    <a:pt x="1" y="5612"/>
                    <a:pt x="1" y="12026"/>
                  </a:cubicBezTo>
                  <a:cubicBezTo>
                    <a:pt x="10" y="13543"/>
                    <a:pt x="500" y="14658"/>
                    <a:pt x="2133" y="14765"/>
                  </a:cubicBezTo>
                  <a:cubicBezTo>
                    <a:pt x="2213" y="14770"/>
                    <a:pt x="2291" y="14772"/>
                    <a:pt x="2366" y="14772"/>
                  </a:cubicBezTo>
                  <a:cubicBezTo>
                    <a:pt x="3917" y="14772"/>
                    <a:pt x="4549" y="13736"/>
                    <a:pt x="4702" y="12214"/>
                  </a:cubicBezTo>
                  <a:cubicBezTo>
                    <a:pt x="5148" y="7753"/>
                    <a:pt x="8199" y="4818"/>
                    <a:pt x="12357" y="4791"/>
                  </a:cubicBezTo>
                  <a:cubicBezTo>
                    <a:pt x="12376" y="4791"/>
                    <a:pt x="12395" y="4791"/>
                    <a:pt x="12414" y="4791"/>
                  </a:cubicBezTo>
                  <a:cubicBezTo>
                    <a:pt x="16622" y="4791"/>
                    <a:pt x="19629" y="7694"/>
                    <a:pt x="20127" y="12285"/>
                  </a:cubicBezTo>
                  <a:cubicBezTo>
                    <a:pt x="20283" y="13755"/>
                    <a:pt x="20923" y="14767"/>
                    <a:pt x="22452" y="14767"/>
                  </a:cubicBezTo>
                  <a:cubicBezTo>
                    <a:pt x="22491" y="14767"/>
                    <a:pt x="22531" y="14766"/>
                    <a:pt x="22571" y="14765"/>
                  </a:cubicBezTo>
                  <a:cubicBezTo>
                    <a:pt x="24329" y="14711"/>
                    <a:pt x="24837" y="13552"/>
                    <a:pt x="24819" y="11955"/>
                  </a:cubicBezTo>
                  <a:cubicBezTo>
                    <a:pt x="24775" y="5547"/>
                    <a:pt x="19030" y="1"/>
                    <a:pt x="124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4"/>
            <p:cNvSpPr/>
            <p:nvPr/>
          </p:nvSpPr>
          <p:spPr>
            <a:xfrm>
              <a:off x="232652" y="801111"/>
              <a:ext cx="331281" cy="196308"/>
            </a:xfrm>
            <a:custGeom>
              <a:avLst/>
              <a:gdLst/>
              <a:ahLst/>
              <a:cxnLst/>
              <a:rect l="l" t="t" r="r" b="b"/>
              <a:pathLst>
                <a:path w="24829" h="14713" extrusionOk="0">
                  <a:moveTo>
                    <a:pt x="12419" y="0"/>
                  </a:moveTo>
                  <a:cubicBezTo>
                    <a:pt x="5701" y="0"/>
                    <a:pt x="19" y="5478"/>
                    <a:pt x="1" y="11928"/>
                  </a:cubicBezTo>
                  <a:cubicBezTo>
                    <a:pt x="1" y="13453"/>
                    <a:pt x="500" y="14586"/>
                    <a:pt x="2106" y="14702"/>
                  </a:cubicBezTo>
                  <a:cubicBezTo>
                    <a:pt x="2198" y="14709"/>
                    <a:pt x="2287" y="14712"/>
                    <a:pt x="2373" y="14712"/>
                  </a:cubicBezTo>
                  <a:cubicBezTo>
                    <a:pt x="3864" y="14712"/>
                    <a:pt x="4550" y="13704"/>
                    <a:pt x="4702" y="12177"/>
                  </a:cubicBezTo>
                  <a:cubicBezTo>
                    <a:pt x="5166" y="7699"/>
                    <a:pt x="8208" y="4737"/>
                    <a:pt x="12312" y="4702"/>
                  </a:cubicBezTo>
                  <a:cubicBezTo>
                    <a:pt x="12343" y="4701"/>
                    <a:pt x="12375" y="4701"/>
                    <a:pt x="12406" y="4701"/>
                  </a:cubicBezTo>
                  <a:cubicBezTo>
                    <a:pt x="16578" y="4701"/>
                    <a:pt x="19657" y="7653"/>
                    <a:pt x="20118" y="12168"/>
                  </a:cubicBezTo>
                  <a:cubicBezTo>
                    <a:pt x="20278" y="13703"/>
                    <a:pt x="20965" y="14712"/>
                    <a:pt x="22456" y="14712"/>
                  </a:cubicBezTo>
                  <a:cubicBezTo>
                    <a:pt x="22542" y="14712"/>
                    <a:pt x="22631" y="14709"/>
                    <a:pt x="22723" y="14702"/>
                  </a:cubicBezTo>
                  <a:cubicBezTo>
                    <a:pt x="24329" y="14586"/>
                    <a:pt x="24828" y="13453"/>
                    <a:pt x="24828" y="11936"/>
                  </a:cubicBezTo>
                  <a:cubicBezTo>
                    <a:pt x="24810" y="5487"/>
                    <a:pt x="19128" y="0"/>
                    <a:pt x="12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8" name="Google Shape;748;p24"/>
          <p:cNvSpPr/>
          <p:nvPr/>
        </p:nvSpPr>
        <p:spPr>
          <a:xfrm>
            <a:off x="8521700" y="977500"/>
            <a:ext cx="267000" cy="231000"/>
          </a:xfrm>
          <a:prstGeom prst="triangle">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4"/>
          <p:cNvSpPr/>
          <p:nvPr/>
        </p:nvSpPr>
        <p:spPr>
          <a:xfrm>
            <a:off x="885650" y="4060000"/>
            <a:ext cx="267000" cy="267000"/>
          </a:xfrm>
          <a:prstGeom prst="diamond">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ackground">
  <p:cSld name="CUSTOM_7">
    <p:spTree>
      <p:nvGrpSpPr>
        <p:cNvPr id="1" name="Shape 750"/>
        <p:cNvGrpSpPr/>
        <p:nvPr/>
      </p:nvGrpSpPr>
      <p:grpSpPr>
        <a:xfrm>
          <a:off x="0" y="0"/>
          <a:ext cx="0" cy="0"/>
          <a:chOff x="0" y="0"/>
          <a:chExt cx="0" cy="0"/>
        </a:xfrm>
      </p:grpSpPr>
      <p:sp>
        <p:nvSpPr>
          <p:cNvPr id="751" name="Google Shape;751;p25"/>
          <p:cNvSpPr/>
          <p:nvPr/>
        </p:nvSpPr>
        <p:spPr>
          <a:xfrm>
            <a:off x="7463251" y="53550"/>
            <a:ext cx="365972" cy="298997"/>
          </a:xfrm>
          <a:custGeom>
            <a:avLst/>
            <a:gdLst/>
            <a:ahLst/>
            <a:cxnLst/>
            <a:rect l="l" t="t" r="r" b="b"/>
            <a:pathLst>
              <a:path w="20136" h="16451" extrusionOk="0">
                <a:moveTo>
                  <a:pt x="12196" y="1187"/>
                </a:moveTo>
                <a:cubicBezTo>
                  <a:pt x="14515" y="3515"/>
                  <a:pt x="16853" y="5861"/>
                  <a:pt x="19110" y="8127"/>
                </a:cubicBezTo>
                <a:cubicBezTo>
                  <a:pt x="16772" y="10465"/>
                  <a:pt x="14408" y="12838"/>
                  <a:pt x="12062" y="15175"/>
                </a:cubicBezTo>
                <a:cubicBezTo>
                  <a:pt x="11696" y="14800"/>
                  <a:pt x="11197" y="14301"/>
                  <a:pt x="10679" y="13774"/>
                </a:cubicBezTo>
                <a:cubicBezTo>
                  <a:pt x="12463" y="11990"/>
                  <a:pt x="14292" y="10161"/>
                  <a:pt x="16139" y="8324"/>
                </a:cubicBezTo>
                <a:cubicBezTo>
                  <a:pt x="14230" y="6432"/>
                  <a:pt x="12401" y="4604"/>
                  <a:pt x="10536" y="2739"/>
                </a:cubicBezTo>
                <a:cubicBezTo>
                  <a:pt x="11143" y="2177"/>
                  <a:pt x="11660" y="1695"/>
                  <a:pt x="12196" y="1187"/>
                </a:cubicBezTo>
                <a:close/>
                <a:moveTo>
                  <a:pt x="11973" y="0"/>
                </a:moveTo>
                <a:cubicBezTo>
                  <a:pt x="11357" y="723"/>
                  <a:pt x="10742" y="1428"/>
                  <a:pt x="10046" y="2239"/>
                </a:cubicBezTo>
                <a:cubicBezTo>
                  <a:pt x="9323" y="1446"/>
                  <a:pt x="8699" y="759"/>
                  <a:pt x="8119" y="125"/>
                </a:cubicBezTo>
                <a:cubicBezTo>
                  <a:pt x="5335" y="2909"/>
                  <a:pt x="2650" y="5603"/>
                  <a:pt x="1" y="8243"/>
                </a:cubicBezTo>
                <a:cubicBezTo>
                  <a:pt x="2641" y="10884"/>
                  <a:pt x="5335" y="13578"/>
                  <a:pt x="8208" y="16451"/>
                </a:cubicBezTo>
                <a:cubicBezTo>
                  <a:pt x="8779" y="15782"/>
                  <a:pt x="9403" y="15059"/>
                  <a:pt x="10180" y="14158"/>
                </a:cubicBezTo>
                <a:cubicBezTo>
                  <a:pt x="10902" y="14979"/>
                  <a:pt x="11518" y="15683"/>
                  <a:pt x="12026" y="16263"/>
                </a:cubicBezTo>
                <a:cubicBezTo>
                  <a:pt x="14774" y="13516"/>
                  <a:pt x="17468" y="10830"/>
                  <a:pt x="20135" y="8154"/>
                </a:cubicBezTo>
                <a:cubicBezTo>
                  <a:pt x="17522" y="5549"/>
                  <a:pt x="14845" y="2873"/>
                  <a:pt x="119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2" name="Google Shape;752;p25"/>
          <p:cNvGrpSpPr/>
          <p:nvPr/>
        </p:nvGrpSpPr>
        <p:grpSpPr>
          <a:xfrm>
            <a:off x="252474" y="3457997"/>
            <a:ext cx="230865" cy="680822"/>
            <a:chOff x="231825" y="539500"/>
            <a:chExt cx="332228" cy="979741"/>
          </a:xfrm>
        </p:grpSpPr>
        <p:sp>
          <p:nvSpPr>
            <p:cNvPr id="753" name="Google Shape;753;p25"/>
            <p:cNvSpPr/>
            <p:nvPr/>
          </p:nvSpPr>
          <p:spPr>
            <a:xfrm>
              <a:off x="232425" y="1321812"/>
              <a:ext cx="331508" cy="197429"/>
            </a:xfrm>
            <a:custGeom>
              <a:avLst/>
              <a:gdLst/>
              <a:ahLst/>
              <a:cxnLst/>
              <a:rect l="l" t="t" r="r" b="b"/>
              <a:pathLst>
                <a:path w="24846" h="14797" extrusionOk="0">
                  <a:moveTo>
                    <a:pt x="12441" y="0"/>
                  </a:moveTo>
                  <a:cubicBezTo>
                    <a:pt x="5807" y="0"/>
                    <a:pt x="107" y="5467"/>
                    <a:pt x="18" y="11892"/>
                  </a:cubicBezTo>
                  <a:cubicBezTo>
                    <a:pt x="0" y="13489"/>
                    <a:pt x="509" y="14702"/>
                    <a:pt x="2204" y="14792"/>
                  </a:cubicBezTo>
                  <a:cubicBezTo>
                    <a:pt x="2266" y="14795"/>
                    <a:pt x="2327" y="14797"/>
                    <a:pt x="2387" y="14797"/>
                  </a:cubicBezTo>
                  <a:cubicBezTo>
                    <a:pt x="3916" y="14797"/>
                    <a:pt x="4582" y="13714"/>
                    <a:pt x="4728" y="12169"/>
                  </a:cubicBezTo>
                  <a:cubicBezTo>
                    <a:pt x="5148" y="7780"/>
                    <a:pt x="8279" y="4755"/>
                    <a:pt x="12374" y="4711"/>
                  </a:cubicBezTo>
                  <a:cubicBezTo>
                    <a:pt x="12403" y="4711"/>
                    <a:pt x="12433" y="4710"/>
                    <a:pt x="12463" y="4710"/>
                  </a:cubicBezTo>
                  <a:cubicBezTo>
                    <a:pt x="16550" y="4710"/>
                    <a:pt x="19674" y="7750"/>
                    <a:pt x="20144" y="12240"/>
                  </a:cubicBezTo>
                  <a:cubicBezTo>
                    <a:pt x="20295" y="13763"/>
                    <a:pt x="20986" y="14794"/>
                    <a:pt x="22464" y="14794"/>
                  </a:cubicBezTo>
                  <a:cubicBezTo>
                    <a:pt x="22553" y="14794"/>
                    <a:pt x="22645" y="14790"/>
                    <a:pt x="22740" y="14783"/>
                  </a:cubicBezTo>
                  <a:cubicBezTo>
                    <a:pt x="24301" y="14667"/>
                    <a:pt x="24845" y="13543"/>
                    <a:pt x="24845" y="12008"/>
                  </a:cubicBezTo>
                  <a:cubicBezTo>
                    <a:pt x="24836" y="5594"/>
                    <a:pt x="19136" y="27"/>
                    <a:pt x="12490" y="1"/>
                  </a:cubicBezTo>
                  <a:cubicBezTo>
                    <a:pt x="12473" y="0"/>
                    <a:pt x="12457" y="0"/>
                    <a:pt x="1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5"/>
            <p:cNvSpPr/>
            <p:nvPr/>
          </p:nvSpPr>
          <p:spPr>
            <a:xfrm>
              <a:off x="231825" y="539500"/>
              <a:ext cx="332228" cy="197669"/>
            </a:xfrm>
            <a:custGeom>
              <a:avLst/>
              <a:gdLst/>
              <a:ahLst/>
              <a:cxnLst/>
              <a:rect l="l" t="t" r="r" b="b"/>
              <a:pathLst>
                <a:path w="24900" h="14815" extrusionOk="0">
                  <a:moveTo>
                    <a:pt x="12485" y="1"/>
                  </a:moveTo>
                  <a:cubicBezTo>
                    <a:pt x="5790" y="1"/>
                    <a:pt x="1" y="5658"/>
                    <a:pt x="63" y="12116"/>
                  </a:cubicBezTo>
                  <a:cubicBezTo>
                    <a:pt x="81" y="13677"/>
                    <a:pt x="705" y="14729"/>
                    <a:pt x="2266" y="14810"/>
                  </a:cubicBezTo>
                  <a:cubicBezTo>
                    <a:pt x="2324" y="14813"/>
                    <a:pt x="2381" y="14814"/>
                    <a:pt x="2437" y="14814"/>
                  </a:cubicBezTo>
                  <a:cubicBezTo>
                    <a:pt x="3874" y="14814"/>
                    <a:pt x="4584" y="13825"/>
                    <a:pt x="4755" y="12356"/>
                  </a:cubicBezTo>
                  <a:cubicBezTo>
                    <a:pt x="5308" y="7709"/>
                    <a:pt x="8306" y="4747"/>
                    <a:pt x="12436" y="4720"/>
                  </a:cubicBezTo>
                  <a:cubicBezTo>
                    <a:pt x="12460" y="4720"/>
                    <a:pt x="12484" y="4720"/>
                    <a:pt x="12508" y="4720"/>
                  </a:cubicBezTo>
                  <a:cubicBezTo>
                    <a:pt x="16594" y="4720"/>
                    <a:pt x="19710" y="7753"/>
                    <a:pt x="20189" y="12276"/>
                  </a:cubicBezTo>
                  <a:cubicBezTo>
                    <a:pt x="20347" y="13768"/>
                    <a:pt x="21031" y="14811"/>
                    <a:pt x="22530" y="14811"/>
                  </a:cubicBezTo>
                  <a:cubicBezTo>
                    <a:pt x="22555" y="14811"/>
                    <a:pt x="22581" y="14810"/>
                    <a:pt x="22606" y="14810"/>
                  </a:cubicBezTo>
                  <a:cubicBezTo>
                    <a:pt x="24284" y="14774"/>
                    <a:pt x="24899" y="13641"/>
                    <a:pt x="24890" y="12009"/>
                  </a:cubicBezTo>
                  <a:cubicBezTo>
                    <a:pt x="24872" y="5594"/>
                    <a:pt x="19163" y="28"/>
                    <a:pt x="12517" y="1"/>
                  </a:cubicBezTo>
                  <a:cubicBezTo>
                    <a:pt x="12506" y="1"/>
                    <a:pt x="12496" y="1"/>
                    <a:pt x="12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5"/>
            <p:cNvSpPr/>
            <p:nvPr/>
          </p:nvSpPr>
          <p:spPr>
            <a:xfrm>
              <a:off x="232652" y="1060922"/>
              <a:ext cx="331401" cy="197109"/>
            </a:xfrm>
            <a:custGeom>
              <a:avLst/>
              <a:gdLst/>
              <a:ahLst/>
              <a:cxnLst/>
              <a:rect l="l" t="t" r="r" b="b"/>
              <a:pathLst>
                <a:path w="24838" h="14773" extrusionOk="0">
                  <a:moveTo>
                    <a:pt x="12422" y="1"/>
                  </a:moveTo>
                  <a:cubicBezTo>
                    <a:pt x="12406" y="1"/>
                    <a:pt x="12390" y="1"/>
                    <a:pt x="12374" y="1"/>
                  </a:cubicBezTo>
                  <a:cubicBezTo>
                    <a:pt x="5719" y="36"/>
                    <a:pt x="1" y="5612"/>
                    <a:pt x="1" y="12026"/>
                  </a:cubicBezTo>
                  <a:cubicBezTo>
                    <a:pt x="10" y="13543"/>
                    <a:pt x="500" y="14658"/>
                    <a:pt x="2133" y="14765"/>
                  </a:cubicBezTo>
                  <a:cubicBezTo>
                    <a:pt x="2213" y="14770"/>
                    <a:pt x="2291" y="14772"/>
                    <a:pt x="2366" y="14772"/>
                  </a:cubicBezTo>
                  <a:cubicBezTo>
                    <a:pt x="3917" y="14772"/>
                    <a:pt x="4549" y="13736"/>
                    <a:pt x="4702" y="12214"/>
                  </a:cubicBezTo>
                  <a:cubicBezTo>
                    <a:pt x="5148" y="7753"/>
                    <a:pt x="8199" y="4818"/>
                    <a:pt x="12357" y="4791"/>
                  </a:cubicBezTo>
                  <a:cubicBezTo>
                    <a:pt x="12376" y="4791"/>
                    <a:pt x="12395" y="4791"/>
                    <a:pt x="12414" y="4791"/>
                  </a:cubicBezTo>
                  <a:cubicBezTo>
                    <a:pt x="16622" y="4791"/>
                    <a:pt x="19629" y="7694"/>
                    <a:pt x="20127" y="12285"/>
                  </a:cubicBezTo>
                  <a:cubicBezTo>
                    <a:pt x="20283" y="13755"/>
                    <a:pt x="20923" y="14767"/>
                    <a:pt x="22452" y="14767"/>
                  </a:cubicBezTo>
                  <a:cubicBezTo>
                    <a:pt x="22491" y="14767"/>
                    <a:pt x="22531" y="14766"/>
                    <a:pt x="22571" y="14765"/>
                  </a:cubicBezTo>
                  <a:cubicBezTo>
                    <a:pt x="24329" y="14711"/>
                    <a:pt x="24837" y="13552"/>
                    <a:pt x="24819" y="11955"/>
                  </a:cubicBezTo>
                  <a:cubicBezTo>
                    <a:pt x="24775" y="5547"/>
                    <a:pt x="19030" y="1"/>
                    <a:pt x="124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25"/>
            <p:cNvSpPr/>
            <p:nvPr/>
          </p:nvSpPr>
          <p:spPr>
            <a:xfrm>
              <a:off x="232652" y="801111"/>
              <a:ext cx="331281" cy="196308"/>
            </a:xfrm>
            <a:custGeom>
              <a:avLst/>
              <a:gdLst/>
              <a:ahLst/>
              <a:cxnLst/>
              <a:rect l="l" t="t" r="r" b="b"/>
              <a:pathLst>
                <a:path w="24829" h="14713" extrusionOk="0">
                  <a:moveTo>
                    <a:pt x="12419" y="0"/>
                  </a:moveTo>
                  <a:cubicBezTo>
                    <a:pt x="5701" y="0"/>
                    <a:pt x="19" y="5478"/>
                    <a:pt x="1" y="11928"/>
                  </a:cubicBezTo>
                  <a:cubicBezTo>
                    <a:pt x="1" y="13453"/>
                    <a:pt x="500" y="14586"/>
                    <a:pt x="2106" y="14702"/>
                  </a:cubicBezTo>
                  <a:cubicBezTo>
                    <a:pt x="2198" y="14709"/>
                    <a:pt x="2287" y="14712"/>
                    <a:pt x="2373" y="14712"/>
                  </a:cubicBezTo>
                  <a:cubicBezTo>
                    <a:pt x="3864" y="14712"/>
                    <a:pt x="4550" y="13704"/>
                    <a:pt x="4702" y="12177"/>
                  </a:cubicBezTo>
                  <a:cubicBezTo>
                    <a:pt x="5166" y="7699"/>
                    <a:pt x="8208" y="4737"/>
                    <a:pt x="12312" y="4702"/>
                  </a:cubicBezTo>
                  <a:cubicBezTo>
                    <a:pt x="12343" y="4701"/>
                    <a:pt x="12375" y="4701"/>
                    <a:pt x="12406" y="4701"/>
                  </a:cubicBezTo>
                  <a:cubicBezTo>
                    <a:pt x="16578" y="4701"/>
                    <a:pt x="19657" y="7653"/>
                    <a:pt x="20118" y="12168"/>
                  </a:cubicBezTo>
                  <a:cubicBezTo>
                    <a:pt x="20278" y="13703"/>
                    <a:pt x="20965" y="14712"/>
                    <a:pt x="22456" y="14712"/>
                  </a:cubicBezTo>
                  <a:cubicBezTo>
                    <a:pt x="22542" y="14712"/>
                    <a:pt x="22631" y="14709"/>
                    <a:pt x="22723" y="14702"/>
                  </a:cubicBezTo>
                  <a:cubicBezTo>
                    <a:pt x="24329" y="14586"/>
                    <a:pt x="24828" y="13453"/>
                    <a:pt x="24828" y="11936"/>
                  </a:cubicBezTo>
                  <a:cubicBezTo>
                    <a:pt x="24810" y="5487"/>
                    <a:pt x="19128" y="0"/>
                    <a:pt x="12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 name="Google Shape;757;p25"/>
          <p:cNvGrpSpPr/>
          <p:nvPr/>
        </p:nvGrpSpPr>
        <p:grpSpPr>
          <a:xfrm>
            <a:off x="202088" y="352538"/>
            <a:ext cx="230850" cy="73025"/>
            <a:chOff x="6066450" y="2861550"/>
            <a:chExt cx="230850" cy="73025"/>
          </a:xfrm>
        </p:grpSpPr>
        <p:sp>
          <p:nvSpPr>
            <p:cNvPr id="758" name="Google Shape;758;p25"/>
            <p:cNvSpPr/>
            <p:nvPr/>
          </p:nvSpPr>
          <p:spPr>
            <a:xfrm>
              <a:off x="6224350" y="2861550"/>
              <a:ext cx="72950" cy="73025"/>
            </a:xfrm>
            <a:custGeom>
              <a:avLst/>
              <a:gdLst/>
              <a:ahLst/>
              <a:cxnLst/>
              <a:rect l="l" t="t" r="r" b="b"/>
              <a:pathLst>
                <a:path w="2918" h="2921" extrusionOk="0">
                  <a:moveTo>
                    <a:pt x="1446" y="0"/>
                  </a:moveTo>
                  <a:cubicBezTo>
                    <a:pt x="1419" y="0"/>
                    <a:pt x="1392" y="1"/>
                    <a:pt x="1366" y="3"/>
                  </a:cubicBezTo>
                  <a:cubicBezTo>
                    <a:pt x="598" y="47"/>
                    <a:pt x="1" y="698"/>
                    <a:pt x="10" y="1483"/>
                  </a:cubicBezTo>
                  <a:cubicBezTo>
                    <a:pt x="27" y="2267"/>
                    <a:pt x="688" y="2920"/>
                    <a:pt x="1460" y="2920"/>
                  </a:cubicBezTo>
                  <a:cubicBezTo>
                    <a:pt x="1470" y="2920"/>
                    <a:pt x="1480" y="2920"/>
                    <a:pt x="1491" y="2920"/>
                  </a:cubicBezTo>
                  <a:cubicBezTo>
                    <a:pt x="2267" y="2893"/>
                    <a:pt x="2918" y="2179"/>
                    <a:pt x="2882" y="1394"/>
                  </a:cubicBezTo>
                  <a:cubicBezTo>
                    <a:pt x="2839" y="610"/>
                    <a:pt x="2205" y="0"/>
                    <a:pt x="1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25"/>
            <p:cNvSpPr/>
            <p:nvPr/>
          </p:nvSpPr>
          <p:spPr>
            <a:xfrm>
              <a:off x="6066450" y="2861600"/>
              <a:ext cx="72300" cy="72950"/>
            </a:xfrm>
            <a:custGeom>
              <a:avLst/>
              <a:gdLst/>
              <a:ahLst/>
              <a:cxnLst/>
              <a:rect l="l" t="t" r="r" b="b"/>
              <a:pathLst>
                <a:path w="2892" h="2918" extrusionOk="0">
                  <a:moveTo>
                    <a:pt x="1462" y="0"/>
                  </a:moveTo>
                  <a:cubicBezTo>
                    <a:pt x="1457" y="0"/>
                    <a:pt x="1451" y="0"/>
                    <a:pt x="1446" y="1"/>
                  </a:cubicBezTo>
                  <a:cubicBezTo>
                    <a:pt x="652" y="9"/>
                    <a:pt x="1" y="687"/>
                    <a:pt x="27" y="1490"/>
                  </a:cubicBezTo>
                  <a:cubicBezTo>
                    <a:pt x="45" y="2249"/>
                    <a:pt x="697" y="2900"/>
                    <a:pt x="1446" y="2918"/>
                  </a:cubicBezTo>
                  <a:cubicBezTo>
                    <a:pt x="1451" y="2918"/>
                    <a:pt x="1456" y="2918"/>
                    <a:pt x="1461" y="2918"/>
                  </a:cubicBezTo>
                  <a:cubicBezTo>
                    <a:pt x="2240" y="2918"/>
                    <a:pt x="2891" y="2252"/>
                    <a:pt x="2882" y="1455"/>
                  </a:cubicBezTo>
                  <a:cubicBezTo>
                    <a:pt x="2882" y="640"/>
                    <a:pt x="2249"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 name="Google Shape;760;p25"/>
          <p:cNvGrpSpPr/>
          <p:nvPr/>
        </p:nvGrpSpPr>
        <p:grpSpPr>
          <a:xfrm>
            <a:off x="8640650" y="2981125"/>
            <a:ext cx="230850" cy="73025"/>
            <a:chOff x="6066450" y="2861550"/>
            <a:chExt cx="230850" cy="73025"/>
          </a:xfrm>
        </p:grpSpPr>
        <p:sp>
          <p:nvSpPr>
            <p:cNvPr id="761" name="Google Shape;761;p25"/>
            <p:cNvSpPr/>
            <p:nvPr/>
          </p:nvSpPr>
          <p:spPr>
            <a:xfrm>
              <a:off x="6224350" y="2861550"/>
              <a:ext cx="72950" cy="73025"/>
            </a:xfrm>
            <a:custGeom>
              <a:avLst/>
              <a:gdLst/>
              <a:ahLst/>
              <a:cxnLst/>
              <a:rect l="l" t="t" r="r" b="b"/>
              <a:pathLst>
                <a:path w="2918" h="2921" extrusionOk="0">
                  <a:moveTo>
                    <a:pt x="1446" y="0"/>
                  </a:moveTo>
                  <a:cubicBezTo>
                    <a:pt x="1419" y="0"/>
                    <a:pt x="1392" y="1"/>
                    <a:pt x="1366" y="3"/>
                  </a:cubicBezTo>
                  <a:cubicBezTo>
                    <a:pt x="598" y="47"/>
                    <a:pt x="1" y="698"/>
                    <a:pt x="10" y="1483"/>
                  </a:cubicBezTo>
                  <a:cubicBezTo>
                    <a:pt x="27" y="2267"/>
                    <a:pt x="688" y="2920"/>
                    <a:pt x="1460" y="2920"/>
                  </a:cubicBezTo>
                  <a:cubicBezTo>
                    <a:pt x="1470" y="2920"/>
                    <a:pt x="1480" y="2920"/>
                    <a:pt x="1491" y="2920"/>
                  </a:cubicBezTo>
                  <a:cubicBezTo>
                    <a:pt x="2267" y="2893"/>
                    <a:pt x="2918" y="2179"/>
                    <a:pt x="2882" y="1394"/>
                  </a:cubicBezTo>
                  <a:cubicBezTo>
                    <a:pt x="2839" y="610"/>
                    <a:pt x="2205" y="0"/>
                    <a:pt x="1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5"/>
            <p:cNvSpPr/>
            <p:nvPr/>
          </p:nvSpPr>
          <p:spPr>
            <a:xfrm>
              <a:off x="6066450" y="2861600"/>
              <a:ext cx="72300" cy="72950"/>
            </a:xfrm>
            <a:custGeom>
              <a:avLst/>
              <a:gdLst/>
              <a:ahLst/>
              <a:cxnLst/>
              <a:rect l="l" t="t" r="r" b="b"/>
              <a:pathLst>
                <a:path w="2892" h="2918" extrusionOk="0">
                  <a:moveTo>
                    <a:pt x="1462" y="0"/>
                  </a:moveTo>
                  <a:cubicBezTo>
                    <a:pt x="1457" y="0"/>
                    <a:pt x="1451" y="0"/>
                    <a:pt x="1446" y="1"/>
                  </a:cubicBezTo>
                  <a:cubicBezTo>
                    <a:pt x="652" y="9"/>
                    <a:pt x="1" y="687"/>
                    <a:pt x="27" y="1490"/>
                  </a:cubicBezTo>
                  <a:cubicBezTo>
                    <a:pt x="45" y="2249"/>
                    <a:pt x="697" y="2900"/>
                    <a:pt x="1446" y="2918"/>
                  </a:cubicBezTo>
                  <a:cubicBezTo>
                    <a:pt x="1451" y="2918"/>
                    <a:pt x="1456" y="2918"/>
                    <a:pt x="1461" y="2918"/>
                  </a:cubicBezTo>
                  <a:cubicBezTo>
                    <a:pt x="2240" y="2918"/>
                    <a:pt x="2891" y="2252"/>
                    <a:pt x="2882" y="1455"/>
                  </a:cubicBezTo>
                  <a:cubicBezTo>
                    <a:pt x="2882" y="640"/>
                    <a:pt x="2249"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 name="Google Shape;763;p25"/>
          <p:cNvGrpSpPr/>
          <p:nvPr/>
        </p:nvGrpSpPr>
        <p:grpSpPr>
          <a:xfrm rot="5400000">
            <a:off x="7799099" y="4535734"/>
            <a:ext cx="230865" cy="680822"/>
            <a:chOff x="231825" y="539500"/>
            <a:chExt cx="332228" cy="979741"/>
          </a:xfrm>
        </p:grpSpPr>
        <p:sp>
          <p:nvSpPr>
            <p:cNvPr id="764" name="Google Shape;764;p25"/>
            <p:cNvSpPr/>
            <p:nvPr/>
          </p:nvSpPr>
          <p:spPr>
            <a:xfrm>
              <a:off x="232425" y="1321812"/>
              <a:ext cx="331508" cy="197429"/>
            </a:xfrm>
            <a:custGeom>
              <a:avLst/>
              <a:gdLst/>
              <a:ahLst/>
              <a:cxnLst/>
              <a:rect l="l" t="t" r="r" b="b"/>
              <a:pathLst>
                <a:path w="24846" h="14797" extrusionOk="0">
                  <a:moveTo>
                    <a:pt x="12441" y="0"/>
                  </a:moveTo>
                  <a:cubicBezTo>
                    <a:pt x="5807" y="0"/>
                    <a:pt x="107" y="5467"/>
                    <a:pt x="18" y="11892"/>
                  </a:cubicBezTo>
                  <a:cubicBezTo>
                    <a:pt x="0" y="13489"/>
                    <a:pt x="509" y="14702"/>
                    <a:pt x="2204" y="14792"/>
                  </a:cubicBezTo>
                  <a:cubicBezTo>
                    <a:pt x="2266" y="14795"/>
                    <a:pt x="2327" y="14797"/>
                    <a:pt x="2387" y="14797"/>
                  </a:cubicBezTo>
                  <a:cubicBezTo>
                    <a:pt x="3916" y="14797"/>
                    <a:pt x="4582" y="13714"/>
                    <a:pt x="4728" y="12169"/>
                  </a:cubicBezTo>
                  <a:cubicBezTo>
                    <a:pt x="5148" y="7780"/>
                    <a:pt x="8279" y="4755"/>
                    <a:pt x="12374" y="4711"/>
                  </a:cubicBezTo>
                  <a:cubicBezTo>
                    <a:pt x="12403" y="4711"/>
                    <a:pt x="12433" y="4710"/>
                    <a:pt x="12463" y="4710"/>
                  </a:cubicBezTo>
                  <a:cubicBezTo>
                    <a:pt x="16550" y="4710"/>
                    <a:pt x="19674" y="7750"/>
                    <a:pt x="20144" y="12240"/>
                  </a:cubicBezTo>
                  <a:cubicBezTo>
                    <a:pt x="20295" y="13763"/>
                    <a:pt x="20986" y="14794"/>
                    <a:pt x="22464" y="14794"/>
                  </a:cubicBezTo>
                  <a:cubicBezTo>
                    <a:pt x="22553" y="14794"/>
                    <a:pt x="22645" y="14790"/>
                    <a:pt x="22740" y="14783"/>
                  </a:cubicBezTo>
                  <a:cubicBezTo>
                    <a:pt x="24301" y="14667"/>
                    <a:pt x="24845" y="13543"/>
                    <a:pt x="24845" y="12008"/>
                  </a:cubicBezTo>
                  <a:cubicBezTo>
                    <a:pt x="24836" y="5594"/>
                    <a:pt x="19136" y="27"/>
                    <a:pt x="12490" y="1"/>
                  </a:cubicBezTo>
                  <a:cubicBezTo>
                    <a:pt x="12473" y="0"/>
                    <a:pt x="12457" y="0"/>
                    <a:pt x="1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25"/>
            <p:cNvSpPr/>
            <p:nvPr/>
          </p:nvSpPr>
          <p:spPr>
            <a:xfrm>
              <a:off x="231825" y="539500"/>
              <a:ext cx="332228" cy="197669"/>
            </a:xfrm>
            <a:custGeom>
              <a:avLst/>
              <a:gdLst/>
              <a:ahLst/>
              <a:cxnLst/>
              <a:rect l="l" t="t" r="r" b="b"/>
              <a:pathLst>
                <a:path w="24900" h="14815" extrusionOk="0">
                  <a:moveTo>
                    <a:pt x="12485" y="1"/>
                  </a:moveTo>
                  <a:cubicBezTo>
                    <a:pt x="5790" y="1"/>
                    <a:pt x="1" y="5658"/>
                    <a:pt x="63" y="12116"/>
                  </a:cubicBezTo>
                  <a:cubicBezTo>
                    <a:pt x="81" y="13677"/>
                    <a:pt x="705" y="14729"/>
                    <a:pt x="2266" y="14810"/>
                  </a:cubicBezTo>
                  <a:cubicBezTo>
                    <a:pt x="2324" y="14813"/>
                    <a:pt x="2381" y="14814"/>
                    <a:pt x="2437" y="14814"/>
                  </a:cubicBezTo>
                  <a:cubicBezTo>
                    <a:pt x="3874" y="14814"/>
                    <a:pt x="4584" y="13825"/>
                    <a:pt x="4755" y="12356"/>
                  </a:cubicBezTo>
                  <a:cubicBezTo>
                    <a:pt x="5308" y="7709"/>
                    <a:pt x="8306" y="4747"/>
                    <a:pt x="12436" y="4720"/>
                  </a:cubicBezTo>
                  <a:cubicBezTo>
                    <a:pt x="12460" y="4720"/>
                    <a:pt x="12484" y="4720"/>
                    <a:pt x="12508" y="4720"/>
                  </a:cubicBezTo>
                  <a:cubicBezTo>
                    <a:pt x="16594" y="4720"/>
                    <a:pt x="19710" y="7753"/>
                    <a:pt x="20189" y="12276"/>
                  </a:cubicBezTo>
                  <a:cubicBezTo>
                    <a:pt x="20347" y="13768"/>
                    <a:pt x="21031" y="14811"/>
                    <a:pt x="22530" y="14811"/>
                  </a:cubicBezTo>
                  <a:cubicBezTo>
                    <a:pt x="22555" y="14811"/>
                    <a:pt x="22581" y="14810"/>
                    <a:pt x="22606" y="14810"/>
                  </a:cubicBezTo>
                  <a:cubicBezTo>
                    <a:pt x="24284" y="14774"/>
                    <a:pt x="24899" y="13641"/>
                    <a:pt x="24890" y="12009"/>
                  </a:cubicBezTo>
                  <a:cubicBezTo>
                    <a:pt x="24872" y="5594"/>
                    <a:pt x="19163" y="28"/>
                    <a:pt x="12517" y="1"/>
                  </a:cubicBezTo>
                  <a:cubicBezTo>
                    <a:pt x="12506" y="1"/>
                    <a:pt x="12496" y="1"/>
                    <a:pt x="12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25"/>
            <p:cNvSpPr/>
            <p:nvPr/>
          </p:nvSpPr>
          <p:spPr>
            <a:xfrm>
              <a:off x="232652" y="1060922"/>
              <a:ext cx="331401" cy="197109"/>
            </a:xfrm>
            <a:custGeom>
              <a:avLst/>
              <a:gdLst/>
              <a:ahLst/>
              <a:cxnLst/>
              <a:rect l="l" t="t" r="r" b="b"/>
              <a:pathLst>
                <a:path w="24838" h="14773" extrusionOk="0">
                  <a:moveTo>
                    <a:pt x="12422" y="1"/>
                  </a:moveTo>
                  <a:cubicBezTo>
                    <a:pt x="12406" y="1"/>
                    <a:pt x="12390" y="1"/>
                    <a:pt x="12374" y="1"/>
                  </a:cubicBezTo>
                  <a:cubicBezTo>
                    <a:pt x="5719" y="36"/>
                    <a:pt x="1" y="5612"/>
                    <a:pt x="1" y="12026"/>
                  </a:cubicBezTo>
                  <a:cubicBezTo>
                    <a:pt x="10" y="13543"/>
                    <a:pt x="500" y="14658"/>
                    <a:pt x="2133" y="14765"/>
                  </a:cubicBezTo>
                  <a:cubicBezTo>
                    <a:pt x="2213" y="14770"/>
                    <a:pt x="2291" y="14772"/>
                    <a:pt x="2366" y="14772"/>
                  </a:cubicBezTo>
                  <a:cubicBezTo>
                    <a:pt x="3917" y="14772"/>
                    <a:pt x="4549" y="13736"/>
                    <a:pt x="4702" y="12214"/>
                  </a:cubicBezTo>
                  <a:cubicBezTo>
                    <a:pt x="5148" y="7753"/>
                    <a:pt x="8199" y="4818"/>
                    <a:pt x="12357" y="4791"/>
                  </a:cubicBezTo>
                  <a:cubicBezTo>
                    <a:pt x="12376" y="4791"/>
                    <a:pt x="12395" y="4791"/>
                    <a:pt x="12414" y="4791"/>
                  </a:cubicBezTo>
                  <a:cubicBezTo>
                    <a:pt x="16622" y="4791"/>
                    <a:pt x="19629" y="7694"/>
                    <a:pt x="20127" y="12285"/>
                  </a:cubicBezTo>
                  <a:cubicBezTo>
                    <a:pt x="20283" y="13755"/>
                    <a:pt x="20923" y="14767"/>
                    <a:pt x="22452" y="14767"/>
                  </a:cubicBezTo>
                  <a:cubicBezTo>
                    <a:pt x="22491" y="14767"/>
                    <a:pt x="22531" y="14766"/>
                    <a:pt x="22571" y="14765"/>
                  </a:cubicBezTo>
                  <a:cubicBezTo>
                    <a:pt x="24329" y="14711"/>
                    <a:pt x="24837" y="13552"/>
                    <a:pt x="24819" y="11955"/>
                  </a:cubicBezTo>
                  <a:cubicBezTo>
                    <a:pt x="24775" y="5547"/>
                    <a:pt x="19030" y="1"/>
                    <a:pt x="124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25"/>
            <p:cNvSpPr/>
            <p:nvPr/>
          </p:nvSpPr>
          <p:spPr>
            <a:xfrm>
              <a:off x="232652" y="801111"/>
              <a:ext cx="331281" cy="196308"/>
            </a:xfrm>
            <a:custGeom>
              <a:avLst/>
              <a:gdLst/>
              <a:ahLst/>
              <a:cxnLst/>
              <a:rect l="l" t="t" r="r" b="b"/>
              <a:pathLst>
                <a:path w="24829" h="14713" extrusionOk="0">
                  <a:moveTo>
                    <a:pt x="12419" y="0"/>
                  </a:moveTo>
                  <a:cubicBezTo>
                    <a:pt x="5701" y="0"/>
                    <a:pt x="19" y="5478"/>
                    <a:pt x="1" y="11928"/>
                  </a:cubicBezTo>
                  <a:cubicBezTo>
                    <a:pt x="1" y="13453"/>
                    <a:pt x="500" y="14586"/>
                    <a:pt x="2106" y="14702"/>
                  </a:cubicBezTo>
                  <a:cubicBezTo>
                    <a:pt x="2198" y="14709"/>
                    <a:pt x="2287" y="14712"/>
                    <a:pt x="2373" y="14712"/>
                  </a:cubicBezTo>
                  <a:cubicBezTo>
                    <a:pt x="3864" y="14712"/>
                    <a:pt x="4550" y="13704"/>
                    <a:pt x="4702" y="12177"/>
                  </a:cubicBezTo>
                  <a:cubicBezTo>
                    <a:pt x="5166" y="7699"/>
                    <a:pt x="8208" y="4737"/>
                    <a:pt x="12312" y="4702"/>
                  </a:cubicBezTo>
                  <a:cubicBezTo>
                    <a:pt x="12343" y="4701"/>
                    <a:pt x="12375" y="4701"/>
                    <a:pt x="12406" y="4701"/>
                  </a:cubicBezTo>
                  <a:cubicBezTo>
                    <a:pt x="16578" y="4701"/>
                    <a:pt x="19657" y="7653"/>
                    <a:pt x="20118" y="12168"/>
                  </a:cubicBezTo>
                  <a:cubicBezTo>
                    <a:pt x="20278" y="13703"/>
                    <a:pt x="20965" y="14712"/>
                    <a:pt x="22456" y="14712"/>
                  </a:cubicBezTo>
                  <a:cubicBezTo>
                    <a:pt x="22542" y="14712"/>
                    <a:pt x="22631" y="14709"/>
                    <a:pt x="22723" y="14702"/>
                  </a:cubicBezTo>
                  <a:cubicBezTo>
                    <a:pt x="24329" y="14586"/>
                    <a:pt x="24828" y="13453"/>
                    <a:pt x="24828" y="11936"/>
                  </a:cubicBezTo>
                  <a:cubicBezTo>
                    <a:pt x="24810" y="5487"/>
                    <a:pt x="19128" y="0"/>
                    <a:pt x="12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8" name="Google Shape;768;p25"/>
          <p:cNvSpPr/>
          <p:nvPr/>
        </p:nvSpPr>
        <p:spPr>
          <a:xfrm>
            <a:off x="483350" y="4742650"/>
            <a:ext cx="267000" cy="267000"/>
          </a:xfrm>
          <a:prstGeom prst="diamond">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ackground 1">
  <p:cSld name="CUSTOM_8">
    <p:spTree>
      <p:nvGrpSpPr>
        <p:cNvPr id="1" name="Shape 769"/>
        <p:cNvGrpSpPr/>
        <p:nvPr/>
      </p:nvGrpSpPr>
      <p:grpSpPr>
        <a:xfrm>
          <a:off x="0" y="0"/>
          <a:ext cx="0" cy="0"/>
          <a:chOff x="0" y="0"/>
          <a:chExt cx="0" cy="0"/>
        </a:xfrm>
      </p:grpSpPr>
      <p:grpSp>
        <p:nvGrpSpPr>
          <p:cNvPr id="770" name="Google Shape;770;p26"/>
          <p:cNvGrpSpPr/>
          <p:nvPr/>
        </p:nvGrpSpPr>
        <p:grpSpPr>
          <a:xfrm>
            <a:off x="196263" y="2369400"/>
            <a:ext cx="230850" cy="73025"/>
            <a:chOff x="6066450" y="2861550"/>
            <a:chExt cx="230850" cy="73025"/>
          </a:xfrm>
        </p:grpSpPr>
        <p:sp>
          <p:nvSpPr>
            <p:cNvPr id="771" name="Google Shape;771;p26"/>
            <p:cNvSpPr/>
            <p:nvPr/>
          </p:nvSpPr>
          <p:spPr>
            <a:xfrm>
              <a:off x="6224350" y="2861550"/>
              <a:ext cx="72950" cy="73025"/>
            </a:xfrm>
            <a:custGeom>
              <a:avLst/>
              <a:gdLst/>
              <a:ahLst/>
              <a:cxnLst/>
              <a:rect l="l" t="t" r="r" b="b"/>
              <a:pathLst>
                <a:path w="2918" h="2921" extrusionOk="0">
                  <a:moveTo>
                    <a:pt x="1446" y="0"/>
                  </a:moveTo>
                  <a:cubicBezTo>
                    <a:pt x="1419" y="0"/>
                    <a:pt x="1392" y="1"/>
                    <a:pt x="1366" y="3"/>
                  </a:cubicBezTo>
                  <a:cubicBezTo>
                    <a:pt x="598" y="47"/>
                    <a:pt x="1" y="698"/>
                    <a:pt x="10" y="1483"/>
                  </a:cubicBezTo>
                  <a:cubicBezTo>
                    <a:pt x="27" y="2267"/>
                    <a:pt x="688" y="2920"/>
                    <a:pt x="1460" y="2920"/>
                  </a:cubicBezTo>
                  <a:cubicBezTo>
                    <a:pt x="1470" y="2920"/>
                    <a:pt x="1480" y="2920"/>
                    <a:pt x="1491" y="2920"/>
                  </a:cubicBezTo>
                  <a:cubicBezTo>
                    <a:pt x="2267" y="2893"/>
                    <a:pt x="2918" y="2179"/>
                    <a:pt x="2882" y="1394"/>
                  </a:cubicBezTo>
                  <a:cubicBezTo>
                    <a:pt x="2839" y="610"/>
                    <a:pt x="2205" y="0"/>
                    <a:pt x="1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6"/>
            <p:cNvSpPr/>
            <p:nvPr/>
          </p:nvSpPr>
          <p:spPr>
            <a:xfrm>
              <a:off x="6066450" y="2861600"/>
              <a:ext cx="72300" cy="72950"/>
            </a:xfrm>
            <a:custGeom>
              <a:avLst/>
              <a:gdLst/>
              <a:ahLst/>
              <a:cxnLst/>
              <a:rect l="l" t="t" r="r" b="b"/>
              <a:pathLst>
                <a:path w="2892" h="2918" extrusionOk="0">
                  <a:moveTo>
                    <a:pt x="1462" y="0"/>
                  </a:moveTo>
                  <a:cubicBezTo>
                    <a:pt x="1457" y="0"/>
                    <a:pt x="1451" y="0"/>
                    <a:pt x="1446" y="1"/>
                  </a:cubicBezTo>
                  <a:cubicBezTo>
                    <a:pt x="652" y="9"/>
                    <a:pt x="1" y="687"/>
                    <a:pt x="27" y="1490"/>
                  </a:cubicBezTo>
                  <a:cubicBezTo>
                    <a:pt x="45" y="2249"/>
                    <a:pt x="697" y="2900"/>
                    <a:pt x="1446" y="2918"/>
                  </a:cubicBezTo>
                  <a:cubicBezTo>
                    <a:pt x="1451" y="2918"/>
                    <a:pt x="1456" y="2918"/>
                    <a:pt x="1461" y="2918"/>
                  </a:cubicBezTo>
                  <a:cubicBezTo>
                    <a:pt x="2240" y="2918"/>
                    <a:pt x="2891" y="2252"/>
                    <a:pt x="2882" y="1455"/>
                  </a:cubicBezTo>
                  <a:cubicBezTo>
                    <a:pt x="2882" y="640"/>
                    <a:pt x="2249"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 name="Google Shape;773;p26"/>
          <p:cNvGrpSpPr/>
          <p:nvPr/>
        </p:nvGrpSpPr>
        <p:grpSpPr>
          <a:xfrm>
            <a:off x="8539775" y="4327000"/>
            <a:ext cx="230850" cy="73025"/>
            <a:chOff x="6066450" y="2861550"/>
            <a:chExt cx="230850" cy="73025"/>
          </a:xfrm>
        </p:grpSpPr>
        <p:sp>
          <p:nvSpPr>
            <p:cNvPr id="774" name="Google Shape;774;p26"/>
            <p:cNvSpPr/>
            <p:nvPr/>
          </p:nvSpPr>
          <p:spPr>
            <a:xfrm>
              <a:off x="6224350" y="2861550"/>
              <a:ext cx="72950" cy="73025"/>
            </a:xfrm>
            <a:custGeom>
              <a:avLst/>
              <a:gdLst/>
              <a:ahLst/>
              <a:cxnLst/>
              <a:rect l="l" t="t" r="r" b="b"/>
              <a:pathLst>
                <a:path w="2918" h="2921" extrusionOk="0">
                  <a:moveTo>
                    <a:pt x="1446" y="0"/>
                  </a:moveTo>
                  <a:cubicBezTo>
                    <a:pt x="1419" y="0"/>
                    <a:pt x="1392" y="1"/>
                    <a:pt x="1366" y="3"/>
                  </a:cubicBezTo>
                  <a:cubicBezTo>
                    <a:pt x="598" y="47"/>
                    <a:pt x="1" y="698"/>
                    <a:pt x="10" y="1483"/>
                  </a:cubicBezTo>
                  <a:cubicBezTo>
                    <a:pt x="27" y="2267"/>
                    <a:pt x="688" y="2920"/>
                    <a:pt x="1460" y="2920"/>
                  </a:cubicBezTo>
                  <a:cubicBezTo>
                    <a:pt x="1470" y="2920"/>
                    <a:pt x="1480" y="2920"/>
                    <a:pt x="1491" y="2920"/>
                  </a:cubicBezTo>
                  <a:cubicBezTo>
                    <a:pt x="2267" y="2893"/>
                    <a:pt x="2918" y="2179"/>
                    <a:pt x="2882" y="1394"/>
                  </a:cubicBezTo>
                  <a:cubicBezTo>
                    <a:pt x="2839" y="610"/>
                    <a:pt x="2205" y="0"/>
                    <a:pt x="1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6"/>
            <p:cNvSpPr/>
            <p:nvPr/>
          </p:nvSpPr>
          <p:spPr>
            <a:xfrm>
              <a:off x="6066450" y="2861600"/>
              <a:ext cx="72300" cy="72950"/>
            </a:xfrm>
            <a:custGeom>
              <a:avLst/>
              <a:gdLst/>
              <a:ahLst/>
              <a:cxnLst/>
              <a:rect l="l" t="t" r="r" b="b"/>
              <a:pathLst>
                <a:path w="2892" h="2918" extrusionOk="0">
                  <a:moveTo>
                    <a:pt x="1462" y="0"/>
                  </a:moveTo>
                  <a:cubicBezTo>
                    <a:pt x="1457" y="0"/>
                    <a:pt x="1451" y="0"/>
                    <a:pt x="1446" y="1"/>
                  </a:cubicBezTo>
                  <a:cubicBezTo>
                    <a:pt x="652" y="9"/>
                    <a:pt x="1" y="687"/>
                    <a:pt x="27" y="1490"/>
                  </a:cubicBezTo>
                  <a:cubicBezTo>
                    <a:pt x="45" y="2249"/>
                    <a:pt x="697" y="2900"/>
                    <a:pt x="1446" y="2918"/>
                  </a:cubicBezTo>
                  <a:cubicBezTo>
                    <a:pt x="1451" y="2918"/>
                    <a:pt x="1456" y="2918"/>
                    <a:pt x="1461" y="2918"/>
                  </a:cubicBezTo>
                  <a:cubicBezTo>
                    <a:pt x="2240" y="2918"/>
                    <a:pt x="2891" y="2252"/>
                    <a:pt x="2882" y="1455"/>
                  </a:cubicBezTo>
                  <a:cubicBezTo>
                    <a:pt x="2882" y="640"/>
                    <a:pt x="2249"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 name="Google Shape;776;p26"/>
          <p:cNvGrpSpPr/>
          <p:nvPr/>
        </p:nvGrpSpPr>
        <p:grpSpPr>
          <a:xfrm rot="5400000">
            <a:off x="5281324" y="4483059"/>
            <a:ext cx="230865" cy="680822"/>
            <a:chOff x="231825" y="539500"/>
            <a:chExt cx="332228" cy="979741"/>
          </a:xfrm>
        </p:grpSpPr>
        <p:sp>
          <p:nvSpPr>
            <p:cNvPr id="777" name="Google Shape;777;p26"/>
            <p:cNvSpPr/>
            <p:nvPr/>
          </p:nvSpPr>
          <p:spPr>
            <a:xfrm>
              <a:off x="232425" y="1321812"/>
              <a:ext cx="331508" cy="197429"/>
            </a:xfrm>
            <a:custGeom>
              <a:avLst/>
              <a:gdLst/>
              <a:ahLst/>
              <a:cxnLst/>
              <a:rect l="l" t="t" r="r" b="b"/>
              <a:pathLst>
                <a:path w="24846" h="14797" extrusionOk="0">
                  <a:moveTo>
                    <a:pt x="12441" y="0"/>
                  </a:moveTo>
                  <a:cubicBezTo>
                    <a:pt x="5807" y="0"/>
                    <a:pt x="107" y="5467"/>
                    <a:pt x="18" y="11892"/>
                  </a:cubicBezTo>
                  <a:cubicBezTo>
                    <a:pt x="0" y="13489"/>
                    <a:pt x="509" y="14702"/>
                    <a:pt x="2204" y="14792"/>
                  </a:cubicBezTo>
                  <a:cubicBezTo>
                    <a:pt x="2266" y="14795"/>
                    <a:pt x="2327" y="14797"/>
                    <a:pt x="2387" y="14797"/>
                  </a:cubicBezTo>
                  <a:cubicBezTo>
                    <a:pt x="3916" y="14797"/>
                    <a:pt x="4582" y="13714"/>
                    <a:pt x="4728" y="12169"/>
                  </a:cubicBezTo>
                  <a:cubicBezTo>
                    <a:pt x="5148" y="7780"/>
                    <a:pt x="8279" y="4755"/>
                    <a:pt x="12374" y="4711"/>
                  </a:cubicBezTo>
                  <a:cubicBezTo>
                    <a:pt x="12403" y="4711"/>
                    <a:pt x="12433" y="4710"/>
                    <a:pt x="12463" y="4710"/>
                  </a:cubicBezTo>
                  <a:cubicBezTo>
                    <a:pt x="16550" y="4710"/>
                    <a:pt x="19674" y="7750"/>
                    <a:pt x="20144" y="12240"/>
                  </a:cubicBezTo>
                  <a:cubicBezTo>
                    <a:pt x="20295" y="13763"/>
                    <a:pt x="20986" y="14794"/>
                    <a:pt x="22464" y="14794"/>
                  </a:cubicBezTo>
                  <a:cubicBezTo>
                    <a:pt x="22553" y="14794"/>
                    <a:pt x="22645" y="14790"/>
                    <a:pt x="22740" y="14783"/>
                  </a:cubicBezTo>
                  <a:cubicBezTo>
                    <a:pt x="24301" y="14667"/>
                    <a:pt x="24845" y="13543"/>
                    <a:pt x="24845" y="12008"/>
                  </a:cubicBezTo>
                  <a:cubicBezTo>
                    <a:pt x="24836" y="5594"/>
                    <a:pt x="19136" y="27"/>
                    <a:pt x="12490" y="1"/>
                  </a:cubicBezTo>
                  <a:cubicBezTo>
                    <a:pt x="12473" y="0"/>
                    <a:pt x="12457" y="0"/>
                    <a:pt x="1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6"/>
            <p:cNvSpPr/>
            <p:nvPr/>
          </p:nvSpPr>
          <p:spPr>
            <a:xfrm>
              <a:off x="231825" y="539500"/>
              <a:ext cx="332228" cy="197669"/>
            </a:xfrm>
            <a:custGeom>
              <a:avLst/>
              <a:gdLst/>
              <a:ahLst/>
              <a:cxnLst/>
              <a:rect l="l" t="t" r="r" b="b"/>
              <a:pathLst>
                <a:path w="24900" h="14815" extrusionOk="0">
                  <a:moveTo>
                    <a:pt x="12485" y="1"/>
                  </a:moveTo>
                  <a:cubicBezTo>
                    <a:pt x="5790" y="1"/>
                    <a:pt x="1" y="5658"/>
                    <a:pt x="63" y="12116"/>
                  </a:cubicBezTo>
                  <a:cubicBezTo>
                    <a:pt x="81" y="13677"/>
                    <a:pt x="705" y="14729"/>
                    <a:pt x="2266" y="14810"/>
                  </a:cubicBezTo>
                  <a:cubicBezTo>
                    <a:pt x="2324" y="14813"/>
                    <a:pt x="2381" y="14814"/>
                    <a:pt x="2437" y="14814"/>
                  </a:cubicBezTo>
                  <a:cubicBezTo>
                    <a:pt x="3874" y="14814"/>
                    <a:pt x="4584" y="13825"/>
                    <a:pt x="4755" y="12356"/>
                  </a:cubicBezTo>
                  <a:cubicBezTo>
                    <a:pt x="5308" y="7709"/>
                    <a:pt x="8306" y="4747"/>
                    <a:pt x="12436" y="4720"/>
                  </a:cubicBezTo>
                  <a:cubicBezTo>
                    <a:pt x="12460" y="4720"/>
                    <a:pt x="12484" y="4720"/>
                    <a:pt x="12508" y="4720"/>
                  </a:cubicBezTo>
                  <a:cubicBezTo>
                    <a:pt x="16594" y="4720"/>
                    <a:pt x="19710" y="7753"/>
                    <a:pt x="20189" y="12276"/>
                  </a:cubicBezTo>
                  <a:cubicBezTo>
                    <a:pt x="20347" y="13768"/>
                    <a:pt x="21031" y="14811"/>
                    <a:pt x="22530" y="14811"/>
                  </a:cubicBezTo>
                  <a:cubicBezTo>
                    <a:pt x="22555" y="14811"/>
                    <a:pt x="22581" y="14810"/>
                    <a:pt x="22606" y="14810"/>
                  </a:cubicBezTo>
                  <a:cubicBezTo>
                    <a:pt x="24284" y="14774"/>
                    <a:pt x="24899" y="13641"/>
                    <a:pt x="24890" y="12009"/>
                  </a:cubicBezTo>
                  <a:cubicBezTo>
                    <a:pt x="24872" y="5594"/>
                    <a:pt x="19163" y="28"/>
                    <a:pt x="12517" y="1"/>
                  </a:cubicBezTo>
                  <a:cubicBezTo>
                    <a:pt x="12506" y="1"/>
                    <a:pt x="12496" y="1"/>
                    <a:pt x="12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6"/>
            <p:cNvSpPr/>
            <p:nvPr/>
          </p:nvSpPr>
          <p:spPr>
            <a:xfrm>
              <a:off x="232652" y="1060922"/>
              <a:ext cx="331401" cy="197109"/>
            </a:xfrm>
            <a:custGeom>
              <a:avLst/>
              <a:gdLst/>
              <a:ahLst/>
              <a:cxnLst/>
              <a:rect l="l" t="t" r="r" b="b"/>
              <a:pathLst>
                <a:path w="24838" h="14773" extrusionOk="0">
                  <a:moveTo>
                    <a:pt x="12422" y="1"/>
                  </a:moveTo>
                  <a:cubicBezTo>
                    <a:pt x="12406" y="1"/>
                    <a:pt x="12390" y="1"/>
                    <a:pt x="12374" y="1"/>
                  </a:cubicBezTo>
                  <a:cubicBezTo>
                    <a:pt x="5719" y="36"/>
                    <a:pt x="1" y="5612"/>
                    <a:pt x="1" y="12026"/>
                  </a:cubicBezTo>
                  <a:cubicBezTo>
                    <a:pt x="10" y="13543"/>
                    <a:pt x="500" y="14658"/>
                    <a:pt x="2133" y="14765"/>
                  </a:cubicBezTo>
                  <a:cubicBezTo>
                    <a:pt x="2213" y="14770"/>
                    <a:pt x="2291" y="14772"/>
                    <a:pt x="2366" y="14772"/>
                  </a:cubicBezTo>
                  <a:cubicBezTo>
                    <a:pt x="3917" y="14772"/>
                    <a:pt x="4549" y="13736"/>
                    <a:pt x="4702" y="12214"/>
                  </a:cubicBezTo>
                  <a:cubicBezTo>
                    <a:pt x="5148" y="7753"/>
                    <a:pt x="8199" y="4818"/>
                    <a:pt x="12357" y="4791"/>
                  </a:cubicBezTo>
                  <a:cubicBezTo>
                    <a:pt x="12376" y="4791"/>
                    <a:pt x="12395" y="4791"/>
                    <a:pt x="12414" y="4791"/>
                  </a:cubicBezTo>
                  <a:cubicBezTo>
                    <a:pt x="16622" y="4791"/>
                    <a:pt x="19629" y="7694"/>
                    <a:pt x="20127" y="12285"/>
                  </a:cubicBezTo>
                  <a:cubicBezTo>
                    <a:pt x="20283" y="13755"/>
                    <a:pt x="20923" y="14767"/>
                    <a:pt x="22452" y="14767"/>
                  </a:cubicBezTo>
                  <a:cubicBezTo>
                    <a:pt x="22491" y="14767"/>
                    <a:pt x="22531" y="14766"/>
                    <a:pt x="22571" y="14765"/>
                  </a:cubicBezTo>
                  <a:cubicBezTo>
                    <a:pt x="24329" y="14711"/>
                    <a:pt x="24837" y="13552"/>
                    <a:pt x="24819" y="11955"/>
                  </a:cubicBezTo>
                  <a:cubicBezTo>
                    <a:pt x="24775" y="5547"/>
                    <a:pt x="19030" y="1"/>
                    <a:pt x="124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6"/>
            <p:cNvSpPr/>
            <p:nvPr/>
          </p:nvSpPr>
          <p:spPr>
            <a:xfrm>
              <a:off x="232652" y="801111"/>
              <a:ext cx="331281" cy="196308"/>
            </a:xfrm>
            <a:custGeom>
              <a:avLst/>
              <a:gdLst/>
              <a:ahLst/>
              <a:cxnLst/>
              <a:rect l="l" t="t" r="r" b="b"/>
              <a:pathLst>
                <a:path w="24829" h="14713" extrusionOk="0">
                  <a:moveTo>
                    <a:pt x="12419" y="0"/>
                  </a:moveTo>
                  <a:cubicBezTo>
                    <a:pt x="5701" y="0"/>
                    <a:pt x="19" y="5478"/>
                    <a:pt x="1" y="11928"/>
                  </a:cubicBezTo>
                  <a:cubicBezTo>
                    <a:pt x="1" y="13453"/>
                    <a:pt x="500" y="14586"/>
                    <a:pt x="2106" y="14702"/>
                  </a:cubicBezTo>
                  <a:cubicBezTo>
                    <a:pt x="2198" y="14709"/>
                    <a:pt x="2287" y="14712"/>
                    <a:pt x="2373" y="14712"/>
                  </a:cubicBezTo>
                  <a:cubicBezTo>
                    <a:pt x="3864" y="14712"/>
                    <a:pt x="4550" y="13704"/>
                    <a:pt x="4702" y="12177"/>
                  </a:cubicBezTo>
                  <a:cubicBezTo>
                    <a:pt x="5166" y="7699"/>
                    <a:pt x="8208" y="4737"/>
                    <a:pt x="12312" y="4702"/>
                  </a:cubicBezTo>
                  <a:cubicBezTo>
                    <a:pt x="12343" y="4701"/>
                    <a:pt x="12375" y="4701"/>
                    <a:pt x="12406" y="4701"/>
                  </a:cubicBezTo>
                  <a:cubicBezTo>
                    <a:pt x="16578" y="4701"/>
                    <a:pt x="19657" y="7653"/>
                    <a:pt x="20118" y="12168"/>
                  </a:cubicBezTo>
                  <a:cubicBezTo>
                    <a:pt x="20278" y="13703"/>
                    <a:pt x="20965" y="14712"/>
                    <a:pt x="22456" y="14712"/>
                  </a:cubicBezTo>
                  <a:cubicBezTo>
                    <a:pt x="22542" y="14712"/>
                    <a:pt x="22631" y="14709"/>
                    <a:pt x="22723" y="14702"/>
                  </a:cubicBezTo>
                  <a:cubicBezTo>
                    <a:pt x="24329" y="14586"/>
                    <a:pt x="24828" y="13453"/>
                    <a:pt x="24828" y="11936"/>
                  </a:cubicBezTo>
                  <a:cubicBezTo>
                    <a:pt x="24810" y="5487"/>
                    <a:pt x="19128" y="0"/>
                    <a:pt x="12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1" name="Google Shape;781;p26"/>
          <p:cNvSpPr/>
          <p:nvPr/>
        </p:nvSpPr>
        <p:spPr>
          <a:xfrm>
            <a:off x="8521700" y="977500"/>
            <a:ext cx="267000" cy="231000"/>
          </a:xfrm>
          <a:prstGeom prst="triangle">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26"/>
          <p:cNvSpPr/>
          <p:nvPr/>
        </p:nvSpPr>
        <p:spPr>
          <a:xfrm>
            <a:off x="4256700" y="272500"/>
            <a:ext cx="267000" cy="267000"/>
          </a:xfrm>
          <a:prstGeom prst="diamond">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786"/>
        <p:cNvGrpSpPr/>
        <p:nvPr/>
      </p:nvGrpSpPr>
      <p:grpSpPr>
        <a:xfrm>
          <a:off x="0" y="0"/>
          <a:ext cx="0" cy="0"/>
          <a:chOff x="0" y="0"/>
          <a:chExt cx="0" cy="0"/>
        </a:xfrm>
      </p:grpSpPr>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787"/>
        <p:cNvGrpSpPr/>
        <p:nvPr/>
      </p:nvGrpSpPr>
      <p:grpSpPr>
        <a:xfrm>
          <a:off x="0" y="0"/>
          <a:ext cx="0" cy="0"/>
          <a:chOff x="0" y="0"/>
          <a:chExt cx="0" cy="0"/>
        </a:xfrm>
      </p:grpSpPr>
      <p:sp>
        <p:nvSpPr>
          <p:cNvPr id="788" name="Google Shape;788;p29"/>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solidFill>
                  <a:schemeClr val="lt1"/>
                </a:solidFill>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48"/>
        <p:cNvGrpSpPr/>
        <p:nvPr/>
      </p:nvGrpSpPr>
      <p:grpSpPr>
        <a:xfrm>
          <a:off x="0" y="0"/>
          <a:ext cx="0" cy="0"/>
          <a:chOff x="0" y="0"/>
          <a:chExt cx="0" cy="0"/>
        </a:xfrm>
      </p:grpSpPr>
      <p:sp>
        <p:nvSpPr>
          <p:cNvPr id="49" name="Google Shape;49;p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50" name="Google Shape;50;p4"/>
          <p:cNvSpPr txBox="1">
            <a:spLocks noGrp="1"/>
          </p:cNvSpPr>
          <p:nvPr>
            <p:ph type="body" idx="1"/>
          </p:nvPr>
        </p:nvSpPr>
        <p:spPr>
          <a:xfrm>
            <a:off x="720000" y="1215750"/>
            <a:ext cx="7704000" cy="3185100"/>
          </a:xfrm>
          <a:prstGeom prst="rect">
            <a:avLst/>
          </a:prstGeom>
        </p:spPr>
        <p:txBody>
          <a:bodyPr spcFirstLastPara="1" wrap="square" lIns="91425" tIns="91425" rIns="91425" bIns="91425" anchor="t" anchorCtr="0">
            <a:noAutofit/>
          </a:bodyPr>
          <a:lstStyle>
            <a:lvl1pPr marL="457200" lvl="0" indent="-279400" rtl="0">
              <a:spcBef>
                <a:spcPts val="0"/>
              </a:spcBef>
              <a:spcAft>
                <a:spcPts val="0"/>
              </a:spcAft>
              <a:buSzPts val="800"/>
              <a:buFont typeface="Nunito Light"/>
              <a:buChar char="●"/>
              <a:defRPr/>
            </a:lvl1pPr>
            <a:lvl2pPr marL="914400" lvl="1" indent="-304800" rtl="0">
              <a:spcBef>
                <a:spcPts val="0"/>
              </a:spcBef>
              <a:spcAft>
                <a:spcPts val="0"/>
              </a:spcAft>
              <a:buSzPts val="1200"/>
              <a:buFont typeface="Nunito Light"/>
              <a:buChar char="○"/>
              <a:defRPr/>
            </a:lvl2pPr>
            <a:lvl3pPr marL="1371600" lvl="2" indent="-304800" rtl="0">
              <a:lnSpc>
                <a:spcPct val="115000"/>
              </a:lnSpc>
              <a:spcBef>
                <a:spcPts val="0"/>
              </a:spcBef>
              <a:spcAft>
                <a:spcPts val="0"/>
              </a:spcAft>
              <a:buClr>
                <a:srgbClr val="FFC800"/>
              </a:buClr>
              <a:buSzPts val="1200"/>
              <a:buFont typeface="Nunito Light"/>
              <a:buChar char="■"/>
              <a:defRPr/>
            </a:lvl3pPr>
            <a:lvl4pPr marL="1828800" lvl="3" indent="-304800" rtl="0">
              <a:lnSpc>
                <a:spcPct val="115000"/>
              </a:lnSpc>
              <a:spcBef>
                <a:spcPts val="1600"/>
              </a:spcBef>
              <a:spcAft>
                <a:spcPts val="0"/>
              </a:spcAft>
              <a:buClr>
                <a:srgbClr val="FFC800"/>
              </a:buClr>
              <a:buSzPts val="1200"/>
              <a:buFont typeface="Nunito Light"/>
              <a:buChar char="●"/>
              <a:defRPr/>
            </a:lvl4pPr>
            <a:lvl5pPr marL="2286000" lvl="4" indent="-304800" rtl="0">
              <a:lnSpc>
                <a:spcPct val="115000"/>
              </a:lnSpc>
              <a:spcBef>
                <a:spcPts val="1600"/>
              </a:spcBef>
              <a:spcAft>
                <a:spcPts val="0"/>
              </a:spcAft>
              <a:buClr>
                <a:srgbClr val="434343"/>
              </a:buClr>
              <a:buSzPts val="1200"/>
              <a:buFont typeface="Nunito Light"/>
              <a:buChar char="○"/>
              <a:defRPr/>
            </a:lvl5pPr>
            <a:lvl6pPr marL="2743200" lvl="5" indent="-304800" rtl="0">
              <a:lnSpc>
                <a:spcPct val="115000"/>
              </a:lnSpc>
              <a:spcBef>
                <a:spcPts val="1600"/>
              </a:spcBef>
              <a:spcAft>
                <a:spcPts val="0"/>
              </a:spcAft>
              <a:buClr>
                <a:srgbClr val="434343"/>
              </a:buClr>
              <a:buSzPts val="1200"/>
              <a:buFont typeface="Nunito Light"/>
              <a:buChar char="■"/>
              <a:defRPr/>
            </a:lvl6pPr>
            <a:lvl7pPr marL="3200400" lvl="6" indent="-304800" rtl="0">
              <a:lnSpc>
                <a:spcPct val="115000"/>
              </a:lnSpc>
              <a:spcBef>
                <a:spcPts val="1600"/>
              </a:spcBef>
              <a:spcAft>
                <a:spcPts val="0"/>
              </a:spcAft>
              <a:buClr>
                <a:srgbClr val="434343"/>
              </a:buClr>
              <a:buSzPts val="1200"/>
              <a:buFont typeface="Nunito Light"/>
              <a:buChar char="●"/>
              <a:defRPr/>
            </a:lvl7pPr>
            <a:lvl8pPr marL="3657600" lvl="7" indent="-304800" rtl="0">
              <a:lnSpc>
                <a:spcPct val="115000"/>
              </a:lnSpc>
              <a:spcBef>
                <a:spcPts val="1600"/>
              </a:spcBef>
              <a:spcAft>
                <a:spcPts val="0"/>
              </a:spcAft>
              <a:buClr>
                <a:srgbClr val="434343"/>
              </a:buClr>
              <a:buSzPts val="1200"/>
              <a:buFont typeface="Nunito Light"/>
              <a:buChar char="○"/>
              <a:defRPr/>
            </a:lvl8pPr>
            <a:lvl9pPr marL="4114800" lvl="8" indent="-304800" rtl="0">
              <a:lnSpc>
                <a:spcPct val="115000"/>
              </a:lnSpc>
              <a:spcBef>
                <a:spcPts val="1600"/>
              </a:spcBef>
              <a:spcAft>
                <a:spcPts val="1600"/>
              </a:spcAft>
              <a:buClr>
                <a:srgbClr val="434343"/>
              </a:buClr>
              <a:buSzPts val="1200"/>
              <a:buFont typeface="Nunito Light"/>
              <a:buChar char="■"/>
              <a:defRPr/>
            </a:lvl9pPr>
          </a:lstStyle>
          <a:p>
            <a:endParaRPr/>
          </a:p>
        </p:txBody>
      </p:sp>
      <p:grpSp>
        <p:nvGrpSpPr>
          <p:cNvPr id="51" name="Google Shape;51;p4"/>
          <p:cNvGrpSpPr/>
          <p:nvPr/>
        </p:nvGrpSpPr>
        <p:grpSpPr>
          <a:xfrm>
            <a:off x="8583475" y="273200"/>
            <a:ext cx="230850" cy="73025"/>
            <a:chOff x="6066450" y="2861550"/>
            <a:chExt cx="230850" cy="73025"/>
          </a:xfrm>
        </p:grpSpPr>
        <p:sp>
          <p:nvSpPr>
            <p:cNvPr id="52" name="Google Shape;52;p4"/>
            <p:cNvSpPr/>
            <p:nvPr/>
          </p:nvSpPr>
          <p:spPr>
            <a:xfrm>
              <a:off x="6224350" y="2861550"/>
              <a:ext cx="72950" cy="73025"/>
            </a:xfrm>
            <a:custGeom>
              <a:avLst/>
              <a:gdLst/>
              <a:ahLst/>
              <a:cxnLst/>
              <a:rect l="l" t="t" r="r" b="b"/>
              <a:pathLst>
                <a:path w="2918" h="2921" extrusionOk="0">
                  <a:moveTo>
                    <a:pt x="1446" y="0"/>
                  </a:moveTo>
                  <a:cubicBezTo>
                    <a:pt x="1419" y="0"/>
                    <a:pt x="1392" y="1"/>
                    <a:pt x="1366" y="3"/>
                  </a:cubicBezTo>
                  <a:cubicBezTo>
                    <a:pt x="598" y="47"/>
                    <a:pt x="1" y="698"/>
                    <a:pt x="10" y="1483"/>
                  </a:cubicBezTo>
                  <a:cubicBezTo>
                    <a:pt x="27" y="2267"/>
                    <a:pt x="688" y="2920"/>
                    <a:pt x="1460" y="2920"/>
                  </a:cubicBezTo>
                  <a:cubicBezTo>
                    <a:pt x="1470" y="2920"/>
                    <a:pt x="1480" y="2920"/>
                    <a:pt x="1491" y="2920"/>
                  </a:cubicBezTo>
                  <a:cubicBezTo>
                    <a:pt x="2267" y="2893"/>
                    <a:pt x="2918" y="2179"/>
                    <a:pt x="2882" y="1394"/>
                  </a:cubicBezTo>
                  <a:cubicBezTo>
                    <a:pt x="2839" y="610"/>
                    <a:pt x="2205" y="0"/>
                    <a:pt x="1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4"/>
            <p:cNvSpPr/>
            <p:nvPr/>
          </p:nvSpPr>
          <p:spPr>
            <a:xfrm>
              <a:off x="6066450" y="2861600"/>
              <a:ext cx="72300" cy="72950"/>
            </a:xfrm>
            <a:custGeom>
              <a:avLst/>
              <a:gdLst/>
              <a:ahLst/>
              <a:cxnLst/>
              <a:rect l="l" t="t" r="r" b="b"/>
              <a:pathLst>
                <a:path w="2892" h="2918" extrusionOk="0">
                  <a:moveTo>
                    <a:pt x="1462" y="0"/>
                  </a:moveTo>
                  <a:cubicBezTo>
                    <a:pt x="1457" y="0"/>
                    <a:pt x="1451" y="0"/>
                    <a:pt x="1446" y="1"/>
                  </a:cubicBezTo>
                  <a:cubicBezTo>
                    <a:pt x="652" y="9"/>
                    <a:pt x="1" y="687"/>
                    <a:pt x="27" y="1490"/>
                  </a:cubicBezTo>
                  <a:cubicBezTo>
                    <a:pt x="45" y="2249"/>
                    <a:pt x="697" y="2900"/>
                    <a:pt x="1446" y="2918"/>
                  </a:cubicBezTo>
                  <a:cubicBezTo>
                    <a:pt x="1451" y="2918"/>
                    <a:pt x="1456" y="2918"/>
                    <a:pt x="1461" y="2918"/>
                  </a:cubicBezTo>
                  <a:cubicBezTo>
                    <a:pt x="2240" y="2918"/>
                    <a:pt x="2891" y="2252"/>
                    <a:pt x="2882" y="1455"/>
                  </a:cubicBezTo>
                  <a:cubicBezTo>
                    <a:pt x="2882" y="640"/>
                    <a:pt x="2249"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 name="Google Shape;54;p4"/>
          <p:cNvGrpSpPr/>
          <p:nvPr/>
        </p:nvGrpSpPr>
        <p:grpSpPr>
          <a:xfrm>
            <a:off x="319100" y="1331850"/>
            <a:ext cx="121485" cy="121590"/>
            <a:chOff x="319100" y="1331850"/>
            <a:chExt cx="121485" cy="121590"/>
          </a:xfrm>
        </p:grpSpPr>
        <p:sp>
          <p:nvSpPr>
            <p:cNvPr id="55" name="Google Shape;55;p4"/>
            <p:cNvSpPr/>
            <p:nvPr/>
          </p:nvSpPr>
          <p:spPr>
            <a:xfrm>
              <a:off x="319100" y="1363279"/>
              <a:ext cx="121485" cy="58723"/>
            </a:xfrm>
            <a:custGeom>
              <a:avLst/>
              <a:gdLst/>
              <a:ahLst/>
              <a:cxnLst/>
              <a:rect l="l" t="t" r="r" b="b"/>
              <a:pathLst>
                <a:path w="8619" h="4167" extrusionOk="0">
                  <a:moveTo>
                    <a:pt x="1" y="1"/>
                  </a:moveTo>
                  <a:lnTo>
                    <a:pt x="1" y="4167"/>
                  </a:lnTo>
                  <a:lnTo>
                    <a:pt x="8619" y="4167"/>
                  </a:lnTo>
                  <a:lnTo>
                    <a:pt x="86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4"/>
            <p:cNvSpPr/>
            <p:nvPr/>
          </p:nvSpPr>
          <p:spPr>
            <a:xfrm>
              <a:off x="350543" y="1331850"/>
              <a:ext cx="58607" cy="121590"/>
            </a:xfrm>
            <a:custGeom>
              <a:avLst/>
              <a:gdLst/>
              <a:ahLst/>
              <a:cxnLst/>
              <a:rect l="l" t="t" r="r" b="b"/>
              <a:pathLst>
                <a:path w="4158" h="8628" extrusionOk="0">
                  <a:moveTo>
                    <a:pt x="0" y="1"/>
                  </a:moveTo>
                  <a:lnTo>
                    <a:pt x="0" y="8627"/>
                  </a:lnTo>
                  <a:lnTo>
                    <a:pt x="4157" y="8627"/>
                  </a:lnTo>
                  <a:lnTo>
                    <a:pt x="41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57;p4"/>
          <p:cNvGrpSpPr/>
          <p:nvPr/>
        </p:nvGrpSpPr>
        <p:grpSpPr>
          <a:xfrm rot="10800000">
            <a:off x="7316025" y="4913525"/>
            <a:ext cx="893700" cy="229975"/>
            <a:chOff x="1995550" y="4740875"/>
            <a:chExt cx="893700" cy="229975"/>
          </a:xfrm>
        </p:grpSpPr>
        <p:sp>
          <p:nvSpPr>
            <p:cNvPr id="58" name="Google Shape;58;p4"/>
            <p:cNvSpPr/>
            <p:nvPr/>
          </p:nvSpPr>
          <p:spPr>
            <a:xfrm>
              <a:off x="2308900" y="4740875"/>
              <a:ext cx="266775" cy="229750"/>
            </a:xfrm>
            <a:custGeom>
              <a:avLst/>
              <a:gdLst/>
              <a:ahLst/>
              <a:cxnLst/>
              <a:rect l="l" t="t" r="r" b="b"/>
              <a:pathLst>
                <a:path w="10671" h="9190" extrusionOk="0">
                  <a:moveTo>
                    <a:pt x="1" y="1"/>
                  </a:moveTo>
                  <a:cubicBezTo>
                    <a:pt x="1794" y="3087"/>
                    <a:pt x="3534" y="6085"/>
                    <a:pt x="5336" y="9189"/>
                  </a:cubicBezTo>
                  <a:cubicBezTo>
                    <a:pt x="7147" y="6076"/>
                    <a:pt x="8886" y="3087"/>
                    <a:pt x="106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4"/>
            <p:cNvSpPr/>
            <p:nvPr/>
          </p:nvSpPr>
          <p:spPr>
            <a:xfrm>
              <a:off x="1995550" y="4741100"/>
              <a:ext cx="266325" cy="229750"/>
            </a:xfrm>
            <a:custGeom>
              <a:avLst/>
              <a:gdLst/>
              <a:ahLst/>
              <a:cxnLst/>
              <a:rect l="l" t="t" r="r" b="b"/>
              <a:pathLst>
                <a:path w="10653" h="9190" extrusionOk="0">
                  <a:moveTo>
                    <a:pt x="1" y="0"/>
                  </a:moveTo>
                  <a:cubicBezTo>
                    <a:pt x="1785" y="3078"/>
                    <a:pt x="3516" y="6058"/>
                    <a:pt x="5327" y="9189"/>
                  </a:cubicBezTo>
                  <a:cubicBezTo>
                    <a:pt x="7129" y="6085"/>
                    <a:pt x="8868" y="3078"/>
                    <a:pt x="106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4"/>
            <p:cNvSpPr/>
            <p:nvPr/>
          </p:nvSpPr>
          <p:spPr>
            <a:xfrm>
              <a:off x="2622700" y="4741100"/>
              <a:ext cx="266550" cy="229750"/>
            </a:xfrm>
            <a:custGeom>
              <a:avLst/>
              <a:gdLst/>
              <a:ahLst/>
              <a:cxnLst/>
              <a:rect l="l" t="t" r="r" b="b"/>
              <a:pathLst>
                <a:path w="10662" h="9190" extrusionOk="0">
                  <a:moveTo>
                    <a:pt x="1" y="0"/>
                  </a:moveTo>
                  <a:cubicBezTo>
                    <a:pt x="1785" y="3078"/>
                    <a:pt x="3516" y="6058"/>
                    <a:pt x="5336" y="9189"/>
                  </a:cubicBezTo>
                  <a:cubicBezTo>
                    <a:pt x="7129" y="6085"/>
                    <a:pt x="8868" y="3078"/>
                    <a:pt x="106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 name="Google Shape;61;p4"/>
          <p:cNvGrpSpPr/>
          <p:nvPr/>
        </p:nvGrpSpPr>
        <p:grpSpPr>
          <a:xfrm>
            <a:off x="8718699" y="2145347"/>
            <a:ext cx="230865" cy="680822"/>
            <a:chOff x="231825" y="539500"/>
            <a:chExt cx="332228" cy="979741"/>
          </a:xfrm>
        </p:grpSpPr>
        <p:sp>
          <p:nvSpPr>
            <p:cNvPr id="62" name="Google Shape;62;p4"/>
            <p:cNvSpPr/>
            <p:nvPr/>
          </p:nvSpPr>
          <p:spPr>
            <a:xfrm>
              <a:off x="232425" y="1321812"/>
              <a:ext cx="331508" cy="197429"/>
            </a:xfrm>
            <a:custGeom>
              <a:avLst/>
              <a:gdLst/>
              <a:ahLst/>
              <a:cxnLst/>
              <a:rect l="l" t="t" r="r" b="b"/>
              <a:pathLst>
                <a:path w="24846" h="14797" extrusionOk="0">
                  <a:moveTo>
                    <a:pt x="12441" y="0"/>
                  </a:moveTo>
                  <a:cubicBezTo>
                    <a:pt x="5807" y="0"/>
                    <a:pt x="107" y="5467"/>
                    <a:pt x="18" y="11892"/>
                  </a:cubicBezTo>
                  <a:cubicBezTo>
                    <a:pt x="0" y="13489"/>
                    <a:pt x="509" y="14702"/>
                    <a:pt x="2204" y="14792"/>
                  </a:cubicBezTo>
                  <a:cubicBezTo>
                    <a:pt x="2266" y="14795"/>
                    <a:pt x="2327" y="14797"/>
                    <a:pt x="2387" y="14797"/>
                  </a:cubicBezTo>
                  <a:cubicBezTo>
                    <a:pt x="3916" y="14797"/>
                    <a:pt x="4582" y="13714"/>
                    <a:pt x="4728" y="12169"/>
                  </a:cubicBezTo>
                  <a:cubicBezTo>
                    <a:pt x="5148" y="7780"/>
                    <a:pt x="8279" y="4755"/>
                    <a:pt x="12374" y="4711"/>
                  </a:cubicBezTo>
                  <a:cubicBezTo>
                    <a:pt x="12403" y="4711"/>
                    <a:pt x="12433" y="4710"/>
                    <a:pt x="12463" y="4710"/>
                  </a:cubicBezTo>
                  <a:cubicBezTo>
                    <a:pt x="16550" y="4710"/>
                    <a:pt x="19674" y="7750"/>
                    <a:pt x="20144" y="12240"/>
                  </a:cubicBezTo>
                  <a:cubicBezTo>
                    <a:pt x="20295" y="13763"/>
                    <a:pt x="20986" y="14794"/>
                    <a:pt x="22464" y="14794"/>
                  </a:cubicBezTo>
                  <a:cubicBezTo>
                    <a:pt x="22553" y="14794"/>
                    <a:pt x="22645" y="14790"/>
                    <a:pt x="22740" y="14783"/>
                  </a:cubicBezTo>
                  <a:cubicBezTo>
                    <a:pt x="24301" y="14667"/>
                    <a:pt x="24845" y="13543"/>
                    <a:pt x="24845" y="12008"/>
                  </a:cubicBezTo>
                  <a:cubicBezTo>
                    <a:pt x="24836" y="5594"/>
                    <a:pt x="19136" y="27"/>
                    <a:pt x="12490" y="1"/>
                  </a:cubicBezTo>
                  <a:cubicBezTo>
                    <a:pt x="12473" y="0"/>
                    <a:pt x="12457" y="0"/>
                    <a:pt x="1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4"/>
            <p:cNvSpPr/>
            <p:nvPr/>
          </p:nvSpPr>
          <p:spPr>
            <a:xfrm>
              <a:off x="231825" y="539500"/>
              <a:ext cx="332228" cy="197669"/>
            </a:xfrm>
            <a:custGeom>
              <a:avLst/>
              <a:gdLst/>
              <a:ahLst/>
              <a:cxnLst/>
              <a:rect l="l" t="t" r="r" b="b"/>
              <a:pathLst>
                <a:path w="24900" h="14815" extrusionOk="0">
                  <a:moveTo>
                    <a:pt x="12485" y="1"/>
                  </a:moveTo>
                  <a:cubicBezTo>
                    <a:pt x="5790" y="1"/>
                    <a:pt x="1" y="5658"/>
                    <a:pt x="63" y="12116"/>
                  </a:cubicBezTo>
                  <a:cubicBezTo>
                    <a:pt x="81" y="13677"/>
                    <a:pt x="705" y="14729"/>
                    <a:pt x="2266" y="14810"/>
                  </a:cubicBezTo>
                  <a:cubicBezTo>
                    <a:pt x="2324" y="14813"/>
                    <a:pt x="2381" y="14814"/>
                    <a:pt x="2437" y="14814"/>
                  </a:cubicBezTo>
                  <a:cubicBezTo>
                    <a:pt x="3874" y="14814"/>
                    <a:pt x="4584" y="13825"/>
                    <a:pt x="4755" y="12356"/>
                  </a:cubicBezTo>
                  <a:cubicBezTo>
                    <a:pt x="5308" y="7709"/>
                    <a:pt x="8306" y="4747"/>
                    <a:pt x="12436" y="4720"/>
                  </a:cubicBezTo>
                  <a:cubicBezTo>
                    <a:pt x="12460" y="4720"/>
                    <a:pt x="12484" y="4720"/>
                    <a:pt x="12508" y="4720"/>
                  </a:cubicBezTo>
                  <a:cubicBezTo>
                    <a:pt x="16594" y="4720"/>
                    <a:pt x="19710" y="7753"/>
                    <a:pt x="20189" y="12276"/>
                  </a:cubicBezTo>
                  <a:cubicBezTo>
                    <a:pt x="20347" y="13768"/>
                    <a:pt x="21031" y="14811"/>
                    <a:pt x="22530" y="14811"/>
                  </a:cubicBezTo>
                  <a:cubicBezTo>
                    <a:pt x="22555" y="14811"/>
                    <a:pt x="22581" y="14810"/>
                    <a:pt x="22606" y="14810"/>
                  </a:cubicBezTo>
                  <a:cubicBezTo>
                    <a:pt x="24284" y="14774"/>
                    <a:pt x="24899" y="13641"/>
                    <a:pt x="24890" y="12009"/>
                  </a:cubicBezTo>
                  <a:cubicBezTo>
                    <a:pt x="24872" y="5594"/>
                    <a:pt x="19163" y="28"/>
                    <a:pt x="12517" y="1"/>
                  </a:cubicBezTo>
                  <a:cubicBezTo>
                    <a:pt x="12506" y="1"/>
                    <a:pt x="12496" y="1"/>
                    <a:pt x="12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4"/>
            <p:cNvSpPr/>
            <p:nvPr/>
          </p:nvSpPr>
          <p:spPr>
            <a:xfrm>
              <a:off x="232652" y="1060922"/>
              <a:ext cx="331401" cy="197109"/>
            </a:xfrm>
            <a:custGeom>
              <a:avLst/>
              <a:gdLst/>
              <a:ahLst/>
              <a:cxnLst/>
              <a:rect l="l" t="t" r="r" b="b"/>
              <a:pathLst>
                <a:path w="24838" h="14773" extrusionOk="0">
                  <a:moveTo>
                    <a:pt x="12422" y="1"/>
                  </a:moveTo>
                  <a:cubicBezTo>
                    <a:pt x="12406" y="1"/>
                    <a:pt x="12390" y="1"/>
                    <a:pt x="12374" y="1"/>
                  </a:cubicBezTo>
                  <a:cubicBezTo>
                    <a:pt x="5719" y="36"/>
                    <a:pt x="1" y="5612"/>
                    <a:pt x="1" y="12026"/>
                  </a:cubicBezTo>
                  <a:cubicBezTo>
                    <a:pt x="10" y="13543"/>
                    <a:pt x="500" y="14658"/>
                    <a:pt x="2133" y="14765"/>
                  </a:cubicBezTo>
                  <a:cubicBezTo>
                    <a:pt x="2213" y="14770"/>
                    <a:pt x="2291" y="14772"/>
                    <a:pt x="2366" y="14772"/>
                  </a:cubicBezTo>
                  <a:cubicBezTo>
                    <a:pt x="3917" y="14772"/>
                    <a:pt x="4549" y="13736"/>
                    <a:pt x="4702" y="12214"/>
                  </a:cubicBezTo>
                  <a:cubicBezTo>
                    <a:pt x="5148" y="7753"/>
                    <a:pt x="8199" y="4818"/>
                    <a:pt x="12357" y="4791"/>
                  </a:cubicBezTo>
                  <a:cubicBezTo>
                    <a:pt x="12376" y="4791"/>
                    <a:pt x="12395" y="4791"/>
                    <a:pt x="12414" y="4791"/>
                  </a:cubicBezTo>
                  <a:cubicBezTo>
                    <a:pt x="16622" y="4791"/>
                    <a:pt x="19629" y="7694"/>
                    <a:pt x="20127" y="12285"/>
                  </a:cubicBezTo>
                  <a:cubicBezTo>
                    <a:pt x="20283" y="13755"/>
                    <a:pt x="20923" y="14767"/>
                    <a:pt x="22452" y="14767"/>
                  </a:cubicBezTo>
                  <a:cubicBezTo>
                    <a:pt x="22491" y="14767"/>
                    <a:pt x="22531" y="14766"/>
                    <a:pt x="22571" y="14765"/>
                  </a:cubicBezTo>
                  <a:cubicBezTo>
                    <a:pt x="24329" y="14711"/>
                    <a:pt x="24837" y="13552"/>
                    <a:pt x="24819" y="11955"/>
                  </a:cubicBezTo>
                  <a:cubicBezTo>
                    <a:pt x="24775" y="5547"/>
                    <a:pt x="19030" y="1"/>
                    <a:pt x="124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4"/>
            <p:cNvSpPr/>
            <p:nvPr/>
          </p:nvSpPr>
          <p:spPr>
            <a:xfrm>
              <a:off x="232652" y="801111"/>
              <a:ext cx="331281" cy="196308"/>
            </a:xfrm>
            <a:custGeom>
              <a:avLst/>
              <a:gdLst/>
              <a:ahLst/>
              <a:cxnLst/>
              <a:rect l="l" t="t" r="r" b="b"/>
              <a:pathLst>
                <a:path w="24829" h="14713" extrusionOk="0">
                  <a:moveTo>
                    <a:pt x="12419" y="0"/>
                  </a:moveTo>
                  <a:cubicBezTo>
                    <a:pt x="5701" y="0"/>
                    <a:pt x="19" y="5478"/>
                    <a:pt x="1" y="11928"/>
                  </a:cubicBezTo>
                  <a:cubicBezTo>
                    <a:pt x="1" y="13453"/>
                    <a:pt x="500" y="14586"/>
                    <a:pt x="2106" y="14702"/>
                  </a:cubicBezTo>
                  <a:cubicBezTo>
                    <a:pt x="2198" y="14709"/>
                    <a:pt x="2287" y="14712"/>
                    <a:pt x="2373" y="14712"/>
                  </a:cubicBezTo>
                  <a:cubicBezTo>
                    <a:pt x="3864" y="14712"/>
                    <a:pt x="4550" y="13704"/>
                    <a:pt x="4702" y="12177"/>
                  </a:cubicBezTo>
                  <a:cubicBezTo>
                    <a:pt x="5166" y="7699"/>
                    <a:pt x="8208" y="4737"/>
                    <a:pt x="12312" y="4702"/>
                  </a:cubicBezTo>
                  <a:cubicBezTo>
                    <a:pt x="12343" y="4701"/>
                    <a:pt x="12375" y="4701"/>
                    <a:pt x="12406" y="4701"/>
                  </a:cubicBezTo>
                  <a:cubicBezTo>
                    <a:pt x="16578" y="4701"/>
                    <a:pt x="19657" y="7653"/>
                    <a:pt x="20118" y="12168"/>
                  </a:cubicBezTo>
                  <a:cubicBezTo>
                    <a:pt x="20278" y="13703"/>
                    <a:pt x="20965" y="14712"/>
                    <a:pt x="22456" y="14712"/>
                  </a:cubicBezTo>
                  <a:cubicBezTo>
                    <a:pt x="22542" y="14712"/>
                    <a:pt x="22631" y="14709"/>
                    <a:pt x="22723" y="14702"/>
                  </a:cubicBezTo>
                  <a:cubicBezTo>
                    <a:pt x="24329" y="14586"/>
                    <a:pt x="24828" y="13453"/>
                    <a:pt x="24828" y="11936"/>
                  </a:cubicBezTo>
                  <a:cubicBezTo>
                    <a:pt x="24810" y="5487"/>
                    <a:pt x="19128" y="0"/>
                    <a:pt x="12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 name="Google Shape;66;p4"/>
          <p:cNvSpPr/>
          <p:nvPr/>
        </p:nvSpPr>
        <p:spPr>
          <a:xfrm>
            <a:off x="579725" y="4544575"/>
            <a:ext cx="267000" cy="267000"/>
          </a:xfrm>
          <a:prstGeom prst="diamond">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67"/>
        <p:cNvGrpSpPr/>
        <p:nvPr/>
      </p:nvGrpSpPr>
      <p:grpSpPr>
        <a:xfrm>
          <a:off x="0" y="0"/>
          <a:ext cx="0" cy="0"/>
          <a:chOff x="0" y="0"/>
          <a:chExt cx="0" cy="0"/>
        </a:xfrm>
      </p:grpSpPr>
      <p:sp>
        <p:nvSpPr>
          <p:cNvPr id="68" name="Google Shape;68;p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69" name="Google Shape;69;p5"/>
          <p:cNvSpPr txBox="1">
            <a:spLocks noGrp="1"/>
          </p:cNvSpPr>
          <p:nvPr>
            <p:ph type="subTitle" idx="1"/>
          </p:nvPr>
        </p:nvSpPr>
        <p:spPr>
          <a:xfrm>
            <a:off x="4725900" y="1872353"/>
            <a:ext cx="3698100" cy="2736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Char char="●"/>
              <a:defRPr sz="1400" b="0"/>
            </a:lvl1pPr>
            <a:lvl2pPr lvl="1" algn="ctr" rtl="0">
              <a:lnSpc>
                <a:spcPct val="100000"/>
              </a:lnSpc>
              <a:spcBef>
                <a:spcPts val="0"/>
              </a:spcBef>
              <a:spcAft>
                <a:spcPts val="0"/>
              </a:spcAft>
              <a:buSzPts val="2800"/>
              <a:buChar char="○"/>
              <a:defRPr sz="2800"/>
            </a:lvl2pPr>
            <a:lvl3pPr lvl="2" algn="ctr" rtl="0">
              <a:lnSpc>
                <a:spcPct val="100000"/>
              </a:lnSpc>
              <a:spcBef>
                <a:spcPts val="0"/>
              </a:spcBef>
              <a:spcAft>
                <a:spcPts val="0"/>
              </a:spcAft>
              <a:buSzPts val="2800"/>
              <a:buChar char="■"/>
              <a:defRPr sz="2800"/>
            </a:lvl3pPr>
            <a:lvl4pPr lvl="3" algn="ctr" rtl="0">
              <a:lnSpc>
                <a:spcPct val="100000"/>
              </a:lnSpc>
              <a:spcBef>
                <a:spcPts val="0"/>
              </a:spcBef>
              <a:spcAft>
                <a:spcPts val="0"/>
              </a:spcAft>
              <a:buSzPts val="2800"/>
              <a:buChar char="●"/>
              <a:defRPr sz="2800"/>
            </a:lvl4pPr>
            <a:lvl5pPr lvl="4" algn="ctr" rtl="0">
              <a:lnSpc>
                <a:spcPct val="100000"/>
              </a:lnSpc>
              <a:spcBef>
                <a:spcPts val="0"/>
              </a:spcBef>
              <a:spcAft>
                <a:spcPts val="0"/>
              </a:spcAft>
              <a:buSzPts val="2800"/>
              <a:buChar char="○"/>
              <a:defRPr sz="2800"/>
            </a:lvl5pPr>
            <a:lvl6pPr lvl="5" algn="ctr" rtl="0">
              <a:lnSpc>
                <a:spcPct val="100000"/>
              </a:lnSpc>
              <a:spcBef>
                <a:spcPts val="0"/>
              </a:spcBef>
              <a:spcAft>
                <a:spcPts val="0"/>
              </a:spcAft>
              <a:buSzPts val="2800"/>
              <a:buChar char="■"/>
              <a:defRPr sz="2800"/>
            </a:lvl6pPr>
            <a:lvl7pPr lvl="6" algn="ctr" rtl="0">
              <a:lnSpc>
                <a:spcPct val="100000"/>
              </a:lnSpc>
              <a:spcBef>
                <a:spcPts val="0"/>
              </a:spcBef>
              <a:spcAft>
                <a:spcPts val="0"/>
              </a:spcAft>
              <a:buSzPts val="2800"/>
              <a:buChar char="●"/>
              <a:defRPr sz="2800"/>
            </a:lvl7pPr>
            <a:lvl8pPr lvl="7" algn="ctr" rtl="0">
              <a:lnSpc>
                <a:spcPct val="100000"/>
              </a:lnSpc>
              <a:spcBef>
                <a:spcPts val="0"/>
              </a:spcBef>
              <a:spcAft>
                <a:spcPts val="0"/>
              </a:spcAft>
              <a:buSzPts val="2800"/>
              <a:buChar char="○"/>
              <a:defRPr sz="2800"/>
            </a:lvl8pPr>
            <a:lvl9pPr lvl="8" algn="ctr" rtl="0">
              <a:lnSpc>
                <a:spcPct val="100000"/>
              </a:lnSpc>
              <a:spcBef>
                <a:spcPts val="0"/>
              </a:spcBef>
              <a:spcAft>
                <a:spcPts val="0"/>
              </a:spcAft>
              <a:buSzPts val="2800"/>
              <a:buChar char="■"/>
              <a:defRPr sz="2800"/>
            </a:lvl9pPr>
          </a:lstStyle>
          <a:p>
            <a:endParaRPr/>
          </a:p>
        </p:txBody>
      </p:sp>
      <p:sp>
        <p:nvSpPr>
          <p:cNvPr id="70" name="Google Shape;70;p5"/>
          <p:cNvSpPr txBox="1">
            <a:spLocks noGrp="1"/>
          </p:cNvSpPr>
          <p:nvPr>
            <p:ph type="subTitle" idx="2"/>
          </p:nvPr>
        </p:nvSpPr>
        <p:spPr>
          <a:xfrm>
            <a:off x="720000" y="1872353"/>
            <a:ext cx="3698100" cy="2736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Char char="●"/>
              <a:defRPr sz="1400" b="0"/>
            </a:lvl1pPr>
            <a:lvl2pPr lvl="1" algn="ctr" rtl="0">
              <a:lnSpc>
                <a:spcPct val="100000"/>
              </a:lnSpc>
              <a:spcBef>
                <a:spcPts val="1600"/>
              </a:spcBef>
              <a:spcAft>
                <a:spcPts val="0"/>
              </a:spcAft>
              <a:buSzPts val="1400"/>
              <a:buChar char="○"/>
              <a:defRPr sz="2800"/>
            </a:lvl2pPr>
            <a:lvl3pPr lvl="2" algn="ctr" rtl="0">
              <a:lnSpc>
                <a:spcPct val="100000"/>
              </a:lnSpc>
              <a:spcBef>
                <a:spcPts val="0"/>
              </a:spcBef>
              <a:spcAft>
                <a:spcPts val="0"/>
              </a:spcAft>
              <a:buSzPts val="1400"/>
              <a:buChar char="■"/>
              <a:defRPr sz="2800"/>
            </a:lvl3pPr>
            <a:lvl4pPr lvl="3" algn="ctr" rtl="0">
              <a:lnSpc>
                <a:spcPct val="100000"/>
              </a:lnSpc>
              <a:spcBef>
                <a:spcPts val="0"/>
              </a:spcBef>
              <a:spcAft>
                <a:spcPts val="0"/>
              </a:spcAft>
              <a:buSzPts val="1400"/>
              <a:buChar char="●"/>
              <a:defRPr sz="2800"/>
            </a:lvl4pPr>
            <a:lvl5pPr lvl="4" algn="ctr" rtl="0">
              <a:lnSpc>
                <a:spcPct val="100000"/>
              </a:lnSpc>
              <a:spcBef>
                <a:spcPts val="0"/>
              </a:spcBef>
              <a:spcAft>
                <a:spcPts val="0"/>
              </a:spcAft>
              <a:buSzPts val="1400"/>
              <a:buChar char="○"/>
              <a:defRPr sz="2800"/>
            </a:lvl5pPr>
            <a:lvl6pPr lvl="5" algn="ctr" rtl="0">
              <a:lnSpc>
                <a:spcPct val="100000"/>
              </a:lnSpc>
              <a:spcBef>
                <a:spcPts val="0"/>
              </a:spcBef>
              <a:spcAft>
                <a:spcPts val="0"/>
              </a:spcAft>
              <a:buSzPts val="1400"/>
              <a:buChar char="■"/>
              <a:defRPr sz="2800"/>
            </a:lvl6pPr>
            <a:lvl7pPr lvl="6" algn="ctr" rtl="0">
              <a:lnSpc>
                <a:spcPct val="100000"/>
              </a:lnSpc>
              <a:spcBef>
                <a:spcPts val="0"/>
              </a:spcBef>
              <a:spcAft>
                <a:spcPts val="0"/>
              </a:spcAft>
              <a:buSzPts val="1400"/>
              <a:buChar char="●"/>
              <a:defRPr sz="2800"/>
            </a:lvl7pPr>
            <a:lvl8pPr lvl="7" algn="ctr" rtl="0">
              <a:lnSpc>
                <a:spcPct val="100000"/>
              </a:lnSpc>
              <a:spcBef>
                <a:spcPts val="0"/>
              </a:spcBef>
              <a:spcAft>
                <a:spcPts val="0"/>
              </a:spcAft>
              <a:buSzPts val="1400"/>
              <a:buChar char="○"/>
              <a:defRPr sz="2800"/>
            </a:lvl8pPr>
            <a:lvl9pPr lvl="8" algn="ctr" rtl="0">
              <a:lnSpc>
                <a:spcPct val="100000"/>
              </a:lnSpc>
              <a:spcBef>
                <a:spcPts val="0"/>
              </a:spcBef>
              <a:spcAft>
                <a:spcPts val="0"/>
              </a:spcAft>
              <a:buSzPts val="1400"/>
              <a:buChar char="■"/>
              <a:defRPr sz="2800"/>
            </a:lvl9pPr>
          </a:lstStyle>
          <a:p>
            <a:endParaRPr/>
          </a:p>
        </p:txBody>
      </p:sp>
      <p:sp>
        <p:nvSpPr>
          <p:cNvPr id="71" name="Google Shape;71;p5"/>
          <p:cNvSpPr txBox="1">
            <a:spLocks noGrp="1"/>
          </p:cNvSpPr>
          <p:nvPr>
            <p:ph type="subTitle" idx="3"/>
          </p:nvPr>
        </p:nvSpPr>
        <p:spPr>
          <a:xfrm>
            <a:off x="720000" y="1510850"/>
            <a:ext cx="3698100" cy="361500"/>
          </a:xfrm>
          <a:prstGeom prst="rect">
            <a:avLst/>
          </a:prstGeom>
        </p:spPr>
        <p:txBody>
          <a:bodyPr spcFirstLastPara="1" wrap="square" lIns="91425" tIns="91425" rIns="91425" bIns="91425" anchor="b" anchorCtr="0">
            <a:noAutofit/>
          </a:bodyPr>
          <a:lstStyle>
            <a:lvl1pPr lvl="0">
              <a:spcBef>
                <a:spcPts val="0"/>
              </a:spcBef>
              <a:spcAft>
                <a:spcPts val="0"/>
              </a:spcAft>
              <a:buSzPts val="2400"/>
              <a:buFont typeface="Bebas Neue"/>
              <a:buNone/>
              <a:defRPr sz="2000" b="1">
                <a:latin typeface="Arvo"/>
                <a:ea typeface="Arvo"/>
                <a:cs typeface="Arvo"/>
                <a:sym typeface="Arvo"/>
              </a:defRPr>
            </a:lvl1pPr>
            <a:lvl2pPr lvl="1">
              <a:lnSpc>
                <a:spcPct val="100000"/>
              </a:lnSpc>
              <a:spcBef>
                <a:spcPts val="0"/>
              </a:spcBef>
              <a:spcAft>
                <a:spcPts val="0"/>
              </a:spcAft>
              <a:buSzPts val="1400"/>
              <a:buNone/>
              <a:defRPr/>
            </a:lvl2pPr>
            <a:lvl3pPr lvl="2">
              <a:lnSpc>
                <a:spcPct val="100000"/>
              </a:lnSpc>
              <a:spcBef>
                <a:spcPts val="0"/>
              </a:spcBef>
              <a:spcAft>
                <a:spcPts val="0"/>
              </a:spcAft>
              <a:buSzPts val="1400"/>
              <a:buNone/>
              <a:defRPr/>
            </a:lvl3pPr>
            <a:lvl4pPr lvl="3">
              <a:lnSpc>
                <a:spcPct val="100000"/>
              </a:lnSpc>
              <a:spcBef>
                <a:spcPts val="0"/>
              </a:spcBef>
              <a:spcAft>
                <a:spcPts val="0"/>
              </a:spcAft>
              <a:buSzPts val="1400"/>
              <a:buNone/>
              <a:defRPr/>
            </a:lvl4pPr>
            <a:lvl5pPr lvl="4">
              <a:lnSpc>
                <a:spcPct val="100000"/>
              </a:lnSpc>
              <a:spcBef>
                <a:spcPts val="0"/>
              </a:spcBef>
              <a:spcAft>
                <a:spcPts val="0"/>
              </a:spcAft>
              <a:buSzPts val="1400"/>
              <a:buNone/>
              <a:defRPr/>
            </a:lvl5pPr>
            <a:lvl6pPr lvl="5">
              <a:lnSpc>
                <a:spcPct val="100000"/>
              </a:lnSpc>
              <a:spcBef>
                <a:spcPts val="0"/>
              </a:spcBef>
              <a:spcAft>
                <a:spcPts val="0"/>
              </a:spcAft>
              <a:buSzPts val="1400"/>
              <a:buNone/>
              <a:defRPr/>
            </a:lvl6pPr>
            <a:lvl7pPr lvl="6">
              <a:lnSpc>
                <a:spcPct val="100000"/>
              </a:lnSpc>
              <a:spcBef>
                <a:spcPts val="0"/>
              </a:spcBef>
              <a:spcAft>
                <a:spcPts val="0"/>
              </a:spcAft>
              <a:buSzPts val="1400"/>
              <a:buNone/>
              <a:defRPr/>
            </a:lvl7pPr>
            <a:lvl8pPr lvl="7">
              <a:lnSpc>
                <a:spcPct val="100000"/>
              </a:lnSpc>
              <a:spcBef>
                <a:spcPts val="0"/>
              </a:spcBef>
              <a:spcAft>
                <a:spcPts val="0"/>
              </a:spcAft>
              <a:buSzPts val="1400"/>
              <a:buNone/>
              <a:defRPr/>
            </a:lvl8pPr>
            <a:lvl9pPr lvl="8">
              <a:lnSpc>
                <a:spcPct val="100000"/>
              </a:lnSpc>
              <a:spcBef>
                <a:spcPts val="0"/>
              </a:spcBef>
              <a:spcAft>
                <a:spcPts val="0"/>
              </a:spcAft>
              <a:buSzPts val="1400"/>
              <a:buNone/>
              <a:defRPr/>
            </a:lvl9pPr>
          </a:lstStyle>
          <a:p>
            <a:endParaRPr/>
          </a:p>
        </p:txBody>
      </p:sp>
      <p:sp>
        <p:nvSpPr>
          <p:cNvPr id="72" name="Google Shape;72;p5"/>
          <p:cNvSpPr txBox="1">
            <a:spLocks noGrp="1"/>
          </p:cNvSpPr>
          <p:nvPr>
            <p:ph type="subTitle" idx="4"/>
          </p:nvPr>
        </p:nvSpPr>
        <p:spPr>
          <a:xfrm>
            <a:off x="4725900" y="1510850"/>
            <a:ext cx="3698100" cy="3615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ebas Neue"/>
              <a:buNone/>
              <a:defRPr sz="2000" b="1">
                <a:latin typeface="Arvo"/>
                <a:ea typeface="Arvo"/>
                <a:cs typeface="Arvo"/>
                <a:sym typeface="Arvo"/>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73" name="Google Shape;73;p5"/>
          <p:cNvSpPr/>
          <p:nvPr/>
        </p:nvSpPr>
        <p:spPr>
          <a:xfrm>
            <a:off x="2638426" y="4732975"/>
            <a:ext cx="365972" cy="298997"/>
          </a:xfrm>
          <a:custGeom>
            <a:avLst/>
            <a:gdLst/>
            <a:ahLst/>
            <a:cxnLst/>
            <a:rect l="l" t="t" r="r" b="b"/>
            <a:pathLst>
              <a:path w="20136" h="16451" extrusionOk="0">
                <a:moveTo>
                  <a:pt x="12196" y="1187"/>
                </a:moveTo>
                <a:cubicBezTo>
                  <a:pt x="14515" y="3515"/>
                  <a:pt x="16853" y="5861"/>
                  <a:pt x="19110" y="8127"/>
                </a:cubicBezTo>
                <a:cubicBezTo>
                  <a:pt x="16772" y="10465"/>
                  <a:pt x="14408" y="12838"/>
                  <a:pt x="12062" y="15175"/>
                </a:cubicBezTo>
                <a:cubicBezTo>
                  <a:pt x="11696" y="14800"/>
                  <a:pt x="11197" y="14301"/>
                  <a:pt x="10679" y="13774"/>
                </a:cubicBezTo>
                <a:cubicBezTo>
                  <a:pt x="12463" y="11990"/>
                  <a:pt x="14292" y="10161"/>
                  <a:pt x="16139" y="8324"/>
                </a:cubicBezTo>
                <a:cubicBezTo>
                  <a:pt x="14230" y="6432"/>
                  <a:pt x="12401" y="4604"/>
                  <a:pt x="10536" y="2739"/>
                </a:cubicBezTo>
                <a:cubicBezTo>
                  <a:pt x="11143" y="2177"/>
                  <a:pt x="11660" y="1695"/>
                  <a:pt x="12196" y="1187"/>
                </a:cubicBezTo>
                <a:close/>
                <a:moveTo>
                  <a:pt x="11973" y="0"/>
                </a:moveTo>
                <a:cubicBezTo>
                  <a:pt x="11357" y="723"/>
                  <a:pt x="10742" y="1428"/>
                  <a:pt x="10046" y="2239"/>
                </a:cubicBezTo>
                <a:cubicBezTo>
                  <a:pt x="9323" y="1446"/>
                  <a:pt x="8699" y="759"/>
                  <a:pt x="8119" y="125"/>
                </a:cubicBezTo>
                <a:cubicBezTo>
                  <a:pt x="5335" y="2909"/>
                  <a:pt x="2650" y="5603"/>
                  <a:pt x="1" y="8243"/>
                </a:cubicBezTo>
                <a:cubicBezTo>
                  <a:pt x="2641" y="10884"/>
                  <a:pt x="5335" y="13578"/>
                  <a:pt x="8208" y="16451"/>
                </a:cubicBezTo>
                <a:cubicBezTo>
                  <a:pt x="8779" y="15782"/>
                  <a:pt x="9403" y="15059"/>
                  <a:pt x="10180" y="14158"/>
                </a:cubicBezTo>
                <a:cubicBezTo>
                  <a:pt x="10902" y="14979"/>
                  <a:pt x="11518" y="15683"/>
                  <a:pt x="12026" y="16263"/>
                </a:cubicBezTo>
                <a:cubicBezTo>
                  <a:pt x="14774" y="13516"/>
                  <a:pt x="17468" y="10830"/>
                  <a:pt x="20135" y="8154"/>
                </a:cubicBezTo>
                <a:cubicBezTo>
                  <a:pt x="17522" y="5549"/>
                  <a:pt x="14845" y="2873"/>
                  <a:pt x="119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 name="Google Shape;74;p5"/>
          <p:cNvGrpSpPr/>
          <p:nvPr/>
        </p:nvGrpSpPr>
        <p:grpSpPr>
          <a:xfrm rot="-5400000">
            <a:off x="5933261" y="-114216"/>
            <a:ext cx="230865" cy="680822"/>
            <a:chOff x="231825" y="539500"/>
            <a:chExt cx="332228" cy="979741"/>
          </a:xfrm>
        </p:grpSpPr>
        <p:sp>
          <p:nvSpPr>
            <p:cNvPr id="75" name="Google Shape;75;p5"/>
            <p:cNvSpPr/>
            <p:nvPr/>
          </p:nvSpPr>
          <p:spPr>
            <a:xfrm>
              <a:off x="232425" y="1321812"/>
              <a:ext cx="331508" cy="197429"/>
            </a:xfrm>
            <a:custGeom>
              <a:avLst/>
              <a:gdLst/>
              <a:ahLst/>
              <a:cxnLst/>
              <a:rect l="l" t="t" r="r" b="b"/>
              <a:pathLst>
                <a:path w="24846" h="14797" extrusionOk="0">
                  <a:moveTo>
                    <a:pt x="12441" y="0"/>
                  </a:moveTo>
                  <a:cubicBezTo>
                    <a:pt x="5807" y="0"/>
                    <a:pt x="107" y="5467"/>
                    <a:pt x="18" y="11892"/>
                  </a:cubicBezTo>
                  <a:cubicBezTo>
                    <a:pt x="0" y="13489"/>
                    <a:pt x="509" y="14702"/>
                    <a:pt x="2204" y="14792"/>
                  </a:cubicBezTo>
                  <a:cubicBezTo>
                    <a:pt x="2266" y="14795"/>
                    <a:pt x="2327" y="14797"/>
                    <a:pt x="2387" y="14797"/>
                  </a:cubicBezTo>
                  <a:cubicBezTo>
                    <a:pt x="3916" y="14797"/>
                    <a:pt x="4582" y="13714"/>
                    <a:pt x="4728" y="12169"/>
                  </a:cubicBezTo>
                  <a:cubicBezTo>
                    <a:pt x="5148" y="7780"/>
                    <a:pt x="8279" y="4755"/>
                    <a:pt x="12374" y="4711"/>
                  </a:cubicBezTo>
                  <a:cubicBezTo>
                    <a:pt x="12403" y="4711"/>
                    <a:pt x="12433" y="4710"/>
                    <a:pt x="12463" y="4710"/>
                  </a:cubicBezTo>
                  <a:cubicBezTo>
                    <a:pt x="16550" y="4710"/>
                    <a:pt x="19674" y="7750"/>
                    <a:pt x="20144" y="12240"/>
                  </a:cubicBezTo>
                  <a:cubicBezTo>
                    <a:pt x="20295" y="13763"/>
                    <a:pt x="20986" y="14794"/>
                    <a:pt x="22464" y="14794"/>
                  </a:cubicBezTo>
                  <a:cubicBezTo>
                    <a:pt x="22553" y="14794"/>
                    <a:pt x="22645" y="14790"/>
                    <a:pt x="22740" y="14783"/>
                  </a:cubicBezTo>
                  <a:cubicBezTo>
                    <a:pt x="24301" y="14667"/>
                    <a:pt x="24845" y="13543"/>
                    <a:pt x="24845" y="12008"/>
                  </a:cubicBezTo>
                  <a:cubicBezTo>
                    <a:pt x="24836" y="5594"/>
                    <a:pt x="19136" y="27"/>
                    <a:pt x="12490" y="1"/>
                  </a:cubicBezTo>
                  <a:cubicBezTo>
                    <a:pt x="12473" y="0"/>
                    <a:pt x="12457" y="0"/>
                    <a:pt x="1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5"/>
            <p:cNvSpPr/>
            <p:nvPr/>
          </p:nvSpPr>
          <p:spPr>
            <a:xfrm>
              <a:off x="231825" y="539500"/>
              <a:ext cx="332228" cy="197669"/>
            </a:xfrm>
            <a:custGeom>
              <a:avLst/>
              <a:gdLst/>
              <a:ahLst/>
              <a:cxnLst/>
              <a:rect l="l" t="t" r="r" b="b"/>
              <a:pathLst>
                <a:path w="24900" h="14815" extrusionOk="0">
                  <a:moveTo>
                    <a:pt x="12485" y="1"/>
                  </a:moveTo>
                  <a:cubicBezTo>
                    <a:pt x="5790" y="1"/>
                    <a:pt x="1" y="5658"/>
                    <a:pt x="63" y="12116"/>
                  </a:cubicBezTo>
                  <a:cubicBezTo>
                    <a:pt x="81" y="13677"/>
                    <a:pt x="705" y="14729"/>
                    <a:pt x="2266" y="14810"/>
                  </a:cubicBezTo>
                  <a:cubicBezTo>
                    <a:pt x="2324" y="14813"/>
                    <a:pt x="2381" y="14814"/>
                    <a:pt x="2437" y="14814"/>
                  </a:cubicBezTo>
                  <a:cubicBezTo>
                    <a:pt x="3874" y="14814"/>
                    <a:pt x="4584" y="13825"/>
                    <a:pt x="4755" y="12356"/>
                  </a:cubicBezTo>
                  <a:cubicBezTo>
                    <a:pt x="5308" y="7709"/>
                    <a:pt x="8306" y="4747"/>
                    <a:pt x="12436" y="4720"/>
                  </a:cubicBezTo>
                  <a:cubicBezTo>
                    <a:pt x="12460" y="4720"/>
                    <a:pt x="12484" y="4720"/>
                    <a:pt x="12508" y="4720"/>
                  </a:cubicBezTo>
                  <a:cubicBezTo>
                    <a:pt x="16594" y="4720"/>
                    <a:pt x="19710" y="7753"/>
                    <a:pt x="20189" y="12276"/>
                  </a:cubicBezTo>
                  <a:cubicBezTo>
                    <a:pt x="20347" y="13768"/>
                    <a:pt x="21031" y="14811"/>
                    <a:pt x="22530" y="14811"/>
                  </a:cubicBezTo>
                  <a:cubicBezTo>
                    <a:pt x="22555" y="14811"/>
                    <a:pt x="22581" y="14810"/>
                    <a:pt x="22606" y="14810"/>
                  </a:cubicBezTo>
                  <a:cubicBezTo>
                    <a:pt x="24284" y="14774"/>
                    <a:pt x="24899" y="13641"/>
                    <a:pt x="24890" y="12009"/>
                  </a:cubicBezTo>
                  <a:cubicBezTo>
                    <a:pt x="24872" y="5594"/>
                    <a:pt x="19163" y="28"/>
                    <a:pt x="12517" y="1"/>
                  </a:cubicBezTo>
                  <a:cubicBezTo>
                    <a:pt x="12506" y="1"/>
                    <a:pt x="12496" y="1"/>
                    <a:pt x="12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5"/>
            <p:cNvSpPr/>
            <p:nvPr/>
          </p:nvSpPr>
          <p:spPr>
            <a:xfrm>
              <a:off x="232652" y="1060922"/>
              <a:ext cx="331401" cy="197109"/>
            </a:xfrm>
            <a:custGeom>
              <a:avLst/>
              <a:gdLst/>
              <a:ahLst/>
              <a:cxnLst/>
              <a:rect l="l" t="t" r="r" b="b"/>
              <a:pathLst>
                <a:path w="24838" h="14773" extrusionOk="0">
                  <a:moveTo>
                    <a:pt x="12422" y="1"/>
                  </a:moveTo>
                  <a:cubicBezTo>
                    <a:pt x="12406" y="1"/>
                    <a:pt x="12390" y="1"/>
                    <a:pt x="12374" y="1"/>
                  </a:cubicBezTo>
                  <a:cubicBezTo>
                    <a:pt x="5719" y="36"/>
                    <a:pt x="1" y="5612"/>
                    <a:pt x="1" y="12026"/>
                  </a:cubicBezTo>
                  <a:cubicBezTo>
                    <a:pt x="10" y="13543"/>
                    <a:pt x="500" y="14658"/>
                    <a:pt x="2133" y="14765"/>
                  </a:cubicBezTo>
                  <a:cubicBezTo>
                    <a:pt x="2213" y="14770"/>
                    <a:pt x="2291" y="14772"/>
                    <a:pt x="2366" y="14772"/>
                  </a:cubicBezTo>
                  <a:cubicBezTo>
                    <a:pt x="3917" y="14772"/>
                    <a:pt x="4549" y="13736"/>
                    <a:pt x="4702" y="12214"/>
                  </a:cubicBezTo>
                  <a:cubicBezTo>
                    <a:pt x="5148" y="7753"/>
                    <a:pt x="8199" y="4818"/>
                    <a:pt x="12357" y="4791"/>
                  </a:cubicBezTo>
                  <a:cubicBezTo>
                    <a:pt x="12376" y="4791"/>
                    <a:pt x="12395" y="4791"/>
                    <a:pt x="12414" y="4791"/>
                  </a:cubicBezTo>
                  <a:cubicBezTo>
                    <a:pt x="16622" y="4791"/>
                    <a:pt x="19629" y="7694"/>
                    <a:pt x="20127" y="12285"/>
                  </a:cubicBezTo>
                  <a:cubicBezTo>
                    <a:pt x="20283" y="13755"/>
                    <a:pt x="20923" y="14767"/>
                    <a:pt x="22452" y="14767"/>
                  </a:cubicBezTo>
                  <a:cubicBezTo>
                    <a:pt x="22491" y="14767"/>
                    <a:pt x="22531" y="14766"/>
                    <a:pt x="22571" y="14765"/>
                  </a:cubicBezTo>
                  <a:cubicBezTo>
                    <a:pt x="24329" y="14711"/>
                    <a:pt x="24837" y="13552"/>
                    <a:pt x="24819" y="11955"/>
                  </a:cubicBezTo>
                  <a:cubicBezTo>
                    <a:pt x="24775" y="5547"/>
                    <a:pt x="19030" y="1"/>
                    <a:pt x="124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5"/>
            <p:cNvSpPr/>
            <p:nvPr/>
          </p:nvSpPr>
          <p:spPr>
            <a:xfrm>
              <a:off x="232652" y="801111"/>
              <a:ext cx="331281" cy="196308"/>
            </a:xfrm>
            <a:custGeom>
              <a:avLst/>
              <a:gdLst/>
              <a:ahLst/>
              <a:cxnLst/>
              <a:rect l="l" t="t" r="r" b="b"/>
              <a:pathLst>
                <a:path w="24829" h="14713" extrusionOk="0">
                  <a:moveTo>
                    <a:pt x="12419" y="0"/>
                  </a:moveTo>
                  <a:cubicBezTo>
                    <a:pt x="5701" y="0"/>
                    <a:pt x="19" y="5478"/>
                    <a:pt x="1" y="11928"/>
                  </a:cubicBezTo>
                  <a:cubicBezTo>
                    <a:pt x="1" y="13453"/>
                    <a:pt x="500" y="14586"/>
                    <a:pt x="2106" y="14702"/>
                  </a:cubicBezTo>
                  <a:cubicBezTo>
                    <a:pt x="2198" y="14709"/>
                    <a:pt x="2287" y="14712"/>
                    <a:pt x="2373" y="14712"/>
                  </a:cubicBezTo>
                  <a:cubicBezTo>
                    <a:pt x="3864" y="14712"/>
                    <a:pt x="4550" y="13704"/>
                    <a:pt x="4702" y="12177"/>
                  </a:cubicBezTo>
                  <a:cubicBezTo>
                    <a:pt x="5166" y="7699"/>
                    <a:pt x="8208" y="4737"/>
                    <a:pt x="12312" y="4702"/>
                  </a:cubicBezTo>
                  <a:cubicBezTo>
                    <a:pt x="12343" y="4701"/>
                    <a:pt x="12375" y="4701"/>
                    <a:pt x="12406" y="4701"/>
                  </a:cubicBezTo>
                  <a:cubicBezTo>
                    <a:pt x="16578" y="4701"/>
                    <a:pt x="19657" y="7653"/>
                    <a:pt x="20118" y="12168"/>
                  </a:cubicBezTo>
                  <a:cubicBezTo>
                    <a:pt x="20278" y="13703"/>
                    <a:pt x="20965" y="14712"/>
                    <a:pt x="22456" y="14712"/>
                  </a:cubicBezTo>
                  <a:cubicBezTo>
                    <a:pt x="22542" y="14712"/>
                    <a:pt x="22631" y="14709"/>
                    <a:pt x="22723" y="14702"/>
                  </a:cubicBezTo>
                  <a:cubicBezTo>
                    <a:pt x="24329" y="14586"/>
                    <a:pt x="24828" y="13453"/>
                    <a:pt x="24828" y="11936"/>
                  </a:cubicBezTo>
                  <a:cubicBezTo>
                    <a:pt x="24810" y="5487"/>
                    <a:pt x="19128" y="0"/>
                    <a:pt x="12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 name="Google Shape;79;p5"/>
          <p:cNvGrpSpPr/>
          <p:nvPr/>
        </p:nvGrpSpPr>
        <p:grpSpPr>
          <a:xfrm>
            <a:off x="122638" y="4297213"/>
            <a:ext cx="230850" cy="73025"/>
            <a:chOff x="6066450" y="2861550"/>
            <a:chExt cx="230850" cy="73025"/>
          </a:xfrm>
        </p:grpSpPr>
        <p:sp>
          <p:nvSpPr>
            <p:cNvPr id="80" name="Google Shape;80;p5"/>
            <p:cNvSpPr/>
            <p:nvPr/>
          </p:nvSpPr>
          <p:spPr>
            <a:xfrm>
              <a:off x="6224350" y="2861550"/>
              <a:ext cx="72950" cy="73025"/>
            </a:xfrm>
            <a:custGeom>
              <a:avLst/>
              <a:gdLst/>
              <a:ahLst/>
              <a:cxnLst/>
              <a:rect l="l" t="t" r="r" b="b"/>
              <a:pathLst>
                <a:path w="2918" h="2921" extrusionOk="0">
                  <a:moveTo>
                    <a:pt x="1446" y="0"/>
                  </a:moveTo>
                  <a:cubicBezTo>
                    <a:pt x="1419" y="0"/>
                    <a:pt x="1392" y="1"/>
                    <a:pt x="1366" y="3"/>
                  </a:cubicBezTo>
                  <a:cubicBezTo>
                    <a:pt x="598" y="47"/>
                    <a:pt x="1" y="698"/>
                    <a:pt x="10" y="1483"/>
                  </a:cubicBezTo>
                  <a:cubicBezTo>
                    <a:pt x="27" y="2267"/>
                    <a:pt x="688" y="2920"/>
                    <a:pt x="1460" y="2920"/>
                  </a:cubicBezTo>
                  <a:cubicBezTo>
                    <a:pt x="1470" y="2920"/>
                    <a:pt x="1480" y="2920"/>
                    <a:pt x="1491" y="2920"/>
                  </a:cubicBezTo>
                  <a:cubicBezTo>
                    <a:pt x="2267" y="2893"/>
                    <a:pt x="2918" y="2179"/>
                    <a:pt x="2882" y="1394"/>
                  </a:cubicBezTo>
                  <a:cubicBezTo>
                    <a:pt x="2839" y="610"/>
                    <a:pt x="2205" y="0"/>
                    <a:pt x="1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5"/>
            <p:cNvSpPr/>
            <p:nvPr/>
          </p:nvSpPr>
          <p:spPr>
            <a:xfrm>
              <a:off x="6066450" y="2861600"/>
              <a:ext cx="72300" cy="72950"/>
            </a:xfrm>
            <a:custGeom>
              <a:avLst/>
              <a:gdLst/>
              <a:ahLst/>
              <a:cxnLst/>
              <a:rect l="l" t="t" r="r" b="b"/>
              <a:pathLst>
                <a:path w="2892" h="2918" extrusionOk="0">
                  <a:moveTo>
                    <a:pt x="1462" y="0"/>
                  </a:moveTo>
                  <a:cubicBezTo>
                    <a:pt x="1457" y="0"/>
                    <a:pt x="1451" y="0"/>
                    <a:pt x="1446" y="1"/>
                  </a:cubicBezTo>
                  <a:cubicBezTo>
                    <a:pt x="652" y="9"/>
                    <a:pt x="1" y="687"/>
                    <a:pt x="27" y="1490"/>
                  </a:cubicBezTo>
                  <a:cubicBezTo>
                    <a:pt x="45" y="2249"/>
                    <a:pt x="697" y="2900"/>
                    <a:pt x="1446" y="2918"/>
                  </a:cubicBezTo>
                  <a:cubicBezTo>
                    <a:pt x="1451" y="2918"/>
                    <a:pt x="1456" y="2918"/>
                    <a:pt x="1461" y="2918"/>
                  </a:cubicBezTo>
                  <a:cubicBezTo>
                    <a:pt x="2240" y="2918"/>
                    <a:pt x="2891" y="2252"/>
                    <a:pt x="2882" y="1455"/>
                  </a:cubicBezTo>
                  <a:cubicBezTo>
                    <a:pt x="2882" y="640"/>
                    <a:pt x="2249"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 name="Google Shape;82;p5"/>
          <p:cNvGrpSpPr/>
          <p:nvPr/>
        </p:nvGrpSpPr>
        <p:grpSpPr>
          <a:xfrm>
            <a:off x="8640650" y="4224200"/>
            <a:ext cx="230850" cy="73025"/>
            <a:chOff x="6066450" y="2861550"/>
            <a:chExt cx="230850" cy="73025"/>
          </a:xfrm>
        </p:grpSpPr>
        <p:sp>
          <p:nvSpPr>
            <p:cNvPr id="83" name="Google Shape;83;p5"/>
            <p:cNvSpPr/>
            <p:nvPr/>
          </p:nvSpPr>
          <p:spPr>
            <a:xfrm>
              <a:off x="6224350" y="2861550"/>
              <a:ext cx="72950" cy="73025"/>
            </a:xfrm>
            <a:custGeom>
              <a:avLst/>
              <a:gdLst/>
              <a:ahLst/>
              <a:cxnLst/>
              <a:rect l="l" t="t" r="r" b="b"/>
              <a:pathLst>
                <a:path w="2918" h="2921" extrusionOk="0">
                  <a:moveTo>
                    <a:pt x="1446" y="0"/>
                  </a:moveTo>
                  <a:cubicBezTo>
                    <a:pt x="1419" y="0"/>
                    <a:pt x="1392" y="1"/>
                    <a:pt x="1366" y="3"/>
                  </a:cubicBezTo>
                  <a:cubicBezTo>
                    <a:pt x="598" y="47"/>
                    <a:pt x="1" y="698"/>
                    <a:pt x="10" y="1483"/>
                  </a:cubicBezTo>
                  <a:cubicBezTo>
                    <a:pt x="27" y="2267"/>
                    <a:pt x="688" y="2920"/>
                    <a:pt x="1460" y="2920"/>
                  </a:cubicBezTo>
                  <a:cubicBezTo>
                    <a:pt x="1470" y="2920"/>
                    <a:pt x="1480" y="2920"/>
                    <a:pt x="1491" y="2920"/>
                  </a:cubicBezTo>
                  <a:cubicBezTo>
                    <a:pt x="2267" y="2893"/>
                    <a:pt x="2918" y="2179"/>
                    <a:pt x="2882" y="1394"/>
                  </a:cubicBezTo>
                  <a:cubicBezTo>
                    <a:pt x="2839" y="610"/>
                    <a:pt x="2205" y="0"/>
                    <a:pt x="1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5"/>
            <p:cNvSpPr/>
            <p:nvPr/>
          </p:nvSpPr>
          <p:spPr>
            <a:xfrm>
              <a:off x="6066450" y="2861600"/>
              <a:ext cx="72300" cy="72950"/>
            </a:xfrm>
            <a:custGeom>
              <a:avLst/>
              <a:gdLst/>
              <a:ahLst/>
              <a:cxnLst/>
              <a:rect l="l" t="t" r="r" b="b"/>
              <a:pathLst>
                <a:path w="2892" h="2918" extrusionOk="0">
                  <a:moveTo>
                    <a:pt x="1462" y="0"/>
                  </a:moveTo>
                  <a:cubicBezTo>
                    <a:pt x="1457" y="0"/>
                    <a:pt x="1451" y="0"/>
                    <a:pt x="1446" y="1"/>
                  </a:cubicBezTo>
                  <a:cubicBezTo>
                    <a:pt x="652" y="9"/>
                    <a:pt x="1" y="687"/>
                    <a:pt x="27" y="1490"/>
                  </a:cubicBezTo>
                  <a:cubicBezTo>
                    <a:pt x="45" y="2249"/>
                    <a:pt x="697" y="2900"/>
                    <a:pt x="1446" y="2918"/>
                  </a:cubicBezTo>
                  <a:cubicBezTo>
                    <a:pt x="1451" y="2918"/>
                    <a:pt x="1456" y="2918"/>
                    <a:pt x="1461" y="2918"/>
                  </a:cubicBezTo>
                  <a:cubicBezTo>
                    <a:pt x="2240" y="2918"/>
                    <a:pt x="2891" y="2252"/>
                    <a:pt x="2882" y="1455"/>
                  </a:cubicBezTo>
                  <a:cubicBezTo>
                    <a:pt x="2882" y="640"/>
                    <a:pt x="2249"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 name="Google Shape;85;p5"/>
          <p:cNvSpPr/>
          <p:nvPr/>
        </p:nvSpPr>
        <p:spPr>
          <a:xfrm>
            <a:off x="199375" y="615875"/>
            <a:ext cx="267000" cy="231000"/>
          </a:xfrm>
          <a:prstGeom prst="triangle">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5"/>
          <p:cNvSpPr/>
          <p:nvPr/>
        </p:nvSpPr>
        <p:spPr>
          <a:xfrm>
            <a:off x="8510675" y="272500"/>
            <a:ext cx="267000" cy="267000"/>
          </a:xfrm>
          <a:prstGeom prst="diamond">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87"/>
        <p:cNvGrpSpPr/>
        <p:nvPr/>
      </p:nvGrpSpPr>
      <p:grpSpPr>
        <a:xfrm>
          <a:off x="0" y="0"/>
          <a:ext cx="0" cy="0"/>
          <a:chOff x="0" y="0"/>
          <a:chExt cx="0" cy="0"/>
        </a:xfrm>
      </p:grpSpPr>
      <p:sp>
        <p:nvSpPr>
          <p:cNvPr id="88" name="Google Shape;88;p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89" name="Google Shape;89;p6"/>
          <p:cNvGrpSpPr/>
          <p:nvPr/>
        </p:nvGrpSpPr>
        <p:grpSpPr>
          <a:xfrm>
            <a:off x="8788325" y="539500"/>
            <a:ext cx="661075" cy="724625"/>
            <a:chOff x="6434675" y="1608650"/>
            <a:chExt cx="661075" cy="724625"/>
          </a:xfrm>
        </p:grpSpPr>
        <p:sp>
          <p:nvSpPr>
            <p:cNvPr id="90" name="Google Shape;90;p6"/>
            <p:cNvSpPr/>
            <p:nvPr/>
          </p:nvSpPr>
          <p:spPr>
            <a:xfrm>
              <a:off x="6724825" y="1900050"/>
              <a:ext cx="25900" cy="20000"/>
            </a:xfrm>
            <a:custGeom>
              <a:avLst/>
              <a:gdLst/>
              <a:ahLst/>
              <a:cxnLst/>
              <a:rect l="l" t="t" r="r" b="b"/>
              <a:pathLst>
                <a:path w="1036" h="800" extrusionOk="0">
                  <a:moveTo>
                    <a:pt x="495" y="1"/>
                  </a:moveTo>
                  <a:cubicBezTo>
                    <a:pt x="488" y="1"/>
                    <a:pt x="480" y="2"/>
                    <a:pt x="473" y="4"/>
                  </a:cubicBezTo>
                  <a:cubicBezTo>
                    <a:pt x="286" y="49"/>
                    <a:pt x="161" y="281"/>
                    <a:pt x="1" y="432"/>
                  </a:cubicBezTo>
                  <a:cubicBezTo>
                    <a:pt x="152" y="566"/>
                    <a:pt x="286" y="789"/>
                    <a:pt x="438" y="798"/>
                  </a:cubicBezTo>
                  <a:cubicBezTo>
                    <a:pt x="444" y="799"/>
                    <a:pt x="451" y="799"/>
                    <a:pt x="457" y="799"/>
                  </a:cubicBezTo>
                  <a:cubicBezTo>
                    <a:pt x="604" y="799"/>
                    <a:pt x="771" y="612"/>
                    <a:pt x="1035" y="432"/>
                  </a:cubicBezTo>
                  <a:cubicBezTo>
                    <a:pt x="785" y="232"/>
                    <a:pt x="605" y="1"/>
                    <a:pt x="4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6"/>
            <p:cNvSpPr/>
            <p:nvPr/>
          </p:nvSpPr>
          <p:spPr>
            <a:xfrm>
              <a:off x="6724825" y="2132975"/>
              <a:ext cx="20775" cy="25675"/>
            </a:xfrm>
            <a:custGeom>
              <a:avLst/>
              <a:gdLst/>
              <a:ahLst/>
              <a:cxnLst/>
              <a:rect l="l" t="t" r="r" b="b"/>
              <a:pathLst>
                <a:path w="831" h="1027" extrusionOk="0">
                  <a:moveTo>
                    <a:pt x="482" y="1"/>
                  </a:moveTo>
                  <a:cubicBezTo>
                    <a:pt x="322" y="143"/>
                    <a:pt x="81" y="259"/>
                    <a:pt x="36" y="429"/>
                  </a:cubicBezTo>
                  <a:cubicBezTo>
                    <a:pt x="1" y="554"/>
                    <a:pt x="224" y="750"/>
                    <a:pt x="411" y="1027"/>
                  </a:cubicBezTo>
                  <a:cubicBezTo>
                    <a:pt x="616" y="759"/>
                    <a:pt x="830" y="607"/>
                    <a:pt x="830" y="456"/>
                  </a:cubicBezTo>
                  <a:cubicBezTo>
                    <a:pt x="830" y="304"/>
                    <a:pt x="607" y="152"/>
                    <a:pt x="4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6"/>
            <p:cNvSpPr/>
            <p:nvPr/>
          </p:nvSpPr>
          <p:spPr>
            <a:xfrm>
              <a:off x="6434900" y="2074100"/>
              <a:ext cx="20975" cy="25900"/>
            </a:xfrm>
            <a:custGeom>
              <a:avLst/>
              <a:gdLst/>
              <a:ahLst/>
              <a:cxnLst/>
              <a:rect l="l" t="t" r="r" b="b"/>
              <a:pathLst>
                <a:path w="839" h="1036" extrusionOk="0">
                  <a:moveTo>
                    <a:pt x="384" y="1"/>
                  </a:moveTo>
                  <a:cubicBezTo>
                    <a:pt x="250" y="143"/>
                    <a:pt x="36" y="286"/>
                    <a:pt x="9" y="447"/>
                  </a:cubicBezTo>
                  <a:cubicBezTo>
                    <a:pt x="0" y="589"/>
                    <a:pt x="197" y="759"/>
                    <a:pt x="375" y="1035"/>
                  </a:cubicBezTo>
                  <a:cubicBezTo>
                    <a:pt x="598" y="768"/>
                    <a:pt x="839" y="580"/>
                    <a:pt x="812" y="473"/>
                  </a:cubicBezTo>
                  <a:cubicBezTo>
                    <a:pt x="759" y="286"/>
                    <a:pt x="536" y="152"/>
                    <a:pt x="3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6"/>
            <p:cNvSpPr/>
            <p:nvPr/>
          </p:nvSpPr>
          <p:spPr>
            <a:xfrm>
              <a:off x="6550425" y="2074100"/>
              <a:ext cx="21200" cy="25675"/>
            </a:xfrm>
            <a:custGeom>
              <a:avLst/>
              <a:gdLst/>
              <a:ahLst/>
              <a:cxnLst/>
              <a:rect l="l" t="t" r="r" b="b"/>
              <a:pathLst>
                <a:path w="848" h="1027" extrusionOk="0">
                  <a:moveTo>
                    <a:pt x="437" y="1"/>
                  </a:moveTo>
                  <a:cubicBezTo>
                    <a:pt x="286" y="161"/>
                    <a:pt x="72" y="304"/>
                    <a:pt x="27" y="491"/>
                  </a:cubicBezTo>
                  <a:cubicBezTo>
                    <a:pt x="0" y="598"/>
                    <a:pt x="259" y="777"/>
                    <a:pt x="482" y="1026"/>
                  </a:cubicBezTo>
                  <a:cubicBezTo>
                    <a:pt x="652" y="750"/>
                    <a:pt x="848" y="571"/>
                    <a:pt x="830" y="429"/>
                  </a:cubicBezTo>
                  <a:cubicBezTo>
                    <a:pt x="803" y="268"/>
                    <a:pt x="571" y="143"/>
                    <a:pt x="4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6"/>
            <p:cNvSpPr/>
            <p:nvPr/>
          </p:nvSpPr>
          <p:spPr>
            <a:xfrm>
              <a:off x="7015425" y="2074725"/>
              <a:ext cx="25675" cy="20175"/>
            </a:xfrm>
            <a:custGeom>
              <a:avLst/>
              <a:gdLst/>
              <a:ahLst/>
              <a:cxnLst/>
              <a:rect l="l" t="t" r="r" b="b"/>
              <a:pathLst>
                <a:path w="1027" h="807" extrusionOk="0">
                  <a:moveTo>
                    <a:pt x="498" y="0"/>
                  </a:moveTo>
                  <a:cubicBezTo>
                    <a:pt x="493" y="0"/>
                    <a:pt x="488" y="1"/>
                    <a:pt x="482" y="2"/>
                  </a:cubicBezTo>
                  <a:cubicBezTo>
                    <a:pt x="295" y="47"/>
                    <a:pt x="161" y="270"/>
                    <a:pt x="1" y="422"/>
                  </a:cubicBezTo>
                  <a:cubicBezTo>
                    <a:pt x="143" y="555"/>
                    <a:pt x="268" y="778"/>
                    <a:pt x="429" y="805"/>
                  </a:cubicBezTo>
                  <a:cubicBezTo>
                    <a:pt x="435" y="806"/>
                    <a:pt x="441" y="806"/>
                    <a:pt x="447" y="806"/>
                  </a:cubicBezTo>
                  <a:cubicBezTo>
                    <a:pt x="587" y="806"/>
                    <a:pt x="762" y="620"/>
                    <a:pt x="1027" y="457"/>
                  </a:cubicBezTo>
                  <a:cubicBezTo>
                    <a:pt x="780" y="245"/>
                    <a:pt x="607" y="0"/>
                    <a:pt x="4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6"/>
            <p:cNvSpPr/>
            <p:nvPr/>
          </p:nvSpPr>
          <p:spPr>
            <a:xfrm>
              <a:off x="6666400" y="2191775"/>
              <a:ext cx="25675" cy="19750"/>
            </a:xfrm>
            <a:custGeom>
              <a:avLst/>
              <a:gdLst/>
              <a:ahLst/>
              <a:cxnLst/>
              <a:rect l="l" t="t" r="r" b="b"/>
              <a:pathLst>
                <a:path w="1027" h="790" extrusionOk="0">
                  <a:moveTo>
                    <a:pt x="505" y="0"/>
                  </a:moveTo>
                  <a:cubicBezTo>
                    <a:pt x="497" y="0"/>
                    <a:pt x="490" y="1"/>
                    <a:pt x="482" y="4"/>
                  </a:cubicBezTo>
                  <a:cubicBezTo>
                    <a:pt x="304" y="48"/>
                    <a:pt x="161" y="263"/>
                    <a:pt x="0" y="405"/>
                  </a:cubicBezTo>
                  <a:cubicBezTo>
                    <a:pt x="152" y="548"/>
                    <a:pt x="277" y="762"/>
                    <a:pt x="437" y="789"/>
                  </a:cubicBezTo>
                  <a:cubicBezTo>
                    <a:pt x="443" y="790"/>
                    <a:pt x="449" y="790"/>
                    <a:pt x="455" y="790"/>
                  </a:cubicBezTo>
                  <a:cubicBezTo>
                    <a:pt x="594" y="790"/>
                    <a:pt x="761" y="594"/>
                    <a:pt x="1026" y="423"/>
                  </a:cubicBezTo>
                  <a:cubicBezTo>
                    <a:pt x="793" y="231"/>
                    <a:pt x="621" y="0"/>
                    <a:pt x="5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6"/>
            <p:cNvSpPr/>
            <p:nvPr/>
          </p:nvSpPr>
          <p:spPr>
            <a:xfrm>
              <a:off x="6783475" y="2191850"/>
              <a:ext cx="25225" cy="19750"/>
            </a:xfrm>
            <a:custGeom>
              <a:avLst/>
              <a:gdLst/>
              <a:ahLst/>
              <a:cxnLst/>
              <a:rect l="l" t="t" r="r" b="b"/>
              <a:pathLst>
                <a:path w="1009" h="790" extrusionOk="0">
                  <a:moveTo>
                    <a:pt x="456" y="1"/>
                  </a:moveTo>
                  <a:cubicBezTo>
                    <a:pt x="307" y="1"/>
                    <a:pt x="158" y="208"/>
                    <a:pt x="1" y="322"/>
                  </a:cubicBezTo>
                  <a:cubicBezTo>
                    <a:pt x="135" y="491"/>
                    <a:pt x="242" y="732"/>
                    <a:pt x="411" y="786"/>
                  </a:cubicBezTo>
                  <a:cubicBezTo>
                    <a:pt x="420" y="789"/>
                    <a:pt x="429" y="790"/>
                    <a:pt x="439" y="790"/>
                  </a:cubicBezTo>
                  <a:cubicBezTo>
                    <a:pt x="558" y="790"/>
                    <a:pt x="753" y="594"/>
                    <a:pt x="1009" y="429"/>
                  </a:cubicBezTo>
                  <a:cubicBezTo>
                    <a:pt x="759" y="224"/>
                    <a:pt x="616" y="10"/>
                    <a:pt x="465" y="1"/>
                  </a:cubicBezTo>
                  <a:cubicBezTo>
                    <a:pt x="462" y="1"/>
                    <a:pt x="459" y="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6"/>
            <p:cNvSpPr/>
            <p:nvPr/>
          </p:nvSpPr>
          <p:spPr>
            <a:xfrm>
              <a:off x="6725725" y="2244500"/>
              <a:ext cx="20550" cy="25675"/>
            </a:xfrm>
            <a:custGeom>
              <a:avLst/>
              <a:gdLst/>
              <a:ahLst/>
              <a:cxnLst/>
              <a:rect l="l" t="t" r="r" b="b"/>
              <a:pathLst>
                <a:path w="822" h="1027" extrusionOk="0">
                  <a:moveTo>
                    <a:pt x="429" y="0"/>
                  </a:moveTo>
                  <a:cubicBezTo>
                    <a:pt x="214" y="268"/>
                    <a:pt x="0" y="419"/>
                    <a:pt x="0" y="571"/>
                  </a:cubicBezTo>
                  <a:cubicBezTo>
                    <a:pt x="0" y="723"/>
                    <a:pt x="214" y="874"/>
                    <a:pt x="339" y="1026"/>
                  </a:cubicBezTo>
                  <a:cubicBezTo>
                    <a:pt x="500" y="892"/>
                    <a:pt x="741" y="776"/>
                    <a:pt x="785" y="607"/>
                  </a:cubicBezTo>
                  <a:cubicBezTo>
                    <a:pt x="821" y="482"/>
                    <a:pt x="607" y="286"/>
                    <a:pt x="4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6"/>
            <p:cNvSpPr/>
            <p:nvPr/>
          </p:nvSpPr>
          <p:spPr>
            <a:xfrm>
              <a:off x="6550425" y="1724625"/>
              <a:ext cx="21200" cy="25900"/>
            </a:xfrm>
            <a:custGeom>
              <a:avLst/>
              <a:gdLst/>
              <a:ahLst/>
              <a:cxnLst/>
              <a:rect l="l" t="t" r="r" b="b"/>
              <a:pathLst>
                <a:path w="848" h="1036" extrusionOk="0">
                  <a:moveTo>
                    <a:pt x="446" y="0"/>
                  </a:moveTo>
                  <a:cubicBezTo>
                    <a:pt x="295" y="161"/>
                    <a:pt x="72" y="295"/>
                    <a:pt x="27" y="482"/>
                  </a:cubicBezTo>
                  <a:cubicBezTo>
                    <a:pt x="0" y="589"/>
                    <a:pt x="250" y="768"/>
                    <a:pt x="464" y="1035"/>
                  </a:cubicBezTo>
                  <a:cubicBezTo>
                    <a:pt x="643" y="750"/>
                    <a:pt x="848" y="580"/>
                    <a:pt x="830" y="437"/>
                  </a:cubicBezTo>
                  <a:cubicBezTo>
                    <a:pt x="803" y="277"/>
                    <a:pt x="580" y="143"/>
                    <a:pt x="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6"/>
            <p:cNvSpPr/>
            <p:nvPr/>
          </p:nvSpPr>
          <p:spPr>
            <a:xfrm>
              <a:off x="6899450" y="2074725"/>
              <a:ext cx="25675" cy="20150"/>
            </a:xfrm>
            <a:custGeom>
              <a:avLst/>
              <a:gdLst/>
              <a:ahLst/>
              <a:cxnLst/>
              <a:rect l="l" t="t" r="r" b="b"/>
              <a:pathLst>
                <a:path w="1027" h="806" extrusionOk="0">
                  <a:moveTo>
                    <a:pt x="466" y="0"/>
                  </a:moveTo>
                  <a:cubicBezTo>
                    <a:pt x="459" y="0"/>
                    <a:pt x="453" y="1"/>
                    <a:pt x="447" y="2"/>
                  </a:cubicBezTo>
                  <a:cubicBezTo>
                    <a:pt x="268" y="56"/>
                    <a:pt x="144" y="297"/>
                    <a:pt x="1" y="448"/>
                  </a:cubicBezTo>
                  <a:cubicBezTo>
                    <a:pt x="152" y="573"/>
                    <a:pt x="295" y="796"/>
                    <a:pt x="447" y="805"/>
                  </a:cubicBezTo>
                  <a:cubicBezTo>
                    <a:pt x="450" y="805"/>
                    <a:pt x="453" y="805"/>
                    <a:pt x="456" y="805"/>
                  </a:cubicBezTo>
                  <a:cubicBezTo>
                    <a:pt x="605" y="805"/>
                    <a:pt x="764" y="596"/>
                    <a:pt x="1027" y="413"/>
                  </a:cubicBezTo>
                  <a:cubicBezTo>
                    <a:pt x="773" y="218"/>
                    <a:pt x="584" y="0"/>
                    <a:pt x="4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6"/>
            <p:cNvSpPr/>
            <p:nvPr/>
          </p:nvSpPr>
          <p:spPr>
            <a:xfrm>
              <a:off x="7015200" y="1720375"/>
              <a:ext cx="21000" cy="25675"/>
            </a:xfrm>
            <a:custGeom>
              <a:avLst/>
              <a:gdLst/>
              <a:ahLst/>
              <a:cxnLst/>
              <a:rect l="l" t="t" r="r" b="b"/>
              <a:pathLst>
                <a:path w="840" h="1027" extrusionOk="0">
                  <a:moveTo>
                    <a:pt x="438" y="1"/>
                  </a:moveTo>
                  <a:cubicBezTo>
                    <a:pt x="233" y="277"/>
                    <a:pt x="1" y="465"/>
                    <a:pt x="37" y="590"/>
                  </a:cubicBezTo>
                  <a:cubicBezTo>
                    <a:pt x="81" y="759"/>
                    <a:pt x="322" y="884"/>
                    <a:pt x="483" y="1027"/>
                  </a:cubicBezTo>
                  <a:cubicBezTo>
                    <a:pt x="607" y="875"/>
                    <a:pt x="822" y="732"/>
                    <a:pt x="830" y="581"/>
                  </a:cubicBezTo>
                  <a:cubicBezTo>
                    <a:pt x="839" y="420"/>
                    <a:pt x="625" y="268"/>
                    <a:pt x="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6"/>
            <p:cNvSpPr/>
            <p:nvPr/>
          </p:nvSpPr>
          <p:spPr>
            <a:xfrm>
              <a:off x="6725275" y="1784150"/>
              <a:ext cx="25225" cy="19975"/>
            </a:xfrm>
            <a:custGeom>
              <a:avLst/>
              <a:gdLst/>
              <a:ahLst/>
              <a:cxnLst/>
              <a:rect l="l" t="t" r="r" b="b"/>
              <a:pathLst>
                <a:path w="1009" h="799" extrusionOk="0">
                  <a:moveTo>
                    <a:pt x="456" y="1"/>
                  </a:moveTo>
                  <a:cubicBezTo>
                    <a:pt x="453" y="1"/>
                    <a:pt x="450" y="1"/>
                    <a:pt x="447" y="1"/>
                  </a:cubicBezTo>
                  <a:cubicBezTo>
                    <a:pt x="295" y="1"/>
                    <a:pt x="152" y="215"/>
                    <a:pt x="0" y="340"/>
                  </a:cubicBezTo>
                  <a:cubicBezTo>
                    <a:pt x="134" y="501"/>
                    <a:pt x="250" y="742"/>
                    <a:pt x="429" y="795"/>
                  </a:cubicBezTo>
                  <a:cubicBezTo>
                    <a:pt x="436" y="798"/>
                    <a:pt x="445" y="799"/>
                    <a:pt x="453" y="799"/>
                  </a:cubicBezTo>
                  <a:cubicBezTo>
                    <a:pt x="564" y="799"/>
                    <a:pt x="752" y="594"/>
                    <a:pt x="1009" y="412"/>
                  </a:cubicBezTo>
                  <a:cubicBezTo>
                    <a:pt x="755" y="211"/>
                    <a:pt x="604" y="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6"/>
            <p:cNvSpPr/>
            <p:nvPr/>
          </p:nvSpPr>
          <p:spPr>
            <a:xfrm>
              <a:off x="6666400" y="1842100"/>
              <a:ext cx="25675" cy="19775"/>
            </a:xfrm>
            <a:custGeom>
              <a:avLst/>
              <a:gdLst/>
              <a:ahLst/>
              <a:cxnLst/>
              <a:rect l="l" t="t" r="r" b="b"/>
              <a:pathLst>
                <a:path w="1027" h="791" extrusionOk="0">
                  <a:moveTo>
                    <a:pt x="508" y="1"/>
                  </a:moveTo>
                  <a:cubicBezTo>
                    <a:pt x="502" y="1"/>
                    <a:pt x="496" y="1"/>
                    <a:pt x="491" y="3"/>
                  </a:cubicBezTo>
                  <a:cubicBezTo>
                    <a:pt x="304" y="47"/>
                    <a:pt x="161" y="261"/>
                    <a:pt x="0" y="413"/>
                  </a:cubicBezTo>
                  <a:cubicBezTo>
                    <a:pt x="143" y="547"/>
                    <a:pt x="277" y="770"/>
                    <a:pt x="437" y="788"/>
                  </a:cubicBezTo>
                  <a:cubicBezTo>
                    <a:pt x="446" y="789"/>
                    <a:pt x="455" y="790"/>
                    <a:pt x="463" y="790"/>
                  </a:cubicBezTo>
                  <a:cubicBezTo>
                    <a:pt x="601" y="790"/>
                    <a:pt x="766" y="599"/>
                    <a:pt x="1026" y="431"/>
                  </a:cubicBezTo>
                  <a:cubicBezTo>
                    <a:pt x="789" y="228"/>
                    <a:pt x="617" y="1"/>
                    <a:pt x="5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6"/>
            <p:cNvSpPr/>
            <p:nvPr/>
          </p:nvSpPr>
          <p:spPr>
            <a:xfrm>
              <a:off x="6783475" y="1837475"/>
              <a:ext cx="21000" cy="25000"/>
            </a:xfrm>
            <a:custGeom>
              <a:avLst/>
              <a:gdLst/>
              <a:ahLst/>
              <a:cxnLst/>
              <a:rect l="l" t="t" r="r" b="b"/>
              <a:pathLst>
                <a:path w="840" h="1000" extrusionOk="0">
                  <a:moveTo>
                    <a:pt x="358" y="0"/>
                  </a:moveTo>
                  <a:cubicBezTo>
                    <a:pt x="197" y="268"/>
                    <a:pt x="1" y="446"/>
                    <a:pt x="28" y="598"/>
                  </a:cubicBezTo>
                  <a:cubicBezTo>
                    <a:pt x="45" y="750"/>
                    <a:pt x="277" y="866"/>
                    <a:pt x="411" y="999"/>
                  </a:cubicBezTo>
                  <a:cubicBezTo>
                    <a:pt x="554" y="848"/>
                    <a:pt x="786" y="705"/>
                    <a:pt x="813" y="527"/>
                  </a:cubicBezTo>
                  <a:cubicBezTo>
                    <a:pt x="839" y="411"/>
                    <a:pt x="581" y="241"/>
                    <a:pt x="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6"/>
            <p:cNvSpPr/>
            <p:nvPr/>
          </p:nvSpPr>
          <p:spPr>
            <a:xfrm>
              <a:off x="6725500" y="2011650"/>
              <a:ext cx="19875" cy="25675"/>
            </a:xfrm>
            <a:custGeom>
              <a:avLst/>
              <a:gdLst/>
              <a:ahLst/>
              <a:cxnLst/>
              <a:rect l="l" t="t" r="r" b="b"/>
              <a:pathLst>
                <a:path w="795" h="1027" extrusionOk="0">
                  <a:moveTo>
                    <a:pt x="375" y="1"/>
                  </a:moveTo>
                  <a:cubicBezTo>
                    <a:pt x="197" y="295"/>
                    <a:pt x="0" y="482"/>
                    <a:pt x="18" y="625"/>
                  </a:cubicBezTo>
                  <a:cubicBezTo>
                    <a:pt x="45" y="777"/>
                    <a:pt x="286" y="893"/>
                    <a:pt x="429" y="1027"/>
                  </a:cubicBezTo>
                  <a:cubicBezTo>
                    <a:pt x="553" y="884"/>
                    <a:pt x="777" y="741"/>
                    <a:pt x="785" y="580"/>
                  </a:cubicBezTo>
                  <a:cubicBezTo>
                    <a:pt x="794" y="438"/>
                    <a:pt x="580" y="277"/>
                    <a:pt x="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6"/>
            <p:cNvSpPr/>
            <p:nvPr/>
          </p:nvSpPr>
          <p:spPr>
            <a:xfrm>
              <a:off x="7074525" y="1899475"/>
              <a:ext cx="21225" cy="25675"/>
            </a:xfrm>
            <a:custGeom>
              <a:avLst/>
              <a:gdLst/>
              <a:ahLst/>
              <a:cxnLst/>
              <a:rect l="l" t="t" r="r" b="b"/>
              <a:pathLst>
                <a:path w="849" h="1027" extrusionOk="0">
                  <a:moveTo>
                    <a:pt x="340" y="0"/>
                  </a:moveTo>
                  <a:cubicBezTo>
                    <a:pt x="215" y="152"/>
                    <a:pt x="10" y="313"/>
                    <a:pt x="10" y="473"/>
                  </a:cubicBezTo>
                  <a:cubicBezTo>
                    <a:pt x="1" y="616"/>
                    <a:pt x="224" y="768"/>
                    <a:pt x="438" y="1026"/>
                  </a:cubicBezTo>
                  <a:cubicBezTo>
                    <a:pt x="625" y="750"/>
                    <a:pt x="848" y="545"/>
                    <a:pt x="804" y="437"/>
                  </a:cubicBezTo>
                  <a:cubicBezTo>
                    <a:pt x="741" y="250"/>
                    <a:pt x="500" y="143"/>
                    <a:pt x="3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6"/>
            <p:cNvSpPr/>
            <p:nvPr/>
          </p:nvSpPr>
          <p:spPr>
            <a:xfrm>
              <a:off x="6434675" y="1958800"/>
              <a:ext cx="25450" cy="20175"/>
            </a:xfrm>
            <a:custGeom>
              <a:avLst/>
              <a:gdLst/>
              <a:ahLst/>
              <a:cxnLst/>
              <a:rect l="l" t="t" r="r" b="b"/>
              <a:pathLst>
                <a:path w="1018" h="807" extrusionOk="0">
                  <a:moveTo>
                    <a:pt x="446" y="0"/>
                  </a:moveTo>
                  <a:cubicBezTo>
                    <a:pt x="295" y="0"/>
                    <a:pt x="143" y="223"/>
                    <a:pt x="0" y="339"/>
                  </a:cubicBezTo>
                  <a:cubicBezTo>
                    <a:pt x="134" y="500"/>
                    <a:pt x="250" y="750"/>
                    <a:pt x="420" y="803"/>
                  </a:cubicBezTo>
                  <a:cubicBezTo>
                    <a:pt x="428" y="806"/>
                    <a:pt x="437" y="807"/>
                    <a:pt x="447" y="807"/>
                  </a:cubicBezTo>
                  <a:cubicBezTo>
                    <a:pt x="572" y="807"/>
                    <a:pt x="760" y="593"/>
                    <a:pt x="1017" y="411"/>
                  </a:cubicBezTo>
                  <a:cubicBezTo>
                    <a:pt x="759" y="214"/>
                    <a:pt x="607" y="0"/>
                    <a:pt x="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6"/>
            <p:cNvSpPr/>
            <p:nvPr/>
          </p:nvSpPr>
          <p:spPr>
            <a:xfrm>
              <a:off x="6550200" y="1953675"/>
              <a:ext cx="21200" cy="25875"/>
            </a:xfrm>
            <a:custGeom>
              <a:avLst/>
              <a:gdLst/>
              <a:ahLst/>
              <a:cxnLst/>
              <a:rect l="l" t="t" r="r" b="b"/>
              <a:pathLst>
                <a:path w="848" h="1035" extrusionOk="0">
                  <a:moveTo>
                    <a:pt x="420" y="0"/>
                  </a:moveTo>
                  <a:cubicBezTo>
                    <a:pt x="232" y="277"/>
                    <a:pt x="0" y="473"/>
                    <a:pt x="36" y="580"/>
                  </a:cubicBezTo>
                  <a:cubicBezTo>
                    <a:pt x="90" y="767"/>
                    <a:pt x="331" y="883"/>
                    <a:pt x="482" y="1035"/>
                  </a:cubicBezTo>
                  <a:cubicBezTo>
                    <a:pt x="607" y="883"/>
                    <a:pt x="821" y="732"/>
                    <a:pt x="839" y="571"/>
                  </a:cubicBezTo>
                  <a:cubicBezTo>
                    <a:pt x="848" y="428"/>
                    <a:pt x="625" y="268"/>
                    <a:pt x="4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6"/>
            <p:cNvSpPr/>
            <p:nvPr/>
          </p:nvSpPr>
          <p:spPr>
            <a:xfrm>
              <a:off x="6900125" y="1958125"/>
              <a:ext cx="21000" cy="25675"/>
            </a:xfrm>
            <a:custGeom>
              <a:avLst/>
              <a:gdLst/>
              <a:ahLst/>
              <a:cxnLst/>
              <a:rect l="l" t="t" r="r" b="b"/>
              <a:pathLst>
                <a:path w="840" h="1027" extrusionOk="0">
                  <a:moveTo>
                    <a:pt x="340" y="1"/>
                  </a:moveTo>
                  <a:cubicBezTo>
                    <a:pt x="215" y="161"/>
                    <a:pt x="1" y="313"/>
                    <a:pt x="1" y="464"/>
                  </a:cubicBezTo>
                  <a:cubicBezTo>
                    <a:pt x="9" y="616"/>
                    <a:pt x="224" y="768"/>
                    <a:pt x="429" y="1027"/>
                  </a:cubicBezTo>
                  <a:cubicBezTo>
                    <a:pt x="616" y="741"/>
                    <a:pt x="839" y="545"/>
                    <a:pt x="803" y="420"/>
                  </a:cubicBezTo>
                  <a:cubicBezTo>
                    <a:pt x="750" y="250"/>
                    <a:pt x="500" y="143"/>
                    <a:pt x="3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6"/>
            <p:cNvSpPr/>
            <p:nvPr/>
          </p:nvSpPr>
          <p:spPr>
            <a:xfrm>
              <a:off x="7015200" y="1958125"/>
              <a:ext cx="21000" cy="25675"/>
            </a:xfrm>
            <a:custGeom>
              <a:avLst/>
              <a:gdLst/>
              <a:ahLst/>
              <a:cxnLst/>
              <a:rect l="l" t="t" r="r" b="b"/>
              <a:pathLst>
                <a:path w="840" h="1027" extrusionOk="0">
                  <a:moveTo>
                    <a:pt x="483" y="1"/>
                  </a:moveTo>
                  <a:cubicBezTo>
                    <a:pt x="331" y="143"/>
                    <a:pt x="81" y="268"/>
                    <a:pt x="37" y="438"/>
                  </a:cubicBezTo>
                  <a:cubicBezTo>
                    <a:pt x="1" y="554"/>
                    <a:pt x="242" y="750"/>
                    <a:pt x="438" y="1027"/>
                  </a:cubicBezTo>
                  <a:cubicBezTo>
                    <a:pt x="625" y="759"/>
                    <a:pt x="839" y="607"/>
                    <a:pt x="830" y="447"/>
                  </a:cubicBezTo>
                  <a:cubicBezTo>
                    <a:pt x="822" y="295"/>
                    <a:pt x="607" y="152"/>
                    <a:pt x="4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6"/>
            <p:cNvSpPr/>
            <p:nvPr/>
          </p:nvSpPr>
          <p:spPr>
            <a:xfrm>
              <a:off x="6610200" y="2017000"/>
              <a:ext cx="24325" cy="19675"/>
            </a:xfrm>
            <a:custGeom>
              <a:avLst/>
              <a:gdLst/>
              <a:ahLst/>
              <a:cxnLst/>
              <a:rect l="l" t="t" r="r" b="b"/>
              <a:pathLst>
                <a:path w="973" h="787" extrusionOk="0">
                  <a:moveTo>
                    <a:pt x="376" y="0"/>
                  </a:moveTo>
                  <a:cubicBezTo>
                    <a:pt x="373" y="0"/>
                    <a:pt x="369" y="1"/>
                    <a:pt x="366" y="1"/>
                  </a:cubicBezTo>
                  <a:cubicBezTo>
                    <a:pt x="232" y="10"/>
                    <a:pt x="0" y="251"/>
                    <a:pt x="0" y="393"/>
                  </a:cubicBezTo>
                  <a:cubicBezTo>
                    <a:pt x="0" y="536"/>
                    <a:pt x="232" y="777"/>
                    <a:pt x="375" y="786"/>
                  </a:cubicBezTo>
                  <a:cubicBezTo>
                    <a:pt x="378" y="786"/>
                    <a:pt x="381" y="786"/>
                    <a:pt x="384" y="786"/>
                  </a:cubicBezTo>
                  <a:cubicBezTo>
                    <a:pt x="533" y="786"/>
                    <a:pt x="693" y="585"/>
                    <a:pt x="973" y="393"/>
                  </a:cubicBezTo>
                  <a:cubicBezTo>
                    <a:pt x="693" y="201"/>
                    <a:pt x="533"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6"/>
            <p:cNvSpPr/>
            <p:nvPr/>
          </p:nvSpPr>
          <p:spPr>
            <a:xfrm>
              <a:off x="6899450" y="1725275"/>
              <a:ext cx="25675" cy="20150"/>
            </a:xfrm>
            <a:custGeom>
              <a:avLst/>
              <a:gdLst/>
              <a:ahLst/>
              <a:cxnLst/>
              <a:rect l="l" t="t" r="r" b="b"/>
              <a:pathLst>
                <a:path w="1027" h="806" extrusionOk="0">
                  <a:moveTo>
                    <a:pt x="495" y="0"/>
                  </a:moveTo>
                  <a:cubicBezTo>
                    <a:pt x="491" y="0"/>
                    <a:pt x="487" y="0"/>
                    <a:pt x="483" y="1"/>
                  </a:cubicBezTo>
                  <a:cubicBezTo>
                    <a:pt x="304" y="37"/>
                    <a:pt x="161" y="260"/>
                    <a:pt x="1" y="403"/>
                  </a:cubicBezTo>
                  <a:cubicBezTo>
                    <a:pt x="135" y="545"/>
                    <a:pt x="260" y="777"/>
                    <a:pt x="411" y="804"/>
                  </a:cubicBezTo>
                  <a:cubicBezTo>
                    <a:pt x="418" y="805"/>
                    <a:pt x="425" y="805"/>
                    <a:pt x="432" y="805"/>
                  </a:cubicBezTo>
                  <a:cubicBezTo>
                    <a:pt x="579" y="805"/>
                    <a:pt x="754" y="627"/>
                    <a:pt x="1027" y="465"/>
                  </a:cubicBezTo>
                  <a:cubicBezTo>
                    <a:pt x="785" y="249"/>
                    <a:pt x="619" y="0"/>
                    <a:pt x="4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6"/>
            <p:cNvSpPr/>
            <p:nvPr/>
          </p:nvSpPr>
          <p:spPr>
            <a:xfrm>
              <a:off x="6841925" y="2016325"/>
              <a:ext cx="19875" cy="25675"/>
            </a:xfrm>
            <a:custGeom>
              <a:avLst/>
              <a:gdLst/>
              <a:ahLst/>
              <a:cxnLst/>
              <a:rect l="l" t="t" r="r" b="b"/>
              <a:pathLst>
                <a:path w="795" h="1027" extrusionOk="0">
                  <a:moveTo>
                    <a:pt x="366" y="1"/>
                  </a:moveTo>
                  <a:cubicBezTo>
                    <a:pt x="241" y="153"/>
                    <a:pt x="9" y="295"/>
                    <a:pt x="0" y="447"/>
                  </a:cubicBezTo>
                  <a:cubicBezTo>
                    <a:pt x="0" y="599"/>
                    <a:pt x="223" y="750"/>
                    <a:pt x="446" y="1027"/>
                  </a:cubicBezTo>
                  <a:cubicBezTo>
                    <a:pt x="607" y="724"/>
                    <a:pt x="794" y="545"/>
                    <a:pt x="767" y="393"/>
                  </a:cubicBezTo>
                  <a:cubicBezTo>
                    <a:pt x="741" y="242"/>
                    <a:pt x="509" y="135"/>
                    <a:pt x="3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6"/>
            <p:cNvSpPr/>
            <p:nvPr/>
          </p:nvSpPr>
          <p:spPr>
            <a:xfrm>
              <a:off x="6666625" y="1609300"/>
              <a:ext cx="25225" cy="20150"/>
            </a:xfrm>
            <a:custGeom>
              <a:avLst/>
              <a:gdLst/>
              <a:ahLst/>
              <a:cxnLst/>
              <a:rect l="l" t="t" r="r" b="b"/>
              <a:pathLst>
                <a:path w="1009" h="806" extrusionOk="0">
                  <a:moveTo>
                    <a:pt x="447" y="0"/>
                  </a:moveTo>
                  <a:cubicBezTo>
                    <a:pt x="441" y="0"/>
                    <a:pt x="435" y="0"/>
                    <a:pt x="428" y="1"/>
                  </a:cubicBezTo>
                  <a:cubicBezTo>
                    <a:pt x="268" y="19"/>
                    <a:pt x="143" y="242"/>
                    <a:pt x="0" y="376"/>
                  </a:cubicBezTo>
                  <a:cubicBezTo>
                    <a:pt x="152" y="527"/>
                    <a:pt x="295" y="751"/>
                    <a:pt x="482" y="804"/>
                  </a:cubicBezTo>
                  <a:cubicBezTo>
                    <a:pt x="487" y="805"/>
                    <a:pt x="492" y="806"/>
                    <a:pt x="497" y="806"/>
                  </a:cubicBezTo>
                  <a:cubicBezTo>
                    <a:pt x="597" y="806"/>
                    <a:pt x="771" y="562"/>
                    <a:pt x="1008" y="358"/>
                  </a:cubicBezTo>
                  <a:cubicBezTo>
                    <a:pt x="752" y="187"/>
                    <a:pt x="586" y="0"/>
                    <a:pt x="4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6"/>
            <p:cNvSpPr/>
            <p:nvPr/>
          </p:nvSpPr>
          <p:spPr>
            <a:xfrm>
              <a:off x="6784150" y="1608650"/>
              <a:ext cx="20775" cy="25675"/>
            </a:xfrm>
            <a:custGeom>
              <a:avLst/>
              <a:gdLst/>
              <a:ahLst/>
              <a:cxnLst/>
              <a:rect l="l" t="t" r="r" b="b"/>
              <a:pathLst>
                <a:path w="831" h="1027" extrusionOk="0">
                  <a:moveTo>
                    <a:pt x="322" y="0"/>
                  </a:moveTo>
                  <a:cubicBezTo>
                    <a:pt x="206" y="161"/>
                    <a:pt x="1" y="313"/>
                    <a:pt x="1" y="464"/>
                  </a:cubicBezTo>
                  <a:cubicBezTo>
                    <a:pt x="1" y="616"/>
                    <a:pt x="215" y="768"/>
                    <a:pt x="420" y="1026"/>
                  </a:cubicBezTo>
                  <a:cubicBezTo>
                    <a:pt x="607" y="741"/>
                    <a:pt x="830" y="536"/>
                    <a:pt x="795" y="420"/>
                  </a:cubicBezTo>
                  <a:cubicBezTo>
                    <a:pt x="741" y="250"/>
                    <a:pt x="491" y="143"/>
                    <a:pt x="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6"/>
            <p:cNvSpPr/>
            <p:nvPr/>
          </p:nvSpPr>
          <p:spPr>
            <a:xfrm>
              <a:off x="6609300" y="1667500"/>
              <a:ext cx="20550" cy="24575"/>
            </a:xfrm>
            <a:custGeom>
              <a:avLst/>
              <a:gdLst/>
              <a:ahLst/>
              <a:cxnLst/>
              <a:rect l="l" t="t" r="r" b="b"/>
              <a:pathLst>
                <a:path w="822" h="983" extrusionOk="0">
                  <a:moveTo>
                    <a:pt x="398" y="1"/>
                  </a:moveTo>
                  <a:cubicBezTo>
                    <a:pt x="270" y="1"/>
                    <a:pt x="44" y="239"/>
                    <a:pt x="18" y="385"/>
                  </a:cubicBezTo>
                  <a:cubicBezTo>
                    <a:pt x="1" y="528"/>
                    <a:pt x="206" y="697"/>
                    <a:pt x="384" y="983"/>
                  </a:cubicBezTo>
                  <a:cubicBezTo>
                    <a:pt x="598" y="706"/>
                    <a:pt x="821" y="546"/>
                    <a:pt x="812" y="403"/>
                  </a:cubicBezTo>
                  <a:cubicBezTo>
                    <a:pt x="794" y="242"/>
                    <a:pt x="563" y="19"/>
                    <a:pt x="411" y="2"/>
                  </a:cubicBezTo>
                  <a:cubicBezTo>
                    <a:pt x="407" y="1"/>
                    <a:pt x="402" y="1"/>
                    <a:pt x="3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6"/>
            <p:cNvSpPr/>
            <p:nvPr/>
          </p:nvSpPr>
          <p:spPr>
            <a:xfrm>
              <a:off x="6957900" y="1900350"/>
              <a:ext cx="25450" cy="19450"/>
            </a:xfrm>
            <a:custGeom>
              <a:avLst/>
              <a:gdLst/>
              <a:ahLst/>
              <a:cxnLst/>
              <a:rect l="l" t="t" r="r" b="b"/>
              <a:pathLst>
                <a:path w="1018" h="778" extrusionOk="0">
                  <a:moveTo>
                    <a:pt x="427" y="0"/>
                  </a:moveTo>
                  <a:cubicBezTo>
                    <a:pt x="422" y="0"/>
                    <a:pt x="416" y="0"/>
                    <a:pt x="410" y="1"/>
                  </a:cubicBezTo>
                  <a:cubicBezTo>
                    <a:pt x="259" y="19"/>
                    <a:pt x="134" y="260"/>
                    <a:pt x="0" y="402"/>
                  </a:cubicBezTo>
                  <a:cubicBezTo>
                    <a:pt x="143" y="536"/>
                    <a:pt x="277" y="759"/>
                    <a:pt x="428" y="777"/>
                  </a:cubicBezTo>
                  <a:cubicBezTo>
                    <a:pt x="431" y="777"/>
                    <a:pt x="434" y="777"/>
                    <a:pt x="437" y="777"/>
                  </a:cubicBezTo>
                  <a:cubicBezTo>
                    <a:pt x="578" y="777"/>
                    <a:pt x="746" y="577"/>
                    <a:pt x="1017" y="385"/>
                  </a:cubicBezTo>
                  <a:cubicBezTo>
                    <a:pt x="743" y="205"/>
                    <a:pt x="567" y="0"/>
                    <a:pt x="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6"/>
            <p:cNvSpPr/>
            <p:nvPr/>
          </p:nvSpPr>
          <p:spPr>
            <a:xfrm>
              <a:off x="6836350" y="1667275"/>
              <a:ext cx="25225" cy="19675"/>
            </a:xfrm>
            <a:custGeom>
              <a:avLst/>
              <a:gdLst/>
              <a:ahLst/>
              <a:cxnLst/>
              <a:rect l="l" t="t" r="r" b="b"/>
              <a:pathLst>
                <a:path w="1009" h="787" extrusionOk="0">
                  <a:moveTo>
                    <a:pt x="624" y="1"/>
                  </a:moveTo>
                  <a:cubicBezTo>
                    <a:pt x="475" y="1"/>
                    <a:pt x="291" y="196"/>
                    <a:pt x="0" y="367"/>
                  </a:cubicBezTo>
                  <a:cubicBezTo>
                    <a:pt x="277" y="573"/>
                    <a:pt x="437" y="787"/>
                    <a:pt x="589" y="787"/>
                  </a:cubicBezTo>
                  <a:cubicBezTo>
                    <a:pt x="741" y="778"/>
                    <a:pt x="999" y="555"/>
                    <a:pt x="999" y="421"/>
                  </a:cubicBezTo>
                  <a:cubicBezTo>
                    <a:pt x="1008" y="278"/>
                    <a:pt x="785" y="19"/>
                    <a:pt x="642" y="2"/>
                  </a:cubicBezTo>
                  <a:cubicBezTo>
                    <a:pt x="636" y="1"/>
                    <a:pt x="630" y="1"/>
                    <a:pt x="6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6"/>
            <p:cNvSpPr/>
            <p:nvPr/>
          </p:nvSpPr>
          <p:spPr>
            <a:xfrm>
              <a:off x="6492425" y="1900350"/>
              <a:ext cx="25675" cy="19475"/>
            </a:xfrm>
            <a:custGeom>
              <a:avLst/>
              <a:gdLst/>
              <a:ahLst/>
              <a:cxnLst/>
              <a:rect l="l" t="t" r="r" b="b"/>
              <a:pathLst>
                <a:path w="1027" h="779" extrusionOk="0">
                  <a:moveTo>
                    <a:pt x="447" y="1"/>
                  </a:moveTo>
                  <a:cubicBezTo>
                    <a:pt x="444" y="1"/>
                    <a:pt x="441" y="1"/>
                    <a:pt x="438" y="1"/>
                  </a:cubicBezTo>
                  <a:cubicBezTo>
                    <a:pt x="277" y="19"/>
                    <a:pt x="144" y="251"/>
                    <a:pt x="1" y="385"/>
                  </a:cubicBezTo>
                  <a:cubicBezTo>
                    <a:pt x="135" y="527"/>
                    <a:pt x="260" y="750"/>
                    <a:pt x="411" y="777"/>
                  </a:cubicBezTo>
                  <a:cubicBezTo>
                    <a:pt x="417" y="778"/>
                    <a:pt x="423" y="778"/>
                    <a:pt x="430" y="778"/>
                  </a:cubicBezTo>
                  <a:cubicBezTo>
                    <a:pt x="569" y="778"/>
                    <a:pt x="745" y="591"/>
                    <a:pt x="1027" y="420"/>
                  </a:cubicBezTo>
                  <a:cubicBezTo>
                    <a:pt x="747" y="211"/>
                    <a:pt x="587" y="1"/>
                    <a:pt x="4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6"/>
            <p:cNvSpPr/>
            <p:nvPr/>
          </p:nvSpPr>
          <p:spPr>
            <a:xfrm>
              <a:off x="6666625" y="1720150"/>
              <a:ext cx="20750" cy="25900"/>
            </a:xfrm>
            <a:custGeom>
              <a:avLst/>
              <a:gdLst/>
              <a:ahLst/>
              <a:cxnLst/>
              <a:rect l="l" t="t" r="r" b="b"/>
              <a:pathLst>
                <a:path w="830" h="1036" extrusionOk="0">
                  <a:moveTo>
                    <a:pt x="446" y="1"/>
                  </a:moveTo>
                  <a:cubicBezTo>
                    <a:pt x="241" y="277"/>
                    <a:pt x="0" y="465"/>
                    <a:pt x="27" y="581"/>
                  </a:cubicBezTo>
                  <a:cubicBezTo>
                    <a:pt x="72" y="759"/>
                    <a:pt x="304" y="884"/>
                    <a:pt x="464" y="1036"/>
                  </a:cubicBezTo>
                  <a:cubicBezTo>
                    <a:pt x="589" y="893"/>
                    <a:pt x="803" y="750"/>
                    <a:pt x="821" y="599"/>
                  </a:cubicBezTo>
                  <a:cubicBezTo>
                    <a:pt x="830" y="447"/>
                    <a:pt x="634" y="277"/>
                    <a:pt x="4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6"/>
            <p:cNvSpPr/>
            <p:nvPr/>
          </p:nvSpPr>
          <p:spPr>
            <a:xfrm>
              <a:off x="6784150" y="2069875"/>
              <a:ext cx="20775" cy="25650"/>
            </a:xfrm>
            <a:custGeom>
              <a:avLst/>
              <a:gdLst/>
              <a:ahLst/>
              <a:cxnLst/>
              <a:rect l="l" t="t" r="r" b="b"/>
              <a:pathLst>
                <a:path w="831" h="1026" extrusionOk="0">
                  <a:moveTo>
                    <a:pt x="402" y="0"/>
                  </a:moveTo>
                  <a:cubicBezTo>
                    <a:pt x="206" y="259"/>
                    <a:pt x="1" y="419"/>
                    <a:pt x="1" y="571"/>
                  </a:cubicBezTo>
                  <a:cubicBezTo>
                    <a:pt x="10" y="723"/>
                    <a:pt x="215" y="874"/>
                    <a:pt x="340" y="1026"/>
                  </a:cubicBezTo>
                  <a:cubicBezTo>
                    <a:pt x="500" y="883"/>
                    <a:pt x="741" y="767"/>
                    <a:pt x="795" y="598"/>
                  </a:cubicBezTo>
                  <a:cubicBezTo>
                    <a:pt x="830" y="473"/>
                    <a:pt x="598" y="277"/>
                    <a:pt x="4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6"/>
            <p:cNvSpPr/>
            <p:nvPr/>
          </p:nvSpPr>
          <p:spPr>
            <a:xfrm>
              <a:off x="6841025" y="1899825"/>
              <a:ext cx="25450" cy="20225"/>
            </a:xfrm>
            <a:custGeom>
              <a:avLst/>
              <a:gdLst/>
              <a:ahLst/>
              <a:cxnLst/>
              <a:rect l="l" t="t" r="r" b="b"/>
              <a:pathLst>
                <a:path w="1018" h="809" extrusionOk="0">
                  <a:moveTo>
                    <a:pt x="469" y="1"/>
                  </a:moveTo>
                  <a:cubicBezTo>
                    <a:pt x="461" y="1"/>
                    <a:pt x="454" y="2"/>
                    <a:pt x="447" y="4"/>
                  </a:cubicBezTo>
                  <a:cubicBezTo>
                    <a:pt x="268" y="76"/>
                    <a:pt x="143" y="299"/>
                    <a:pt x="0" y="459"/>
                  </a:cubicBezTo>
                  <a:cubicBezTo>
                    <a:pt x="152" y="584"/>
                    <a:pt x="295" y="798"/>
                    <a:pt x="464" y="807"/>
                  </a:cubicBezTo>
                  <a:cubicBezTo>
                    <a:pt x="469" y="808"/>
                    <a:pt x="475" y="808"/>
                    <a:pt x="480" y="808"/>
                  </a:cubicBezTo>
                  <a:cubicBezTo>
                    <a:pt x="610" y="808"/>
                    <a:pt x="769" y="594"/>
                    <a:pt x="1017" y="406"/>
                  </a:cubicBezTo>
                  <a:cubicBezTo>
                    <a:pt x="768" y="223"/>
                    <a:pt x="580" y="1"/>
                    <a:pt x="4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6"/>
            <p:cNvSpPr/>
            <p:nvPr/>
          </p:nvSpPr>
          <p:spPr>
            <a:xfrm>
              <a:off x="6609300" y="1899250"/>
              <a:ext cx="21000" cy="25900"/>
            </a:xfrm>
            <a:custGeom>
              <a:avLst/>
              <a:gdLst/>
              <a:ahLst/>
              <a:cxnLst/>
              <a:rect l="l" t="t" r="r" b="b"/>
              <a:pathLst>
                <a:path w="840" h="1036" extrusionOk="0">
                  <a:moveTo>
                    <a:pt x="375" y="0"/>
                  </a:moveTo>
                  <a:cubicBezTo>
                    <a:pt x="250" y="152"/>
                    <a:pt x="36" y="295"/>
                    <a:pt x="18" y="455"/>
                  </a:cubicBezTo>
                  <a:cubicBezTo>
                    <a:pt x="1" y="598"/>
                    <a:pt x="206" y="768"/>
                    <a:pt x="384" y="1035"/>
                  </a:cubicBezTo>
                  <a:cubicBezTo>
                    <a:pt x="598" y="768"/>
                    <a:pt x="839" y="580"/>
                    <a:pt x="812" y="473"/>
                  </a:cubicBezTo>
                  <a:cubicBezTo>
                    <a:pt x="759" y="286"/>
                    <a:pt x="527" y="161"/>
                    <a:pt x="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6"/>
            <p:cNvSpPr/>
            <p:nvPr/>
          </p:nvSpPr>
          <p:spPr>
            <a:xfrm>
              <a:off x="6492425" y="2133875"/>
              <a:ext cx="25675" cy="19450"/>
            </a:xfrm>
            <a:custGeom>
              <a:avLst/>
              <a:gdLst/>
              <a:ahLst/>
              <a:cxnLst/>
              <a:rect l="l" t="t" r="r" b="b"/>
              <a:pathLst>
                <a:path w="1027" h="778" extrusionOk="0">
                  <a:moveTo>
                    <a:pt x="438" y="0"/>
                  </a:moveTo>
                  <a:cubicBezTo>
                    <a:pt x="435" y="0"/>
                    <a:pt x="432" y="0"/>
                    <a:pt x="429" y="0"/>
                  </a:cubicBezTo>
                  <a:cubicBezTo>
                    <a:pt x="277" y="18"/>
                    <a:pt x="144" y="241"/>
                    <a:pt x="1" y="375"/>
                  </a:cubicBezTo>
                  <a:cubicBezTo>
                    <a:pt x="135" y="518"/>
                    <a:pt x="260" y="750"/>
                    <a:pt x="420" y="776"/>
                  </a:cubicBezTo>
                  <a:cubicBezTo>
                    <a:pt x="426" y="777"/>
                    <a:pt x="432" y="778"/>
                    <a:pt x="438" y="778"/>
                  </a:cubicBezTo>
                  <a:cubicBezTo>
                    <a:pt x="577" y="778"/>
                    <a:pt x="744" y="581"/>
                    <a:pt x="1027" y="393"/>
                  </a:cubicBezTo>
                  <a:cubicBezTo>
                    <a:pt x="747" y="201"/>
                    <a:pt x="579" y="0"/>
                    <a:pt x="4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6"/>
            <p:cNvSpPr/>
            <p:nvPr/>
          </p:nvSpPr>
          <p:spPr>
            <a:xfrm>
              <a:off x="6609300" y="2128525"/>
              <a:ext cx="21000" cy="25900"/>
            </a:xfrm>
            <a:custGeom>
              <a:avLst/>
              <a:gdLst/>
              <a:ahLst/>
              <a:cxnLst/>
              <a:rect l="l" t="t" r="r" b="b"/>
              <a:pathLst>
                <a:path w="840" h="1036" extrusionOk="0">
                  <a:moveTo>
                    <a:pt x="375" y="0"/>
                  </a:moveTo>
                  <a:cubicBezTo>
                    <a:pt x="197" y="277"/>
                    <a:pt x="1" y="446"/>
                    <a:pt x="18" y="589"/>
                  </a:cubicBezTo>
                  <a:cubicBezTo>
                    <a:pt x="36" y="750"/>
                    <a:pt x="250" y="883"/>
                    <a:pt x="384" y="1035"/>
                  </a:cubicBezTo>
                  <a:cubicBezTo>
                    <a:pt x="536" y="874"/>
                    <a:pt x="759" y="741"/>
                    <a:pt x="812" y="553"/>
                  </a:cubicBezTo>
                  <a:cubicBezTo>
                    <a:pt x="839" y="446"/>
                    <a:pt x="589" y="268"/>
                    <a:pt x="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6"/>
            <p:cNvSpPr/>
            <p:nvPr/>
          </p:nvSpPr>
          <p:spPr>
            <a:xfrm>
              <a:off x="6666850" y="1958125"/>
              <a:ext cx="20750" cy="25675"/>
            </a:xfrm>
            <a:custGeom>
              <a:avLst/>
              <a:gdLst/>
              <a:ahLst/>
              <a:cxnLst/>
              <a:rect l="l" t="t" r="r" b="b"/>
              <a:pathLst>
                <a:path w="830" h="1027" extrusionOk="0">
                  <a:moveTo>
                    <a:pt x="428" y="1"/>
                  </a:moveTo>
                  <a:cubicBezTo>
                    <a:pt x="286" y="161"/>
                    <a:pt x="54" y="304"/>
                    <a:pt x="18" y="473"/>
                  </a:cubicBezTo>
                  <a:cubicBezTo>
                    <a:pt x="0" y="598"/>
                    <a:pt x="250" y="768"/>
                    <a:pt x="473" y="1027"/>
                  </a:cubicBezTo>
                  <a:cubicBezTo>
                    <a:pt x="634" y="741"/>
                    <a:pt x="830" y="563"/>
                    <a:pt x="812" y="411"/>
                  </a:cubicBezTo>
                  <a:cubicBezTo>
                    <a:pt x="794" y="259"/>
                    <a:pt x="562" y="134"/>
                    <a:pt x="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6"/>
            <p:cNvSpPr/>
            <p:nvPr/>
          </p:nvSpPr>
          <p:spPr>
            <a:xfrm>
              <a:off x="6841025" y="2128525"/>
              <a:ext cx="21000" cy="25900"/>
            </a:xfrm>
            <a:custGeom>
              <a:avLst/>
              <a:gdLst/>
              <a:ahLst/>
              <a:cxnLst/>
              <a:rect l="l" t="t" r="r" b="b"/>
              <a:pathLst>
                <a:path w="840" h="1036" extrusionOk="0">
                  <a:moveTo>
                    <a:pt x="482" y="0"/>
                  </a:moveTo>
                  <a:cubicBezTo>
                    <a:pt x="259" y="259"/>
                    <a:pt x="0" y="437"/>
                    <a:pt x="27" y="544"/>
                  </a:cubicBezTo>
                  <a:cubicBezTo>
                    <a:pt x="72" y="732"/>
                    <a:pt x="295" y="874"/>
                    <a:pt x="438" y="1035"/>
                  </a:cubicBezTo>
                  <a:cubicBezTo>
                    <a:pt x="571" y="892"/>
                    <a:pt x="794" y="759"/>
                    <a:pt x="821" y="607"/>
                  </a:cubicBezTo>
                  <a:cubicBezTo>
                    <a:pt x="839" y="455"/>
                    <a:pt x="652" y="286"/>
                    <a:pt x="4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6"/>
            <p:cNvSpPr/>
            <p:nvPr/>
          </p:nvSpPr>
          <p:spPr>
            <a:xfrm>
              <a:off x="6957900" y="2133875"/>
              <a:ext cx="25450" cy="19425"/>
            </a:xfrm>
            <a:custGeom>
              <a:avLst/>
              <a:gdLst/>
              <a:ahLst/>
              <a:cxnLst/>
              <a:rect l="l" t="t" r="r" b="b"/>
              <a:pathLst>
                <a:path w="1018" h="777" extrusionOk="0">
                  <a:moveTo>
                    <a:pt x="421" y="0"/>
                  </a:moveTo>
                  <a:cubicBezTo>
                    <a:pt x="417" y="0"/>
                    <a:pt x="414" y="0"/>
                    <a:pt x="410" y="0"/>
                  </a:cubicBezTo>
                  <a:cubicBezTo>
                    <a:pt x="268" y="18"/>
                    <a:pt x="134" y="250"/>
                    <a:pt x="0" y="384"/>
                  </a:cubicBezTo>
                  <a:cubicBezTo>
                    <a:pt x="143" y="527"/>
                    <a:pt x="268" y="759"/>
                    <a:pt x="419" y="776"/>
                  </a:cubicBezTo>
                  <a:cubicBezTo>
                    <a:pt x="422" y="777"/>
                    <a:pt x="426" y="777"/>
                    <a:pt x="429" y="777"/>
                  </a:cubicBezTo>
                  <a:cubicBezTo>
                    <a:pt x="578" y="777"/>
                    <a:pt x="746" y="567"/>
                    <a:pt x="1017" y="375"/>
                  </a:cubicBezTo>
                  <a:cubicBezTo>
                    <a:pt x="738" y="192"/>
                    <a:pt x="570" y="0"/>
                    <a:pt x="4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6"/>
            <p:cNvSpPr/>
            <p:nvPr/>
          </p:nvSpPr>
          <p:spPr>
            <a:xfrm>
              <a:off x="6783475" y="1958800"/>
              <a:ext cx="25000" cy="20150"/>
            </a:xfrm>
            <a:custGeom>
              <a:avLst/>
              <a:gdLst/>
              <a:ahLst/>
              <a:cxnLst/>
              <a:rect l="l" t="t" r="r" b="b"/>
              <a:pathLst>
                <a:path w="1000" h="806" extrusionOk="0">
                  <a:moveTo>
                    <a:pt x="438" y="0"/>
                  </a:moveTo>
                  <a:cubicBezTo>
                    <a:pt x="286" y="9"/>
                    <a:pt x="144" y="232"/>
                    <a:pt x="1" y="357"/>
                  </a:cubicBezTo>
                  <a:cubicBezTo>
                    <a:pt x="144" y="518"/>
                    <a:pt x="268" y="759"/>
                    <a:pt x="438" y="803"/>
                  </a:cubicBezTo>
                  <a:cubicBezTo>
                    <a:pt x="444" y="805"/>
                    <a:pt x="450" y="805"/>
                    <a:pt x="456" y="805"/>
                  </a:cubicBezTo>
                  <a:cubicBezTo>
                    <a:pt x="573" y="805"/>
                    <a:pt x="755" y="579"/>
                    <a:pt x="1000" y="393"/>
                  </a:cubicBezTo>
                  <a:cubicBezTo>
                    <a:pt x="750" y="206"/>
                    <a:pt x="590" y="0"/>
                    <a:pt x="4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6"/>
            <p:cNvSpPr/>
            <p:nvPr/>
          </p:nvSpPr>
          <p:spPr>
            <a:xfrm>
              <a:off x="6609300" y="2249575"/>
              <a:ext cx="24775" cy="19925"/>
            </a:xfrm>
            <a:custGeom>
              <a:avLst/>
              <a:gdLst/>
              <a:ahLst/>
              <a:cxnLst/>
              <a:rect l="l" t="t" r="r" b="b"/>
              <a:pathLst>
                <a:path w="991" h="797" extrusionOk="0">
                  <a:moveTo>
                    <a:pt x="456" y="0"/>
                  </a:moveTo>
                  <a:cubicBezTo>
                    <a:pt x="449" y="0"/>
                    <a:pt x="443" y="1"/>
                    <a:pt x="438" y="2"/>
                  </a:cubicBezTo>
                  <a:cubicBezTo>
                    <a:pt x="268" y="38"/>
                    <a:pt x="81" y="261"/>
                    <a:pt x="27" y="439"/>
                  </a:cubicBezTo>
                  <a:cubicBezTo>
                    <a:pt x="1" y="520"/>
                    <a:pt x="268" y="787"/>
                    <a:pt x="420" y="796"/>
                  </a:cubicBezTo>
                  <a:cubicBezTo>
                    <a:pt x="423" y="796"/>
                    <a:pt x="426" y="797"/>
                    <a:pt x="429" y="797"/>
                  </a:cubicBezTo>
                  <a:cubicBezTo>
                    <a:pt x="570" y="797"/>
                    <a:pt x="738" y="605"/>
                    <a:pt x="991" y="422"/>
                  </a:cubicBezTo>
                  <a:cubicBezTo>
                    <a:pt x="753" y="235"/>
                    <a:pt x="572"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6"/>
            <p:cNvSpPr/>
            <p:nvPr/>
          </p:nvSpPr>
          <p:spPr>
            <a:xfrm>
              <a:off x="6841250" y="2244500"/>
              <a:ext cx="20325" cy="25675"/>
            </a:xfrm>
            <a:custGeom>
              <a:avLst/>
              <a:gdLst/>
              <a:ahLst/>
              <a:cxnLst/>
              <a:rect l="l" t="t" r="r" b="b"/>
              <a:pathLst>
                <a:path w="813" h="1027" extrusionOk="0">
                  <a:moveTo>
                    <a:pt x="446" y="0"/>
                  </a:moveTo>
                  <a:cubicBezTo>
                    <a:pt x="241" y="268"/>
                    <a:pt x="0" y="455"/>
                    <a:pt x="27" y="580"/>
                  </a:cubicBezTo>
                  <a:cubicBezTo>
                    <a:pt x="63" y="750"/>
                    <a:pt x="295" y="883"/>
                    <a:pt x="446" y="1026"/>
                  </a:cubicBezTo>
                  <a:cubicBezTo>
                    <a:pt x="571" y="883"/>
                    <a:pt x="785" y="750"/>
                    <a:pt x="803" y="598"/>
                  </a:cubicBezTo>
                  <a:cubicBezTo>
                    <a:pt x="812" y="446"/>
                    <a:pt x="625" y="277"/>
                    <a:pt x="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6"/>
            <p:cNvSpPr/>
            <p:nvPr/>
          </p:nvSpPr>
          <p:spPr>
            <a:xfrm>
              <a:off x="6784150" y="2307825"/>
              <a:ext cx="20775" cy="25450"/>
            </a:xfrm>
            <a:custGeom>
              <a:avLst/>
              <a:gdLst/>
              <a:ahLst/>
              <a:cxnLst/>
              <a:rect l="l" t="t" r="r" b="b"/>
              <a:pathLst>
                <a:path w="831" h="1018" extrusionOk="0">
                  <a:moveTo>
                    <a:pt x="322" y="1"/>
                  </a:moveTo>
                  <a:cubicBezTo>
                    <a:pt x="206" y="152"/>
                    <a:pt x="1" y="313"/>
                    <a:pt x="1" y="465"/>
                  </a:cubicBezTo>
                  <a:cubicBezTo>
                    <a:pt x="1" y="616"/>
                    <a:pt x="215" y="759"/>
                    <a:pt x="429" y="1018"/>
                  </a:cubicBezTo>
                  <a:cubicBezTo>
                    <a:pt x="607" y="732"/>
                    <a:pt x="830" y="527"/>
                    <a:pt x="795" y="411"/>
                  </a:cubicBezTo>
                  <a:cubicBezTo>
                    <a:pt x="732" y="242"/>
                    <a:pt x="491" y="135"/>
                    <a:pt x="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6"/>
            <p:cNvSpPr/>
            <p:nvPr/>
          </p:nvSpPr>
          <p:spPr>
            <a:xfrm>
              <a:off x="6666625" y="2069650"/>
              <a:ext cx="20750" cy="25875"/>
            </a:xfrm>
            <a:custGeom>
              <a:avLst/>
              <a:gdLst/>
              <a:ahLst/>
              <a:cxnLst/>
              <a:rect l="l" t="t" r="r" b="b"/>
              <a:pathLst>
                <a:path w="830" h="1035" extrusionOk="0">
                  <a:moveTo>
                    <a:pt x="446" y="0"/>
                  </a:moveTo>
                  <a:cubicBezTo>
                    <a:pt x="241" y="277"/>
                    <a:pt x="0" y="464"/>
                    <a:pt x="27" y="580"/>
                  </a:cubicBezTo>
                  <a:cubicBezTo>
                    <a:pt x="72" y="758"/>
                    <a:pt x="304" y="883"/>
                    <a:pt x="464" y="1035"/>
                  </a:cubicBezTo>
                  <a:cubicBezTo>
                    <a:pt x="589" y="892"/>
                    <a:pt x="803" y="749"/>
                    <a:pt x="821" y="598"/>
                  </a:cubicBezTo>
                  <a:cubicBezTo>
                    <a:pt x="830" y="446"/>
                    <a:pt x="634" y="277"/>
                    <a:pt x="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6"/>
            <p:cNvSpPr/>
            <p:nvPr/>
          </p:nvSpPr>
          <p:spPr>
            <a:xfrm>
              <a:off x="7015425" y="1842125"/>
              <a:ext cx="26125" cy="19700"/>
            </a:xfrm>
            <a:custGeom>
              <a:avLst/>
              <a:gdLst/>
              <a:ahLst/>
              <a:cxnLst/>
              <a:rect l="l" t="t" r="r" b="b"/>
              <a:pathLst>
                <a:path w="1045" h="788" extrusionOk="0">
                  <a:moveTo>
                    <a:pt x="455" y="1"/>
                  </a:moveTo>
                  <a:cubicBezTo>
                    <a:pt x="449" y="1"/>
                    <a:pt x="443" y="1"/>
                    <a:pt x="438" y="2"/>
                  </a:cubicBezTo>
                  <a:cubicBezTo>
                    <a:pt x="277" y="20"/>
                    <a:pt x="143" y="251"/>
                    <a:pt x="1" y="385"/>
                  </a:cubicBezTo>
                  <a:cubicBezTo>
                    <a:pt x="143" y="528"/>
                    <a:pt x="268" y="760"/>
                    <a:pt x="429" y="787"/>
                  </a:cubicBezTo>
                  <a:cubicBezTo>
                    <a:pt x="435" y="787"/>
                    <a:pt x="441" y="788"/>
                    <a:pt x="447" y="788"/>
                  </a:cubicBezTo>
                  <a:cubicBezTo>
                    <a:pt x="586" y="788"/>
                    <a:pt x="762" y="592"/>
                    <a:pt x="1045" y="412"/>
                  </a:cubicBezTo>
                  <a:cubicBezTo>
                    <a:pt x="762" y="206"/>
                    <a:pt x="594" y="1"/>
                    <a:pt x="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6"/>
            <p:cNvSpPr/>
            <p:nvPr/>
          </p:nvSpPr>
          <p:spPr>
            <a:xfrm>
              <a:off x="6435350" y="1842125"/>
              <a:ext cx="25225" cy="19675"/>
            </a:xfrm>
            <a:custGeom>
              <a:avLst/>
              <a:gdLst/>
              <a:ahLst/>
              <a:cxnLst/>
              <a:rect l="l" t="t" r="r" b="b"/>
              <a:pathLst>
                <a:path w="1009" h="787" extrusionOk="0">
                  <a:moveTo>
                    <a:pt x="402" y="1"/>
                  </a:moveTo>
                  <a:cubicBezTo>
                    <a:pt x="396" y="1"/>
                    <a:pt x="390" y="1"/>
                    <a:pt x="384" y="2"/>
                  </a:cubicBezTo>
                  <a:cubicBezTo>
                    <a:pt x="232" y="20"/>
                    <a:pt x="0" y="260"/>
                    <a:pt x="0" y="403"/>
                  </a:cubicBezTo>
                  <a:cubicBezTo>
                    <a:pt x="0" y="537"/>
                    <a:pt x="241" y="769"/>
                    <a:pt x="393" y="787"/>
                  </a:cubicBezTo>
                  <a:cubicBezTo>
                    <a:pt x="396" y="787"/>
                    <a:pt x="399" y="787"/>
                    <a:pt x="402" y="787"/>
                  </a:cubicBezTo>
                  <a:cubicBezTo>
                    <a:pt x="552" y="787"/>
                    <a:pt x="729" y="586"/>
                    <a:pt x="1008" y="394"/>
                  </a:cubicBezTo>
                  <a:cubicBezTo>
                    <a:pt x="725" y="206"/>
                    <a:pt x="55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6"/>
            <p:cNvSpPr/>
            <p:nvPr/>
          </p:nvSpPr>
          <p:spPr>
            <a:xfrm>
              <a:off x="6958775" y="1784375"/>
              <a:ext cx="24350" cy="19450"/>
            </a:xfrm>
            <a:custGeom>
              <a:avLst/>
              <a:gdLst/>
              <a:ahLst/>
              <a:cxnLst/>
              <a:rect l="l" t="t" r="r" b="b"/>
              <a:pathLst>
                <a:path w="974" h="778" extrusionOk="0">
                  <a:moveTo>
                    <a:pt x="394" y="1"/>
                  </a:moveTo>
                  <a:cubicBezTo>
                    <a:pt x="391" y="1"/>
                    <a:pt x="388" y="1"/>
                    <a:pt x="384" y="1"/>
                  </a:cubicBezTo>
                  <a:cubicBezTo>
                    <a:pt x="233" y="19"/>
                    <a:pt x="1" y="251"/>
                    <a:pt x="10" y="385"/>
                  </a:cubicBezTo>
                  <a:cubicBezTo>
                    <a:pt x="10" y="527"/>
                    <a:pt x="233" y="759"/>
                    <a:pt x="384" y="777"/>
                  </a:cubicBezTo>
                  <a:cubicBezTo>
                    <a:pt x="387" y="777"/>
                    <a:pt x="390" y="778"/>
                    <a:pt x="393" y="778"/>
                  </a:cubicBezTo>
                  <a:cubicBezTo>
                    <a:pt x="534" y="778"/>
                    <a:pt x="702" y="577"/>
                    <a:pt x="973" y="376"/>
                  </a:cubicBezTo>
                  <a:cubicBezTo>
                    <a:pt x="703" y="193"/>
                    <a:pt x="535" y="1"/>
                    <a:pt x="3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6"/>
            <p:cNvSpPr/>
            <p:nvPr/>
          </p:nvSpPr>
          <p:spPr>
            <a:xfrm>
              <a:off x="6841250" y="1784150"/>
              <a:ext cx="25000" cy="20025"/>
            </a:xfrm>
            <a:custGeom>
              <a:avLst/>
              <a:gdLst/>
              <a:ahLst/>
              <a:cxnLst/>
              <a:rect l="l" t="t" r="r" b="b"/>
              <a:pathLst>
                <a:path w="1000" h="801" extrusionOk="0">
                  <a:moveTo>
                    <a:pt x="472" y="1"/>
                  </a:moveTo>
                  <a:cubicBezTo>
                    <a:pt x="470" y="1"/>
                    <a:pt x="467" y="1"/>
                    <a:pt x="464" y="1"/>
                  </a:cubicBezTo>
                  <a:cubicBezTo>
                    <a:pt x="304" y="1"/>
                    <a:pt x="152" y="215"/>
                    <a:pt x="0" y="331"/>
                  </a:cubicBezTo>
                  <a:cubicBezTo>
                    <a:pt x="143" y="501"/>
                    <a:pt x="259" y="724"/>
                    <a:pt x="429" y="795"/>
                  </a:cubicBezTo>
                  <a:cubicBezTo>
                    <a:pt x="437" y="799"/>
                    <a:pt x="446" y="801"/>
                    <a:pt x="456" y="801"/>
                  </a:cubicBezTo>
                  <a:cubicBezTo>
                    <a:pt x="562" y="801"/>
                    <a:pt x="755" y="592"/>
                    <a:pt x="1000" y="420"/>
                  </a:cubicBezTo>
                  <a:cubicBezTo>
                    <a:pt x="755" y="219"/>
                    <a:pt x="604" y="1"/>
                    <a:pt x="4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6"/>
            <p:cNvSpPr/>
            <p:nvPr/>
          </p:nvSpPr>
          <p:spPr>
            <a:xfrm>
              <a:off x="6609300" y="1784150"/>
              <a:ext cx="24775" cy="19925"/>
            </a:xfrm>
            <a:custGeom>
              <a:avLst/>
              <a:gdLst/>
              <a:ahLst/>
              <a:cxnLst/>
              <a:rect l="l" t="t" r="r" b="b"/>
              <a:pathLst>
                <a:path w="991" h="797" extrusionOk="0">
                  <a:moveTo>
                    <a:pt x="421" y="0"/>
                  </a:moveTo>
                  <a:cubicBezTo>
                    <a:pt x="415" y="0"/>
                    <a:pt x="408" y="0"/>
                    <a:pt x="402" y="1"/>
                  </a:cubicBezTo>
                  <a:cubicBezTo>
                    <a:pt x="259" y="10"/>
                    <a:pt x="1" y="287"/>
                    <a:pt x="27" y="367"/>
                  </a:cubicBezTo>
                  <a:cubicBezTo>
                    <a:pt x="90" y="545"/>
                    <a:pt x="286" y="759"/>
                    <a:pt x="455" y="795"/>
                  </a:cubicBezTo>
                  <a:cubicBezTo>
                    <a:pt x="459" y="796"/>
                    <a:pt x="463" y="796"/>
                    <a:pt x="467" y="796"/>
                  </a:cubicBezTo>
                  <a:cubicBezTo>
                    <a:pt x="583" y="796"/>
                    <a:pt x="749" y="556"/>
                    <a:pt x="991" y="349"/>
                  </a:cubicBezTo>
                  <a:cubicBezTo>
                    <a:pt x="735" y="187"/>
                    <a:pt x="568" y="0"/>
                    <a:pt x="4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6"/>
            <p:cNvSpPr/>
            <p:nvPr/>
          </p:nvSpPr>
          <p:spPr>
            <a:xfrm>
              <a:off x="6492650" y="1784375"/>
              <a:ext cx="25225" cy="19475"/>
            </a:xfrm>
            <a:custGeom>
              <a:avLst/>
              <a:gdLst/>
              <a:ahLst/>
              <a:cxnLst/>
              <a:rect l="l" t="t" r="r" b="b"/>
              <a:pathLst>
                <a:path w="1009" h="779" extrusionOk="0">
                  <a:moveTo>
                    <a:pt x="430" y="1"/>
                  </a:moveTo>
                  <a:cubicBezTo>
                    <a:pt x="426" y="1"/>
                    <a:pt x="423" y="1"/>
                    <a:pt x="420" y="1"/>
                  </a:cubicBezTo>
                  <a:cubicBezTo>
                    <a:pt x="268" y="28"/>
                    <a:pt x="135" y="242"/>
                    <a:pt x="1" y="376"/>
                  </a:cubicBezTo>
                  <a:cubicBezTo>
                    <a:pt x="135" y="519"/>
                    <a:pt x="260" y="750"/>
                    <a:pt x="411" y="777"/>
                  </a:cubicBezTo>
                  <a:cubicBezTo>
                    <a:pt x="417" y="778"/>
                    <a:pt x="422" y="778"/>
                    <a:pt x="428" y="778"/>
                  </a:cubicBezTo>
                  <a:cubicBezTo>
                    <a:pt x="567" y="778"/>
                    <a:pt x="735" y="573"/>
                    <a:pt x="1009" y="385"/>
                  </a:cubicBezTo>
                  <a:cubicBezTo>
                    <a:pt x="730" y="193"/>
                    <a:pt x="570" y="1"/>
                    <a:pt x="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6"/>
            <p:cNvSpPr/>
            <p:nvPr/>
          </p:nvSpPr>
          <p:spPr>
            <a:xfrm>
              <a:off x="6783475" y="1724625"/>
              <a:ext cx="21000" cy="25675"/>
            </a:xfrm>
            <a:custGeom>
              <a:avLst/>
              <a:gdLst/>
              <a:ahLst/>
              <a:cxnLst/>
              <a:rect l="l" t="t" r="r" b="b"/>
              <a:pathLst>
                <a:path w="840" h="1027" extrusionOk="0">
                  <a:moveTo>
                    <a:pt x="420" y="0"/>
                  </a:moveTo>
                  <a:cubicBezTo>
                    <a:pt x="277" y="134"/>
                    <a:pt x="54" y="259"/>
                    <a:pt x="28" y="420"/>
                  </a:cubicBezTo>
                  <a:cubicBezTo>
                    <a:pt x="1" y="562"/>
                    <a:pt x="188" y="741"/>
                    <a:pt x="349" y="1026"/>
                  </a:cubicBezTo>
                  <a:cubicBezTo>
                    <a:pt x="581" y="776"/>
                    <a:pt x="839" y="607"/>
                    <a:pt x="822" y="500"/>
                  </a:cubicBezTo>
                  <a:cubicBezTo>
                    <a:pt x="777" y="313"/>
                    <a:pt x="563" y="161"/>
                    <a:pt x="4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6"/>
            <p:cNvSpPr/>
            <p:nvPr/>
          </p:nvSpPr>
          <p:spPr>
            <a:xfrm>
              <a:off x="7074750" y="2016325"/>
              <a:ext cx="20100" cy="25675"/>
            </a:xfrm>
            <a:custGeom>
              <a:avLst/>
              <a:gdLst/>
              <a:ahLst/>
              <a:cxnLst/>
              <a:rect l="l" t="t" r="r" b="b"/>
              <a:pathLst>
                <a:path w="804" h="1027" extrusionOk="0">
                  <a:moveTo>
                    <a:pt x="384" y="1"/>
                  </a:moveTo>
                  <a:cubicBezTo>
                    <a:pt x="251" y="144"/>
                    <a:pt x="27" y="278"/>
                    <a:pt x="19" y="429"/>
                  </a:cubicBezTo>
                  <a:cubicBezTo>
                    <a:pt x="1" y="581"/>
                    <a:pt x="206" y="741"/>
                    <a:pt x="402" y="1027"/>
                  </a:cubicBezTo>
                  <a:cubicBezTo>
                    <a:pt x="590" y="732"/>
                    <a:pt x="804" y="563"/>
                    <a:pt x="786" y="411"/>
                  </a:cubicBezTo>
                  <a:cubicBezTo>
                    <a:pt x="759" y="260"/>
                    <a:pt x="527" y="135"/>
                    <a:pt x="3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6"/>
            <p:cNvSpPr/>
            <p:nvPr/>
          </p:nvSpPr>
          <p:spPr>
            <a:xfrm>
              <a:off x="6550425" y="2191800"/>
              <a:ext cx="26125" cy="19725"/>
            </a:xfrm>
            <a:custGeom>
              <a:avLst/>
              <a:gdLst/>
              <a:ahLst/>
              <a:cxnLst/>
              <a:rect l="l" t="t" r="r" b="b"/>
              <a:pathLst>
                <a:path w="1045" h="789" extrusionOk="0">
                  <a:moveTo>
                    <a:pt x="438" y="0"/>
                  </a:moveTo>
                  <a:cubicBezTo>
                    <a:pt x="429" y="0"/>
                    <a:pt x="420" y="1"/>
                    <a:pt x="411" y="3"/>
                  </a:cubicBezTo>
                  <a:cubicBezTo>
                    <a:pt x="250" y="38"/>
                    <a:pt x="134" y="270"/>
                    <a:pt x="0" y="422"/>
                  </a:cubicBezTo>
                  <a:cubicBezTo>
                    <a:pt x="152" y="547"/>
                    <a:pt x="295" y="779"/>
                    <a:pt x="455" y="788"/>
                  </a:cubicBezTo>
                  <a:cubicBezTo>
                    <a:pt x="458" y="788"/>
                    <a:pt x="461" y="788"/>
                    <a:pt x="464" y="788"/>
                  </a:cubicBezTo>
                  <a:cubicBezTo>
                    <a:pt x="613" y="788"/>
                    <a:pt x="773" y="569"/>
                    <a:pt x="1044" y="351"/>
                  </a:cubicBezTo>
                  <a:cubicBezTo>
                    <a:pt x="760" y="183"/>
                    <a:pt x="577" y="0"/>
                    <a:pt x="4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6"/>
            <p:cNvSpPr/>
            <p:nvPr/>
          </p:nvSpPr>
          <p:spPr>
            <a:xfrm>
              <a:off x="6899450" y="2191850"/>
              <a:ext cx="26350" cy="19675"/>
            </a:xfrm>
            <a:custGeom>
              <a:avLst/>
              <a:gdLst/>
              <a:ahLst/>
              <a:cxnLst/>
              <a:rect l="l" t="t" r="r" b="b"/>
              <a:pathLst>
                <a:path w="1054" h="787" extrusionOk="0">
                  <a:moveTo>
                    <a:pt x="456" y="1"/>
                  </a:moveTo>
                  <a:cubicBezTo>
                    <a:pt x="453" y="1"/>
                    <a:pt x="450" y="1"/>
                    <a:pt x="447" y="1"/>
                  </a:cubicBezTo>
                  <a:cubicBezTo>
                    <a:pt x="286" y="19"/>
                    <a:pt x="152" y="242"/>
                    <a:pt x="1" y="375"/>
                  </a:cubicBezTo>
                  <a:cubicBezTo>
                    <a:pt x="135" y="518"/>
                    <a:pt x="260" y="759"/>
                    <a:pt x="411" y="786"/>
                  </a:cubicBezTo>
                  <a:cubicBezTo>
                    <a:pt x="418" y="787"/>
                    <a:pt x="424" y="787"/>
                    <a:pt x="431" y="787"/>
                  </a:cubicBezTo>
                  <a:cubicBezTo>
                    <a:pt x="578" y="787"/>
                    <a:pt x="755" y="599"/>
                    <a:pt x="1053" y="420"/>
                  </a:cubicBezTo>
                  <a:cubicBezTo>
                    <a:pt x="765" y="210"/>
                    <a:pt x="605" y="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6"/>
            <p:cNvSpPr/>
            <p:nvPr/>
          </p:nvSpPr>
          <p:spPr>
            <a:xfrm>
              <a:off x="6725050" y="1667300"/>
              <a:ext cx="25900" cy="19725"/>
            </a:xfrm>
            <a:custGeom>
              <a:avLst/>
              <a:gdLst/>
              <a:ahLst/>
              <a:cxnLst/>
              <a:rect l="l" t="t" r="r" b="b"/>
              <a:pathLst>
                <a:path w="1036" h="789" extrusionOk="0">
                  <a:moveTo>
                    <a:pt x="456" y="1"/>
                  </a:moveTo>
                  <a:cubicBezTo>
                    <a:pt x="304" y="10"/>
                    <a:pt x="152" y="233"/>
                    <a:pt x="1" y="366"/>
                  </a:cubicBezTo>
                  <a:cubicBezTo>
                    <a:pt x="125" y="518"/>
                    <a:pt x="241" y="759"/>
                    <a:pt x="393" y="786"/>
                  </a:cubicBezTo>
                  <a:cubicBezTo>
                    <a:pt x="403" y="787"/>
                    <a:pt x="413" y="788"/>
                    <a:pt x="423" y="788"/>
                  </a:cubicBezTo>
                  <a:cubicBezTo>
                    <a:pt x="569" y="788"/>
                    <a:pt x="752" y="614"/>
                    <a:pt x="1035" y="447"/>
                  </a:cubicBezTo>
                  <a:cubicBezTo>
                    <a:pt x="759" y="224"/>
                    <a:pt x="607" y="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6"/>
            <p:cNvSpPr/>
            <p:nvPr/>
          </p:nvSpPr>
          <p:spPr>
            <a:xfrm>
              <a:off x="6899450" y="1842150"/>
              <a:ext cx="26125" cy="19675"/>
            </a:xfrm>
            <a:custGeom>
              <a:avLst/>
              <a:gdLst/>
              <a:ahLst/>
              <a:cxnLst/>
              <a:rect l="l" t="t" r="r" b="b"/>
              <a:pathLst>
                <a:path w="1045" h="787" extrusionOk="0">
                  <a:moveTo>
                    <a:pt x="456" y="1"/>
                  </a:moveTo>
                  <a:cubicBezTo>
                    <a:pt x="304" y="10"/>
                    <a:pt x="152" y="233"/>
                    <a:pt x="1" y="366"/>
                  </a:cubicBezTo>
                  <a:cubicBezTo>
                    <a:pt x="135" y="509"/>
                    <a:pt x="251" y="759"/>
                    <a:pt x="402" y="786"/>
                  </a:cubicBezTo>
                  <a:cubicBezTo>
                    <a:pt x="409" y="787"/>
                    <a:pt x="416" y="787"/>
                    <a:pt x="423" y="787"/>
                  </a:cubicBezTo>
                  <a:cubicBezTo>
                    <a:pt x="571" y="787"/>
                    <a:pt x="755" y="608"/>
                    <a:pt x="1045" y="438"/>
                  </a:cubicBezTo>
                  <a:cubicBezTo>
                    <a:pt x="768" y="224"/>
                    <a:pt x="607" y="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6"/>
            <p:cNvSpPr/>
            <p:nvPr/>
          </p:nvSpPr>
          <p:spPr>
            <a:xfrm>
              <a:off x="6550425" y="1842125"/>
              <a:ext cx="26350" cy="19700"/>
            </a:xfrm>
            <a:custGeom>
              <a:avLst/>
              <a:gdLst/>
              <a:ahLst/>
              <a:cxnLst/>
              <a:rect l="l" t="t" r="r" b="b"/>
              <a:pathLst>
                <a:path w="1054" h="788" extrusionOk="0">
                  <a:moveTo>
                    <a:pt x="454" y="1"/>
                  </a:moveTo>
                  <a:cubicBezTo>
                    <a:pt x="449" y="1"/>
                    <a:pt x="443" y="1"/>
                    <a:pt x="437" y="2"/>
                  </a:cubicBezTo>
                  <a:cubicBezTo>
                    <a:pt x="277" y="20"/>
                    <a:pt x="143" y="251"/>
                    <a:pt x="0" y="394"/>
                  </a:cubicBezTo>
                  <a:cubicBezTo>
                    <a:pt x="143" y="528"/>
                    <a:pt x="268" y="760"/>
                    <a:pt x="429" y="787"/>
                  </a:cubicBezTo>
                  <a:cubicBezTo>
                    <a:pt x="435" y="787"/>
                    <a:pt x="441" y="788"/>
                    <a:pt x="447" y="788"/>
                  </a:cubicBezTo>
                  <a:cubicBezTo>
                    <a:pt x="594" y="788"/>
                    <a:pt x="762" y="591"/>
                    <a:pt x="1053" y="403"/>
                  </a:cubicBezTo>
                  <a:cubicBezTo>
                    <a:pt x="762" y="206"/>
                    <a:pt x="594" y="1"/>
                    <a:pt x="4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6"/>
            <p:cNvSpPr/>
            <p:nvPr/>
          </p:nvSpPr>
          <p:spPr>
            <a:xfrm>
              <a:off x="6666625" y="2302925"/>
              <a:ext cx="20525" cy="23250"/>
            </a:xfrm>
            <a:custGeom>
              <a:avLst/>
              <a:gdLst/>
              <a:ahLst/>
              <a:cxnLst/>
              <a:rect l="l" t="t" r="r" b="b"/>
              <a:pathLst>
                <a:path w="821" h="930" extrusionOk="0">
                  <a:moveTo>
                    <a:pt x="482" y="0"/>
                  </a:moveTo>
                  <a:cubicBezTo>
                    <a:pt x="259" y="277"/>
                    <a:pt x="125" y="420"/>
                    <a:pt x="0" y="571"/>
                  </a:cubicBezTo>
                  <a:cubicBezTo>
                    <a:pt x="152" y="696"/>
                    <a:pt x="286" y="884"/>
                    <a:pt x="446" y="928"/>
                  </a:cubicBezTo>
                  <a:cubicBezTo>
                    <a:pt x="451" y="929"/>
                    <a:pt x="455" y="929"/>
                    <a:pt x="460" y="929"/>
                  </a:cubicBezTo>
                  <a:cubicBezTo>
                    <a:pt x="575" y="929"/>
                    <a:pt x="821" y="736"/>
                    <a:pt x="812" y="634"/>
                  </a:cubicBezTo>
                  <a:cubicBezTo>
                    <a:pt x="812" y="464"/>
                    <a:pt x="651" y="304"/>
                    <a:pt x="4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6"/>
            <p:cNvSpPr/>
            <p:nvPr/>
          </p:nvSpPr>
          <p:spPr>
            <a:xfrm>
              <a:off x="6958125" y="1668175"/>
              <a:ext cx="25650" cy="18325"/>
            </a:xfrm>
            <a:custGeom>
              <a:avLst/>
              <a:gdLst/>
              <a:ahLst/>
              <a:cxnLst/>
              <a:rect l="l" t="t" r="r" b="b"/>
              <a:pathLst>
                <a:path w="1026" h="733" extrusionOk="0">
                  <a:moveTo>
                    <a:pt x="395" y="1"/>
                  </a:moveTo>
                  <a:cubicBezTo>
                    <a:pt x="391" y="1"/>
                    <a:pt x="387" y="1"/>
                    <a:pt x="384" y="1"/>
                  </a:cubicBezTo>
                  <a:cubicBezTo>
                    <a:pt x="241" y="19"/>
                    <a:pt x="62" y="242"/>
                    <a:pt x="18" y="412"/>
                  </a:cubicBezTo>
                  <a:cubicBezTo>
                    <a:pt x="0" y="492"/>
                    <a:pt x="259" y="733"/>
                    <a:pt x="384" y="733"/>
                  </a:cubicBezTo>
                  <a:cubicBezTo>
                    <a:pt x="553" y="733"/>
                    <a:pt x="714" y="563"/>
                    <a:pt x="1026" y="376"/>
                  </a:cubicBezTo>
                  <a:cubicBezTo>
                    <a:pt x="721" y="184"/>
                    <a:pt x="552" y="1"/>
                    <a:pt x="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6"/>
            <p:cNvSpPr/>
            <p:nvPr/>
          </p:nvSpPr>
          <p:spPr>
            <a:xfrm>
              <a:off x="7015650" y="2191200"/>
              <a:ext cx="21650" cy="18525"/>
            </a:xfrm>
            <a:custGeom>
              <a:avLst/>
              <a:gdLst/>
              <a:ahLst/>
              <a:cxnLst/>
              <a:rect l="l" t="t" r="r" b="b"/>
              <a:pathLst>
                <a:path w="866" h="741" extrusionOk="0">
                  <a:moveTo>
                    <a:pt x="723" y="0"/>
                  </a:moveTo>
                  <a:cubicBezTo>
                    <a:pt x="500" y="71"/>
                    <a:pt x="250" y="116"/>
                    <a:pt x="54" y="241"/>
                  </a:cubicBezTo>
                  <a:cubicBezTo>
                    <a:pt x="1" y="277"/>
                    <a:pt x="117" y="562"/>
                    <a:pt x="152" y="740"/>
                  </a:cubicBezTo>
                  <a:lnTo>
                    <a:pt x="866" y="375"/>
                  </a:lnTo>
                  <a:cubicBezTo>
                    <a:pt x="821" y="250"/>
                    <a:pt x="777" y="125"/>
                    <a:pt x="7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6"/>
            <p:cNvSpPr/>
            <p:nvPr/>
          </p:nvSpPr>
          <p:spPr>
            <a:xfrm>
              <a:off x="6959000" y="2017725"/>
              <a:ext cx="24350" cy="18275"/>
            </a:xfrm>
            <a:custGeom>
              <a:avLst/>
              <a:gdLst/>
              <a:ahLst/>
              <a:cxnLst/>
              <a:rect l="l" t="t" r="r" b="b"/>
              <a:pathLst>
                <a:path w="974" h="731" extrusionOk="0">
                  <a:moveTo>
                    <a:pt x="366" y="0"/>
                  </a:moveTo>
                  <a:cubicBezTo>
                    <a:pt x="351" y="0"/>
                    <a:pt x="336" y="3"/>
                    <a:pt x="322" y="7"/>
                  </a:cubicBezTo>
                  <a:cubicBezTo>
                    <a:pt x="179" y="43"/>
                    <a:pt x="27" y="275"/>
                    <a:pt x="10" y="445"/>
                  </a:cubicBezTo>
                  <a:cubicBezTo>
                    <a:pt x="1" y="523"/>
                    <a:pt x="249" y="730"/>
                    <a:pt x="377" y="730"/>
                  </a:cubicBezTo>
                  <a:cubicBezTo>
                    <a:pt x="379" y="730"/>
                    <a:pt x="382" y="730"/>
                    <a:pt x="384" y="730"/>
                  </a:cubicBezTo>
                  <a:cubicBezTo>
                    <a:pt x="536" y="712"/>
                    <a:pt x="679" y="534"/>
                    <a:pt x="973" y="311"/>
                  </a:cubicBezTo>
                  <a:cubicBezTo>
                    <a:pt x="678" y="159"/>
                    <a:pt x="497" y="0"/>
                    <a:pt x="3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6"/>
            <p:cNvSpPr/>
            <p:nvPr/>
          </p:nvSpPr>
          <p:spPr>
            <a:xfrm>
              <a:off x="6493775" y="2011650"/>
              <a:ext cx="18975" cy="24350"/>
            </a:xfrm>
            <a:custGeom>
              <a:avLst/>
              <a:gdLst/>
              <a:ahLst/>
              <a:cxnLst/>
              <a:rect l="l" t="t" r="r" b="b"/>
              <a:pathLst>
                <a:path w="759" h="974" extrusionOk="0">
                  <a:moveTo>
                    <a:pt x="366" y="1"/>
                  </a:moveTo>
                  <a:cubicBezTo>
                    <a:pt x="170" y="313"/>
                    <a:pt x="0" y="473"/>
                    <a:pt x="0" y="625"/>
                  </a:cubicBezTo>
                  <a:cubicBezTo>
                    <a:pt x="9" y="746"/>
                    <a:pt x="225" y="974"/>
                    <a:pt x="320" y="974"/>
                  </a:cubicBezTo>
                  <a:cubicBezTo>
                    <a:pt x="324" y="974"/>
                    <a:pt x="327" y="974"/>
                    <a:pt x="330" y="973"/>
                  </a:cubicBezTo>
                  <a:cubicBezTo>
                    <a:pt x="491" y="937"/>
                    <a:pt x="705" y="768"/>
                    <a:pt x="732" y="616"/>
                  </a:cubicBezTo>
                  <a:cubicBezTo>
                    <a:pt x="759" y="482"/>
                    <a:pt x="562" y="313"/>
                    <a:pt x="3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 name="Google Shape;151;p6"/>
          <p:cNvGrpSpPr/>
          <p:nvPr/>
        </p:nvGrpSpPr>
        <p:grpSpPr>
          <a:xfrm>
            <a:off x="3369475" y="251833"/>
            <a:ext cx="439600" cy="92225"/>
            <a:chOff x="3587525" y="2768675"/>
            <a:chExt cx="439600" cy="92225"/>
          </a:xfrm>
        </p:grpSpPr>
        <p:sp>
          <p:nvSpPr>
            <p:cNvPr id="152" name="Google Shape;152;p6"/>
            <p:cNvSpPr/>
            <p:nvPr/>
          </p:nvSpPr>
          <p:spPr>
            <a:xfrm>
              <a:off x="3810775" y="2768675"/>
              <a:ext cx="216350" cy="82925"/>
            </a:xfrm>
            <a:custGeom>
              <a:avLst/>
              <a:gdLst/>
              <a:ahLst/>
              <a:cxnLst/>
              <a:rect l="l" t="t" r="r" b="b"/>
              <a:pathLst>
                <a:path w="8654" h="3317" extrusionOk="0">
                  <a:moveTo>
                    <a:pt x="3509" y="1"/>
                  </a:moveTo>
                  <a:cubicBezTo>
                    <a:pt x="2233" y="1"/>
                    <a:pt x="964" y="620"/>
                    <a:pt x="0" y="1844"/>
                  </a:cubicBezTo>
                  <a:cubicBezTo>
                    <a:pt x="2908" y="2344"/>
                    <a:pt x="5719" y="2817"/>
                    <a:pt x="8654" y="3316"/>
                  </a:cubicBezTo>
                  <a:cubicBezTo>
                    <a:pt x="7815" y="2513"/>
                    <a:pt x="7119" y="1808"/>
                    <a:pt x="6388" y="1157"/>
                  </a:cubicBezTo>
                  <a:cubicBezTo>
                    <a:pt x="5520" y="384"/>
                    <a:pt x="4512" y="1"/>
                    <a:pt x="35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6"/>
            <p:cNvSpPr/>
            <p:nvPr/>
          </p:nvSpPr>
          <p:spPr>
            <a:xfrm>
              <a:off x="3587525" y="2778200"/>
              <a:ext cx="215250" cy="82700"/>
            </a:xfrm>
            <a:custGeom>
              <a:avLst/>
              <a:gdLst/>
              <a:ahLst/>
              <a:cxnLst/>
              <a:rect l="l" t="t" r="r" b="b"/>
              <a:pathLst>
                <a:path w="8610" h="3308" extrusionOk="0">
                  <a:moveTo>
                    <a:pt x="0" y="0"/>
                  </a:moveTo>
                  <a:lnTo>
                    <a:pt x="0" y="0"/>
                  </a:lnTo>
                  <a:cubicBezTo>
                    <a:pt x="955" y="892"/>
                    <a:pt x="1704" y="1677"/>
                    <a:pt x="2543" y="2355"/>
                  </a:cubicBezTo>
                  <a:cubicBezTo>
                    <a:pt x="3318" y="2998"/>
                    <a:pt x="4254" y="3308"/>
                    <a:pt x="5181" y="3308"/>
                  </a:cubicBezTo>
                  <a:cubicBezTo>
                    <a:pt x="6516" y="3308"/>
                    <a:pt x="7830" y="2665"/>
                    <a:pt x="8609" y="1454"/>
                  </a:cubicBezTo>
                  <a:cubicBezTo>
                    <a:pt x="5745" y="972"/>
                    <a:pt x="2962" y="50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 name="Google Shape;154;p6"/>
          <p:cNvSpPr/>
          <p:nvPr/>
        </p:nvSpPr>
        <p:spPr>
          <a:xfrm rot="10800000">
            <a:off x="1856150" y="4941506"/>
            <a:ext cx="266775" cy="229750"/>
          </a:xfrm>
          <a:custGeom>
            <a:avLst/>
            <a:gdLst/>
            <a:ahLst/>
            <a:cxnLst/>
            <a:rect l="l" t="t" r="r" b="b"/>
            <a:pathLst>
              <a:path w="10671" h="9190" extrusionOk="0">
                <a:moveTo>
                  <a:pt x="1" y="1"/>
                </a:moveTo>
                <a:cubicBezTo>
                  <a:pt x="1794" y="3087"/>
                  <a:pt x="3534" y="6085"/>
                  <a:pt x="5336" y="9189"/>
                </a:cubicBezTo>
                <a:cubicBezTo>
                  <a:pt x="7147" y="6076"/>
                  <a:pt x="8886" y="3087"/>
                  <a:pt x="106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6"/>
          <p:cNvSpPr/>
          <p:nvPr/>
        </p:nvSpPr>
        <p:spPr>
          <a:xfrm rot="10800000">
            <a:off x="2169950" y="4941281"/>
            <a:ext cx="266325" cy="229750"/>
          </a:xfrm>
          <a:custGeom>
            <a:avLst/>
            <a:gdLst/>
            <a:ahLst/>
            <a:cxnLst/>
            <a:rect l="l" t="t" r="r" b="b"/>
            <a:pathLst>
              <a:path w="10653" h="9190" extrusionOk="0">
                <a:moveTo>
                  <a:pt x="1" y="0"/>
                </a:moveTo>
                <a:cubicBezTo>
                  <a:pt x="1785" y="3078"/>
                  <a:pt x="3516" y="6058"/>
                  <a:pt x="5327" y="9189"/>
                </a:cubicBezTo>
                <a:cubicBezTo>
                  <a:pt x="7129" y="6085"/>
                  <a:pt x="8868" y="3078"/>
                  <a:pt x="106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6"/>
          <p:cNvSpPr/>
          <p:nvPr/>
        </p:nvSpPr>
        <p:spPr>
          <a:xfrm rot="10800000">
            <a:off x="1542575" y="4941281"/>
            <a:ext cx="266550" cy="229750"/>
          </a:xfrm>
          <a:custGeom>
            <a:avLst/>
            <a:gdLst/>
            <a:ahLst/>
            <a:cxnLst/>
            <a:rect l="l" t="t" r="r" b="b"/>
            <a:pathLst>
              <a:path w="10662" h="9190" extrusionOk="0">
                <a:moveTo>
                  <a:pt x="1" y="0"/>
                </a:moveTo>
                <a:cubicBezTo>
                  <a:pt x="1785" y="3078"/>
                  <a:pt x="3516" y="6058"/>
                  <a:pt x="5336" y="9189"/>
                </a:cubicBezTo>
                <a:cubicBezTo>
                  <a:pt x="7129" y="6085"/>
                  <a:pt x="8868" y="3078"/>
                  <a:pt x="106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 name="Google Shape;157;p6"/>
          <p:cNvGrpSpPr/>
          <p:nvPr/>
        </p:nvGrpSpPr>
        <p:grpSpPr>
          <a:xfrm>
            <a:off x="141524" y="4213647"/>
            <a:ext cx="230865" cy="680822"/>
            <a:chOff x="231825" y="539500"/>
            <a:chExt cx="332228" cy="979741"/>
          </a:xfrm>
        </p:grpSpPr>
        <p:sp>
          <p:nvSpPr>
            <p:cNvPr id="158" name="Google Shape;158;p6"/>
            <p:cNvSpPr/>
            <p:nvPr/>
          </p:nvSpPr>
          <p:spPr>
            <a:xfrm>
              <a:off x="232425" y="1321812"/>
              <a:ext cx="331508" cy="197429"/>
            </a:xfrm>
            <a:custGeom>
              <a:avLst/>
              <a:gdLst/>
              <a:ahLst/>
              <a:cxnLst/>
              <a:rect l="l" t="t" r="r" b="b"/>
              <a:pathLst>
                <a:path w="24846" h="14797" extrusionOk="0">
                  <a:moveTo>
                    <a:pt x="12441" y="0"/>
                  </a:moveTo>
                  <a:cubicBezTo>
                    <a:pt x="5807" y="0"/>
                    <a:pt x="107" y="5467"/>
                    <a:pt x="18" y="11892"/>
                  </a:cubicBezTo>
                  <a:cubicBezTo>
                    <a:pt x="0" y="13489"/>
                    <a:pt x="509" y="14702"/>
                    <a:pt x="2204" y="14792"/>
                  </a:cubicBezTo>
                  <a:cubicBezTo>
                    <a:pt x="2266" y="14795"/>
                    <a:pt x="2327" y="14797"/>
                    <a:pt x="2387" y="14797"/>
                  </a:cubicBezTo>
                  <a:cubicBezTo>
                    <a:pt x="3916" y="14797"/>
                    <a:pt x="4582" y="13714"/>
                    <a:pt x="4728" y="12169"/>
                  </a:cubicBezTo>
                  <a:cubicBezTo>
                    <a:pt x="5148" y="7780"/>
                    <a:pt x="8279" y="4755"/>
                    <a:pt x="12374" y="4711"/>
                  </a:cubicBezTo>
                  <a:cubicBezTo>
                    <a:pt x="12403" y="4711"/>
                    <a:pt x="12433" y="4710"/>
                    <a:pt x="12463" y="4710"/>
                  </a:cubicBezTo>
                  <a:cubicBezTo>
                    <a:pt x="16550" y="4710"/>
                    <a:pt x="19674" y="7750"/>
                    <a:pt x="20144" y="12240"/>
                  </a:cubicBezTo>
                  <a:cubicBezTo>
                    <a:pt x="20295" y="13763"/>
                    <a:pt x="20986" y="14794"/>
                    <a:pt x="22464" y="14794"/>
                  </a:cubicBezTo>
                  <a:cubicBezTo>
                    <a:pt x="22553" y="14794"/>
                    <a:pt x="22645" y="14790"/>
                    <a:pt x="22740" y="14783"/>
                  </a:cubicBezTo>
                  <a:cubicBezTo>
                    <a:pt x="24301" y="14667"/>
                    <a:pt x="24845" y="13543"/>
                    <a:pt x="24845" y="12008"/>
                  </a:cubicBezTo>
                  <a:cubicBezTo>
                    <a:pt x="24836" y="5594"/>
                    <a:pt x="19136" y="27"/>
                    <a:pt x="12490" y="1"/>
                  </a:cubicBezTo>
                  <a:cubicBezTo>
                    <a:pt x="12473" y="0"/>
                    <a:pt x="12457" y="0"/>
                    <a:pt x="1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6"/>
            <p:cNvSpPr/>
            <p:nvPr/>
          </p:nvSpPr>
          <p:spPr>
            <a:xfrm>
              <a:off x="231825" y="539500"/>
              <a:ext cx="332228" cy="197669"/>
            </a:xfrm>
            <a:custGeom>
              <a:avLst/>
              <a:gdLst/>
              <a:ahLst/>
              <a:cxnLst/>
              <a:rect l="l" t="t" r="r" b="b"/>
              <a:pathLst>
                <a:path w="24900" h="14815" extrusionOk="0">
                  <a:moveTo>
                    <a:pt x="12485" y="1"/>
                  </a:moveTo>
                  <a:cubicBezTo>
                    <a:pt x="5790" y="1"/>
                    <a:pt x="1" y="5658"/>
                    <a:pt x="63" y="12116"/>
                  </a:cubicBezTo>
                  <a:cubicBezTo>
                    <a:pt x="81" y="13677"/>
                    <a:pt x="705" y="14729"/>
                    <a:pt x="2266" y="14810"/>
                  </a:cubicBezTo>
                  <a:cubicBezTo>
                    <a:pt x="2324" y="14813"/>
                    <a:pt x="2381" y="14814"/>
                    <a:pt x="2437" y="14814"/>
                  </a:cubicBezTo>
                  <a:cubicBezTo>
                    <a:pt x="3874" y="14814"/>
                    <a:pt x="4584" y="13825"/>
                    <a:pt x="4755" y="12356"/>
                  </a:cubicBezTo>
                  <a:cubicBezTo>
                    <a:pt x="5308" y="7709"/>
                    <a:pt x="8306" y="4747"/>
                    <a:pt x="12436" y="4720"/>
                  </a:cubicBezTo>
                  <a:cubicBezTo>
                    <a:pt x="12460" y="4720"/>
                    <a:pt x="12484" y="4720"/>
                    <a:pt x="12508" y="4720"/>
                  </a:cubicBezTo>
                  <a:cubicBezTo>
                    <a:pt x="16594" y="4720"/>
                    <a:pt x="19710" y="7753"/>
                    <a:pt x="20189" y="12276"/>
                  </a:cubicBezTo>
                  <a:cubicBezTo>
                    <a:pt x="20347" y="13768"/>
                    <a:pt x="21031" y="14811"/>
                    <a:pt x="22530" y="14811"/>
                  </a:cubicBezTo>
                  <a:cubicBezTo>
                    <a:pt x="22555" y="14811"/>
                    <a:pt x="22581" y="14810"/>
                    <a:pt x="22606" y="14810"/>
                  </a:cubicBezTo>
                  <a:cubicBezTo>
                    <a:pt x="24284" y="14774"/>
                    <a:pt x="24899" y="13641"/>
                    <a:pt x="24890" y="12009"/>
                  </a:cubicBezTo>
                  <a:cubicBezTo>
                    <a:pt x="24872" y="5594"/>
                    <a:pt x="19163" y="28"/>
                    <a:pt x="12517" y="1"/>
                  </a:cubicBezTo>
                  <a:cubicBezTo>
                    <a:pt x="12506" y="1"/>
                    <a:pt x="12496" y="1"/>
                    <a:pt x="12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6"/>
            <p:cNvSpPr/>
            <p:nvPr/>
          </p:nvSpPr>
          <p:spPr>
            <a:xfrm>
              <a:off x="232652" y="1060922"/>
              <a:ext cx="331401" cy="197109"/>
            </a:xfrm>
            <a:custGeom>
              <a:avLst/>
              <a:gdLst/>
              <a:ahLst/>
              <a:cxnLst/>
              <a:rect l="l" t="t" r="r" b="b"/>
              <a:pathLst>
                <a:path w="24838" h="14773" extrusionOk="0">
                  <a:moveTo>
                    <a:pt x="12422" y="1"/>
                  </a:moveTo>
                  <a:cubicBezTo>
                    <a:pt x="12406" y="1"/>
                    <a:pt x="12390" y="1"/>
                    <a:pt x="12374" y="1"/>
                  </a:cubicBezTo>
                  <a:cubicBezTo>
                    <a:pt x="5719" y="36"/>
                    <a:pt x="1" y="5612"/>
                    <a:pt x="1" y="12026"/>
                  </a:cubicBezTo>
                  <a:cubicBezTo>
                    <a:pt x="10" y="13543"/>
                    <a:pt x="500" y="14658"/>
                    <a:pt x="2133" y="14765"/>
                  </a:cubicBezTo>
                  <a:cubicBezTo>
                    <a:pt x="2213" y="14770"/>
                    <a:pt x="2291" y="14772"/>
                    <a:pt x="2366" y="14772"/>
                  </a:cubicBezTo>
                  <a:cubicBezTo>
                    <a:pt x="3917" y="14772"/>
                    <a:pt x="4549" y="13736"/>
                    <a:pt x="4702" y="12214"/>
                  </a:cubicBezTo>
                  <a:cubicBezTo>
                    <a:pt x="5148" y="7753"/>
                    <a:pt x="8199" y="4818"/>
                    <a:pt x="12357" y="4791"/>
                  </a:cubicBezTo>
                  <a:cubicBezTo>
                    <a:pt x="12376" y="4791"/>
                    <a:pt x="12395" y="4791"/>
                    <a:pt x="12414" y="4791"/>
                  </a:cubicBezTo>
                  <a:cubicBezTo>
                    <a:pt x="16622" y="4791"/>
                    <a:pt x="19629" y="7694"/>
                    <a:pt x="20127" y="12285"/>
                  </a:cubicBezTo>
                  <a:cubicBezTo>
                    <a:pt x="20283" y="13755"/>
                    <a:pt x="20923" y="14767"/>
                    <a:pt x="22452" y="14767"/>
                  </a:cubicBezTo>
                  <a:cubicBezTo>
                    <a:pt x="22491" y="14767"/>
                    <a:pt x="22531" y="14766"/>
                    <a:pt x="22571" y="14765"/>
                  </a:cubicBezTo>
                  <a:cubicBezTo>
                    <a:pt x="24329" y="14711"/>
                    <a:pt x="24837" y="13552"/>
                    <a:pt x="24819" y="11955"/>
                  </a:cubicBezTo>
                  <a:cubicBezTo>
                    <a:pt x="24775" y="5547"/>
                    <a:pt x="19030" y="1"/>
                    <a:pt x="124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6"/>
            <p:cNvSpPr/>
            <p:nvPr/>
          </p:nvSpPr>
          <p:spPr>
            <a:xfrm>
              <a:off x="232652" y="801111"/>
              <a:ext cx="331281" cy="196308"/>
            </a:xfrm>
            <a:custGeom>
              <a:avLst/>
              <a:gdLst/>
              <a:ahLst/>
              <a:cxnLst/>
              <a:rect l="l" t="t" r="r" b="b"/>
              <a:pathLst>
                <a:path w="24829" h="14713" extrusionOk="0">
                  <a:moveTo>
                    <a:pt x="12419" y="0"/>
                  </a:moveTo>
                  <a:cubicBezTo>
                    <a:pt x="5701" y="0"/>
                    <a:pt x="19" y="5478"/>
                    <a:pt x="1" y="11928"/>
                  </a:cubicBezTo>
                  <a:cubicBezTo>
                    <a:pt x="1" y="13453"/>
                    <a:pt x="500" y="14586"/>
                    <a:pt x="2106" y="14702"/>
                  </a:cubicBezTo>
                  <a:cubicBezTo>
                    <a:pt x="2198" y="14709"/>
                    <a:pt x="2287" y="14712"/>
                    <a:pt x="2373" y="14712"/>
                  </a:cubicBezTo>
                  <a:cubicBezTo>
                    <a:pt x="3864" y="14712"/>
                    <a:pt x="4550" y="13704"/>
                    <a:pt x="4702" y="12177"/>
                  </a:cubicBezTo>
                  <a:cubicBezTo>
                    <a:pt x="5166" y="7699"/>
                    <a:pt x="8208" y="4737"/>
                    <a:pt x="12312" y="4702"/>
                  </a:cubicBezTo>
                  <a:cubicBezTo>
                    <a:pt x="12343" y="4701"/>
                    <a:pt x="12375" y="4701"/>
                    <a:pt x="12406" y="4701"/>
                  </a:cubicBezTo>
                  <a:cubicBezTo>
                    <a:pt x="16578" y="4701"/>
                    <a:pt x="19657" y="7653"/>
                    <a:pt x="20118" y="12168"/>
                  </a:cubicBezTo>
                  <a:cubicBezTo>
                    <a:pt x="20278" y="13703"/>
                    <a:pt x="20965" y="14712"/>
                    <a:pt x="22456" y="14712"/>
                  </a:cubicBezTo>
                  <a:cubicBezTo>
                    <a:pt x="22542" y="14712"/>
                    <a:pt x="22631" y="14709"/>
                    <a:pt x="22723" y="14702"/>
                  </a:cubicBezTo>
                  <a:cubicBezTo>
                    <a:pt x="24329" y="14586"/>
                    <a:pt x="24828" y="13453"/>
                    <a:pt x="24828" y="11936"/>
                  </a:cubicBezTo>
                  <a:cubicBezTo>
                    <a:pt x="24810" y="5487"/>
                    <a:pt x="19128" y="0"/>
                    <a:pt x="12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2" name="Google Shape;162;p6"/>
          <p:cNvSpPr/>
          <p:nvPr/>
        </p:nvSpPr>
        <p:spPr>
          <a:xfrm>
            <a:off x="8195114" y="4608575"/>
            <a:ext cx="365972" cy="298997"/>
          </a:xfrm>
          <a:custGeom>
            <a:avLst/>
            <a:gdLst/>
            <a:ahLst/>
            <a:cxnLst/>
            <a:rect l="l" t="t" r="r" b="b"/>
            <a:pathLst>
              <a:path w="20136" h="16451" extrusionOk="0">
                <a:moveTo>
                  <a:pt x="12196" y="1187"/>
                </a:moveTo>
                <a:cubicBezTo>
                  <a:pt x="14515" y="3515"/>
                  <a:pt x="16853" y="5861"/>
                  <a:pt x="19110" y="8127"/>
                </a:cubicBezTo>
                <a:cubicBezTo>
                  <a:pt x="16772" y="10465"/>
                  <a:pt x="14408" y="12838"/>
                  <a:pt x="12062" y="15175"/>
                </a:cubicBezTo>
                <a:cubicBezTo>
                  <a:pt x="11696" y="14800"/>
                  <a:pt x="11197" y="14301"/>
                  <a:pt x="10679" y="13774"/>
                </a:cubicBezTo>
                <a:cubicBezTo>
                  <a:pt x="12463" y="11990"/>
                  <a:pt x="14292" y="10161"/>
                  <a:pt x="16139" y="8324"/>
                </a:cubicBezTo>
                <a:cubicBezTo>
                  <a:pt x="14230" y="6432"/>
                  <a:pt x="12401" y="4604"/>
                  <a:pt x="10536" y="2739"/>
                </a:cubicBezTo>
                <a:cubicBezTo>
                  <a:pt x="11143" y="2177"/>
                  <a:pt x="11660" y="1695"/>
                  <a:pt x="12196" y="1187"/>
                </a:cubicBezTo>
                <a:close/>
                <a:moveTo>
                  <a:pt x="11973" y="0"/>
                </a:moveTo>
                <a:cubicBezTo>
                  <a:pt x="11357" y="723"/>
                  <a:pt x="10742" y="1428"/>
                  <a:pt x="10046" y="2239"/>
                </a:cubicBezTo>
                <a:cubicBezTo>
                  <a:pt x="9323" y="1446"/>
                  <a:pt x="8699" y="759"/>
                  <a:pt x="8119" y="125"/>
                </a:cubicBezTo>
                <a:cubicBezTo>
                  <a:pt x="5335" y="2909"/>
                  <a:pt x="2650" y="5603"/>
                  <a:pt x="1" y="8243"/>
                </a:cubicBezTo>
                <a:cubicBezTo>
                  <a:pt x="2641" y="10884"/>
                  <a:pt x="5335" y="13578"/>
                  <a:pt x="8208" y="16451"/>
                </a:cubicBezTo>
                <a:cubicBezTo>
                  <a:pt x="8779" y="15782"/>
                  <a:pt x="9403" y="15059"/>
                  <a:pt x="10180" y="14158"/>
                </a:cubicBezTo>
                <a:cubicBezTo>
                  <a:pt x="10902" y="14979"/>
                  <a:pt x="11518" y="15683"/>
                  <a:pt x="12026" y="16263"/>
                </a:cubicBezTo>
                <a:cubicBezTo>
                  <a:pt x="14774" y="13516"/>
                  <a:pt x="17468" y="10830"/>
                  <a:pt x="20135" y="8154"/>
                </a:cubicBezTo>
                <a:cubicBezTo>
                  <a:pt x="17522" y="5549"/>
                  <a:pt x="14845" y="2873"/>
                  <a:pt x="119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63"/>
        <p:cNvGrpSpPr/>
        <p:nvPr/>
      </p:nvGrpSpPr>
      <p:grpSpPr>
        <a:xfrm>
          <a:off x="0" y="0"/>
          <a:ext cx="0" cy="0"/>
          <a:chOff x="0" y="0"/>
          <a:chExt cx="0" cy="0"/>
        </a:xfrm>
      </p:grpSpPr>
      <p:sp>
        <p:nvSpPr>
          <p:cNvPr id="164" name="Google Shape;164;p7"/>
          <p:cNvSpPr txBox="1">
            <a:spLocks noGrp="1"/>
          </p:cNvSpPr>
          <p:nvPr>
            <p:ph type="title"/>
          </p:nvPr>
        </p:nvSpPr>
        <p:spPr>
          <a:xfrm>
            <a:off x="720000" y="637700"/>
            <a:ext cx="6266400" cy="5727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65" name="Google Shape;165;p7"/>
          <p:cNvSpPr txBox="1">
            <a:spLocks noGrp="1"/>
          </p:cNvSpPr>
          <p:nvPr>
            <p:ph type="subTitle" idx="1"/>
          </p:nvPr>
        </p:nvSpPr>
        <p:spPr>
          <a:xfrm>
            <a:off x="720000" y="1347250"/>
            <a:ext cx="7324500" cy="31734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Font typeface="Nunito Light"/>
              <a:buChar char="●"/>
              <a:defRPr sz="1600"/>
            </a:lvl1pPr>
            <a:lvl2pPr lvl="1" algn="ctr" rtl="0">
              <a:lnSpc>
                <a:spcPct val="100000"/>
              </a:lnSpc>
              <a:spcBef>
                <a:spcPts val="0"/>
              </a:spcBef>
              <a:spcAft>
                <a:spcPts val="0"/>
              </a:spcAft>
              <a:buClr>
                <a:srgbClr val="E76A28"/>
              </a:buClr>
              <a:buSzPts val="1600"/>
              <a:buFont typeface="Nunito Light"/>
              <a:buChar char="○"/>
              <a:defRPr/>
            </a:lvl2pPr>
            <a:lvl3pPr lvl="2" algn="ctr" rtl="0">
              <a:lnSpc>
                <a:spcPct val="100000"/>
              </a:lnSpc>
              <a:spcBef>
                <a:spcPts val="1600"/>
              </a:spcBef>
              <a:spcAft>
                <a:spcPts val="0"/>
              </a:spcAft>
              <a:buClr>
                <a:srgbClr val="E76A28"/>
              </a:buClr>
              <a:buSzPts val="1500"/>
              <a:buFont typeface="Nunito Light"/>
              <a:buChar char="■"/>
              <a:defRPr/>
            </a:lvl3pPr>
            <a:lvl4pPr lvl="3" algn="ctr" rtl="0">
              <a:lnSpc>
                <a:spcPct val="100000"/>
              </a:lnSpc>
              <a:spcBef>
                <a:spcPts val="1600"/>
              </a:spcBef>
              <a:spcAft>
                <a:spcPts val="0"/>
              </a:spcAft>
              <a:buClr>
                <a:srgbClr val="E76A28"/>
              </a:buClr>
              <a:buSzPts val="1500"/>
              <a:buFont typeface="Nunito Light"/>
              <a:buChar char="●"/>
              <a:defRPr/>
            </a:lvl4pPr>
            <a:lvl5pPr lvl="4" algn="ctr" rtl="0">
              <a:lnSpc>
                <a:spcPct val="100000"/>
              </a:lnSpc>
              <a:spcBef>
                <a:spcPts val="1600"/>
              </a:spcBef>
              <a:spcAft>
                <a:spcPts val="0"/>
              </a:spcAft>
              <a:buClr>
                <a:srgbClr val="E76A28"/>
              </a:buClr>
              <a:buSzPts val="1400"/>
              <a:buFont typeface="Nunito Light"/>
              <a:buChar char="○"/>
              <a:defRPr/>
            </a:lvl5pPr>
            <a:lvl6pPr lvl="5" algn="ctr" rtl="0">
              <a:lnSpc>
                <a:spcPct val="100000"/>
              </a:lnSpc>
              <a:spcBef>
                <a:spcPts val="1600"/>
              </a:spcBef>
              <a:spcAft>
                <a:spcPts val="0"/>
              </a:spcAft>
              <a:buClr>
                <a:srgbClr val="999999"/>
              </a:buClr>
              <a:buSzPts val="1400"/>
              <a:buFont typeface="Nunito Light"/>
              <a:buChar char="■"/>
              <a:defRPr/>
            </a:lvl6pPr>
            <a:lvl7pPr lvl="6" algn="ctr" rtl="0">
              <a:lnSpc>
                <a:spcPct val="100000"/>
              </a:lnSpc>
              <a:spcBef>
                <a:spcPts val="1600"/>
              </a:spcBef>
              <a:spcAft>
                <a:spcPts val="0"/>
              </a:spcAft>
              <a:buClr>
                <a:srgbClr val="999999"/>
              </a:buClr>
              <a:buSzPts val="1300"/>
              <a:buFont typeface="Nunito Light"/>
              <a:buChar char="●"/>
              <a:defRPr/>
            </a:lvl7pPr>
            <a:lvl8pPr lvl="7" algn="ctr" rtl="0">
              <a:lnSpc>
                <a:spcPct val="100000"/>
              </a:lnSpc>
              <a:spcBef>
                <a:spcPts val="1600"/>
              </a:spcBef>
              <a:spcAft>
                <a:spcPts val="0"/>
              </a:spcAft>
              <a:buClr>
                <a:srgbClr val="999999"/>
              </a:buClr>
              <a:buSzPts val="1300"/>
              <a:buFont typeface="Nunito Light"/>
              <a:buChar char="○"/>
              <a:defRPr/>
            </a:lvl8pPr>
            <a:lvl9pPr lvl="8" algn="ctr" rtl="0">
              <a:lnSpc>
                <a:spcPct val="100000"/>
              </a:lnSpc>
              <a:spcBef>
                <a:spcPts val="1600"/>
              </a:spcBef>
              <a:spcAft>
                <a:spcPts val="1600"/>
              </a:spcAft>
              <a:buClr>
                <a:srgbClr val="999999"/>
              </a:buClr>
              <a:buSzPts val="1400"/>
              <a:buFont typeface="Nunito Light"/>
              <a:buChar char="■"/>
              <a:defRPr/>
            </a:lvl9pPr>
          </a:lstStyle>
          <a:p>
            <a:endParaRPr/>
          </a:p>
        </p:txBody>
      </p:sp>
      <p:sp>
        <p:nvSpPr>
          <p:cNvPr id="166" name="Google Shape;166;p7"/>
          <p:cNvSpPr/>
          <p:nvPr/>
        </p:nvSpPr>
        <p:spPr>
          <a:xfrm>
            <a:off x="7463251" y="53550"/>
            <a:ext cx="365972" cy="298997"/>
          </a:xfrm>
          <a:custGeom>
            <a:avLst/>
            <a:gdLst/>
            <a:ahLst/>
            <a:cxnLst/>
            <a:rect l="l" t="t" r="r" b="b"/>
            <a:pathLst>
              <a:path w="20136" h="16451" extrusionOk="0">
                <a:moveTo>
                  <a:pt x="12196" y="1187"/>
                </a:moveTo>
                <a:cubicBezTo>
                  <a:pt x="14515" y="3515"/>
                  <a:pt x="16853" y="5861"/>
                  <a:pt x="19110" y="8127"/>
                </a:cubicBezTo>
                <a:cubicBezTo>
                  <a:pt x="16772" y="10465"/>
                  <a:pt x="14408" y="12838"/>
                  <a:pt x="12062" y="15175"/>
                </a:cubicBezTo>
                <a:cubicBezTo>
                  <a:pt x="11696" y="14800"/>
                  <a:pt x="11197" y="14301"/>
                  <a:pt x="10679" y="13774"/>
                </a:cubicBezTo>
                <a:cubicBezTo>
                  <a:pt x="12463" y="11990"/>
                  <a:pt x="14292" y="10161"/>
                  <a:pt x="16139" y="8324"/>
                </a:cubicBezTo>
                <a:cubicBezTo>
                  <a:pt x="14230" y="6432"/>
                  <a:pt x="12401" y="4604"/>
                  <a:pt x="10536" y="2739"/>
                </a:cubicBezTo>
                <a:cubicBezTo>
                  <a:pt x="11143" y="2177"/>
                  <a:pt x="11660" y="1695"/>
                  <a:pt x="12196" y="1187"/>
                </a:cubicBezTo>
                <a:close/>
                <a:moveTo>
                  <a:pt x="11973" y="0"/>
                </a:moveTo>
                <a:cubicBezTo>
                  <a:pt x="11357" y="723"/>
                  <a:pt x="10742" y="1428"/>
                  <a:pt x="10046" y="2239"/>
                </a:cubicBezTo>
                <a:cubicBezTo>
                  <a:pt x="9323" y="1446"/>
                  <a:pt x="8699" y="759"/>
                  <a:pt x="8119" y="125"/>
                </a:cubicBezTo>
                <a:cubicBezTo>
                  <a:pt x="5335" y="2909"/>
                  <a:pt x="2650" y="5603"/>
                  <a:pt x="1" y="8243"/>
                </a:cubicBezTo>
                <a:cubicBezTo>
                  <a:pt x="2641" y="10884"/>
                  <a:pt x="5335" y="13578"/>
                  <a:pt x="8208" y="16451"/>
                </a:cubicBezTo>
                <a:cubicBezTo>
                  <a:pt x="8779" y="15782"/>
                  <a:pt x="9403" y="15059"/>
                  <a:pt x="10180" y="14158"/>
                </a:cubicBezTo>
                <a:cubicBezTo>
                  <a:pt x="10902" y="14979"/>
                  <a:pt x="11518" y="15683"/>
                  <a:pt x="12026" y="16263"/>
                </a:cubicBezTo>
                <a:cubicBezTo>
                  <a:pt x="14774" y="13516"/>
                  <a:pt x="17468" y="10830"/>
                  <a:pt x="20135" y="8154"/>
                </a:cubicBezTo>
                <a:cubicBezTo>
                  <a:pt x="17522" y="5549"/>
                  <a:pt x="14845" y="2873"/>
                  <a:pt x="119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7" name="Google Shape;167;p7"/>
          <p:cNvGrpSpPr/>
          <p:nvPr/>
        </p:nvGrpSpPr>
        <p:grpSpPr>
          <a:xfrm>
            <a:off x="252474" y="3457997"/>
            <a:ext cx="230865" cy="680822"/>
            <a:chOff x="231825" y="539500"/>
            <a:chExt cx="332228" cy="979741"/>
          </a:xfrm>
        </p:grpSpPr>
        <p:sp>
          <p:nvSpPr>
            <p:cNvPr id="168" name="Google Shape;168;p7"/>
            <p:cNvSpPr/>
            <p:nvPr/>
          </p:nvSpPr>
          <p:spPr>
            <a:xfrm>
              <a:off x="232425" y="1321812"/>
              <a:ext cx="331508" cy="197429"/>
            </a:xfrm>
            <a:custGeom>
              <a:avLst/>
              <a:gdLst/>
              <a:ahLst/>
              <a:cxnLst/>
              <a:rect l="l" t="t" r="r" b="b"/>
              <a:pathLst>
                <a:path w="24846" h="14797" extrusionOk="0">
                  <a:moveTo>
                    <a:pt x="12441" y="0"/>
                  </a:moveTo>
                  <a:cubicBezTo>
                    <a:pt x="5807" y="0"/>
                    <a:pt x="107" y="5467"/>
                    <a:pt x="18" y="11892"/>
                  </a:cubicBezTo>
                  <a:cubicBezTo>
                    <a:pt x="0" y="13489"/>
                    <a:pt x="509" y="14702"/>
                    <a:pt x="2204" y="14792"/>
                  </a:cubicBezTo>
                  <a:cubicBezTo>
                    <a:pt x="2266" y="14795"/>
                    <a:pt x="2327" y="14797"/>
                    <a:pt x="2387" y="14797"/>
                  </a:cubicBezTo>
                  <a:cubicBezTo>
                    <a:pt x="3916" y="14797"/>
                    <a:pt x="4582" y="13714"/>
                    <a:pt x="4728" y="12169"/>
                  </a:cubicBezTo>
                  <a:cubicBezTo>
                    <a:pt x="5148" y="7780"/>
                    <a:pt x="8279" y="4755"/>
                    <a:pt x="12374" y="4711"/>
                  </a:cubicBezTo>
                  <a:cubicBezTo>
                    <a:pt x="12403" y="4711"/>
                    <a:pt x="12433" y="4710"/>
                    <a:pt x="12463" y="4710"/>
                  </a:cubicBezTo>
                  <a:cubicBezTo>
                    <a:pt x="16550" y="4710"/>
                    <a:pt x="19674" y="7750"/>
                    <a:pt x="20144" y="12240"/>
                  </a:cubicBezTo>
                  <a:cubicBezTo>
                    <a:pt x="20295" y="13763"/>
                    <a:pt x="20986" y="14794"/>
                    <a:pt x="22464" y="14794"/>
                  </a:cubicBezTo>
                  <a:cubicBezTo>
                    <a:pt x="22553" y="14794"/>
                    <a:pt x="22645" y="14790"/>
                    <a:pt x="22740" y="14783"/>
                  </a:cubicBezTo>
                  <a:cubicBezTo>
                    <a:pt x="24301" y="14667"/>
                    <a:pt x="24845" y="13543"/>
                    <a:pt x="24845" y="12008"/>
                  </a:cubicBezTo>
                  <a:cubicBezTo>
                    <a:pt x="24836" y="5594"/>
                    <a:pt x="19136" y="27"/>
                    <a:pt x="12490" y="1"/>
                  </a:cubicBezTo>
                  <a:cubicBezTo>
                    <a:pt x="12473" y="0"/>
                    <a:pt x="12457" y="0"/>
                    <a:pt x="1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7"/>
            <p:cNvSpPr/>
            <p:nvPr/>
          </p:nvSpPr>
          <p:spPr>
            <a:xfrm>
              <a:off x="231825" y="539500"/>
              <a:ext cx="332228" cy="197669"/>
            </a:xfrm>
            <a:custGeom>
              <a:avLst/>
              <a:gdLst/>
              <a:ahLst/>
              <a:cxnLst/>
              <a:rect l="l" t="t" r="r" b="b"/>
              <a:pathLst>
                <a:path w="24900" h="14815" extrusionOk="0">
                  <a:moveTo>
                    <a:pt x="12485" y="1"/>
                  </a:moveTo>
                  <a:cubicBezTo>
                    <a:pt x="5790" y="1"/>
                    <a:pt x="1" y="5658"/>
                    <a:pt x="63" y="12116"/>
                  </a:cubicBezTo>
                  <a:cubicBezTo>
                    <a:pt x="81" y="13677"/>
                    <a:pt x="705" y="14729"/>
                    <a:pt x="2266" y="14810"/>
                  </a:cubicBezTo>
                  <a:cubicBezTo>
                    <a:pt x="2324" y="14813"/>
                    <a:pt x="2381" y="14814"/>
                    <a:pt x="2437" y="14814"/>
                  </a:cubicBezTo>
                  <a:cubicBezTo>
                    <a:pt x="3874" y="14814"/>
                    <a:pt x="4584" y="13825"/>
                    <a:pt x="4755" y="12356"/>
                  </a:cubicBezTo>
                  <a:cubicBezTo>
                    <a:pt x="5308" y="7709"/>
                    <a:pt x="8306" y="4747"/>
                    <a:pt x="12436" y="4720"/>
                  </a:cubicBezTo>
                  <a:cubicBezTo>
                    <a:pt x="12460" y="4720"/>
                    <a:pt x="12484" y="4720"/>
                    <a:pt x="12508" y="4720"/>
                  </a:cubicBezTo>
                  <a:cubicBezTo>
                    <a:pt x="16594" y="4720"/>
                    <a:pt x="19710" y="7753"/>
                    <a:pt x="20189" y="12276"/>
                  </a:cubicBezTo>
                  <a:cubicBezTo>
                    <a:pt x="20347" y="13768"/>
                    <a:pt x="21031" y="14811"/>
                    <a:pt x="22530" y="14811"/>
                  </a:cubicBezTo>
                  <a:cubicBezTo>
                    <a:pt x="22555" y="14811"/>
                    <a:pt x="22581" y="14810"/>
                    <a:pt x="22606" y="14810"/>
                  </a:cubicBezTo>
                  <a:cubicBezTo>
                    <a:pt x="24284" y="14774"/>
                    <a:pt x="24899" y="13641"/>
                    <a:pt x="24890" y="12009"/>
                  </a:cubicBezTo>
                  <a:cubicBezTo>
                    <a:pt x="24872" y="5594"/>
                    <a:pt x="19163" y="28"/>
                    <a:pt x="12517" y="1"/>
                  </a:cubicBezTo>
                  <a:cubicBezTo>
                    <a:pt x="12506" y="1"/>
                    <a:pt x="12496" y="1"/>
                    <a:pt x="12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7"/>
            <p:cNvSpPr/>
            <p:nvPr/>
          </p:nvSpPr>
          <p:spPr>
            <a:xfrm>
              <a:off x="232652" y="1060922"/>
              <a:ext cx="331401" cy="197109"/>
            </a:xfrm>
            <a:custGeom>
              <a:avLst/>
              <a:gdLst/>
              <a:ahLst/>
              <a:cxnLst/>
              <a:rect l="l" t="t" r="r" b="b"/>
              <a:pathLst>
                <a:path w="24838" h="14773" extrusionOk="0">
                  <a:moveTo>
                    <a:pt x="12422" y="1"/>
                  </a:moveTo>
                  <a:cubicBezTo>
                    <a:pt x="12406" y="1"/>
                    <a:pt x="12390" y="1"/>
                    <a:pt x="12374" y="1"/>
                  </a:cubicBezTo>
                  <a:cubicBezTo>
                    <a:pt x="5719" y="36"/>
                    <a:pt x="1" y="5612"/>
                    <a:pt x="1" y="12026"/>
                  </a:cubicBezTo>
                  <a:cubicBezTo>
                    <a:pt x="10" y="13543"/>
                    <a:pt x="500" y="14658"/>
                    <a:pt x="2133" y="14765"/>
                  </a:cubicBezTo>
                  <a:cubicBezTo>
                    <a:pt x="2213" y="14770"/>
                    <a:pt x="2291" y="14772"/>
                    <a:pt x="2366" y="14772"/>
                  </a:cubicBezTo>
                  <a:cubicBezTo>
                    <a:pt x="3917" y="14772"/>
                    <a:pt x="4549" y="13736"/>
                    <a:pt x="4702" y="12214"/>
                  </a:cubicBezTo>
                  <a:cubicBezTo>
                    <a:pt x="5148" y="7753"/>
                    <a:pt x="8199" y="4818"/>
                    <a:pt x="12357" y="4791"/>
                  </a:cubicBezTo>
                  <a:cubicBezTo>
                    <a:pt x="12376" y="4791"/>
                    <a:pt x="12395" y="4791"/>
                    <a:pt x="12414" y="4791"/>
                  </a:cubicBezTo>
                  <a:cubicBezTo>
                    <a:pt x="16622" y="4791"/>
                    <a:pt x="19629" y="7694"/>
                    <a:pt x="20127" y="12285"/>
                  </a:cubicBezTo>
                  <a:cubicBezTo>
                    <a:pt x="20283" y="13755"/>
                    <a:pt x="20923" y="14767"/>
                    <a:pt x="22452" y="14767"/>
                  </a:cubicBezTo>
                  <a:cubicBezTo>
                    <a:pt x="22491" y="14767"/>
                    <a:pt x="22531" y="14766"/>
                    <a:pt x="22571" y="14765"/>
                  </a:cubicBezTo>
                  <a:cubicBezTo>
                    <a:pt x="24329" y="14711"/>
                    <a:pt x="24837" y="13552"/>
                    <a:pt x="24819" y="11955"/>
                  </a:cubicBezTo>
                  <a:cubicBezTo>
                    <a:pt x="24775" y="5547"/>
                    <a:pt x="19030" y="1"/>
                    <a:pt x="124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7"/>
            <p:cNvSpPr/>
            <p:nvPr/>
          </p:nvSpPr>
          <p:spPr>
            <a:xfrm>
              <a:off x="232652" y="801111"/>
              <a:ext cx="331281" cy="196308"/>
            </a:xfrm>
            <a:custGeom>
              <a:avLst/>
              <a:gdLst/>
              <a:ahLst/>
              <a:cxnLst/>
              <a:rect l="l" t="t" r="r" b="b"/>
              <a:pathLst>
                <a:path w="24829" h="14713" extrusionOk="0">
                  <a:moveTo>
                    <a:pt x="12419" y="0"/>
                  </a:moveTo>
                  <a:cubicBezTo>
                    <a:pt x="5701" y="0"/>
                    <a:pt x="19" y="5478"/>
                    <a:pt x="1" y="11928"/>
                  </a:cubicBezTo>
                  <a:cubicBezTo>
                    <a:pt x="1" y="13453"/>
                    <a:pt x="500" y="14586"/>
                    <a:pt x="2106" y="14702"/>
                  </a:cubicBezTo>
                  <a:cubicBezTo>
                    <a:pt x="2198" y="14709"/>
                    <a:pt x="2287" y="14712"/>
                    <a:pt x="2373" y="14712"/>
                  </a:cubicBezTo>
                  <a:cubicBezTo>
                    <a:pt x="3864" y="14712"/>
                    <a:pt x="4550" y="13704"/>
                    <a:pt x="4702" y="12177"/>
                  </a:cubicBezTo>
                  <a:cubicBezTo>
                    <a:pt x="5166" y="7699"/>
                    <a:pt x="8208" y="4737"/>
                    <a:pt x="12312" y="4702"/>
                  </a:cubicBezTo>
                  <a:cubicBezTo>
                    <a:pt x="12343" y="4701"/>
                    <a:pt x="12375" y="4701"/>
                    <a:pt x="12406" y="4701"/>
                  </a:cubicBezTo>
                  <a:cubicBezTo>
                    <a:pt x="16578" y="4701"/>
                    <a:pt x="19657" y="7653"/>
                    <a:pt x="20118" y="12168"/>
                  </a:cubicBezTo>
                  <a:cubicBezTo>
                    <a:pt x="20278" y="13703"/>
                    <a:pt x="20965" y="14712"/>
                    <a:pt x="22456" y="14712"/>
                  </a:cubicBezTo>
                  <a:cubicBezTo>
                    <a:pt x="22542" y="14712"/>
                    <a:pt x="22631" y="14709"/>
                    <a:pt x="22723" y="14702"/>
                  </a:cubicBezTo>
                  <a:cubicBezTo>
                    <a:pt x="24329" y="14586"/>
                    <a:pt x="24828" y="13453"/>
                    <a:pt x="24828" y="11936"/>
                  </a:cubicBezTo>
                  <a:cubicBezTo>
                    <a:pt x="24810" y="5487"/>
                    <a:pt x="19128" y="0"/>
                    <a:pt x="12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 name="Google Shape;172;p7"/>
          <p:cNvGrpSpPr/>
          <p:nvPr/>
        </p:nvGrpSpPr>
        <p:grpSpPr>
          <a:xfrm>
            <a:off x="202088" y="352538"/>
            <a:ext cx="230850" cy="73025"/>
            <a:chOff x="6066450" y="2861550"/>
            <a:chExt cx="230850" cy="73025"/>
          </a:xfrm>
        </p:grpSpPr>
        <p:sp>
          <p:nvSpPr>
            <p:cNvPr id="173" name="Google Shape;173;p7"/>
            <p:cNvSpPr/>
            <p:nvPr/>
          </p:nvSpPr>
          <p:spPr>
            <a:xfrm>
              <a:off x="6224350" y="2861550"/>
              <a:ext cx="72950" cy="73025"/>
            </a:xfrm>
            <a:custGeom>
              <a:avLst/>
              <a:gdLst/>
              <a:ahLst/>
              <a:cxnLst/>
              <a:rect l="l" t="t" r="r" b="b"/>
              <a:pathLst>
                <a:path w="2918" h="2921" extrusionOk="0">
                  <a:moveTo>
                    <a:pt x="1446" y="0"/>
                  </a:moveTo>
                  <a:cubicBezTo>
                    <a:pt x="1419" y="0"/>
                    <a:pt x="1392" y="1"/>
                    <a:pt x="1366" y="3"/>
                  </a:cubicBezTo>
                  <a:cubicBezTo>
                    <a:pt x="598" y="47"/>
                    <a:pt x="1" y="698"/>
                    <a:pt x="10" y="1483"/>
                  </a:cubicBezTo>
                  <a:cubicBezTo>
                    <a:pt x="27" y="2267"/>
                    <a:pt x="688" y="2920"/>
                    <a:pt x="1460" y="2920"/>
                  </a:cubicBezTo>
                  <a:cubicBezTo>
                    <a:pt x="1470" y="2920"/>
                    <a:pt x="1480" y="2920"/>
                    <a:pt x="1491" y="2920"/>
                  </a:cubicBezTo>
                  <a:cubicBezTo>
                    <a:pt x="2267" y="2893"/>
                    <a:pt x="2918" y="2179"/>
                    <a:pt x="2882" y="1394"/>
                  </a:cubicBezTo>
                  <a:cubicBezTo>
                    <a:pt x="2839" y="610"/>
                    <a:pt x="2205" y="0"/>
                    <a:pt x="1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7"/>
            <p:cNvSpPr/>
            <p:nvPr/>
          </p:nvSpPr>
          <p:spPr>
            <a:xfrm>
              <a:off x="6066450" y="2861600"/>
              <a:ext cx="72300" cy="72950"/>
            </a:xfrm>
            <a:custGeom>
              <a:avLst/>
              <a:gdLst/>
              <a:ahLst/>
              <a:cxnLst/>
              <a:rect l="l" t="t" r="r" b="b"/>
              <a:pathLst>
                <a:path w="2892" h="2918" extrusionOk="0">
                  <a:moveTo>
                    <a:pt x="1462" y="0"/>
                  </a:moveTo>
                  <a:cubicBezTo>
                    <a:pt x="1457" y="0"/>
                    <a:pt x="1451" y="0"/>
                    <a:pt x="1446" y="1"/>
                  </a:cubicBezTo>
                  <a:cubicBezTo>
                    <a:pt x="652" y="9"/>
                    <a:pt x="1" y="687"/>
                    <a:pt x="27" y="1490"/>
                  </a:cubicBezTo>
                  <a:cubicBezTo>
                    <a:pt x="45" y="2249"/>
                    <a:pt x="697" y="2900"/>
                    <a:pt x="1446" y="2918"/>
                  </a:cubicBezTo>
                  <a:cubicBezTo>
                    <a:pt x="1451" y="2918"/>
                    <a:pt x="1456" y="2918"/>
                    <a:pt x="1461" y="2918"/>
                  </a:cubicBezTo>
                  <a:cubicBezTo>
                    <a:pt x="2240" y="2918"/>
                    <a:pt x="2891" y="2252"/>
                    <a:pt x="2882" y="1455"/>
                  </a:cubicBezTo>
                  <a:cubicBezTo>
                    <a:pt x="2882" y="640"/>
                    <a:pt x="2249"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 name="Google Shape;175;p7"/>
          <p:cNvGrpSpPr/>
          <p:nvPr/>
        </p:nvGrpSpPr>
        <p:grpSpPr>
          <a:xfrm>
            <a:off x="8640650" y="4224200"/>
            <a:ext cx="230850" cy="73025"/>
            <a:chOff x="6066450" y="2861550"/>
            <a:chExt cx="230850" cy="73025"/>
          </a:xfrm>
        </p:grpSpPr>
        <p:sp>
          <p:nvSpPr>
            <p:cNvPr id="176" name="Google Shape;176;p7"/>
            <p:cNvSpPr/>
            <p:nvPr/>
          </p:nvSpPr>
          <p:spPr>
            <a:xfrm>
              <a:off x="6224350" y="2861550"/>
              <a:ext cx="72950" cy="73025"/>
            </a:xfrm>
            <a:custGeom>
              <a:avLst/>
              <a:gdLst/>
              <a:ahLst/>
              <a:cxnLst/>
              <a:rect l="l" t="t" r="r" b="b"/>
              <a:pathLst>
                <a:path w="2918" h="2921" extrusionOk="0">
                  <a:moveTo>
                    <a:pt x="1446" y="0"/>
                  </a:moveTo>
                  <a:cubicBezTo>
                    <a:pt x="1419" y="0"/>
                    <a:pt x="1392" y="1"/>
                    <a:pt x="1366" y="3"/>
                  </a:cubicBezTo>
                  <a:cubicBezTo>
                    <a:pt x="598" y="47"/>
                    <a:pt x="1" y="698"/>
                    <a:pt x="10" y="1483"/>
                  </a:cubicBezTo>
                  <a:cubicBezTo>
                    <a:pt x="27" y="2267"/>
                    <a:pt x="688" y="2920"/>
                    <a:pt x="1460" y="2920"/>
                  </a:cubicBezTo>
                  <a:cubicBezTo>
                    <a:pt x="1470" y="2920"/>
                    <a:pt x="1480" y="2920"/>
                    <a:pt x="1491" y="2920"/>
                  </a:cubicBezTo>
                  <a:cubicBezTo>
                    <a:pt x="2267" y="2893"/>
                    <a:pt x="2918" y="2179"/>
                    <a:pt x="2882" y="1394"/>
                  </a:cubicBezTo>
                  <a:cubicBezTo>
                    <a:pt x="2839" y="610"/>
                    <a:pt x="2205" y="0"/>
                    <a:pt x="1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7"/>
            <p:cNvSpPr/>
            <p:nvPr/>
          </p:nvSpPr>
          <p:spPr>
            <a:xfrm>
              <a:off x="6066450" y="2861600"/>
              <a:ext cx="72300" cy="72950"/>
            </a:xfrm>
            <a:custGeom>
              <a:avLst/>
              <a:gdLst/>
              <a:ahLst/>
              <a:cxnLst/>
              <a:rect l="l" t="t" r="r" b="b"/>
              <a:pathLst>
                <a:path w="2892" h="2918" extrusionOk="0">
                  <a:moveTo>
                    <a:pt x="1462" y="0"/>
                  </a:moveTo>
                  <a:cubicBezTo>
                    <a:pt x="1457" y="0"/>
                    <a:pt x="1451" y="0"/>
                    <a:pt x="1446" y="1"/>
                  </a:cubicBezTo>
                  <a:cubicBezTo>
                    <a:pt x="652" y="9"/>
                    <a:pt x="1" y="687"/>
                    <a:pt x="27" y="1490"/>
                  </a:cubicBezTo>
                  <a:cubicBezTo>
                    <a:pt x="45" y="2249"/>
                    <a:pt x="697" y="2900"/>
                    <a:pt x="1446" y="2918"/>
                  </a:cubicBezTo>
                  <a:cubicBezTo>
                    <a:pt x="1451" y="2918"/>
                    <a:pt x="1456" y="2918"/>
                    <a:pt x="1461" y="2918"/>
                  </a:cubicBezTo>
                  <a:cubicBezTo>
                    <a:pt x="2240" y="2918"/>
                    <a:pt x="2891" y="2252"/>
                    <a:pt x="2882" y="1455"/>
                  </a:cubicBezTo>
                  <a:cubicBezTo>
                    <a:pt x="2882" y="640"/>
                    <a:pt x="2249"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 name="Google Shape;178;p7"/>
          <p:cNvGrpSpPr/>
          <p:nvPr/>
        </p:nvGrpSpPr>
        <p:grpSpPr>
          <a:xfrm rot="5400000">
            <a:off x="7799099" y="4535734"/>
            <a:ext cx="230865" cy="680822"/>
            <a:chOff x="231825" y="539500"/>
            <a:chExt cx="332228" cy="979741"/>
          </a:xfrm>
        </p:grpSpPr>
        <p:sp>
          <p:nvSpPr>
            <p:cNvPr id="179" name="Google Shape;179;p7"/>
            <p:cNvSpPr/>
            <p:nvPr/>
          </p:nvSpPr>
          <p:spPr>
            <a:xfrm>
              <a:off x="232425" y="1321812"/>
              <a:ext cx="331508" cy="197429"/>
            </a:xfrm>
            <a:custGeom>
              <a:avLst/>
              <a:gdLst/>
              <a:ahLst/>
              <a:cxnLst/>
              <a:rect l="l" t="t" r="r" b="b"/>
              <a:pathLst>
                <a:path w="24846" h="14797" extrusionOk="0">
                  <a:moveTo>
                    <a:pt x="12441" y="0"/>
                  </a:moveTo>
                  <a:cubicBezTo>
                    <a:pt x="5807" y="0"/>
                    <a:pt x="107" y="5467"/>
                    <a:pt x="18" y="11892"/>
                  </a:cubicBezTo>
                  <a:cubicBezTo>
                    <a:pt x="0" y="13489"/>
                    <a:pt x="509" y="14702"/>
                    <a:pt x="2204" y="14792"/>
                  </a:cubicBezTo>
                  <a:cubicBezTo>
                    <a:pt x="2266" y="14795"/>
                    <a:pt x="2327" y="14797"/>
                    <a:pt x="2387" y="14797"/>
                  </a:cubicBezTo>
                  <a:cubicBezTo>
                    <a:pt x="3916" y="14797"/>
                    <a:pt x="4582" y="13714"/>
                    <a:pt x="4728" y="12169"/>
                  </a:cubicBezTo>
                  <a:cubicBezTo>
                    <a:pt x="5148" y="7780"/>
                    <a:pt x="8279" y="4755"/>
                    <a:pt x="12374" y="4711"/>
                  </a:cubicBezTo>
                  <a:cubicBezTo>
                    <a:pt x="12403" y="4711"/>
                    <a:pt x="12433" y="4710"/>
                    <a:pt x="12463" y="4710"/>
                  </a:cubicBezTo>
                  <a:cubicBezTo>
                    <a:pt x="16550" y="4710"/>
                    <a:pt x="19674" y="7750"/>
                    <a:pt x="20144" y="12240"/>
                  </a:cubicBezTo>
                  <a:cubicBezTo>
                    <a:pt x="20295" y="13763"/>
                    <a:pt x="20986" y="14794"/>
                    <a:pt x="22464" y="14794"/>
                  </a:cubicBezTo>
                  <a:cubicBezTo>
                    <a:pt x="22553" y="14794"/>
                    <a:pt x="22645" y="14790"/>
                    <a:pt x="22740" y="14783"/>
                  </a:cubicBezTo>
                  <a:cubicBezTo>
                    <a:pt x="24301" y="14667"/>
                    <a:pt x="24845" y="13543"/>
                    <a:pt x="24845" y="12008"/>
                  </a:cubicBezTo>
                  <a:cubicBezTo>
                    <a:pt x="24836" y="5594"/>
                    <a:pt x="19136" y="27"/>
                    <a:pt x="12490" y="1"/>
                  </a:cubicBezTo>
                  <a:cubicBezTo>
                    <a:pt x="12473" y="0"/>
                    <a:pt x="12457" y="0"/>
                    <a:pt x="1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7"/>
            <p:cNvSpPr/>
            <p:nvPr/>
          </p:nvSpPr>
          <p:spPr>
            <a:xfrm>
              <a:off x="231825" y="539500"/>
              <a:ext cx="332228" cy="197669"/>
            </a:xfrm>
            <a:custGeom>
              <a:avLst/>
              <a:gdLst/>
              <a:ahLst/>
              <a:cxnLst/>
              <a:rect l="l" t="t" r="r" b="b"/>
              <a:pathLst>
                <a:path w="24900" h="14815" extrusionOk="0">
                  <a:moveTo>
                    <a:pt x="12485" y="1"/>
                  </a:moveTo>
                  <a:cubicBezTo>
                    <a:pt x="5790" y="1"/>
                    <a:pt x="1" y="5658"/>
                    <a:pt x="63" y="12116"/>
                  </a:cubicBezTo>
                  <a:cubicBezTo>
                    <a:pt x="81" y="13677"/>
                    <a:pt x="705" y="14729"/>
                    <a:pt x="2266" y="14810"/>
                  </a:cubicBezTo>
                  <a:cubicBezTo>
                    <a:pt x="2324" y="14813"/>
                    <a:pt x="2381" y="14814"/>
                    <a:pt x="2437" y="14814"/>
                  </a:cubicBezTo>
                  <a:cubicBezTo>
                    <a:pt x="3874" y="14814"/>
                    <a:pt x="4584" y="13825"/>
                    <a:pt x="4755" y="12356"/>
                  </a:cubicBezTo>
                  <a:cubicBezTo>
                    <a:pt x="5308" y="7709"/>
                    <a:pt x="8306" y="4747"/>
                    <a:pt x="12436" y="4720"/>
                  </a:cubicBezTo>
                  <a:cubicBezTo>
                    <a:pt x="12460" y="4720"/>
                    <a:pt x="12484" y="4720"/>
                    <a:pt x="12508" y="4720"/>
                  </a:cubicBezTo>
                  <a:cubicBezTo>
                    <a:pt x="16594" y="4720"/>
                    <a:pt x="19710" y="7753"/>
                    <a:pt x="20189" y="12276"/>
                  </a:cubicBezTo>
                  <a:cubicBezTo>
                    <a:pt x="20347" y="13768"/>
                    <a:pt x="21031" y="14811"/>
                    <a:pt x="22530" y="14811"/>
                  </a:cubicBezTo>
                  <a:cubicBezTo>
                    <a:pt x="22555" y="14811"/>
                    <a:pt x="22581" y="14810"/>
                    <a:pt x="22606" y="14810"/>
                  </a:cubicBezTo>
                  <a:cubicBezTo>
                    <a:pt x="24284" y="14774"/>
                    <a:pt x="24899" y="13641"/>
                    <a:pt x="24890" y="12009"/>
                  </a:cubicBezTo>
                  <a:cubicBezTo>
                    <a:pt x="24872" y="5594"/>
                    <a:pt x="19163" y="28"/>
                    <a:pt x="12517" y="1"/>
                  </a:cubicBezTo>
                  <a:cubicBezTo>
                    <a:pt x="12506" y="1"/>
                    <a:pt x="12496" y="1"/>
                    <a:pt x="12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7"/>
            <p:cNvSpPr/>
            <p:nvPr/>
          </p:nvSpPr>
          <p:spPr>
            <a:xfrm>
              <a:off x="232652" y="1060922"/>
              <a:ext cx="331401" cy="197109"/>
            </a:xfrm>
            <a:custGeom>
              <a:avLst/>
              <a:gdLst/>
              <a:ahLst/>
              <a:cxnLst/>
              <a:rect l="l" t="t" r="r" b="b"/>
              <a:pathLst>
                <a:path w="24838" h="14773" extrusionOk="0">
                  <a:moveTo>
                    <a:pt x="12422" y="1"/>
                  </a:moveTo>
                  <a:cubicBezTo>
                    <a:pt x="12406" y="1"/>
                    <a:pt x="12390" y="1"/>
                    <a:pt x="12374" y="1"/>
                  </a:cubicBezTo>
                  <a:cubicBezTo>
                    <a:pt x="5719" y="36"/>
                    <a:pt x="1" y="5612"/>
                    <a:pt x="1" y="12026"/>
                  </a:cubicBezTo>
                  <a:cubicBezTo>
                    <a:pt x="10" y="13543"/>
                    <a:pt x="500" y="14658"/>
                    <a:pt x="2133" y="14765"/>
                  </a:cubicBezTo>
                  <a:cubicBezTo>
                    <a:pt x="2213" y="14770"/>
                    <a:pt x="2291" y="14772"/>
                    <a:pt x="2366" y="14772"/>
                  </a:cubicBezTo>
                  <a:cubicBezTo>
                    <a:pt x="3917" y="14772"/>
                    <a:pt x="4549" y="13736"/>
                    <a:pt x="4702" y="12214"/>
                  </a:cubicBezTo>
                  <a:cubicBezTo>
                    <a:pt x="5148" y="7753"/>
                    <a:pt x="8199" y="4818"/>
                    <a:pt x="12357" y="4791"/>
                  </a:cubicBezTo>
                  <a:cubicBezTo>
                    <a:pt x="12376" y="4791"/>
                    <a:pt x="12395" y="4791"/>
                    <a:pt x="12414" y="4791"/>
                  </a:cubicBezTo>
                  <a:cubicBezTo>
                    <a:pt x="16622" y="4791"/>
                    <a:pt x="19629" y="7694"/>
                    <a:pt x="20127" y="12285"/>
                  </a:cubicBezTo>
                  <a:cubicBezTo>
                    <a:pt x="20283" y="13755"/>
                    <a:pt x="20923" y="14767"/>
                    <a:pt x="22452" y="14767"/>
                  </a:cubicBezTo>
                  <a:cubicBezTo>
                    <a:pt x="22491" y="14767"/>
                    <a:pt x="22531" y="14766"/>
                    <a:pt x="22571" y="14765"/>
                  </a:cubicBezTo>
                  <a:cubicBezTo>
                    <a:pt x="24329" y="14711"/>
                    <a:pt x="24837" y="13552"/>
                    <a:pt x="24819" y="11955"/>
                  </a:cubicBezTo>
                  <a:cubicBezTo>
                    <a:pt x="24775" y="5547"/>
                    <a:pt x="19030" y="1"/>
                    <a:pt x="124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7"/>
            <p:cNvSpPr/>
            <p:nvPr/>
          </p:nvSpPr>
          <p:spPr>
            <a:xfrm>
              <a:off x="232652" y="801111"/>
              <a:ext cx="331281" cy="196308"/>
            </a:xfrm>
            <a:custGeom>
              <a:avLst/>
              <a:gdLst/>
              <a:ahLst/>
              <a:cxnLst/>
              <a:rect l="l" t="t" r="r" b="b"/>
              <a:pathLst>
                <a:path w="24829" h="14713" extrusionOk="0">
                  <a:moveTo>
                    <a:pt x="12419" y="0"/>
                  </a:moveTo>
                  <a:cubicBezTo>
                    <a:pt x="5701" y="0"/>
                    <a:pt x="19" y="5478"/>
                    <a:pt x="1" y="11928"/>
                  </a:cubicBezTo>
                  <a:cubicBezTo>
                    <a:pt x="1" y="13453"/>
                    <a:pt x="500" y="14586"/>
                    <a:pt x="2106" y="14702"/>
                  </a:cubicBezTo>
                  <a:cubicBezTo>
                    <a:pt x="2198" y="14709"/>
                    <a:pt x="2287" y="14712"/>
                    <a:pt x="2373" y="14712"/>
                  </a:cubicBezTo>
                  <a:cubicBezTo>
                    <a:pt x="3864" y="14712"/>
                    <a:pt x="4550" y="13704"/>
                    <a:pt x="4702" y="12177"/>
                  </a:cubicBezTo>
                  <a:cubicBezTo>
                    <a:pt x="5166" y="7699"/>
                    <a:pt x="8208" y="4737"/>
                    <a:pt x="12312" y="4702"/>
                  </a:cubicBezTo>
                  <a:cubicBezTo>
                    <a:pt x="12343" y="4701"/>
                    <a:pt x="12375" y="4701"/>
                    <a:pt x="12406" y="4701"/>
                  </a:cubicBezTo>
                  <a:cubicBezTo>
                    <a:pt x="16578" y="4701"/>
                    <a:pt x="19657" y="7653"/>
                    <a:pt x="20118" y="12168"/>
                  </a:cubicBezTo>
                  <a:cubicBezTo>
                    <a:pt x="20278" y="13703"/>
                    <a:pt x="20965" y="14712"/>
                    <a:pt x="22456" y="14712"/>
                  </a:cubicBezTo>
                  <a:cubicBezTo>
                    <a:pt x="22542" y="14712"/>
                    <a:pt x="22631" y="14709"/>
                    <a:pt x="22723" y="14702"/>
                  </a:cubicBezTo>
                  <a:cubicBezTo>
                    <a:pt x="24329" y="14586"/>
                    <a:pt x="24828" y="13453"/>
                    <a:pt x="24828" y="11936"/>
                  </a:cubicBezTo>
                  <a:cubicBezTo>
                    <a:pt x="24810" y="5487"/>
                    <a:pt x="19128" y="0"/>
                    <a:pt x="12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3" name="Google Shape;183;p7"/>
          <p:cNvSpPr/>
          <p:nvPr/>
        </p:nvSpPr>
        <p:spPr>
          <a:xfrm>
            <a:off x="8521700" y="977500"/>
            <a:ext cx="267000" cy="231000"/>
          </a:xfrm>
          <a:prstGeom prst="triangle">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7"/>
          <p:cNvSpPr/>
          <p:nvPr/>
        </p:nvSpPr>
        <p:spPr>
          <a:xfrm>
            <a:off x="483350" y="4742650"/>
            <a:ext cx="267000" cy="267000"/>
          </a:xfrm>
          <a:prstGeom prst="diamond">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85"/>
        <p:cNvGrpSpPr/>
        <p:nvPr/>
      </p:nvGrpSpPr>
      <p:grpSpPr>
        <a:xfrm>
          <a:off x="0" y="0"/>
          <a:ext cx="0" cy="0"/>
          <a:chOff x="0" y="0"/>
          <a:chExt cx="0" cy="0"/>
        </a:xfrm>
      </p:grpSpPr>
      <p:sp>
        <p:nvSpPr>
          <p:cNvPr id="186" name="Google Shape;186;p8"/>
          <p:cNvSpPr txBox="1">
            <a:spLocks noGrp="1"/>
          </p:cNvSpPr>
          <p:nvPr>
            <p:ph type="title"/>
          </p:nvPr>
        </p:nvSpPr>
        <p:spPr>
          <a:xfrm>
            <a:off x="1644450" y="1307100"/>
            <a:ext cx="5855100" cy="25293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4800"/>
              <a:buNone/>
              <a:defRPr sz="6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187" name="Google Shape;187;p8"/>
          <p:cNvSpPr/>
          <p:nvPr/>
        </p:nvSpPr>
        <p:spPr>
          <a:xfrm>
            <a:off x="7463251" y="53550"/>
            <a:ext cx="365972" cy="298997"/>
          </a:xfrm>
          <a:custGeom>
            <a:avLst/>
            <a:gdLst/>
            <a:ahLst/>
            <a:cxnLst/>
            <a:rect l="l" t="t" r="r" b="b"/>
            <a:pathLst>
              <a:path w="20136" h="16451" extrusionOk="0">
                <a:moveTo>
                  <a:pt x="12196" y="1187"/>
                </a:moveTo>
                <a:cubicBezTo>
                  <a:pt x="14515" y="3515"/>
                  <a:pt x="16853" y="5861"/>
                  <a:pt x="19110" y="8127"/>
                </a:cubicBezTo>
                <a:cubicBezTo>
                  <a:pt x="16772" y="10465"/>
                  <a:pt x="14408" y="12838"/>
                  <a:pt x="12062" y="15175"/>
                </a:cubicBezTo>
                <a:cubicBezTo>
                  <a:pt x="11696" y="14800"/>
                  <a:pt x="11197" y="14301"/>
                  <a:pt x="10679" y="13774"/>
                </a:cubicBezTo>
                <a:cubicBezTo>
                  <a:pt x="12463" y="11990"/>
                  <a:pt x="14292" y="10161"/>
                  <a:pt x="16139" y="8324"/>
                </a:cubicBezTo>
                <a:cubicBezTo>
                  <a:pt x="14230" y="6432"/>
                  <a:pt x="12401" y="4604"/>
                  <a:pt x="10536" y="2739"/>
                </a:cubicBezTo>
                <a:cubicBezTo>
                  <a:pt x="11143" y="2177"/>
                  <a:pt x="11660" y="1695"/>
                  <a:pt x="12196" y="1187"/>
                </a:cubicBezTo>
                <a:close/>
                <a:moveTo>
                  <a:pt x="11973" y="0"/>
                </a:moveTo>
                <a:cubicBezTo>
                  <a:pt x="11357" y="723"/>
                  <a:pt x="10742" y="1428"/>
                  <a:pt x="10046" y="2239"/>
                </a:cubicBezTo>
                <a:cubicBezTo>
                  <a:pt x="9323" y="1446"/>
                  <a:pt x="8699" y="759"/>
                  <a:pt x="8119" y="125"/>
                </a:cubicBezTo>
                <a:cubicBezTo>
                  <a:pt x="5335" y="2909"/>
                  <a:pt x="2650" y="5603"/>
                  <a:pt x="1" y="8243"/>
                </a:cubicBezTo>
                <a:cubicBezTo>
                  <a:pt x="2641" y="10884"/>
                  <a:pt x="5335" y="13578"/>
                  <a:pt x="8208" y="16451"/>
                </a:cubicBezTo>
                <a:cubicBezTo>
                  <a:pt x="8779" y="15782"/>
                  <a:pt x="9403" y="15059"/>
                  <a:pt x="10180" y="14158"/>
                </a:cubicBezTo>
                <a:cubicBezTo>
                  <a:pt x="10902" y="14979"/>
                  <a:pt x="11518" y="15683"/>
                  <a:pt x="12026" y="16263"/>
                </a:cubicBezTo>
                <a:cubicBezTo>
                  <a:pt x="14774" y="13516"/>
                  <a:pt x="17468" y="10830"/>
                  <a:pt x="20135" y="8154"/>
                </a:cubicBezTo>
                <a:cubicBezTo>
                  <a:pt x="17522" y="5549"/>
                  <a:pt x="14845" y="2873"/>
                  <a:pt x="119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 name="Google Shape;188;p8"/>
          <p:cNvGrpSpPr/>
          <p:nvPr/>
        </p:nvGrpSpPr>
        <p:grpSpPr>
          <a:xfrm>
            <a:off x="252474" y="3457997"/>
            <a:ext cx="230865" cy="680822"/>
            <a:chOff x="231825" y="539500"/>
            <a:chExt cx="332228" cy="979741"/>
          </a:xfrm>
        </p:grpSpPr>
        <p:sp>
          <p:nvSpPr>
            <p:cNvPr id="189" name="Google Shape;189;p8"/>
            <p:cNvSpPr/>
            <p:nvPr/>
          </p:nvSpPr>
          <p:spPr>
            <a:xfrm>
              <a:off x="232425" y="1321812"/>
              <a:ext cx="331508" cy="197429"/>
            </a:xfrm>
            <a:custGeom>
              <a:avLst/>
              <a:gdLst/>
              <a:ahLst/>
              <a:cxnLst/>
              <a:rect l="l" t="t" r="r" b="b"/>
              <a:pathLst>
                <a:path w="24846" h="14797" extrusionOk="0">
                  <a:moveTo>
                    <a:pt x="12441" y="0"/>
                  </a:moveTo>
                  <a:cubicBezTo>
                    <a:pt x="5807" y="0"/>
                    <a:pt x="107" y="5467"/>
                    <a:pt x="18" y="11892"/>
                  </a:cubicBezTo>
                  <a:cubicBezTo>
                    <a:pt x="0" y="13489"/>
                    <a:pt x="509" y="14702"/>
                    <a:pt x="2204" y="14792"/>
                  </a:cubicBezTo>
                  <a:cubicBezTo>
                    <a:pt x="2266" y="14795"/>
                    <a:pt x="2327" y="14797"/>
                    <a:pt x="2387" y="14797"/>
                  </a:cubicBezTo>
                  <a:cubicBezTo>
                    <a:pt x="3916" y="14797"/>
                    <a:pt x="4582" y="13714"/>
                    <a:pt x="4728" y="12169"/>
                  </a:cubicBezTo>
                  <a:cubicBezTo>
                    <a:pt x="5148" y="7780"/>
                    <a:pt x="8279" y="4755"/>
                    <a:pt x="12374" y="4711"/>
                  </a:cubicBezTo>
                  <a:cubicBezTo>
                    <a:pt x="12403" y="4711"/>
                    <a:pt x="12433" y="4710"/>
                    <a:pt x="12463" y="4710"/>
                  </a:cubicBezTo>
                  <a:cubicBezTo>
                    <a:pt x="16550" y="4710"/>
                    <a:pt x="19674" y="7750"/>
                    <a:pt x="20144" y="12240"/>
                  </a:cubicBezTo>
                  <a:cubicBezTo>
                    <a:pt x="20295" y="13763"/>
                    <a:pt x="20986" y="14794"/>
                    <a:pt x="22464" y="14794"/>
                  </a:cubicBezTo>
                  <a:cubicBezTo>
                    <a:pt x="22553" y="14794"/>
                    <a:pt x="22645" y="14790"/>
                    <a:pt x="22740" y="14783"/>
                  </a:cubicBezTo>
                  <a:cubicBezTo>
                    <a:pt x="24301" y="14667"/>
                    <a:pt x="24845" y="13543"/>
                    <a:pt x="24845" y="12008"/>
                  </a:cubicBezTo>
                  <a:cubicBezTo>
                    <a:pt x="24836" y="5594"/>
                    <a:pt x="19136" y="27"/>
                    <a:pt x="12490" y="1"/>
                  </a:cubicBezTo>
                  <a:cubicBezTo>
                    <a:pt x="12473" y="0"/>
                    <a:pt x="12457" y="0"/>
                    <a:pt x="1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8"/>
            <p:cNvSpPr/>
            <p:nvPr/>
          </p:nvSpPr>
          <p:spPr>
            <a:xfrm>
              <a:off x="231825" y="539500"/>
              <a:ext cx="332228" cy="197669"/>
            </a:xfrm>
            <a:custGeom>
              <a:avLst/>
              <a:gdLst/>
              <a:ahLst/>
              <a:cxnLst/>
              <a:rect l="l" t="t" r="r" b="b"/>
              <a:pathLst>
                <a:path w="24900" h="14815" extrusionOk="0">
                  <a:moveTo>
                    <a:pt x="12485" y="1"/>
                  </a:moveTo>
                  <a:cubicBezTo>
                    <a:pt x="5790" y="1"/>
                    <a:pt x="1" y="5658"/>
                    <a:pt x="63" y="12116"/>
                  </a:cubicBezTo>
                  <a:cubicBezTo>
                    <a:pt x="81" y="13677"/>
                    <a:pt x="705" y="14729"/>
                    <a:pt x="2266" y="14810"/>
                  </a:cubicBezTo>
                  <a:cubicBezTo>
                    <a:pt x="2324" y="14813"/>
                    <a:pt x="2381" y="14814"/>
                    <a:pt x="2437" y="14814"/>
                  </a:cubicBezTo>
                  <a:cubicBezTo>
                    <a:pt x="3874" y="14814"/>
                    <a:pt x="4584" y="13825"/>
                    <a:pt x="4755" y="12356"/>
                  </a:cubicBezTo>
                  <a:cubicBezTo>
                    <a:pt x="5308" y="7709"/>
                    <a:pt x="8306" y="4747"/>
                    <a:pt x="12436" y="4720"/>
                  </a:cubicBezTo>
                  <a:cubicBezTo>
                    <a:pt x="12460" y="4720"/>
                    <a:pt x="12484" y="4720"/>
                    <a:pt x="12508" y="4720"/>
                  </a:cubicBezTo>
                  <a:cubicBezTo>
                    <a:pt x="16594" y="4720"/>
                    <a:pt x="19710" y="7753"/>
                    <a:pt x="20189" y="12276"/>
                  </a:cubicBezTo>
                  <a:cubicBezTo>
                    <a:pt x="20347" y="13768"/>
                    <a:pt x="21031" y="14811"/>
                    <a:pt x="22530" y="14811"/>
                  </a:cubicBezTo>
                  <a:cubicBezTo>
                    <a:pt x="22555" y="14811"/>
                    <a:pt x="22581" y="14810"/>
                    <a:pt x="22606" y="14810"/>
                  </a:cubicBezTo>
                  <a:cubicBezTo>
                    <a:pt x="24284" y="14774"/>
                    <a:pt x="24899" y="13641"/>
                    <a:pt x="24890" y="12009"/>
                  </a:cubicBezTo>
                  <a:cubicBezTo>
                    <a:pt x="24872" y="5594"/>
                    <a:pt x="19163" y="28"/>
                    <a:pt x="12517" y="1"/>
                  </a:cubicBezTo>
                  <a:cubicBezTo>
                    <a:pt x="12506" y="1"/>
                    <a:pt x="12496" y="1"/>
                    <a:pt x="12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8"/>
            <p:cNvSpPr/>
            <p:nvPr/>
          </p:nvSpPr>
          <p:spPr>
            <a:xfrm>
              <a:off x="232652" y="1060922"/>
              <a:ext cx="331401" cy="197109"/>
            </a:xfrm>
            <a:custGeom>
              <a:avLst/>
              <a:gdLst/>
              <a:ahLst/>
              <a:cxnLst/>
              <a:rect l="l" t="t" r="r" b="b"/>
              <a:pathLst>
                <a:path w="24838" h="14773" extrusionOk="0">
                  <a:moveTo>
                    <a:pt x="12422" y="1"/>
                  </a:moveTo>
                  <a:cubicBezTo>
                    <a:pt x="12406" y="1"/>
                    <a:pt x="12390" y="1"/>
                    <a:pt x="12374" y="1"/>
                  </a:cubicBezTo>
                  <a:cubicBezTo>
                    <a:pt x="5719" y="36"/>
                    <a:pt x="1" y="5612"/>
                    <a:pt x="1" y="12026"/>
                  </a:cubicBezTo>
                  <a:cubicBezTo>
                    <a:pt x="10" y="13543"/>
                    <a:pt x="500" y="14658"/>
                    <a:pt x="2133" y="14765"/>
                  </a:cubicBezTo>
                  <a:cubicBezTo>
                    <a:pt x="2213" y="14770"/>
                    <a:pt x="2291" y="14772"/>
                    <a:pt x="2366" y="14772"/>
                  </a:cubicBezTo>
                  <a:cubicBezTo>
                    <a:pt x="3917" y="14772"/>
                    <a:pt x="4549" y="13736"/>
                    <a:pt x="4702" y="12214"/>
                  </a:cubicBezTo>
                  <a:cubicBezTo>
                    <a:pt x="5148" y="7753"/>
                    <a:pt x="8199" y="4818"/>
                    <a:pt x="12357" y="4791"/>
                  </a:cubicBezTo>
                  <a:cubicBezTo>
                    <a:pt x="12376" y="4791"/>
                    <a:pt x="12395" y="4791"/>
                    <a:pt x="12414" y="4791"/>
                  </a:cubicBezTo>
                  <a:cubicBezTo>
                    <a:pt x="16622" y="4791"/>
                    <a:pt x="19629" y="7694"/>
                    <a:pt x="20127" y="12285"/>
                  </a:cubicBezTo>
                  <a:cubicBezTo>
                    <a:pt x="20283" y="13755"/>
                    <a:pt x="20923" y="14767"/>
                    <a:pt x="22452" y="14767"/>
                  </a:cubicBezTo>
                  <a:cubicBezTo>
                    <a:pt x="22491" y="14767"/>
                    <a:pt x="22531" y="14766"/>
                    <a:pt x="22571" y="14765"/>
                  </a:cubicBezTo>
                  <a:cubicBezTo>
                    <a:pt x="24329" y="14711"/>
                    <a:pt x="24837" y="13552"/>
                    <a:pt x="24819" y="11955"/>
                  </a:cubicBezTo>
                  <a:cubicBezTo>
                    <a:pt x="24775" y="5547"/>
                    <a:pt x="19030" y="1"/>
                    <a:pt x="124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8"/>
            <p:cNvSpPr/>
            <p:nvPr/>
          </p:nvSpPr>
          <p:spPr>
            <a:xfrm>
              <a:off x="232652" y="801111"/>
              <a:ext cx="331281" cy="196308"/>
            </a:xfrm>
            <a:custGeom>
              <a:avLst/>
              <a:gdLst/>
              <a:ahLst/>
              <a:cxnLst/>
              <a:rect l="l" t="t" r="r" b="b"/>
              <a:pathLst>
                <a:path w="24829" h="14713" extrusionOk="0">
                  <a:moveTo>
                    <a:pt x="12419" y="0"/>
                  </a:moveTo>
                  <a:cubicBezTo>
                    <a:pt x="5701" y="0"/>
                    <a:pt x="19" y="5478"/>
                    <a:pt x="1" y="11928"/>
                  </a:cubicBezTo>
                  <a:cubicBezTo>
                    <a:pt x="1" y="13453"/>
                    <a:pt x="500" y="14586"/>
                    <a:pt x="2106" y="14702"/>
                  </a:cubicBezTo>
                  <a:cubicBezTo>
                    <a:pt x="2198" y="14709"/>
                    <a:pt x="2287" y="14712"/>
                    <a:pt x="2373" y="14712"/>
                  </a:cubicBezTo>
                  <a:cubicBezTo>
                    <a:pt x="3864" y="14712"/>
                    <a:pt x="4550" y="13704"/>
                    <a:pt x="4702" y="12177"/>
                  </a:cubicBezTo>
                  <a:cubicBezTo>
                    <a:pt x="5166" y="7699"/>
                    <a:pt x="8208" y="4737"/>
                    <a:pt x="12312" y="4702"/>
                  </a:cubicBezTo>
                  <a:cubicBezTo>
                    <a:pt x="12343" y="4701"/>
                    <a:pt x="12375" y="4701"/>
                    <a:pt x="12406" y="4701"/>
                  </a:cubicBezTo>
                  <a:cubicBezTo>
                    <a:pt x="16578" y="4701"/>
                    <a:pt x="19657" y="7653"/>
                    <a:pt x="20118" y="12168"/>
                  </a:cubicBezTo>
                  <a:cubicBezTo>
                    <a:pt x="20278" y="13703"/>
                    <a:pt x="20965" y="14712"/>
                    <a:pt x="22456" y="14712"/>
                  </a:cubicBezTo>
                  <a:cubicBezTo>
                    <a:pt x="22542" y="14712"/>
                    <a:pt x="22631" y="14709"/>
                    <a:pt x="22723" y="14702"/>
                  </a:cubicBezTo>
                  <a:cubicBezTo>
                    <a:pt x="24329" y="14586"/>
                    <a:pt x="24828" y="13453"/>
                    <a:pt x="24828" y="11936"/>
                  </a:cubicBezTo>
                  <a:cubicBezTo>
                    <a:pt x="24810" y="5487"/>
                    <a:pt x="19128" y="0"/>
                    <a:pt x="12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 name="Google Shape;193;p8"/>
          <p:cNvGrpSpPr/>
          <p:nvPr/>
        </p:nvGrpSpPr>
        <p:grpSpPr>
          <a:xfrm>
            <a:off x="8640650" y="4224200"/>
            <a:ext cx="230850" cy="73025"/>
            <a:chOff x="6066450" y="2861550"/>
            <a:chExt cx="230850" cy="73025"/>
          </a:xfrm>
        </p:grpSpPr>
        <p:sp>
          <p:nvSpPr>
            <p:cNvPr id="194" name="Google Shape;194;p8"/>
            <p:cNvSpPr/>
            <p:nvPr/>
          </p:nvSpPr>
          <p:spPr>
            <a:xfrm>
              <a:off x="6224350" y="2861550"/>
              <a:ext cx="72950" cy="73025"/>
            </a:xfrm>
            <a:custGeom>
              <a:avLst/>
              <a:gdLst/>
              <a:ahLst/>
              <a:cxnLst/>
              <a:rect l="l" t="t" r="r" b="b"/>
              <a:pathLst>
                <a:path w="2918" h="2921" extrusionOk="0">
                  <a:moveTo>
                    <a:pt x="1446" y="0"/>
                  </a:moveTo>
                  <a:cubicBezTo>
                    <a:pt x="1419" y="0"/>
                    <a:pt x="1392" y="1"/>
                    <a:pt x="1366" y="3"/>
                  </a:cubicBezTo>
                  <a:cubicBezTo>
                    <a:pt x="598" y="47"/>
                    <a:pt x="1" y="698"/>
                    <a:pt x="10" y="1483"/>
                  </a:cubicBezTo>
                  <a:cubicBezTo>
                    <a:pt x="27" y="2267"/>
                    <a:pt x="688" y="2920"/>
                    <a:pt x="1460" y="2920"/>
                  </a:cubicBezTo>
                  <a:cubicBezTo>
                    <a:pt x="1470" y="2920"/>
                    <a:pt x="1480" y="2920"/>
                    <a:pt x="1491" y="2920"/>
                  </a:cubicBezTo>
                  <a:cubicBezTo>
                    <a:pt x="2267" y="2893"/>
                    <a:pt x="2918" y="2179"/>
                    <a:pt x="2882" y="1394"/>
                  </a:cubicBezTo>
                  <a:cubicBezTo>
                    <a:pt x="2839" y="610"/>
                    <a:pt x="2205" y="0"/>
                    <a:pt x="1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8"/>
            <p:cNvSpPr/>
            <p:nvPr/>
          </p:nvSpPr>
          <p:spPr>
            <a:xfrm>
              <a:off x="6066450" y="2861600"/>
              <a:ext cx="72300" cy="72950"/>
            </a:xfrm>
            <a:custGeom>
              <a:avLst/>
              <a:gdLst/>
              <a:ahLst/>
              <a:cxnLst/>
              <a:rect l="l" t="t" r="r" b="b"/>
              <a:pathLst>
                <a:path w="2892" h="2918" extrusionOk="0">
                  <a:moveTo>
                    <a:pt x="1462" y="0"/>
                  </a:moveTo>
                  <a:cubicBezTo>
                    <a:pt x="1457" y="0"/>
                    <a:pt x="1451" y="0"/>
                    <a:pt x="1446" y="1"/>
                  </a:cubicBezTo>
                  <a:cubicBezTo>
                    <a:pt x="652" y="9"/>
                    <a:pt x="1" y="687"/>
                    <a:pt x="27" y="1490"/>
                  </a:cubicBezTo>
                  <a:cubicBezTo>
                    <a:pt x="45" y="2249"/>
                    <a:pt x="697" y="2900"/>
                    <a:pt x="1446" y="2918"/>
                  </a:cubicBezTo>
                  <a:cubicBezTo>
                    <a:pt x="1451" y="2918"/>
                    <a:pt x="1456" y="2918"/>
                    <a:pt x="1461" y="2918"/>
                  </a:cubicBezTo>
                  <a:cubicBezTo>
                    <a:pt x="2240" y="2918"/>
                    <a:pt x="2891" y="2252"/>
                    <a:pt x="2882" y="1455"/>
                  </a:cubicBezTo>
                  <a:cubicBezTo>
                    <a:pt x="2882" y="640"/>
                    <a:pt x="2249"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 name="Google Shape;196;p8"/>
          <p:cNvGrpSpPr/>
          <p:nvPr/>
        </p:nvGrpSpPr>
        <p:grpSpPr>
          <a:xfrm rot="5400000">
            <a:off x="7799099" y="4535734"/>
            <a:ext cx="230865" cy="680822"/>
            <a:chOff x="231825" y="539500"/>
            <a:chExt cx="332228" cy="979741"/>
          </a:xfrm>
        </p:grpSpPr>
        <p:sp>
          <p:nvSpPr>
            <p:cNvPr id="197" name="Google Shape;197;p8"/>
            <p:cNvSpPr/>
            <p:nvPr/>
          </p:nvSpPr>
          <p:spPr>
            <a:xfrm>
              <a:off x="232425" y="1321812"/>
              <a:ext cx="331508" cy="197429"/>
            </a:xfrm>
            <a:custGeom>
              <a:avLst/>
              <a:gdLst/>
              <a:ahLst/>
              <a:cxnLst/>
              <a:rect l="l" t="t" r="r" b="b"/>
              <a:pathLst>
                <a:path w="24846" h="14797" extrusionOk="0">
                  <a:moveTo>
                    <a:pt x="12441" y="0"/>
                  </a:moveTo>
                  <a:cubicBezTo>
                    <a:pt x="5807" y="0"/>
                    <a:pt x="107" y="5467"/>
                    <a:pt x="18" y="11892"/>
                  </a:cubicBezTo>
                  <a:cubicBezTo>
                    <a:pt x="0" y="13489"/>
                    <a:pt x="509" y="14702"/>
                    <a:pt x="2204" y="14792"/>
                  </a:cubicBezTo>
                  <a:cubicBezTo>
                    <a:pt x="2266" y="14795"/>
                    <a:pt x="2327" y="14797"/>
                    <a:pt x="2387" y="14797"/>
                  </a:cubicBezTo>
                  <a:cubicBezTo>
                    <a:pt x="3916" y="14797"/>
                    <a:pt x="4582" y="13714"/>
                    <a:pt x="4728" y="12169"/>
                  </a:cubicBezTo>
                  <a:cubicBezTo>
                    <a:pt x="5148" y="7780"/>
                    <a:pt x="8279" y="4755"/>
                    <a:pt x="12374" y="4711"/>
                  </a:cubicBezTo>
                  <a:cubicBezTo>
                    <a:pt x="12403" y="4711"/>
                    <a:pt x="12433" y="4710"/>
                    <a:pt x="12463" y="4710"/>
                  </a:cubicBezTo>
                  <a:cubicBezTo>
                    <a:pt x="16550" y="4710"/>
                    <a:pt x="19674" y="7750"/>
                    <a:pt x="20144" y="12240"/>
                  </a:cubicBezTo>
                  <a:cubicBezTo>
                    <a:pt x="20295" y="13763"/>
                    <a:pt x="20986" y="14794"/>
                    <a:pt x="22464" y="14794"/>
                  </a:cubicBezTo>
                  <a:cubicBezTo>
                    <a:pt x="22553" y="14794"/>
                    <a:pt x="22645" y="14790"/>
                    <a:pt x="22740" y="14783"/>
                  </a:cubicBezTo>
                  <a:cubicBezTo>
                    <a:pt x="24301" y="14667"/>
                    <a:pt x="24845" y="13543"/>
                    <a:pt x="24845" y="12008"/>
                  </a:cubicBezTo>
                  <a:cubicBezTo>
                    <a:pt x="24836" y="5594"/>
                    <a:pt x="19136" y="27"/>
                    <a:pt x="12490" y="1"/>
                  </a:cubicBezTo>
                  <a:cubicBezTo>
                    <a:pt x="12473" y="0"/>
                    <a:pt x="12457" y="0"/>
                    <a:pt x="1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8"/>
            <p:cNvSpPr/>
            <p:nvPr/>
          </p:nvSpPr>
          <p:spPr>
            <a:xfrm>
              <a:off x="231825" y="539500"/>
              <a:ext cx="332228" cy="197669"/>
            </a:xfrm>
            <a:custGeom>
              <a:avLst/>
              <a:gdLst/>
              <a:ahLst/>
              <a:cxnLst/>
              <a:rect l="l" t="t" r="r" b="b"/>
              <a:pathLst>
                <a:path w="24900" h="14815" extrusionOk="0">
                  <a:moveTo>
                    <a:pt x="12485" y="1"/>
                  </a:moveTo>
                  <a:cubicBezTo>
                    <a:pt x="5790" y="1"/>
                    <a:pt x="1" y="5658"/>
                    <a:pt x="63" y="12116"/>
                  </a:cubicBezTo>
                  <a:cubicBezTo>
                    <a:pt x="81" y="13677"/>
                    <a:pt x="705" y="14729"/>
                    <a:pt x="2266" y="14810"/>
                  </a:cubicBezTo>
                  <a:cubicBezTo>
                    <a:pt x="2324" y="14813"/>
                    <a:pt x="2381" y="14814"/>
                    <a:pt x="2437" y="14814"/>
                  </a:cubicBezTo>
                  <a:cubicBezTo>
                    <a:pt x="3874" y="14814"/>
                    <a:pt x="4584" y="13825"/>
                    <a:pt x="4755" y="12356"/>
                  </a:cubicBezTo>
                  <a:cubicBezTo>
                    <a:pt x="5308" y="7709"/>
                    <a:pt x="8306" y="4747"/>
                    <a:pt x="12436" y="4720"/>
                  </a:cubicBezTo>
                  <a:cubicBezTo>
                    <a:pt x="12460" y="4720"/>
                    <a:pt x="12484" y="4720"/>
                    <a:pt x="12508" y="4720"/>
                  </a:cubicBezTo>
                  <a:cubicBezTo>
                    <a:pt x="16594" y="4720"/>
                    <a:pt x="19710" y="7753"/>
                    <a:pt x="20189" y="12276"/>
                  </a:cubicBezTo>
                  <a:cubicBezTo>
                    <a:pt x="20347" y="13768"/>
                    <a:pt x="21031" y="14811"/>
                    <a:pt x="22530" y="14811"/>
                  </a:cubicBezTo>
                  <a:cubicBezTo>
                    <a:pt x="22555" y="14811"/>
                    <a:pt x="22581" y="14810"/>
                    <a:pt x="22606" y="14810"/>
                  </a:cubicBezTo>
                  <a:cubicBezTo>
                    <a:pt x="24284" y="14774"/>
                    <a:pt x="24899" y="13641"/>
                    <a:pt x="24890" y="12009"/>
                  </a:cubicBezTo>
                  <a:cubicBezTo>
                    <a:pt x="24872" y="5594"/>
                    <a:pt x="19163" y="28"/>
                    <a:pt x="12517" y="1"/>
                  </a:cubicBezTo>
                  <a:cubicBezTo>
                    <a:pt x="12506" y="1"/>
                    <a:pt x="12496" y="1"/>
                    <a:pt x="12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8"/>
            <p:cNvSpPr/>
            <p:nvPr/>
          </p:nvSpPr>
          <p:spPr>
            <a:xfrm>
              <a:off x="232652" y="1060922"/>
              <a:ext cx="331401" cy="197109"/>
            </a:xfrm>
            <a:custGeom>
              <a:avLst/>
              <a:gdLst/>
              <a:ahLst/>
              <a:cxnLst/>
              <a:rect l="l" t="t" r="r" b="b"/>
              <a:pathLst>
                <a:path w="24838" h="14773" extrusionOk="0">
                  <a:moveTo>
                    <a:pt x="12422" y="1"/>
                  </a:moveTo>
                  <a:cubicBezTo>
                    <a:pt x="12406" y="1"/>
                    <a:pt x="12390" y="1"/>
                    <a:pt x="12374" y="1"/>
                  </a:cubicBezTo>
                  <a:cubicBezTo>
                    <a:pt x="5719" y="36"/>
                    <a:pt x="1" y="5612"/>
                    <a:pt x="1" y="12026"/>
                  </a:cubicBezTo>
                  <a:cubicBezTo>
                    <a:pt x="10" y="13543"/>
                    <a:pt x="500" y="14658"/>
                    <a:pt x="2133" y="14765"/>
                  </a:cubicBezTo>
                  <a:cubicBezTo>
                    <a:pt x="2213" y="14770"/>
                    <a:pt x="2291" y="14772"/>
                    <a:pt x="2366" y="14772"/>
                  </a:cubicBezTo>
                  <a:cubicBezTo>
                    <a:pt x="3917" y="14772"/>
                    <a:pt x="4549" y="13736"/>
                    <a:pt x="4702" y="12214"/>
                  </a:cubicBezTo>
                  <a:cubicBezTo>
                    <a:pt x="5148" y="7753"/>
                    <a:pt x="8199" y="4818"/>
                    <a:pt x="12357" y="4791"/>
                  </a:cubicBezTo>
                  <a:cubicBezTo>
                    <a:pt x="12376" y="4791"/>
                    <a:pt x="12395" y="4791"/>
                    <a:pt x="12414" y="4791"/>
                  </a:cubicBezTo>
                  <a:cubicBezTo>
                    <a:pt x="16622" y="4791"/>
                    <a:pt x="19629" y="7694"/>
                    <a:pt x="20127" y="12285"/>
                  </a:cubicBezTo>
                  <a:cubicBezTo>
                    <a:pt x="20283" y="13755"/>
                    <a:pt x="20923" y="14767"/>
                    <a:pt x="22452" y="14767"/>
                  </a:cubicBezTo>
                  <a:cubicBezTo>
                    <a:pt x="22491" y="14767"/>
                    <a:pt x="22531" y="14766"/>
                    <a:pt x="22571" y="14765"/>
                  </a:cubicBezTo>
                  <a:cubicBezTo>
                    <a:pt x="24329" y="14711"/>
                    <a:pt x="24837" y="13552"/>
                    <a:pt x="24819" y="11955"/>
                  </a:cubicBezTo>
                  <a:cubicBezTo>
                    <a:pt x="24775" y="5547"/>
                    <a:pt x="19030" y="1"/>
                    <a:pt x="124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8"/>
            <p:cNvSpPr/>
            <p:nvPr/>
          </p:nvSpPr>
          <p:spPr>
            <a:xfrm>
              <a:off x="232652" y="801111"/>
              <a:ext cx="331281" cy="196308"/>
            </a:xfrm>
            <a:custGeom>
              <a:avLst/>
              <a:gdLst/>
              <a:ahLst/>
              <a:cxnLst/>
              <a:rect l="l" t="t" r="r" b="b"/>
              <a:pathLst>
                <a:path w="24829" h="14713" extrusionOk="0">
                  <a:moveTo>
                    <a:pt x="12419" y="0"/>
                  </a:moveTo>
                  <a:cubicBezTo>
                    <a:pt x="5701" y="0"/>
                    <a:pt x="19" y="5478"/>
                    <a:pt x="1" y="11928"/>
                  </a:cubicBezTo>
                  <a:cubicBezTo>
                    <a:pt x="1" y="13453"/>
                    <a:pt x="500" y="14586"/>
                    <a:pt x="2106" y="14702"/>
                  </a:cubicBezTo>
                  <a:cubicBezTo>
                    <a:pt x="2198" y="14709"/>
                    <a:pt x="2287" y="14712"/>
                    <a:pt x="2373" y="14712"/>
                  </a:cubicBezTo>
                  <a:cubicBezTo>
                    <a:pt x="3864" y="14712"/>
                    <a:pt x="4550" y="13704"/>
                    <a:pt x="4702" y="12177"/>
                  </a:cubicBezTo>
                  <a:cubicBezTo>
                    <a:pt x="5166" y="7699"/>
                    <a:pt x="8208" y="4737"/>
                    <a:pt x="12312" y="4702"/>
                  </a:cubicBezTo>
                  <a:cubicBezTo>
                    <a:pt x="12343" y="4701"/>
                    <a:pt x="12375" y="4701"/>
                    <a:pt x="12406" y="4701"/>
                  </a:cubicBezTo>
                  <a:cubicBezTo>
                    <a:pt x="16578" y="4701"/>
                    <a:pt x="19657" y="7653"/>
                    <a:pt x="20118" y="12168"/>
                  </a:cubicBezTo>
                  <a:cubicBezTo>
                    <a:pt x="20278" y="13703"/>
                    <a:pt x="20965" y="14712"/>
                    <a:pt x="22456" y="14712"/>
                  </a:cubicBezTo>
                  <a:cubicBezTo>
                    <a:pt x="22542" y="14712"/>
                    <a:pt x="22631" y="14709"/>
                    <a:pt x="22723" y="14702"/>
                  </a:cubicBezTo>
                  <a:cubicBezTo>
                    <a:pt x="24329" y="14586"/>
                    <a:pt x="24828" y="13453"/>
                    <a:pt x="24828" y="11936"/>
                  </a:cubicBezTo>
                  <a:cubicBezTo>
                    <a:pt x="24810" y="5487"/>
                    <a:pt x="19128" y="0"/>
                    <a:pt x="12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 name="Google Shape;201;p8"/>
          <p:cNvGrpSpPr/>
          <p:nvPr/>
        </p:nvGrpSpPr>
        <p:grpSpPr>
          <a:xfrm>
            <a:off x="202088" y="352538"/>
            <a:ext cx="230850" cy="73025"/>
            <a:chOff x="6066450" y="2861550"/>
            <a:chExt cx="230850" cy="73025"/>
          </a:xfrm>
        </p:grpSpPr>
        <p:sp>
          <p:nvSpPr>
            <p:cNvPr id="202" name="Google Shape;202;p8"/>
            <p:cNvSpPr/>
            <p:nvPr/>
          </p:nvSpPr>
          <p:spPr>
            <a:xfrm>
              <a:off x="6224350" y="2861550"/>
              <a:ext cx="72950" cy="73025"/>
            </a:xfrm>
            <a:custGeom>
              <a:avLst/>
              <a:gdLst/>
              <a:ahLst/>
              <a:cxnLst/>
              <a:rect l="l" t="t" r="r" b="b"/>
              <a:pathLst>
                <a:path w="2918" h="2921" extrusionOk="0">
                  <a:moveTo>
                    <a:pt x="1446" y="0"/>
                  </a:moveTo>
                  <a:cubicBezTo>
                    <a:pt x="1419" y="0"/>
                    <a:pt x="1392" y="1"/>
                    <a:pt x="1366" y="3"/>
                  </a:cubicBezTo>
                  <a:cubicBezTo>
                    <a:pt x="598" y="47"/>
                    <a:pt x="1" y="698"/>
                    <a:pt x="10" y="1483"/>
                  </a:cubicBezTo>
                  <a:cubicBezTo>
                    <a:pt x="27" y="2267"/>
                    <a:pt x="688" y="2920"/>
                    <a:pt x="1460" y="2920"/>
                  </a:cubicBezTo>
                  <a:cubicBezTo>
                    <a:pt x="1470" y="2920"/>
                    <a:pt x="1480" y="2920"/>
                    <a:pt x="1491" y="2920"/>
                  </a:cubicBezTo>
                  <a:cubicBezTo>
                    <a:pt x="2267" y="2893"/>
                    <a:pt x="2918" y="2179"/>
                    <a:pt x="2882" y="1394"/>
                  </a:cubicBezTo>
                  <a:cubicBezTo>
                    <a:pt x="2839" y="610"/>
                    <a:pt x="2205" y="0"/>
                    <a:pt x="1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8"/>
            <p:cNvSpPr/>
            <p:nvPr/>
          </p:nvSpPr>
          <p:spPr>
            <a:xfrm>
              <a:off x="6066450" y="2861600"/>
              <a:ext cx="72300" cy="72950"/>
            </a:xfrm>
            <a:custGeom>
              <a:avLst/>
              <a:gdLst/>
              <a:ahLst/>
              <a:cxnLst/>
              <a:rect l="l" t="t" r="r" b="b"/>
              <a:pathLst>
                <a:path w="2892" h="2918" extrusionOk="0">
                  <a:moveTo>
                    <a:pt x="1462" y="0"/>
                  </a:moveTo>
                  <a:cubicBezTo>
                    <a:pt x="1457" y="0"/>
                    <a:pt x="1451" y="0"/>
                    <a:pt x="1446" y="1"/>
                  </a:cubicBezTo>
                  <a:cubicBezTo>
                    <a:pt x="652" y="9"/>
                    <a:pt x="1" y="687"/>
                    <a:pt x="27" y="1490"/>
                  </a:cubicBezTo>
                  <a:cubicBezTo>
                    <a:pt x="45" y="2249"/>
                    <a:pt x="697" y="2900"/>
                    <a:pt x="1446" y="2918"/>
                  </a:cubicBezTo>
                  <a:cubicBezTo>
                    <a:pt x="1451" y="2918"/>
                    <a:pt x="1456" y="2918"/>
                    <a:pt x="1461" y="2918"/>
                  </a:cubicBezTo>
                  <a:cubicBezTo>
                    <a:pt x="2240" y="2918"/>
                    <a:pt x="2891" y="2252"/>
                    <a:pt x="2882" y="1455"/>
                  </a:cubicBezTo>
                  <a:cubicBezTo>
                    <a:pt x="2882" y="640"/>
                    <a:pt x="2249"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4" name="Google Shape;204;p8"/>
          <p:cNvSpPr/>
          <p:nvPr/>
        </p:nvSpPr>
        <p:spPr>
          <a:xfrm>
            <a:off x="8521700" y="977500"/>
            <a:ext cx="267000" cy="231000"/>
          </a:xfrm>
          <a:prstGeom prst="triangle">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8"/>
          <p:cNvSpPr/>
          <p:nvPr/>
        </p:nvSpPr>
        <p:spPr>
          <a:xfrm>
            <a:off x="483350" y="4742650"/>
            <a:ext cx="267000" cy="267000"/>
          </a:xfrm>
          <a:prstGeom prst="diamond">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206"/>
        <p:cNvGrpSpPr/>
        <p:nvPr/>
      </p:nvGrpSpPr>
      <p:grpSpPr>
        <a:xfrm>
          <a:off x="0" y="0"/>
          <a:ext cx="0" cy="0"/>
          <a:chOff x="0" y="0"/>
          <a:chExt cx="0" cy="0"/>
        </a:xfrm>
      </p:grpSpPr>
      <p:sp>
        <p:nvSpPr>
          <p:cNvPr id="207" name="Google Shape;207;p9"/>
          <p:cNvSpPr txBox="1">
            <a:spLocks noGrp="1"/>
          </p:cNvSpPr>
          <p:nvPr>
            <p:ph type="title"/>
          </p:nvPr>
        </p:nvSpPr>
        <p:spPr>
          <a:xfrm>
            <a:off x="720000" y="1413525"/>
            <a:ext cx="4294800" cy="20952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4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08" name="Google Shape;208;p9"/>
          <p:cNvSpPr txBox="1">
            <a:spLocks noGrp="1"/>
          </p:cNvSpPr>
          <p:nvPr>
            <p:ph type="subTitle" idx="1"/>
          </p:nvPr>
        </p:nvSpPr>
        <p:spPr>
          <a:xfrm>
            <a:off x="720000" y="3508800"/>
            <a:ext cx="4294800" cy="1004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209"/>
        <p:cNvGrpSpPr/>
        <p:nvPr/>
      </p:nvGrpSpPr>
      <p:grpSpPr>
        <a:xfrm>
          <a:off x="0" y="0"/>
          <a:ext cx="0" cy="0"/>
          <a:chOff x="0" y="0"/>
          <a:chExt cx="0" cy="0"/>
        </a:xfrm>
      </p:grpSpPr>
      <p:sp>
        <p:nvSpPr>
          <p:cNvPr id="210" name="Google Shape;210;p10"/>
          <p:cNvSpPr>
            <a:spLocks noGrp="1"/>
          </p:cNvSpPr>
          <p:nvPr>
            <p:ph type="pic" idx="2"/>
          </p:nvPr>
        </p:nvSpPr>
        <p:spPr>
          <a:xfrm>
            <a:off x="0" y="0"/>
            <a:ext cx="9144000" cy="5143500"/>
          </a:xfrm>
          <a:prstGeom prst="rect">
            <a:avLst/>
          </a:prstGeom>
          <a:noFill/>
          <a:ln>
            <a:noFill/>
          </a:ln>
        </p:spPr>
      </p:sp>
      <p:sp>
        <p:nvSpPr>
          <p:cNvPr id="211" name="Google Shape;211;p10"/>
          <p:cNvSpPr txBox="1">
            <a:spLocks noGrp="1"/>
          </p:cNvSpPr>
          <p:nvPr>
            <p:ph type="title"/>
          </p:nvPr>
        </p:nvSpPr>
        <p:spPr>
          <a:xfrm>
            <a:off x="713225" y="1750175"/>
            <a:ext cx="3536400" cy="1794000"/>
          </a:xfrm>
          <a:prstGeom prst="rect">
            <a:avLst/>
          </a:prstGeom>
          <a:solidFill>
            <a:schemeClr val="dk1"/>
          </a:solidFill>
        </p:spPr>
        <p:txBody>
          <a:bodyPr spcFirstLastPara="1" wrap="square" lIns="91425" tIns="91425" rIns="91425" bIns="91425" anchor="ctr" anchorCtr="0">
            <a:noAutofit/>
          </a:bodyPr>
          <a:lstStyle>
            <a:lvl1pPr lvl="0" rtl="0">
              <a:lnSpc>
                <a:spcPct val="115000"/>
              </a:lnSpc>
              <a:spcBef>
                <a:spcPts val="0"/>
              </a:spcBef>
              <a:spcAft>
                <a:spcPts val="0"/>
              </a:spcAft>
              <a:buSzPts val="3000"/>
              <a:buNone/>
              <a:defRPr>
                <a:solidFill>
                  <a:schemeClr val="lt1"/>
                </a:solidFill>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theme" Target="../theme/theme1.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27.xml"/><Relationship Id="rId1" Type="http://schemas.openxmlformats.org/officeDocument/2006/relationships/slideLayout" Target="../slideLayouts/slideLayout2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000"/>
              <a:buFont typeface="Arvo"/>
              <a:buNone/>
              <a:defRPr sz="3000" b="1">
                <a:solidFill>
                  <a:schemeClr val="dk1"/>
                </a:solidFill>
                <a:latin typeface="Arvo"/>
                <a:ea typeface="Arvo"/>
                <a:cs typeface="Arvo"/>
                <a:sym typeface="Arvo"/>
              </a:defRPr>
            </a:lvl1pPr>
            <a:lvl2pPr lvl="1" rtl="0">
              <a:spcBef>
                <a:spcPts val="0"/>
              </a:spcBef>
              <a:spcAft>
                <a:spcPts val="0"/>
              </a:spcAft>
              <a:buClr>
                <a:schemeClr val="dk1"/>
              </a:buClr>
              <a:buSzPts val="3000"/>
              <a:buFont typeface="Anton"/>
              <a:buNone/>
              <a:defRPr sz="3000" b="1">
                <a:solidFill>
                  <a:schemeClr val="dk1"/>
                </a:solidFill>
                <a:latin typeface="Anton"/>
                <a:ea typeface="Anton"/>
                <a:cs typeface="Anton"/>
                <a:sym typeface="Anton"/>
              </a:defRPr>
            </a:lvl2pPr>
            <a:lvl3pPr lvl="2" rtl="0">
              <a:spcBef>
                <a:spcPts val="0"/>
              </a:spcBef>
              <a:spcAft>
                <a:spcPts val="0"/>
              </a:spcAft>
              <a:buClr>
                <a:schemeClr val="dk1"/>
              </a:buClr>
              <a:buSzPts val="3000"/>
              <a:buFont typeface="Anton"/>
              <a:buNone/>
              <a:defRPr sz="3000" b="1">
                <a:solidFill>
                  <a:schemeClr val="dk1"/>
                </a:solidFill>
                <a:latin typeface="Anton"/>
                <a:ea typeface="Anton"/>
                <a:cs typeface="Anton"/>
                <a:sym typeface="Anton"/>
              </a:defRPr>
            </a:lvl3pPr>
            <a:lvl4pPr lvl="3" rtl="0">
              <a:spcBef>
                <a:spcPts val="0"/>
              </a:spcBef>
              <a:spcAft>
                <a:spcPts val="0"/>
              </a:spcAft>
              <a:buClr>
                <a:schemeClr val="dk1"/>
              </a:buClr>
              <a:buSzPts val="3000"/>
              <a:buFont typeface="Anton"/>
              <a:buNone/>
              <a:defRPr sz="3000" b="1">
                <a:solidFill>
                  <a:schemeClr val="dk1"/>
                </a:solidFill>
                <a:latin typeface="Anton"/>
                <a:ea typeface="Anton"/>
                <a:cs typeface="Anton"/>
                <a:sym typeface="Anton"/>
              </a:defRPr>
            </a:lvl4pPr>
            <a:lvl5pPr lvl="4" rtl="0">
              <a:spcBef>
                <a:spcPts val="0"/>
              </a:spcBef>
              <a:spcAft>
                <a:spcPts val="0"/>
              </a:spcAft>
              <a:buClr>
                <a:schemeClr val="dk1"/>
              </a:buClr>
              <a:buSzPts val="3000"/>
              <a:buFont typeface="Anton"/>
              <a:buNone/>
              <a:defRPr sz="3000" b="1">
                <a:solidFill>
                  <a:schemeClr val="dk1"/>
                </a:solidFill>
                <a:latin typeface="Anton"/>
                <a:ea typeface="Anton"/>
                <a:cs typeface="Anton"/>
                <a:sym typeface="Anton"/>
              </a:defRPr>
            </a:lvl5pPr>
            <a:lvl6pPr lvl="5" rtl="0">
              <a:spcBef>
                <a:spcPts val="0"/>
              </a:spcBef>
              <a:spcAft>
                <a:spcPts val="0"/>
              </a:spcAft>
              <a:buClr>
                <a:schemeClr val="dk1"/>
              </a:buClr>
              <a:buSzPts val="3000"/>
              <a:buFont typeface="Anton"/>
              <a:buNone/>
              <a:defRPr sz="3000" b="1">
                <a:solidFill>
                  <a:schemeClr val="dk1"/>
                </a:solidFill>
                <a:latin typeface="Anton"/>
                <a:ea typeface="Anton"/>
                <a:cs typeface="Anton"/>
                <a:sym typeface="Anton"/>
              </a:defRPr>
            </a:lvl6pPr>
            <a:lvl7pPr lvl="6" rtl="0">
              <a:spcBef>
                <a:spcPts val="0"/>
              </a:spcBef>
              <a:spcAft>
                <a:spcPts val="0"/>
              </a:spcAft>
              <a:buClr>
                <a:schemeClr val="dk1"/>
              </a:buClr>
              <a:buSzPts val="3000"/>
              <a:buFont typeface="Anton"/>
              <a:buNone/>
              <a:defRPr sz="3000" b="1">
                <a:solidFill>
                  <a:schemeClr val="dk1"/>
                </a:solidFill>
                <a:latin typeface="Anton"/>
                <a:ea typeface="Anton"/>
                <a:cs typeface="Anton"/>
                <a:sym typeface="Anton"/>
              </a:defRPr>
            </a:lvl7pPr>
            <a:lvl8pPr lvl="7" rtl="0">
              <a:spcBef>
                <a:spcPts val="0"/>
              </a:spcBef>
              <a:spcAft>
                <a:spcPts val="0"/>
              </a:spcAft>
              <a:buClr>
                <a:schemeClr val="dk1"/>
              </a:buClr>
              <a:buSzPts val="3000"/>
              <a:buFont typeface="Anton"/>
              <a:buNone/>
              <a:defRPr sz="3000" b="1">
                <a:solidFill>
                  <a:schemeClr val="dk1"/>
                </a:solidFill>
                <a:latin typeface="Anton"/>
                <a:ea typeface="Anton"/>
                <a:cs typeface="Anton"/>
                <a:sym typeface="Anton"/>
              </a:defRPr>
            </a:lvl8pPr>
            <a:lvl9pPr lvl="8" rtl="0">
              <a:spcBef>
                <a:spcPts val="0"/>
              </a:spcBef>
              <a:spcAft>
                <a:spcPts val="0"/>
              </a:spcAft>
              <a:buClr>
                <a:schemeClr val="dk1"/>
              </a:buClr>
              <a:buSzPts val="3000"/>
              <a:buFont typeface="Anton"/>
              <a:buNone/>
              <a:defRPr sz="3000" b="1">
                <a:solidFill>
                  <a:schemeClr val="dk1"/>
                </a:solidFill>
                <a:latin typeface="Anton"/>
                <a:ea typeface="Anton"/>
                <a:cs typeface="Anton"/>
                <a:sym typeface="Anton"/>
              </a:defRPr>
            </a:lvl9pPr>
          </a:lstStyle>
          <a:p>
            <a:endParaRPr/>
          </a:p>
        </p:txBody>
      </p:sp>
      <p:sp>
        <p:nvSpPr>
          <p:cNvPr id="7" name="Google Shape;7;p1"/>
          <p:cNvSpPr txBox="1">
            <a:spLocks noGrp="1"/>
          </p:cNvSpPr>
          <p:nvPr>
            <p:ph type="body" idx="1"/>
          </p:nvPr>
        </p:nvSpPr>
        <p:spPr>
          <a:xfrm>
            <a:off x="713400" y="1152475"/>
            <a:ext cx="77175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Atkinson Hyperlegible"/>
              <a:buChar char="●"/>
              <a:defRPr>
                <a:solidFill>
                  <a:schemeClr val="dk1"/>
                </a:solidFill>
                <a:latin typeface="Atkinson Hyperlegible"/>
                <a:ea typeface="Atkinson Hyperlegible"/>
                <a:cs typeface="Atkinson Hyperlegible"/>
                <a:sym typeface="Atkinson Hyperlegible"/>
              </a:defRPr>
            </a:lvl1pPr>
            <a:lvl2pPr marL="914400" lvl="1" indent="-317500">
              <a:lnSpc>
                <a:spcPct val="115000"/>
              </a:lnSpc>
              <a:spcBef>
                <a:spcPts val="1600"/>
              </a:spcBef>
              <a:spcAft>
                <a:spcPts val="0"/>
              </a:spcAft>
              <a:buClr>
                <a:schemeClr val="dk1"/>
              </a:buClr>
              <a:buSzPts val="1400"/>
              <a:buFont typeface="Atkinson Hyperlegible"/>
              <a:buChar char="○"/>
              <a:defRPr>
                <a:solidFill>
                  <a:schemeClr val="dk1"/>
                </a:solidFill>
                <a:latin typeface="Atkinson Hyperlegible"/>
                <a:ea typeface="Atkinson Hyperlegible"/>
                <a:cs typeface="Atkinson Hyperlegible"/>
                <a:sym typeface="Atkinson Hyperlegible"/>
              </a:defRPr>
            </a:lvl2pPr>
            <a:lvl3pPr marL="1371600" lvl="2" indent="-317500">
              <a:lnSpc>
                <a:spcPct val="115000"/>
              </a:lnSpc>
              <a:spcBef>
                <a:spcPts val="1600"/>
              </a:spcBef>
              <a:spcAft>
                <a:spcPts val="0"/>
              </a:spcAft>
              <a:buClr>
                <a:schemeClr val="dk1"/>
              </a:buClr>
              <a:buSzPts val="1400"/>
              <a:buFont typeface="Atkinson Hyperlegible"/>
              <a:buChar char="■"/>
              <a:defRPr>
                <a:solidFill>
                  <a:schemeClr val="dk1"/>
                </a:solidFill>
                <a:latin typeface="Atkinson Hyperlegible"/>
                <a:ea typeface="Atkinson Hyperlegible"/>
                <a:cs typeface="Atkinson Hyperlegible"/>
                <a:sym typeface="Atkinson Hyperlegible"/>
              </a:defRPr>
            </a:lvl3pPr>
            <a:lvl4pPr marL="1828800" lvl="3" indent="-317500">
              <a:lnSpc>
                <a:spcPct val="115000"/>
              </a:lnSpc>
              <a:spcBef>
                <a:spcPts val="1600"/>
              </a:spcBef>
              <a:spcAft>
                <a:spcPts val="0"/>
              </a:spcAft>
              <a:buClr>
                <a:schemeClr val="dk1"/>
              </a:buClr>
              <a:buSzPts val="1400"/>
              <a:buFont typeface="Atkinson Hyperlegible"/>
              <a:buChar char="●"/>
              <a:defRPr>
                <a:solidFill>
                  <a:schemeClr val="dk1"/>
                </a:solidFill>
                <a:latin typeface="Atkinson Hyperlegible"/>
                <a:ea typeface="Atkinson Hyperlegible"/>
                <a:cs typeface="Atkinson Hyperlegible"/>
                <a:sym typeface="Atkinson Hyperlegible"/>
              </a:defRPr>
            </a:lvl4pPr>
            <a:lvl5pPr marL="2286000" lvl="4" indent="-317500">
              <a:lnSpc>
                <a:spcPct val="115000"/>
              </a:lnSpc>
              <a:spcBef>
                <a:spcPts val="1600"/>
              </a:spcBef>
              <a:spcAft>
                <a:spcPts val="0"/>
              </a:spcAft>
              <a:buClr>
                <a:schemeClr val="dk1"/>
              </a:buClr>
              <a:buSzPts val="1400"/>
              <a:buFont typeface="Atkinson Hyperlegible"/>
              <a:buChar char="○"/>
              <a:defRPr>
                <a:solidFill>
                  <a:schemeClr val="dk1"/>
                </a:solidFill>
                <a:latin typeface="Atkinson Hyperlegible"/>
                <a:ea typeface="Atkinson Hyperlegible"/>
                <a:cs typeface="Atkinson Hyperlegible"/>
                <a:sym typeface="Atkinson Hyperlegible"/>
              </a:defRPr>
            </a:lvl5pPr>
            <a:lvl6pPr marL="2743200" lvl="5" indent="-317500">
              <a:lnSpc>
                <a:spcPct val="115000"/>
              </a:lnSpc>
              <a:spcBef>
                <a:spcPts val="1600"/>
              </a:spcBef>
              <a:spcAft>
                <a:spcPts val="0"/>
              </a:spcAft>
              <a:buClr>
                <a:schemeClr val="dk1"/>
              </a:buClr>
              <a:buSzPts val="1400"/>
              <a:buFont typeface="Atkinson Hyperlegible"/>
              <a:buChar char="■"/>
              <a:defRPr>
                <a:solidFill>
                  <a:schemeClr val="dk1"/>
                </a:solidFill>
                <a:latin typeface="Atkinson Hyperlegible"/>
                <a:ea typeface="Atkinson Hyperlegible"/>
                <a:cs typeface="Atkinson Hyperlegible"/>
                <a:sym typeface="Atkinson Hyperlegible"/>
              </a:defRPr>
            </a:lvl6pPr>
            <a:lvl7pPr marL="3200400" lvl="6" indent="-317500">
              <a:lnSpc>
                <a:spcPct val="115000"/>
              </a:lnSpc>
              <a:spcBef>
                <a:spcPts val="1600"/>
              </a:spcBef>
              <a:spcAft>
                <a:spcPts val="0"/>
              </a:spcAft>
              <a:buClr>
                <a:schemeClr val="dk1"/>
              </a:buClr>
              <a:buSzPts val="1400"/>
              <a:buFont typeface="Atkinson Hyperlegible"/>
              <a:buChar char="●"/>
              <a:defRPr>
                <a:solidFill>
                  <a:schemeClr val="dk1"/>
                </a:solidFill>
                <a:latin typeface="Atkinson Hyperlegible"/>
                <a:ea typeface="Atkinson Hyperlegible"/>
                <a:cs typeface="Atkinson Hyperlegible"/>
                <a:sym typeface="Atkinson Hyperlegible"/>
              </a:defRPr>
            </a:lvl7pPr>
            <a:lvl8pPr marL="3657600" lvl="7" indent="-317500">
              <a:lnSpc>
                <a:spcPct val="115000"/>
              </a:lnSpc>
              <a:spcBef>
                <a:spcPts val="1600"/>
              </a:spcBef>
              <a:spcAft>
                <a:spcPts val="0"/>
              </a:spcAft>
              <a:buClr>
                <a:schemeClr val="dk1"/>
              </a:buClr>
              <a:buSzPts val="1400"/>
              <a:buFont typeface="Atkinson Hyperlegible"/>
              <a:buChar char="○"/>
              <a:defRPr>
                <a:solidFill>
                  <a:schemeClr val="dk1"/>
                </a:solidFill>
                <a:latin typeface="Atkinson Hyperlegible"/>
                <a:ea typeface="Atkinson Hyperlegible"/>
                <a:cs typeface="Atkinson Hyperlegible"/>
                <a:sym typeface="Atkinson Hyperlegible"/>
              </a:defRPr>
            </a:lvl8pPr>
            <a:lvl9pPr marL="4114800" lvl="8" indent="-317500">
              <a:lnSpc>
                <a:spcPct val="115000"/>
              </a:lnSpc>
              <a:spcBef>
                <a:spcPts val="1600"/>
              </a:spcBef>
              <a:spcAft>
                <a:spcPts val="1600"/>
              </a:spcAft>
              <a:buClr>
                <a:schemeClr val="dk1"/>
              </a:buClr>
              <a:buSzPts val="1400"/>
              <a:buFont typeface="Atkinson Hyperlegible"/>
              <a:buChar char="■"/>
              <a:defRPr>
                <a:solidFill>
                  <a:schemeClr val="dk1"/>
                </a:solidFill>
                <a:latin typeface="Atkinson Hyperlegible"/>
                <a:ea typeface="Atkinson Hyperlegible"/>
                <a:cs typeface="Atkinson Hyperlegible"/>
                <a:sym typeface="Atkinson Hyperlegible"/>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783"/>
        <p:cNvGrpSpPr/>
        <p:nvPr/>
      </p:nvGrpSpPr>
      <p:grpSpPr>
        <a:xfrm>
          <a:off x="0" y="0"/>
          <a:ext cx="0" cy="0"/>
          <a:chOff x="0" y="0"/>
          <a:chExt cx="0" cy="0"/>
        </a:xfrm>
      </p:grpSpPr>
      <p:sp>
        <p:nvSpPr>
          <p:cNvPr id="784" name="Google Shape;784;p27"/>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785" name="Google Shape;785;p27"/>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3" r:id="rId1"/>
    <p:sldLayoutId id="2147483674"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8.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0.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2.xml"/></Relationships>
</file>

<file path=ppt/slides/_rels/slide14.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14.xml"/><Relationship Id="rId1" Type="http://schemas.openxmlformats.org/officeDocument/2006/relationships/slideLayout" Target="../slideLayouts/slideLayout9.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9.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7.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1.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5.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4.xml"/></Relationships>
</file>

<file path=ppt/slides/_rels/slide25.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25.xml"/><Relationship Id="rId1" Type="http://schemas.openxmlformats.org/officeDocument/2006/relationships/slideLayout" Target="../slideLayouts/slideLayout12.xml"/><Relationship Id="rId5" Type="http://schemas.openxmlformats.org/officeDocument/2006/relationships/image" Target="../media/image4.png"/><Relationship Id="rId4" Type="http://schemas.openxmlformats.org/officeDocument/2006/relationships/hyperlink" Target="https://docs.google.com/spreadsheets/d/1HQtGk4U-0Jmlyqgq_-EfXCMSE7k2onvGtw2bhTIP5hM/copy" TargetMode="External"/></Relationships>
</file>

<file path=ppt/slides/_rels/slide26.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26.xml"/><Relationship Id="rId1" Type="http://schemas.openxmlformats.org/officeDocument/2006/relationships/slideLayout" Target="../slideLayouts/slideLayout5.xml"/><Relationship Id="rId5" Type="http://schemas.openxmlformats.org/officeDocument/2006/relationships/image" Target="../media/image5.png"/><Relationship Id="rId4" Type="http://schemas.openxmlformats.org/officeDocument/2006/relationships/hyperlink" Target="https://docs.google.com/spreadsheets/d/1HQtGk4U-0Jmlyqgq_-EfXCMSE7k2onvGtw2bhTIP5hM/copy" TargetMode="Externa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5.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6.xml"/></Relationships>
</file>

<file path=ppt/slides/_rels/slide31.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31.xml"/><Relationship Id="rId1" Type="http://schemas.openxmlformats.org/officeDocument/2006/relationships/slideLayout" Target="../slideLayouts/slideLayout16.xml"/><Relationship Id="rId4" Type="http://schemas.openxmlformats.org/officeDocument/2006/relationships/image" Target="../media/image7.jpg"/></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3.xml"/></Relationships>
</file>

<file path=ppt/slides/_rels/slide33.xml.rels><?xml version="1.0" encoding="UTF-8" standalone="yes"?>
<Relationships xmlns="http://schemas.openxmlformats.org/package/2006/relationships"><Relationship Id="rId3" Type="http://schemas.openxmlformats.org/officeDocument/2006/relationships/hyperlink" Target="https://www.freepik.com/free-vector/flat-geometric-background_13900616.htm/?utm_source=slidesgo_template&amp;utm_medium=referral-link&amp;utm_campaign=sg_resources&amp;utm_content=freepik" TargetMode="External"/><Relationship Id="rId2" Type="http://schemas.openxmlformats.org/officeDocument/2006/relationships/notesSlide" Target="../notesSlides/notesSlide33.xml"/><Relationship Id="rId1" Type="http://schemas.openxmlformats.org/officeDocument/2006/relationships/slideLayout" Target="../slideLayouts/slideLayout5.xml"/></Relationships>
</file>

<file path=ppt/slides/_rels/slide34.xml.rels><?xml version="1.0" encoding="UTF-8" standalone="yes"?>
<Relationships xmlns="http://schemas.openxmlformats.org/package/2006/relationships"><Relationship Id="rId3" Type="http://schemas.openxmlformats.org/officeDocument/2006/relationships/hyperlink" Target="https://www.freepik.com/free-psd/horizontal-banner-template-productivity-life-balance_23674704.htm/?utm_source=slidesgo_template&amp;utm_medium=referral-link&amp;utm_campaign=sg_resources&amp;utm_content=freepik" TargetMode="External"/><Relationship Id="rId2" Type="http://schemas.openxmlformats.org/officeDocument/2006/relationships/notesSlide" Target="../notesSlides/notesSlide34.xml"/><Relationship Id="rId1" Type="http://schemas.openxmlformats.org/officeDocument/2006/relationships/slideLayout" Target="../slideLayouts/slideLayout5.xml"/><Relationship Id="rId6" Type="http://schemas.openxmlformats.org/officeDocument/2006/relationships/hyperlink" Target="https://www.freepik.com/free-photo/mature-male-reading-legal-book-courtroom_3134317.htm/?utm_source=slidesgo_template&amp;utm_medium=referral-link&amp;utm_campaign=sg_resources&amp;utm_content=freepik" TargetMode="External"/><Relationship Id="rId5" Type="http://schemas.openxmlformats.org/officeDocument/2006/relationships/hyperlink" Target="https://www.freepik.com/free-photo/top-view-career-guidance-items-judges_27641811.htm/?utm_source=slidesgo_template&amp;utm_medium=referral-link&amp;utm_campaign=sg_resources&amp;utm_content=freepik" TargetMode="External"/><Relationship Id="rId4" Type="http://schemas.openxmlformats.org/officeDocument/2006/relationships/hyperlink" Target="https://www.freepik.com/free-photo/front-view-male-judge-posing-with-gavel_7010234.htm/?utm_source=slidesgo_template&amp;utm_medium=referral-link&amp;utm_campaign=sg_resources&amp;utm_content=freepik" TargetMode="External"/></Relationships>
</file>

<file path=ppt/slides/_rels/slide35.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5.xml"/><Relationship Id="rId1" Type="http://schemas.openxmlformats.org/officeDocument/2006/relationships/slideLayout" Target="../slideLayouts/slideLayout27.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32.xml"/></Relationships>
</file>

<file path=ppt/slides/_rels/slide36.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6.xml"/><Relationship Id="rId1" Type="http://schemas.openxmlformats.org/officeDocument/2006/relationships/slideLayout" Target="../slideLayouts/slideLayout27.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32.xml"/></Relationships>
</file>

<file path=ppt/slides/_rels/slide37.xml.rels><?xml version="1.0" encoding="UTF-8" standalone="yes"?>
<Relationships xmlns="http://schemas.openxmlformats.org/package/2006/relationships"><Relationship Id="rId3" Type="http://schemas.openxmlformats.org/officeDocument/2006/relationships/hyperlink" Target="https://fonts.google.com/specimen/Arvo" TargetMode="External"/><Relationship Id="rId2" Type="http://schemas.openxmlformats.org/officeDocument/2006/relationships/notesSlide" Target="../notesSlides/notesSlide37.xml"/><Relationship Id="rId1" Type="http://schemas.openxmlformats.org/officeDocument/2006/relationships/slideLayout" Target="../slideLayouts/slideLayout27.xml"/><Relationship Id="rId4" Type="http://schemas.openxmlformats.org/officeDocument/2006/relationships/hyperlink" Target="https://fonts.google.com/specimen/Atkinson+Hyperlegible" TargetMode="External"/></Relationships>
</file>

<file path=ppt/slides/_rels/slide38.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12.png"/><Relationship Id="rId2" Type="http://schemas.openxmlformats.org/officeDocument/2006/relationships/notesSlide" Target="../notesSlides/notesSlide38.xml"/><Relationship Id="rId1" Type="http://schemas.openxmlformats.org/officeDocument/2006/relationships/slideLayout" Target="../slideLayouts/slideLayout27.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11.png"/><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10.png"/><Relationship Id="rId4" Type="http://schemas.openxmlformats.org/officeDocument/2006/relationships/image" Target="../media/image8.png"/><Relationship Id="rId9" Type="http://schemas.openxmlformats.org/officeDocument/2006/relationships/image" Target="../media/image9.png"/></Relationships>
</file>

<file path=ppt/slides/_rels/slide39.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39.xml"/><Relationship Id="rId1" Type="http://schemas.openxmlformats.org/officeDocument/2006/relationships/slideLayout" Target="../slideLayouts/slideLayout27.xml"/></Relationships>
</file>

<file path=ppt/slides/_rels/slide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4.xml"/><Relationship Id="rId1" Type="http://schemas.openxmlformats.org/officeDocument/2006/relationships/slideLayout" Target="../slideLayouts/slideLayout15.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6.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6.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6.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6.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6.xml"/></Relationships>
</file>

<file path=ppt/slides/_rels/slide45.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45.xml"/><Relationship Id="rId1" Type="http://schemas.openxmlformats.org/officeDocument/2006/relationships/slideLayout" Target="../slideLayouts/slideLayout27.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6.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6.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6.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6.xml"/></Relationships>
</file>

<file path=ppt/slides/_rels/slide5.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7.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7.xml"/></Relationships>
</file>

<file path=ppt/slides/_rels/slide52.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52.xml"/><Relationship Id="rId1" Type="http://schemas.openxmlformats.org/officeDocument/2006/relationships/slideLayout" Target="../slideLayouts/slideLayout26.xml"/><Relationship Id="rId4" Type="http://schemas.openxmlformats.org/officeDocument/2006/relationships/image" Target="../media/image13.png"/></Relationships>
</file>

<file path=ppt/slides/_rels/slide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6.xml"/><Relationship Id="rId1" Type="http://schemas.openxmlformats.org/officeDocument/2006/relationships/slideLayout" Target="../slideLayouts/slideLayout15.xml"/></Relationships>
</file>

<file path=ppt/slides/_rels/slide7.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8.xml"/><Relationship Id="rId1" Type="http://schemas.openxmlformats.org/officeDocument/2006/relationships/slideLayout" Target="../slideLayouts/slideLayout15.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3.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F7F2F2"/>
        </a:solidFill>
        <a:effectLst/>
      </p:bgPr>
    </p:bg>
    <p:spTree>
      <p:nvGrpSpPr>
        <p:cNvPr id="1" name="Shape 792"/>
        <p:cNvGrpSpPr/>
        <p:nvPr/>
      </p:nvGrpSpPr>
      <p:grpSpPr>
        <a:xfrm>
          <a:off x="0" y="0"/>
          <a:ext cx="0" cy="0"/>
          <a:chOff x="0" y="0"/>
          <a:chExt cx="0" cy="0"/>
        </a:xfrm>
      </p:grpSpPr>
      <p:sp>
        <p:nvSpPr>
          <p:cNvPr id="793" name="Google Shape;793;p30"/>
          <p:cNvSpPr txBox="1">
            <a:spLocks noGrp="1"/>
          </p:cNvSpPr>
          <p:nvPr>
            <p:ph type="ctrTitle"/>
          </p:nvPr>
        </p:nvSpPr>
        <p:spPr>
          <a:xfrm>
            <a:off x="717750" y="1353538"/>
            <a:ext cx="7708500" cy="1860600"/>
          </a:xfrm>
          <a:prstGeom prst="rect">
            <a:avLst/>
          </a:prstGeom>
        </p:spPr>
        <p:txBody>
          <a:bodyPr spcFirstLastPara="1" wrap="square" lIns="91425" tIns="91425" rIns="91425" bIns="91425" anchor="b" anchorCtr="0">
            <a:noAutofit/>
          </a:bodyPr>
          <a:lstStyle/>
          <a:p>
            <a:r>
              <a:rPr lang="uz-Cyrl-UZ" sz="3600" dirty="0"/>
              <a:t>ОТАЛИКНИ СУД ТАРТИБИДА БЕЛГИЛАШ БИЛАН БОҒЛИҚ СУД АМАЛИЁТИ</a:t>
            </a:r>
            <a:endParaRPr lang="ru-RU" sz="3600" dirty="0"/>
          </a:p>
        </p:txBody>
      </p:sp>
      <p:sp>
        <p:nvSpPr>
          <p:cNvPr id="2" name="TextBox 1"/>
          <p:cNvSpPr txBox="1"/>
          <p:nvPr/>
        </p:nvSpPr>
        <p:spPr>
          <a:xfrm>
            <a:off x="5850836" y="4446104"/>
            <a:ext cx="2575414" cy="523220"/>
          </a:xfrm>
          <a:prstGeom prst="rect">
            <a:avLst/>
          </a:prstGeom>
          <a:noFill/>
        </p:spPr>
        <p:txBody>
          <a:bodyPr wrap="square" rtlCol="0">
            <a:spAutoFit/>
          </a:bodyPr>
          <a:lstStyle/>
          <a:p>
            <a:r>
              <a:rPr lang="uz-Cyrl-UZ" dirty="0" smtClean="0"/>
              <a:t>Бабақулов Алиқул Гаппарович</a:t>
            </a:r>
            <a:endParaRPr lang="ru-RU" dirty="0"/>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842"/>
        <p:cNvGrpSpPr/>
        <p:nvPr/>
      </p:nvGrpSpPr>
      <p:grpSpPr>
        <a:xfrm>
          <a:off x="0" y="0"/>
          <a:ext cx="0" cy="0"/>
          <a:chOff x="0" y="0"/>
          <a:chExt cx="0" cy="0"/>
        </a:xfrm>
      </p:grpSpPr>
      <p:sp>
        <p:nvSpPr>
          <p:cNvPr id="843" name="Google Shape;843;p3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Purpose statement</a:t>
            </a:r>
            <a:endParaRPr/>
          </a:p>
        </p:txBody>
      </p:sp>
      <p:sp>
        <p:nvSpPr>
          <p:cNvPr id="844" name="Google Shape;844;p34"/>
          <p:cNvSpPr txBox="1">
            <a:spLocks noGrp="1"/>
          </p:cNvSpPr>
          <p:nvPr>
            <p:ph type="subTitle" idx="1"/>
          </p:nvPr>
        </p:nvSpPr>
        <p:spPr>
          <a:xfrm>
            <a:off x="720025" y="1610942"/>
            <a:ext cx="7704000" cy="530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 and the smallest one in the Solar System—it’s only a bit larger than the Moon. The planet’s name has nothing to do with the liquid metal</a:t>
            </a:r>
            <a:endParaRPr/>
          </a:p>
        </p:txBody>
      </p:sp>
      <p:sp>
        <p:nvSpPr>
          <p:cNvPr id="845" name="Google Shape;845;p34"/>
          <p:cNvSpPr txBox="1">
            <a:spLocks noGrp="1"/>
          </p:cNvSpPr>
          <p:nvPr>
            <p:ph type="subTitle" idx="2"/>
          </p:nvPr>
        </p:nvSpPr>
        <p:spPr>
          <a:xfrm>
            <a:off x="720025" y="2731125"/>
            <a:ext cx="7704000" cy="527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has a beautiful name and is the second planet from the Sun. It’s terribly hot—even hotter than Mercury—and its atmosphere is extremely poisonous</a:t>
            </a:r>
            <a:endParaRPr/>
          </a:p>
        </p:txBody>
      </p:sp>
      <p:sp>
        <p:nvSpPr>
          <p:cNvPr id="846" name="Google Shape;846;p34"/>
          <p:cNvSpPr txBox="1">
            <a:spLocks noGrp="1"/>
          </p:cNvSpPr>
          <p:nvPr>
            <p:ph type="subTitle" idx="3"/>
          </p:nvPr>
        </p:nvSpPr>
        <p:spPr>
          <a:xfrm>
            <a:off x="720025" y="3851625"/>
            <a:ext cx="7704000" cy="527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Jupiter is a gas giant and the biggest planet in the Solar System. It's the fourth-brightest object in the night sky. It was named after the Roman god of the skies and lightning</a:t>
            </a:r>
            <a:endParaRPr/>
          </a:p>
        </p:txBody>
      </p:sp>
      <p:sp>
        <p:nvSpPr>
          <p:cNvPr id="847" name="Google Shape;847;p34"/>
          <p:cNvSpPr txBox="1">
            <a:spLocks noGrp="1"/>
          </p:cNvSpPr>
          <p:nvPr>
            <p:ph type="subTitle" idx="4"/>
          </p:nvPr>
        </p:nvSpPr>
        <p:spPr>
          <a:xfrm>
            <a:off x="720025" y="1241271"/>
            <a:ext cx="7704000" cy="530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What about Mercury?</a:t>
            </a:r>
            <a:endParaRPr/>
          </a:p>
        </p:txBody>
      </p:sp>
      <p:sp>
        <p:nvSpPr>
          <p:cNvPr id="848" name="Google Shape;848;p34"/>
          <p:cNvSpPr txBox="1">
            <a:spLocks noGrp="1"/>
          </p:cNvSpPr>
          <p:nvPr>
            <p:ph type="subTitle" idx="5"/>
          </p:nvPr>
        </p:nvSpPr>
        <p:spPr>
          <a:xfrm>
            <a:off x="720025" y="2350125"/>
            <a:ext cx="7704000" cy="527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What about Venus?</a:t>
            </a:r>
            <a:endParaRPr/>
          </a:p>
        </p:txBody>
      </p:sp>
      <p:sp>
        <p:nvSpPr>
          <p:cNvPr id="849" name="Google Shape;849;p34"/>
          <p:cNvSpPr txBox="1">
            <a:spLocks noGrp="1"/>
          </p:cNvSpPr>
          <p:nvPr>
            <p:ph type="subTitle" idx="6"/>
          </p:nvPr>
        </p:nvSpPr>
        <p:spPr>
          <a:xfrm>
            <a:off x="720025" y="3470625"/>
            <a:ext cx="7704000" cy="527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What about Jupiter?</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865"/>
        <p:cNvGrpSpPr/>
        <p:nvPr/>
      </p:nvGrpSpPr>
      <p:grpSpPr>
        <a:xfrm>
          <a:off x="0" y="0"/>
          <a:ext cx="0" cy="0"/>
          <a:chOff x="0" y="0"/>
          <a:chExt cx="0" cy="0"/>
        </a:xfrm>
      </p:grpSpPr>
      <p:sp>
        <p:nvSpPr>
          <p:cNvPr id="866" name="Google Shape;866;p36"/>
          <p:cNvSpPr txBox="1">
            <a:spLocks noGrp="1"/>
          </p:cNvSpPr>
          <p:nvPr>
            <p:ph type="subTitle" idx="1"/>
          </p:nvPr>
        </p:nvSpPr>
        <p:spPr>
          <a:xfrm>
            <a:off x="1226400" y="1181628"/>
            <a:ext cx="6691200" cy="18081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“This is a quote. Words full of wisdom that someone important said and can make the reader get inspired”</a:t>
            </a:r>
            <a:endParaRPr/>
          </a:p>
        </p:txBody>
      </p:sp>
      <p:sp>
        <p:nvSpPr>
          <p:cNvPr id="867" name="Google Shape;867;p36"/>
          <p:cNvSpPr txBox="1">
            <a:spLocks noGrp="1"/>
          </p:cNvSpPr>
          <p:nvPr>
            <p:ph type="title"/>
          </p:nvPr>
        </p:nvSpPr>
        <p:spPr>
          <a:xfrm>
            <a:off x="1226400" y="3100300"/>
            <a:ext cx="6691200" cy="5319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—Someone Famous</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871"/>
        <p:cNvGrpSpPr/>
        <p:nvPr/>
      </p:nvGrpSpPr>
      <p:grpSpPr>
        <a:xfrm>
          <a:off x="0" y="0"/>
          <a:ext cx="0" cy="0"/>
          <a:chOff x="0" y="0"/>
          <a:chExt cx="0" cy="0"/>
        </a:xfrm>
      </p:grpSpPr>
      <p:sp>
        <p:nvSpPr>
          <p:cNvPr id="872" name="Google Shape;872;p37"/>
          <p:cNvSpPr txBox="1">
            <a:spLocks noGrp="1"/>
          </p:cNvSpPr>
          <p:nvPr>
            <p:ph type="title"/>
          </p:nvPr>
        </p:nvSpPr>
        <p:spPr>
          <a:xfrm>
            <a:off x="2157150" y="1332150"/>
            <a:ext cx="4829700" cy="1755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98,300,000</a:t>
            </a:r>
            <a:endParaRPr/>
          </a:p>
        </p:txBody>
      </p:sp>
      <p:sp>
        <p:nvSpPr>
          <p:cNvPr id="873" name="Google Shape;873;p37"/>
          <p:cNvSpPr txBox="1">
            <a:spLocks noGrp="1"/>
          </p:cNvSpPr>
          <p:nvPr>
            <p:ph type="subTitle" idx="1"/>
          </p:nvPr>
        </p:nvSpPr>
        <p:spPr>
          <a:xfrm>
            <a:off x="2157150" y="3031575"/>
            <a:ext cx="4829700" cy="497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Big numbers catch your audience’s attention</a:t>
            </a:r>
            <a:endParaRPr/>
          </a:p>
        </p:txBody>
      </p:sp>
      <p:grpSp>
        <p:nvGrpSpPr>
          <p:cNvPr id="874" name="Google Shape;874;p37"/>
          <p:cNvGrpSpPr/>
          <p:nvPr/>
        </p:nvGrpSpPr>
        <p:grpSpPr>
          <a:xfrm>
            <a:off x="319100" y="1331850"/>
            <a:ext cx="121485" cy="121590"/>
            <a:chOff x="319100" y="1331850"/>
            <a:chExt cx="121485" cy="121590"/>
          </a:xfrm>
        </p:grpSpPr>
        <p:sp>
          <p:nvSpPr>
            <p:cNvPr id="875" name="Google Shape;875;p37"/>
            <p:cNvSpPr/>
            <p:nvPr/>
          </p:nvSpPr>
          <p:spPr>
            <a:xfrm>
              <a:off x="319100" y="1363279"/>
              <a:ext cx="121485" cy="58723"/>
            </a:xfrm>
            <a:custGeom>
              <a:avLst/>
              <a:gdLst/>
              <a:ahLst/>
              <a:cxnLst/>
              <a:rect l="l" t="t" r="r" b="b"/>
              <a:pathLst>
                <a:path w="8619" h="4167" extrusionOk="0">
                  <a:moveTo>
                    <a:pt x="1" y="1"/>
                  </a:moveTo>
                  <a:lnTo>
                    <a:pt x="1" y="4167"/>
                  </a:lnTo>
                  <a:lnTo>
                    <a:pt x="8619" y="4167"/>
                  </a:lnTo>
                  <a:lnTo>
                    <a:pt x="86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37"/>
            <p:cNvSpPr/>
            <p:nvPr/>
          </p:nvSpPr>
          <p:spPr>
            <a:xfrm>
              <a:off x="350543" y="1331850"/>
              <a:ext cx="58607" cy="121590"/>
            </a:xfrm>
            <a:custGeom>
              <a:avLst/>
              <a:gdLst/>
              <a:ahLst/>
              <a:cxnLst/>
              <a:rect l="l" t="t" r="r" b="b"/>
              <a:pathLst>
                <a:path w="4158" h="8628" extrusionOk="0">
                  <a:moveTo>
                    <a:pt x="0" y="1"/>
                  </a:moveTo>
                  <a:lnTo>
                    <a:pt x="0" y="8627"/>
                  </a:lnTo>
                  <a:lnTo>
                    <a:pt x="4157" y="8627"/>
                  </a:lnTo>
                  <a:lnTo>
                    <a:pt x="41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880"/>
        <p:cNvGrpSpPr/>
        <p:nvPr/>
      </p:nvGrpSpPr>
      <p:grpSpPr>
        <a:xfrm>
          <a:off x="0" y="0"/>
          <a:ext cx="0" cy="0"/>
          <a:chOff x="0" y="0"/>
          <a:chExt cx="0" cy="0"/>
        </a:xfrm>
      </p:grpSpPr>
      <p:sp>
        <p:nvSpPr>
          <p:cNvPr id="881" name="Google Shape;881;p38"/>
          <p:cNvSpPr txBox="1">
            <a:spLocks noGrp="1"/>
          </p:cNvSpPr>
          <p:nvPr>
            <p:ph type="subTitle" idx="1"/>
          </p:nvPr>
        </p:nvSpPr>
        <p:spPr>
          <a:xfrm>
            <a:off x="2223600" y="1288075"/>
            <a:ext cx="4696800" cy="410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Jupiter's rotation period</a:t>
            </a:r>
            <a:endParaRPr/>
          </a:p>
        </p:txBody>
      </p:sp>
      <p:sp>
        <p:nvSpPr>
          <p:cNvPr id="882" name="Google Shape;882;p38"/>
          <p:cNvSpPr txBox="1">
            <a:spLocks noGrp="1"/>
          </p:cNvSpPr>
          <p:nvPr>
            <p:ph type="title"/>
          </p:nvPr>
        </p:nvSpPr>
        <p:spPr>
          <a:xfrm>
            <a:off x="2223600" y="552112"/>
            <a:ext cx="4696800" cy="76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9h 55m 23s</a:t>
            </a:r>
            <a:endParaRPr/>
          </a:p>
        </p:txBody>
      </p:sp>
      <p:sp>
        <p:nvSpPr>
          <p:cNvPr id="883" name="Google Shape;883;p38"/>
          <p:cNvSpPr txBox="1">
            <a:spLocks noGrp="1"/>
          </p:cNvSpPr>
          <p:nvPr>
            <p:ph type="title" idx="2"/>
          </p:nvPr>
        </p:nvSpPr>
        <p:spPr>
          <a:xfrm>
            <a:off x="2223600" y="1904368"/>
            <a:ext cx="4696800" cy="76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333,000</a:t>
            </a:r>
            <a:endParaRPr/>
          </a:p>
        </p:txBody>
      </p:sp>
      <p:sp>
        <p:nvSpPr>
          <p:cNvPr id="884" name="Google Shape;884;p38"/>
          <p:cNvSpPr txBox="1">
            <a:spLocks noGrp="1"/>
          </p:cNvSpPr>
          <p:nvPr>
            <p:ph type="subTitle" idx="3"/>
          </p:nvPr>
        </p:nvSpPr>
        <p:spPr>
          <a:xfrm>
            <a:off x="2223600" y="2647655"/>
            <a:ext cx="4696800" cy="410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The Sun’s mass compared to Earth’s</a:t>
            </a:r>
            <a:endParaRPr/>
          </a:p>
        </p:txBody>
      </p:sp>
      <p:sp>
        <p:nvSpPr>
          <p:cNvPr id="885" name="Google Shape;885;p38"/>
          <p:cNvSpPr txBox="1">
            <a:spLocks noGrp="1"/>
          </p:cNvSpPr>
          <p:nvPr>
            <p:ph type="title" idx="4"/>
          </p:nvPr>
        </p:nvSpPr>
        <p:spPr>
          <a:xfrm>
            <a:off x="2223600" y="3256624"/>
            <a:ext cx="4696800" cy="76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386,000 km</a:t>
            </a:r>
            <a:endParaRPr/>
          </a:p>
        </p:txBody>
      </p:sp>
      <p:sp>
        <p:nvSpPr>
          <p:cNvPr id="886" name="Google Shape;886;p38"/>
          <p:cNvSpPr txBox="1">
            <a:spLocks noGrp="1"/>
          </p:cNvSpPr>
          <p:nvPr>
            <p:ph type="subTitle" idx="5"/>
          </p:nvPr>
        </p:nvSpPr>
        <p:spPr>
          <a:xfrm>
            <a:off x="2223600" y="4002196"/>
            <a:ext cx="4696800" cy="410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Distance between Earth and the Moon             </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890"/>
        <p:cNvGrpSpPr/>
        <p:nvPr/>
      </p:nvGrpSpPr>
      <p:grpSpPr>
        <a:xfrm>
          <a:off x="0" y="0"/>
          <a:ext cx="0" cy="0"/>
          <a:chOff x="0" y="0"/>
          <a:chExt cx="0" cy="0"/>
        </a:xfrm>
      </p:grpSpPr>
      <p:pic>
        <p:nvPicPr>
          <p:cNvPr id="891" name="Google Shape;891;p39"/>
          <p:cNvPicPr preferRelativeResize="0">
            <a:picLocks noGrp="1"/>
          </p:cNvPicPr>
          <p:nvPr>
            <p:ph type="pic" idx="2"/>
          </p:nvPr>
        </p:nvPicPr>
        <p:blipFill rotWithShape="1">
          <a:blip r:embed="rId3">
            <a:alphaModFix/>
          </a:blip>
          <a:srcRect t="7862" b="7862"/>
          <a:stretch/>
        </p:blipFill>
        <p:spPr>
          <a:xfrm>
            <a:off x="0" y="0"/>
            <a:ext cx="9144003" cy="5143502"/>
          </a:xfrm>
          <a:prstGeom prst="rect">
            <a:avLst/>
          </a:prstGeom>
        </p:spPr>
      </p:pic>
      <p:sp>
        <p:nvSpPr>
          <p:cNvPr id="892" name="Google Shape;892;p39"/>
          <p:cNvSpPr txBox="1">
            <a:spLocks noGrp="1"/>
          </p:cNvSpPr>
          <p:nvPr>
            <p:ph type="title"/>
          </p:nvPr>
        </p:nvSpPr>
        <p:spPr>
          <a:xfrm>
            <a:off x="713225" y="1750175"/>
            <a:ext cx="3536400" cy="1794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 picture is worth a thousand words</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896"/>
        <p:cNvGrpSpPr/>
        <p:nvPr/>
      </p:nvGrpSpPr>
      <p:grpSpPr>
        <a:xfrm>
          <a:off x="0" y="0"/>
          <a:ext cx="0" cy="0"/>
          <a:chOff x="0" y="0"/>
          <a:chExt cx="0" cy="0"/>
        </a:xfrm>
      </p:grpSpPr>
      <p:sp>
        <p:nvSpPr>
          <p:cNvPr id="897" name="Google Shape;897;p40"/>
          <p:cNvSpPr txBox="1">
            <a:spLocks noGrp="1"/>
          </p:cNvSpPr>
          <p:nvPr>
            <p:ph type="title"/>
          </p:nvPr>
        </p:nvSpPr>
        <p:spPr>
          <a:xfrm>
            <a:off x="1644450" y="1307100"/>
            <a:ext cx="5855100" cy="2529300"/>
          </a:xfrm>
          <a:prstGeom prst="rect">
            <a:avLst/>
          </a:prstGeom>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t>Awesome words</a:t>
            </a:r>
            <a:endParaRPr/>
          </a:p>
        </p:txBody>
      </p:sp>
      <p:grpSp>
        <p:nvGrpSpPr>
          <p:cNvPr id="898" name="Google Shape;898;p40"/>
          <p:cNvGrpSpPr/>
          <p:nvPr/>
        </p:nvGrpSpPr>
        <p:grpSpPr>
          <a:xfrm>
            <a:off x="4619375" y="4192075"/>
            <a:ext cx="661075" cy="724625"/>
            <a:chOff x="6434675" y="1608650"/>
            <a:chExt cx="661075" cy="724625"/>
          </a:xfrm>
        </p:grpSpPr>
        <p:sp>
          <p:nvSpPr>
            <p:cNvPr id="899" name="Google Shape;899;p40"/>
            <p:cNvSpPr/>
            <p:nvPr/>
          </p:nvSpPr>
          <p:spPr>
            <a:xfrm>
              <a:off x="6724825" y="1900050"/>
              <a:ext cx="25900" cy="20000"/>
            </a:xfrm>
            <a:custGeom>
              <a:avLst/>
              <a:gdLst/>
              <a:ahLst/>
              <a:cxnLst/>
              <a:rect l="l" t="t" r="r" b="b"/>
              <a:pathLst>
                <a:path w="1036" h="800" extrusionOk="0">
                  <a:moveTo>
                    <a:pt x="495" y="1"/>
                  </a:moveTo>
                  <a:cubicBezTo>
                    <a:pt x="488" y="1"/>
                    <a:pt x="480" y="2"/>
                    <a:pt x="473" y="4"/>
                  </a:cubicBezTo>
                  <a:cubicBezTo>
                    <a:pt x="286" y="49"/>
                    <a:pt x="161" y="281"/>
                    <a:pt x="1" y="432"/>
                  </a:cubicBezTo>
                  <a:cubicBezTo>
                    <a:pt x="152" y="566"/>
                    <a:pt x="286" y="789"/>
                    <a:pt x="438" y="798"/>
                  </a:cubicBezTo>
                  <a:cubicBezTo>
                    <a:pt x="444" y="799"/>
                    <a:pt x="451" y="799"/>
                    <a:pt x="457" y="799"/>
                  </a:cubicBezTo>
                  <a:cubicBezTo>
                    <a:pt x="604" y="799"/>
                    <a:pt x="771" y="612"/>
                    <a:pt x="1035" y="432"/>
                  </a:cubicBezTo>
                  <a:cubicBezTo>
                    <a:pt x="785" y="232"/>
                    <a:pt x="605" y="1"/>
                    <a:pt x="4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40"/>
            <p:cNvSpPr/>
            <p:nvPr/>
          </p:nvSpPr>
          <p:spPr>
            <a:xfrm>
              <a:off x="6724825" y="2132975"/>
              <a:ext cx="20775" cy="25675"/>
            </a:xfrm>
            <a:custGeom>
              <a:avLst/>
              <a:gdLst/>
              <a:ahLst/>
              <a:cxnLst/>
              <a:rect l="l" t="t" r="r" b="b"/>
              <a:pathLst>
                <a:path w="831" h="1027" extrusionOk="0">
                  <a:moveTo>
                    <a:pt x="482" y="1"/>
                  </a:moveTo>
                  <a:cubicBezTo>
                    <a:pt x="322" y="143"/>
                    <a:pt x="81" y="259"/>
                    <a:pt x="36" y="429"/>
                  </a:cubicBezTo>
                  <a:cubicBezTo>
                    <a:pt x="1" y="554"/>
                    <a:pt x="224" y="750"/>
                    <a:pt x="411" y="1027"/>
                  </a:cubicBezTo>
                  <a:cubicBezTo>
                    <a:pt x="616" y="759"/>
                    <a:pt x="830" y="607"/>
                    <a:pt x="830" y="456"/>
                  </a:cubicBezTo>
                  <a:cubicBezTo>
                    <a:pt x="830" y="304"/>
                    <a:pt x="607" y="152"/>
                    <a:pt x="4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40"/>
            <p:cNvSpPr/>
            <p:nvPr/>
          </p:nvSpPr>
          <p:spPr>
            <a:xfrm>
              <a:off x="6434900" y="2074100"/>
              <a:ext cx="20975" cy="25900"/>
            </a:xfrm>
            <a:custGeom>
              <a:avLst/>
              <a:gdLst/>
              <a:ahLst/>
              <a:cxnLst/>
              <a:rect l="l" t="t" r="r" b="b"/>
              <a:pathLst>
                <a:path w="839" h="1036" extrusionOk="0">
                  <a:moveTo>
                    <a:pt x="384" y="1"/>
                  </a:moveTo>
                  <a:cubicBezTo>
                    <a:pt x="250" y="143"/>
                    <a:pt x="36" y="286"/>
                    <a:pt x="9" y="447"/>
                  </a:cubicBezTo>
                  <a:cubicBezTo>
                    <a:pt x="0" y="589"/>
                    <a:pt x="197" y="759"/>
                    <a:pt x="375" y="1035"/>
                  </a:cubicBezTo>
                  <a:cubicBezTo>
                    <a:pt x="598" y="768"/>
                    <a:pt x="839" y="580"/>
                    <a:pt x="812" y="473"/>
                  </a:cubicBezTo>
                  <a:cubicBezTo>
                    <a:pt x="759" y="286"/>
                    <a:pt x="536" y="152"/>
                    <a:pt x="3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40"/>
            <p:cNvSpPr/>
            <p:nvPr/>
          </p:nvSpPr>
          <p:spPr>
            <a:xfrm>
              <a:off x="6550425" y="2074100"/>
              <a:ext cx="21200" cy="25675"/>
            </a:xfrm>
            <a:custGeom>
              <a:avLst/>
              <a:gdLst/>
              <a:ahLst/>
              <a:cxnLst/>
              <a:rect l="l" t="t" r="r" b="b"/>
              <a:pathLst>
                <a:path w="848" h="1027" extrusionOk="0">
                  <a:moveTo>
                    <a:pt x="437" y="1"/>
                  </a:moveTo>
                  <a:cubicBezTo>
                    <a:pt x="286" y="161"/>
                    <a:pt x="72" y="304"/>
                    <a:pt x="27" y="491"/>
                  </a:cubicBezTo>
                  <a:cubicBezTo>
                    <a:pt x="0" y="598"/>
                    <a:pt x="259" y="777"/>
                    <a:pt x="482" y="1026"/>
                  </a:cubicBezTo>
                  <a:cubicBezTo>
                    <a:pt x="652" y="750"/>
                    <a:pt x="848" y="571"/>
                    <a:pt x="830" y="429"/>
                  </a:cubicBezTo>
                  <a:cubicBezTo>
                    <a:pt x="803" y="268"/>
                    <a:pt x="571" y="143"/>
                    <a:pt x="4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40"/>
            <p:cNvSpPr/>
            <p:nvPr/>
          </p:nvSpPr>
          <p:spPr>
            <a:xfrm>
              <a:off x="7015425" y="2074725"/>
              <a:ext cx="25675" cy="20175"/>
            </a:xfrm>
            <a:custGeom>
              <a:avLst/>
              <a:gdLst/>
              <a:ahLst/>
              <a:cxnLst/>
              <a:rect l="l" t="t" r="r" b="b"/>
              <a:pathLst>
                <a:path w="1027" h="807" extrusionOk="0">
                  <a:moveTo>
                    <a:pt x="498" y="0"/>
                  </a:moveTo>
                  <a:cubicBezTo>
                    <a:pt x="493" y="0"/>
                    <a:pt x="488" y="1"/>
                    <a:pt x="482" y="2"/>
                  </a:cubicBezTo>
                  <a:cubicBezTo>
                    <a:pt x="295" y="47"/>
                    <a:pt x="161" y="270"/>
                    <a:pt x="1" y="422"/>
                  </a:cubicBezTo>
                  <a:cubicBezTo>
                    <a:pt x="143" y="555"/>
                    <a:pt x="268" y="778"/>
                    <a:pt x="429" y="805"/>
                  </a:cubicBezTo>
                  <a:cubicBezTo>
                    <a:pt x="435" y="806"/>
                    <a:pt x="441" y="806"/>
                    <a:pt x="447" y="806"/>
                  </a:cubicBezTo>
                  <a:cubicBezTo>
                    <a:pt x="587" y="806"/>
                    <a:pt x="762" y="620"/>
                    <a:pt x="1027" y="457"/>
                  </a:cubicBezTo>
                  <a:cubicBezTo>
                    <a:pt x="780" y="245"/>
                    <a:pt x="607" y="0"/>
                    <a:pt x="4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40"/>
            <p:cNvSpPr/>
            <p:nvPr/>
          </p:nvSpPr>
          <p:spPr>
            <a:xfrm>
              <a:off x="6666400" y="2191775"/>
              <a:ext cx="25675" cy="19750"/>
            </a:xfrm>
            <a:custGeom>
              <a:avLst/>
              <a:gdLst/>
              <a:ahLst/>
              <a:cxnLst/>
              <a:rect l="l" t="t" r="r" b="b"/>
              <a:pathLst>
                <a:path w="1027" h="790" extrusionOk="0">
                  <a:moveTo>
                    <a:pt x="505" y="0"/>
                  </a:moveTo>
                  <a:cubicBezTo>
                    <a:pt x="497" y="0"/>
                    <a:pt x="490" y="1"/>
                    <a:pt x="482" y="4"/>
                  </a:cubicBezTo>
                  <a:cubicBezTo>
                    <a:pt x="304" y="48"/>
                    <a:pt x="161" y="263"/>
                    <a:pt x="0" y="405"/>
                  </a:cubicBezTo>
                  <a:cubicBezTo>
                    <a:pt x="152" y="548"/>
                    <a:pt x="277" y="762"/>
                    <a:pt x="437" y="789"/>
                  </a:cubicBezTo>
                  <a:cubicBezTo>
                    <a:pt x="443" y="790"/>
                    <a:pt x="449" y="790"/>
                    <a:pt x="455" y="790"/>
                  </a:cubicBezTo>
                  <a:cubicBezTo>
                    <a:pt x="594" y="790"/>
                    <a:pt x="761" y="594"/>
                    <a:pt x="1026" y="423"/>
                  </a:cubicBezTo>
                  <a:cubicBezTo>
                    <a:pt x="793" y="231"/>
                    <a:pt x="621" y="0"/>
                    <a:pt x="5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40"/>
            <p:cNvSpPr/>
            <p:nvPr/>
          </p:nvSpPr>
          <p:spPr>
            <a:xfrm>
              <a:off x="6783475" y="2191850"/>
              <a:ext cx="25225" cy="19750"/>
            </a:xfrm>
            <a:custGeom>
              <a:avLst/>
              <a:gdLst/>
              <a:ahLst/>
              <a:cxnLst/>
              <a:rect l="l" t="t" r="r" b="b"/>
              <a:pathLst>
                <a:path w="1009" h="790" extrusionOk="0">
                  <a:moveTo>
                    <a:pt x="456" y="1"/>
                  </a:moveTo>
                  <a:cubicBezTo>
                    <a:pt x="307" y="1"/>
                    <a:pt x="158" y="208"/>
                    <a:pt x="1" y="322"/>
                  </a:cubicBezTo>
                  <a:cubicBezTo>
                    <a:pt x="135" y="491"/>
                    <a:pt x="242" y="732"/>
                    <a:pt x="411" y="786"/>
                  </a:cubicBezTo>
                  <a:cubicBezTo>
                    <a:pt x="420" y="789"/>
                    <a:pt x="429" y="790"/>
                    <a:pt x="439" y="790"/>
                  </a:cubicBezTo>
                  <a:cubicBezTo>
                    <a:pt x="558" y="790"/>
                    <a:pt x="753" y="594"/>
                    <a:pt x="1009" y="429"/>
                  </a:cubicBezTo>
                  <a:cubicBezTo>
                    <a:pt x="759" y="224"/>
                    <a:pt x="616" y="10"/>
                    <a:pt x="465" y="1"/>
                  </a:cubicBezTo>
                  <a:cubicBezTo>
                    <a:pt x="462" y="1"/>
                    <a:pt x="459" y="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40"/>
            <p:cNvSpPr/>
            <p:nvPr/>
          </p:nvSpPr>
          <p:spPr>
            <a:xfrm>
              <a:off x="6725725" y="2244500"/>
              <a:ext cx="20550" cy="25675"/>
            </a:xfrm>
            <a:custGeom>
              <a:avLst/>
              <a:gdLst/>
              <a:ahLst/>
              <a:cxnLst/>
              <a:rect l="l" t="t" r="r" b="b"/>
              <a:pathLst>
                <a:path w="822" h="1027" extrusionOk="0">
                  <a:moveTo>
                    <a:pt x="429" y="0"/>
                  </a:moveTo>
                  <a:cubicBezTo>
                    <a:pt x="214" y="268"/>
                    <a:pt x="0" y="419"/>
                    <a:pt x="0" y="571"/>
                  </a:cubicBezTo>
                  <a:cubicBezTo>
                    <a:pt x="0" y="723"/>
                    <a:pt x="214" y="874"/>
                    <a:pt x="339" y="1026"/>
                  </a:cubicBezTo>
                  <a:cubicBezTo>
                    <a:pt x="500" y="892"/>
                    <a:pt x="741" y="776"/>
                    <a:pt x="785" y="607"/>
                  </a:cubicBezTo>
                  <a:cubicBezTo>
                    <a:pt x="821" y="482"/>
                    <a:pt x="607" y="286"/>
                    <a:pt x="4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40"/>
            <p:cNvSpPr/>
            <p:nvPr/>
          </p:nvSpPr>
          <p:spPr>
            <a:xfrm>
              <a:off x="6550425" y="1724625"/>
              <a:ext cx="21200" cy="25900"/>
            </a:xfrm>
            <a:custGeom>
              <a:avLst/>
              <a:gdLst/>
              <a:ahLst/>
              <a:cxnLst/>
              <a:rect l="l" t="t" r="r" b="b"/>
              <a:pathLst>
                <a:path w="848" h="1036" extrusionOk="0">
                  <a:moveTo>
                    <a:pt x="446" y="0"/>
                  </a:moveTo>
                  <a:cubicBezTo>
                    <a:pt x="295" y="161"/>
                    <a:pt x="72" y="295"/>
                    <a:pt x="27" y="482"/>
                  </a:cubicBezTo>
                  <a:cubicBezTo>
                    <a:pt x="0" y="589"/>
                    <a:pt x="250" y="768"/>
                    <a:pt x="464" y="1035"/>
                  </a:cubicBezTo>
                  <a:cubicBezTo>
                    <a:pt x="643" y="750"/>
                    <a:pt x="848" y="580"/>
                    <a:pt x="830" y="437"/>
                  </a:cubicBezTo>
                  <a:cubicBezTo>
                    <a:pt x="803" y="277"/>
                    <a:pt x="580" y="143"/>
                    <a:pt x="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40"/>
            <p:cNvSpPr/>
            <p:nvPr/>
          </p:nvSpPr>
          <p:spPr>
            <a:xfrm>
              <a:off x="6899450" y="2074725"/>
              <a:ext cx="25675" cy="20150"/>
            </a:xfrm>
            <a:custGeom>
              <a:avLst/>
              <a:gdLst/>
              <a:ahLst/>
              <a:cxnLst/>
              <a:rect l="l" t="t" r="r" b="b"/>
              <a:pathLst>
                <a:path w="1027" h="806" extrusionOk="0">
                  <a:moveTo>
                    <a:pt x="466" y="0"/>
                  </a:moveTo>
                  <a:cubicBezTo>
                    <a:pt x="459" y="0"/>
                    <a:pt x="453" y="1"/>
                    <a:pt x="447" y="2"/>
                  </a:cubicBezTo>
                  <a:cubicBezTo>
                    <a:pt x="268" y="56"/>
                    <a:pt x="144" y="297"/>
                    <a:pt x="1" y="448"/>
                  </a:cubicBezTo>
                  <a:cubicBezTo>
                    <a:pt x="152" y="573"/>
                    <a:pt x="295" y="796"/>
                    <a:pt x="447" y="805"/>
                  </a:cubicBezTo>
                  <a:cubicBezTo>
                    <a:pt x="450" y="805"/>
                    <a:pt x="453" y="805"/>
                    <a:pt x="456" y="805"/>
                  </a:cubicBezTo>
                  <a:cubicBezTo>
                    <a:pt x="605" y="805"/>
                    <a:pt x="764" y="596"/>
                    <a:pt x="1027" y="413"/>
                  </a:cubicBezTo>
                  <a:cubicBezTo>
                    <a:pt x="773" y="218"/>
                    <a:pt x="584" y="0"/>
                    <a:pt x="4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40"/>
            <p:cNvSpPr/>
            <p:nvPr/>
          </p:nvSpPr>
          <p:spPr>
            <a:xfrm>
              <a:off x="7015200" y="1720375"/>
              <a:ext cx="21000" cy="25675"/>
            </a:xfrm>
            <a:custGeom>
              <a:avLst/>
              <a:gdLst/>
              <a:ahLst/>
              <a:cxnLst/>
              <a:rect l="l" t="t" r="r" b="b"/>
              <a:pathLst>
                <a:path w="840" h="1027" extrusionOk="0">
                  <a:moveTo>
                    <a:pt x="438" y="1"/>
                  </a:moveTo>
                  <a:cubicBezTo>
                    <a:pt x="233" y="277"/>
                    <a:pt x="1" y="465"/>
                    <a:pt x="37" y="590"/>
                  </a:cubicBezTo>
                  <a:cubicBezTo>
                    <a:pt x="81" y="759"/>
                    <a:pt x="322" y="884"/>
                    <a:pt x="483" y="1027"/>
                  </a:cubicBezTo>
                  <a:cubicBezTo>
                    <a:pt x="607" y="875"/>
                    <a:pt x="822" y="732"/>
                    <a:pt x="830" y="581"/>
                  </a:cubicBezTo>
                  <a:cubicBezTo>
                    <a:pt x="839" y="420"/>
                    <a:pt x="625" y="268"/>
                    <a:pt x="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40"/>
            <p:cNvSpPr/>
            <p:nvPr/>
          </p:nvSpPr>
          <p:spPr>
            <a:xfrm>
              <a:off x="6725275" y="1784150"/>
              <a:ext cx="25225" cy="19975"/>
            </a:xfrm>
            <a:custGeom>
              <a:avLst/>
              <a:gdLst/>
              <a:ahLst/>
              <a:cxnLst/>
              <a:rect l="l" t="t" r="r" b="b"/>
              <a:pathLst>
                <a:path w="1009" h="799" extrusionOk="0">
                  <a:moveTo>
                    <a:pt x="456" y="1"/>
                  </a:moveTo>
                  <a:cubicBezTo>
                    <a:pt x="453" y="1"/>
                    <a:pt x="450" y="1"/>
                    <a:pt x="447" y="1"/>
                  </a:cubicBezTo>
                  <a:cubicBezTo>
                    <a:pt x="295" y="1"/>
                    <a:pt x="152" y="215"/>
                    <a:pt x="0" y="340"/>
                  </a:cubicBezTo>
                  <a:cubicBezTo>
                    <a:pt x="134" y="501"/>
                    <a:pt x="250" y="742"/>
                    <a:pt x="429" y="795"/>
                  </a:cubicBezTo>
                  <a:cubicBezTo>
                    <a:pt x="436" y="798"/>
                    <a:pt x="445" y="799"/>
                    <a:pt x="453" y="799"/>
                  </a:cubicBezTo>
                  <a:cubicBezTo>
                    <a:pt x="564" y="799"/>
                    <a:pt x="752" y="594"/>
                    <a:pt x="1009" y="412"/>
                  </a:cubicBezTo>
                  <a:cubicBezTo>
                    <a:pt x="755" y="211"/>
                    <a:pt x="604" y="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40"/>
            <p:cNvSpPr/>
            <p:nvPr/>
          </p:nvSpPr>
          <p:spPr>
            <a:xfrm>
              <a:off x="6666400" y="1842100"/>
              <a:ext cx="25675" cy="19775"/>
            </a:xfrm>
            <a:custGeom>
              <a:avLst/>
              <a:gdLst/>
              <a:ahLst/>
              <a:cxnLst/>
              <a:rect l="l" t="t" r="r" b="b"/>
              <a:pathLst>
                <a:path w="1027" h="791" extrusionOk="0">
                  <a:moveTo>
                    <a:pt x="508" y="1"/>
                  </a:moveTo>
                  <a:cubicBezTo>
                    <a:pt x="502" y="1"/>
                    <a:pt x="496" y="1"/>
                    <a:pt x="491" y="3"/>
                  </a:cubicBezTo>
                  <a:cubicBezTo>
                    <a:pt x="304" y="47"/>
                    <a:pt x="161" y="261"/>
                    <a:pt x="0" y="413"/>
                  </a:cubicBezTo>
                  <a:cubicBezTo>
                    <a:pt x="143" y="547"/>
                    <a:pt x="277" y="770"/>
                    <a:pt x="437" y="788"/>
                  </a:cubicBezTo>
                  <a:cubicBezTo>
                    <a:pt x="446" y="789"/>
                    <a:pt x="455" y="790"/>
                    <a:pt x="463" y="790"/>
                  </a:cubicBezTo>
                  <a:cubicBezTo>
                    <a:pt x="601" y="790"/>
                    <a:pt x="766" y="599"/>
                    <a:pt x="1026" y="431"/>
                  </a:cubicBezTo>
                  <a:cubicBezTo>
                    <a:pt x="789" y="228"/>
                    <a:pt x="617" y="1"/>
                    <a:pt x="5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40"/>
            <p:cNvSpPr/>
            <p:nvPr/>
          </p:nvSpPr>
          <p:spPr>
            <a:xfrm>
              <a:off x="6783475" y="1837475"/>
              <a:ext cx="21000" cy="25000"/>
            </a:xfrm>
            <a:custGeom>
              <a:avLst/>
              <a:gdLst/>
              <a:ahLst/>
              <a:cxnLst/>
              <a:rect l="l" t="t" r="r" b="b"/>
              <a:pathLst>
                <a:path w="840" h="1000" extrusionOk="0">
                  <a:moveTo>
                    <a:pt x="358" y="0"/>
                  </a:moveTo>
                  <a:cubicBezTo>
                    <a:pt x="197" y="268"/>
                    <a:pt x="1" y="446"/>
                    <a:pt x="28" y="598"/>
                  </a:cubicBezTo>
                  <a:cubicBezTo>
                    <a:pt x="45" y="750"/>
                    <a:pt x="277" y="866"/>
                    <a:pt x="411" y="999"/>
                  </a:cubicBezTo>
                  <a:cubicBezTo>
                    <a:pt x="554" y="848"/>
                    <a:pt x="786" y="705"/>
                    <a:pt x="813" y="527"/>
                  </a:cubicBezTo>
                  <a:cubicBezTo>
                    <a:pt x="839" y="411"/>
                    <a:pt x="581" y="241"/>
                    <a:pt x="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40"/>
            <p:cNvSpPr/>
            <p:nvPr/>
          </p:nvSpPr>
          <p:spPr>
            <a:xfrm>
              <a:off x="6725500" y="2011650"/>
              <a:ext cx="19875" cy="25675"/>
            </a:xfrm>
            <a:custGeom>
              <a:avLst/>
              <a:gdLst/>
              <a:ahLst/>
              <a:cxnLst/>
              <a:rect l="l" t="t" r="r" b="b"/>
              <a:pathLst>
                <a:path w="795" h="1027" extrusionOk="0">
                  <a:moveTo>
                    <a:pt x="375" y="1"/>
                  </a:moveTo>
                  <a:cubicBezTo>
                    <a:pt x="197" y="295"/>
                    <a:pt x="0" y="482"/>
                    <a:pt x="18" y="625"/>
                  </a:cubicBezTo>
                  <a:cubicBezTo>
                    <a:pt x="45" y="777"/>
                    <a:pt x="286" y="893"/>
                    <a:pt x="429" y="1027"/>
                  </a:cubicBezTo>
                  <a:cubicBezTo>
                    <a:pt x="553" y="884"/>
                    <a:pt x="777" y="741"/>
                    <a:pt x="785" y="580"/>
                  </a:cubicBezTo>
                  <a:cubicBezTo>
                    <a:pt x="794" y="438"/>
                    <a:pt x="580" y="277"/>
                    <a:pt x="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40"/>
            <p:cNvSpPr/>
            <p:nvPr/>
          </p:nvSpPr>
          <p:spPr>
            <a:xfrm>
              <a:off x="7074525" y="1899475"/>
              <a:ext cx="21225" cy="25675"/>
            </a:xfrm>
            <a:custGeom>
              <a:avLst/>
              <a:gdLst/>
              <a:ahLst/>
              <a:cxnLst/>
              <a:rect l="l" t="t" r="r" b="b"/>
              <a:pathLst>
                <a:path w="849" h="1027" extrusionOk="0">
                  <a:moveTo>
                    <a:pt x="340" y="0"/>
                  </a:moveTo>
                  <a:cubicBezTo>
                    <a:pt x="215" y="152"/>
                    <a:pt x="10" y="313"/>
                    <a:pt x="10" y="473"/>
                  </a:cubicBezTo>
                  <a:cubicBezTo>
                    <a:pt x="1" y="616"/>
                    <a:pt x="224" y="768"/>
                    <a:pt x="438" y="1026"/>
                  </a:cubicBezTo>
                  <a:cubicBezTo>
                    <a:pt x="625" y="750"/>
                    <a:pt x="848" y="545"/>
                    <a:pt x="804" y="437"/>
                  </a:cubicBezTo>
                  <a:cubicBezTo>
                    <a:pt x="741" y="250"/>
                    <a:pt x="500" y="143"/>
                    <a:pt x="3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40"/>
            <p:cNvSpPr/>
            <p:nvPr/>
          </p:nvSpPr>
          <p:spPr>
            <a:xfrm>
              <a:off x="6434675" y="1958800"/>
              <a:ext cx="25450" cy="20175"/>
            </a:xfrm>
            <a:custGeom>
              <a:avLst/>
              <a:gdLst/>
              <a:ahLst/>
              <a:cxnLst/>
              <a:rect l="l" t="t" r="r" b="b"/>
              <a:pathLst>
                <a:path w="1018" h="807" extrusionOk="0">
                  <a:moveTo>
                    <a:pt x="446" y="0"/>
                  </a:moveTo>
                  <a:cubicBezTo>
                    <a:pt x="295" y="0"/>
                    <a:pt x="143" y="223"/>
                    <a:pt x="0" y="339"/>
                  </a:cubicBezTo>
                  <a:cubicBezTo>
                    <a:pt x="134" y="500"/>
                    <a:pt x="250" y="750"/>
                    <a:pt x="420" y="803"/>
                  </a:cubicBezTo>
                  <a:cubicBezTo>
                    <a:pt x="428" y="806"/>
                    <a:pt x="437" y="807"/>
                    <a:pt x="447" y="807"/>
                  </a:cubicBezTo>
                  <a:cubicBezTo>
                    <a:pt x="572" y="807"/>
                    <a:pt x="760" y="593"/>
                    <a:pt x="1017" y="411"/>
                  </a:cubicBezTo>
                  <a:cubicBezTo>
                    <a:pt x="759" y="214"/>
                    <a:pt x="607" y="0"/>
                    <a:pt x="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40"/>
            <p:cNvSpPr/>
            <p:nvPr/>
          </p:nvSpPr>
          <p:spPr>
            <a:xfrm>
              <a:off x="6550200" y="1953675"/>
              <a:ext cx="21200" cy="25875"/>
            </a:xfrm>
            <a:custGeom>
              <a:avLst/>
              <a:gdLst/>
              <a:ahLst/>
              <a:cxnLst/>
              <a:rect l="l" t="t" r="r" b="b"/>
              <a:pathLst>
                <a:path w="848" h="1035" extrusionOk="0">
                  <a:moveTo>
                    <a:pt x="420" y="0"/>
                  </a:moveTo>
                  <a:cubicBezTo>
                    <a:pt x="232" y="277"/>
                    <a:pt x="0" y="473"/>
                    <a:pt x="36" y="580"/>
                  </a:cubicBezTo>
                  <a:cubicBezTo>
                    <a:pt x="90" y="767"/>
                    <a:pt x="331" y="883"/>
                    <a:pt x="482" y="1035"/>
                  </a:cubicBezTo>
                  <a:cubicBezTo>
                    <a:pt x="607" y="883"/>
                    <a:pt x="821" y="732"/>
                    <a:pt x="839" y="571"/>
                  </a:cubicBezTo>
                  <a:cubicBezTo>
                    <a:pt x="848" y="428"/>
                    <a:pt x="625" y="268"/>
                    <a:pt x="4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40"/>
            <p:cNvSpPr/>
            <p:nvPr/>
          </p:nvSpPr>
          <p:spPr>
            <a:xfrm>
              <a:off x="6900125" y="1958125"/>
              <a:ext cx="21000" cy="25675"/>
            </a:xfrm>
            <a:custGeom>
              <a:avLst/>
              <a:gdLst/>
              <a:ahLst/>
              <a:cxnLst/>
              <a:rect l="l" t="t" r="r" b="b"/>
              <a:pathLst>
                <a:path w="840" h="1027" extrusionOk="0">
                  <a:moveTo>
                    <a:pt x="340" y="1"/>
                  </a:moveTo>
                  <a:cubicBezTo>
                    <a:pt x="215" y="161"/>
                    <a:pt x="1" y="313"/>
                    <a:pt x="1" y="464"/>
                  </a:cubicBezTo>
                  <a:cubicBezTo>
                    <a:pt x="9" y="616"/>
                    <a:pt x="224" y="768"/>
                    <a:pt x="429" y="1027"/>
                  </a:cubicBezTo>
                  <a:cubicBezTo>
                    <a:pt x="616" y="741"/>
                    <a:pt x="839" y="545"/>
                    <a:pt x="803" y="420"/>
                  </a:cubicBezTo>
                  <a:cubicBezTo>
                    <a:pt x="750" y="250"/>
                    <a:pt x="500" y="143"/>
                    <a:pt x="3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40"/>
            <p:cNvSpPr/>
            <p:nvPr/>
          </p:nvSpPr>
          <p:spPr>
            <a:xfrm>
              <a:off x="7015200" y="1958125"/>
              <a:ext cx="21000" cy="25675"/>
            </a:xfrm>
            <a:custGeom>
              <a:avLst/>
              <a:gdLst/>
              <a:ahLst/>
              <a:cxnLst/>
              <a:rect l="l" t="t" r="r" b="b"/>
              <a:pathLst>
                <a:path w="840" h="1027" extrusionOk="0">
                  <a:moveTo>
                    <a:pt x="483" y="1"/>
                  </a:moveTo>
                  <a:cubicBezTo>
                    <a:pt x="331" y="143"/>
                    <a:pt x="81" y="268"/>
                    <a:pt x="37" y="438"/>
                  </a:cubicBezTo>
                  <a:cubicBezTo>
                    <a:pt x="1" y="554"/>
                    <a:pt x="242" y="750"/>
                    <a:pt x="438" y="1027"/>
                  </a:cubicBezTo>
                  <a:cubicBezTo>
                    <a:pt x="625" y="759"/>
                    <a:pt x="839" y="607"/>
                    <a:pt x="830" y="447"/>
                  </a:cubicBezTo>
                  <a:cubicBezTo>
                    <a:pt x="822" y="295"/>
                    <a:pt x="607" y="152"/>
                    <a:pt x="4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40"/>
            <p:cNvSpPr/>
            <p:nvPr/>
          </p:nvSpPr>
          <p:spPr>
            <a:xfrm>
              <a:off x="6610200" y="2017000"/>
              <a:ext cx="24325" cy="19675"/>
            </a:xfrm>
            <a:custGeom>
              <a:avLst/>
              <a:gdLst/>
              <a:ahLst/>
              <a:cxnLst/>
              <a:rect l="l" t="t" r="r" b="b"/>
              <a:pathLst>
                <a:path w="973" h="787" extrusionOk="0">
                  <a:moveTo>
                    <a:pt x="376" y="0"/>
                  </a:moveTo>
                  <a:cubicBezTo>
                    <a:pt x="373" y="0"/>
                    <a:pt x="369" y="1"/>
                    <a:pt x="366" y="1"/>
                  </a:cubicBezTo>
                  <a:cubicBezTo>
                    <a:pt x="232" y="10"/>
                    <a:pt x="0" y="251"/>
                    <a:pt x="0" y="393"/>
                  </a:cubicBezTo>
                  <a:cubicBezTo>
                    <a:pt x="0" y="536"/>
                    <a:pt x="232" y="777"/>
                    <a:pt x="375" y="786"/>
                  </a:cubicBezTo>
                  <a:cubicBezTo>
                    <a:pt x="378" y="786"/>
                    <a:pt x="381" y="786"/>
                    <a:pt x="384" y="786"/>
                  </a:cubicBezTo>
                  <a:cubicBezTo>
                    <a:pt x="533" y="786"/>
                    <a:pt x="693" y="585"/>
                    <a:pt x="973" y="393"/>
                  </a:cubicBezTo>
                  <a:cubicBezTo>
                    <a:pt x="693" y="201"/>
                    <a:pt x="533"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40"/>
            <p:cNvSpPr/>
            <p:nvPr/>
          </p:nvSpPr>
          <p:spPr>
            <a:xfrm>
              <a:off x="6899450" y="1725275"/>
              <a:ext cx="25675" cy="20150"/>
            </a:xfrm>
            <a:custGeom>
              <a:avLst/>
              <a:gdLst/>
              <a:ahLst/>
              <a:cxnLst/>
              <a:rect l="l" t="t" r="r" b="b"/>
              <a:pathLst>
                <a:path w="1027" h="806" extrusionOk="0">
                  <a:moveTo>
                    <a:pt x="495" y="0"/>
                  </a:moveTo>
                  <a:cubicBezTo>
                    <a:pt x="491" y="0"/>
                    <a:pt x="487" y="0"/>
                    <a:pt x="483" y="1"/>
                  </a:cubicBezTo>
                  <a:cubicBezTo>
                    <a:pt x="304" y="37"/>
                    <a:pt x="161" y="260"/>
                    <a:pt x="1" y="403"/>
                  </a:cubicBezTo>
                  <a:cubicBezTo>
                    <a:pt x="135" y="545"/>
                    <a:pt x="260" y="777"/>
                    <a:pt x="411" y="804"/>
                  </a:cubicBezTo>
                  <a:cubicBezTo>
                    <a:pt x="418" y="805"/>
                    <a:pt x="425" y="805"/>
                    <a:pt x="432" y="805"/>
                  </a:cubicBezTo>
                  <a:cubicBezTo>
                    <a:pt x="579" y="805"/>
                    <a:pt x="754" y="627"/>
                    <a:pt x="1027" y="465"/>
                  </a:cubicBezTo>
                  <a:cubicBezTo>
                    <a:pt x="785" y="249"/>
                    <a:pt x="619" y="0"/>
                    <a:pt x="4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40"/>
            <p:cNvSpPr/>
            <p:nvPr/>
          </p:nvSpPr>
          <p:spPr>
            <a:xfrm>
              <a:off x="6841925" y="2016325"/>
              <a:ext cx="19875" cy="25675"/>
            </a:xfrm>
            <a:custGeom>
              <a:avLst/>
              <a:gdLst/>
              <a:ahLst/>
              <a:cxnLst/>
              <a:rect l="l" t="t" r="r" b="b"/>
              <a:pathLst>
                <a:path w="795" h="1027" extrusionOk="0">
                  <a:moveTo>
                    <a:pt x="366" y="1"/>
                  </a:moveTo>
                  <a:cubicBezTo>
                    <a:pt x="241" y="153"/>
                    <a:pt x="9" y="295"/>
                    <a:pt x="0" y="447"/>
                  </a:cubicBezTo>
                  <a:cubicBezTo>
                    <a:pt x="0" y="599"/>
                    <a:pt x="223" y="750"/>
                    <a:pt x="446" y="1027"/>
                  </a:cubicBezTo>
                  <a:cubicBezTo>
                    <a:pt x="607" y="724"/>
                    <a:pt x="794" y="545"/>
                    <a:pt x="767" y="393"/>
                  </a:cubicBezTo>
                  <a:cubicBezTo>
                    <a:pt x="741" y="242"/>
                    <a:pt x="509" y="135"/>
                    <a:pt x="3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40"/>
            <p:cNvSpPr/>
            <p:nvPr/>
          </p:nvSpPr>
          <p:spPr>
            <a:xfrm>
              <a:off x="6666625" y="1609300"/>
              <a:ext cx="25225" cy="20150"/>
            </a:xfrm>
            <a:custGeom>
              <a:avLst/>
              <a:gdLst/>
              <a:ahLst/>
              <a:cxnLst/>
              <a:rect l="l" t="t" r="r" b="b"/>
              <a:pathLst>
                <a:path w="1009" h="806" extrusionOk="0">
                  <a:moveTo>
                    <a:pt x="447" y="0"/>
                  </a:moveTo>
                  <a:cubicBezTo>
                    <a:pt x="441" y="0"/>
                    <a:pt x="435" y="0"/>
                    <a:pt x="428" y="1"/>
                  </a:cubicBezTo>
                  <a:cubicBezTo>
                    <a:pt x="268" y="19"/>
                    <a:pt x="143" y="242"/>
                    <a:pt x="0" y="376"/>
                  </a:cubicBezTo>
                  <a:cubicBezTo>
                    <a:pt x="152" y="527"/>
                    <a:pt x="295" y="751"/>
                    <a:pt x="482" y="804"/>
                  </a:cubicBezTo>
                  <a:cubicBezTo>
                    <a:pt x="487" y="805"/>
                    <a:pt x="492" y="806"/>
                    <a:pt x="497" y="806"/>
                  </a:cubicBezTo>
                  <a:cubicBezTo>
                    <a:pt x="597" y="806"/>
                    <a:pt x="771" y="562"/>
                    <a:pt x="1008" y="358"/>
                  </a:cubicBezTo>
                  <a:cubicBezTo>
                    <a:pt x="752" y="187"/>
                    <a:pt x="586" y="0"/>
                    <a:pt x="4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40"/>
            <p:cNvSpPr/>
            <p:nvPr/>
          </p:nvSpPr>
          <p:spPr>
            <a:xfrm>
              <a:off x="6784150" y="1608650"/>
              <a:ext cx="20775" cy="25675"/>
            </a:xfrm>
            <a:custGeom>
              <a:avLst/>
              <a:gdLst/>
              <a:ahLst/>
              <a:cxnLst/>
              <a:rect l="l" t="t" r="r" b="b"/>
              <a:pathLst>
                <a:path w="831" h="1027" extrusionOk="0">
                  <a:moveTo>
                    <a:pt x="322" y="0"/>
                  </a:moveTo>
                  <a:cubicBezTo>
                    <a:pt x="206" y="161"/>
                    <a:pt x="1" y="313"/>
                    <a:pt x="1" y="464"/>
                  </a:cubicBezTo>
                  <a:cubicBezTo>
                    <a:pt x="1" y="616"/>
                    <a:pt x="215" y="768"/>
                    <a:pt x="420" y="1026"/>
                  </a:cubicBezTo>
                  <a:cubicBezTo>
                    <a:pt x="607" y="741"/>
                    <a:pt x="830" y="536"/>
                    <a:pt x="795" y="420"/>
                  </a:cubicBezTo>
                  <a:cubicBezTo>
                    <a:pt x="741" y="250"/>
                    <a:pt x="491" y="143"/>
                    <a:pt x="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40"/>
            <p:cNvSpPr/>
            <p:nvPr/>
          </p:nvSpPr>
          <p:spPr>
            <a:xfrm>
              <a:off x="6609300" y="1667500"/>
              <a:ext cx="20550" cy="24575"/>
            </a:xfrm>
            <a:custGeom>
              <a:avLst/>
              <a:gdLst/>
              <a:ahLst/>
              <a:cxnLst/>
              <a:rect l="l" t="t" r="r" b="b"/>
              <a:pathLst>
                <a:path w="822" h="983" extrusionOk="0">
                  <a:moveTo>
                    <a:pt x="398" y="1"/>
                  </a:moveTo>
                  <a:cubicBezTo>
                    <a:pt x="270" y="1"/>
                    <a:pt x="44" y="239"/>
                    <a:pt x="18" y="385"/>
                  </a:cubicBezTo>
                  <a:cubicBezTo>
                    <a:pt x="1" y="528"/>
                    <a:pt x="206" y="697"/>
                    <a:pt x="384" y="983"/>
                  </a:cubicBezTo>
                  <a:cubicBezTo>
                    <a:pt x="598" y="706"/>
                    <a:pt x="821" y="546"/>
                    <a:pt x="812" y="403"/>
                  </a:cubicBezTo>
                  <a:cubicBezTo>
                    <a:pt x="794" y="242"/>
                    <a:pt x="563" y="19"/>
                    <a:pt x="411" y="2"/>
                  </a:cubicBezTo>
                  <a:cubicBezTo>
                    <a:pt x="407" y="1"/>
                    <a:pt x="402" y="1"/>
                    <a:pt x="3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40"/>
            <p:cNvSpPr/>
            <p:nvPr/>
          </p:nvSpPr>
          <p:spPr>
            <a:xfrm>
              <a:off x="6957900" y="1900350"/>
              <a:ext cx="25450" cy="19450"/>
            </a:xfrm>
            <a:custGeom>
              <a:avLst/>
              <a:gdLst/>
              <a:ahLst/>
              <a:cxnLst/>
              <a:rect l="l" t="t" r="r" b="b"/>
              <a:pathLst>
                <a:path w="1018" h="778" extrusionOk="0">
                  <a:moveTo>
                    <a:pt x="427" y="0"/>
                  </a:moveTo>
                  <a:cubicBezTo>
                    <a:pt x="422" y="0"/>
                    <a:pt x="416" y="0"/>
                    <a:pt x="410" y="1"/>
                  </a:cubicBezTo>
                  <a:cubicBezTo>
                    <a:pt x="259" y="19"/>
                    <a:pt x="134" y="260"/>
                    <a:pt x="0" y="402"/>
                  </a:cubicBezTo>
                  <a:cubicBezTo>
                    <a:pt x="143" y="536"/>
                    <a:pt x="277" y="759"/>
                    <a:pt x="428" y="777"/>
                  </a:cubicBezTo>
                  <a:cubicBezTo>
                    <a:pt x="431" y="777"/>
                    <a:pt x="434" y="777"/>
                    <a:pt x="437" y="777"/>
                  </a:cubicBezTo>
                  <a:cubicBezTo>
                    <a:pt x="578" y="777"/>
                    <a:pt x="746" y="577"/>
                    <a:pt x="1017" y="385"/>
                  </a:cubicBezTo>
                  <a:cubicBezTo>
                    <a:pt x="743" y="205"/>
                    <a:pt x="567" y="0"/>
                    <a:pt x="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40"/>
            <p:cNvSpPr/>
            <p:nvPr/>
          </p:nvSpPr>
          <p:spPr>
            <a:xfrm>
              <a:off x="6836350" y="1667275"/>
              <a:ext cx="25225" cy="19675"/>
            </a:xfrm>
            <a:custGeom>
              <a:avLst/>
              <a:gdLst/>
              <a:ahLst/>
              <a:cxnLst/>
              <a:rect l="l" t="t" r="r" b="b"/>
              <a:pathLst>
                <a:path w="1009" h="787" extrusionOk="0">
                  <a:moveTo>
                    <a:pt x="624" y="1"/>
                  </a:moveTo>
                  <a:cubicBezTo>
                    <a:pt x="475" y="1"/>
                    <a:pt x="291" y="196"/>
                    <a:pt x="0" y="367"/>
                  </a:cubicBezTo>
                  <a:cubicBezTo>
                    <a:pt x="277" y="573"/>
                    <a:pt x="437" y="787"/>
                    <a:pt x="589" y="787"/>
                  </a:cubicBezTo>
                  <a:cubicBezTo>
                    <a:pt x="741" y="778"/>
                    <a:pt x="999" y="555"/>
                    <a:pt x="999" y="421"/>
                  </a:cubicBezTo>
                  <a:cubicBezTo>
                    <a:pt x="1008" y="278"/>
                    <a:pt x="785" y="19"/>
                    <a:pt x="642" y="2"/>
                  </a:cubicBezTo>
                  <a:cubicBezTo>
                    <a:pt x="636" y="1"/>
                    <a:pt x="630" y="1"/>
                    <a:pt x="6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40"/>
            <p:cNvSpPr/>
            <p:nvPr/>
          </p:nvSpPr>
          <p:spPr>
            <a:xfrm>
              <a:off x="6492425" y="1900350"/>
              <a:ext cx="25675" cy="19475"/>
            </a:xfrm>
            <a:custGeom>
              <a:avLst/>
              <a:gdLst/>
              <a:ahLst/>
              <a:cxnLst/>
              <a:rect l="l" t="t" r="r" b="b"/>
              <a:pathLst>
                <a:path w="1027" h="779" extrusionOk="0">
                  <a:moveTo>
                    <a:pt x="447" y="1"/>
                  </a:moveTo>
                  <a:cubicBezTo>
                    <a:pt x="444" y="1"/>
                    <a:pt x="441" y="1"/>
                    <a:pt x="438" y="1"/>
                  </a:cubicBezTo>
                  <a:cubicBezTo>
                    <a:pt x="277" y="19"/>
                    <a:pt x="144" y="251"/>
                    <a:pt x="1" y="385"/>
                  </a:cubicBezTo>
                  <a:cubicBezTo>
                    <a:pt x="135" y="527"/>
                    <a:pt x="260" y="750"/>
                    <a:pt x="411" y="777"/>
                  </a:cubicBezTo>
                  <a:cubicBezTo>
                    <a:pt x="417" y="778"/>
                    <a:pt x="423" y="778"/>
                    <a:pt x="430" y="778"/>
                  </a:cubicBezTo>
                  <a:cubicBezTo>
                    <a:pt x="569" y="778"/>
                    <a:pt x="745" y="591"/>
                    <a:pt x="1027" y="420"/>
                  </a:cubicBezTo>
                  <a:cubicBezTo>
                    <a:pt x="747" y="211"/>
                    <a:pt x="587" y="1"/>
                    <a:pt x="4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40"/>
            <p:cNvSpPr/>
            <p:nvPr/>
          </p:nvSpPr>
          <p:spPr>
            <a:xfrm>
              <a:off x="6666625" y="1720150"/>
              <a:ext cx="20750" cy="25900"/>
            </a:xfrm>
            <a:custGeom>
              <a:avLst/>
              <a:gdLst/>
              <a:ahLst/>
              <a:cxnLst/>
              <a:rect l="l" t="t" r="r" b="b"/>
              <a:pathLst>
                <a:path w="830" h="1036" extrusionOk="0">
                  <a:moveTo>
                    <a:pt x="446" y="1"/>
                  </a:moveTo>
                  <a:cubicBezTo>
                    <a:pt x="241" y="277"/>
                    <a:pt x="0" y="465"/>
                    <a:pt x="27" y="581"/>
                  </a:cubicBezTo>
                  <a:cubicBezTo>
                    <a:pt x="72" y="759"/>
                    <a:pt x="304" y="884"/>
                    <a:pt x="464" y="1036"/>
                  </a:cubicBezTo>
                  <a:cubicBezTo>
                    <a:pt x="589" y="893"/>
                    <a:pt x="803" y="750"/>
                    <a:pt x="821" y="599"/>
                  </a:cubicBezTo>
                  <a:cubicBezTo>
                    <a:pt x="830" y="447"/>
                    <a:pt x="634" y="277"/>
                    <a:pt x="4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40"/>
            <p:cNvSpPr/>
            <p:nvPr/>
          </p:nvSpPr>
          <p:spPr>
            <a:xfrm>
              <a:off x="6784150" y="2069875"/>
              <a:ext cx="20775" cy="25650"/>
            </a:xfrm>
            <a:custGeom>
              <a:avLst/>
              <a:gdLst/>
              <a:ahLst/>
              <a:cxnLst/>
              <a:rect l="l" t="t" r="r" b="b"/>
              <a:pathLst>
                <a:path w="831" h="1026" extrusionOk="0">
                  <a:moveTo>
                    <a:pt x="402" y="0"/>
                  </a:moveTo>
                  <a:cubicBezTo>
                    <a:pt x="206" y="259"/>
                    <a:pt x="1" y="419"/>
                    <a:pt x="1" y="571"/>
                  </a:cubicBezTo>
                  <a:cubicBezTo>
                    <a:pt x="10" y="723"/>
                    <a:pt x="215" y="874"/>
                    <a:pt x="340" y="1026"/>
                  </a:cubicBezTo>
                  <a:cubicBezTo>
                    <a:pt x="500" y="883"/>
                    <a:pt x="741" y="767"/>
                    <a:pt x="795" y="598"/>
                  </a:cubicBezTo>
                  <a:cubicBezTo>
                    <a:pt x="830" y="473"/>
                    <a:pt x="598" y="277"/>
                    <a:pt x="4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40"/>
            <p:cNvSpPr/>
            <p:nvPr/>
          </p:nvSpPr>
          <p:spPr>
            <a:xfrm>
              <a:off x="6841025" y="1899825"/>
              <a:ext cx="25450" cy="20225"/>
            </a:xfrm>
            <a:custGeom>
              <a:avLst/>
              <a:gdLst/>
              <a:ahLst/>
              <a:cxnLst/>
              <a:rect l="l" t="t" r="r" b="b"/>
              <a:pathLst>
                <a:path w="1018" h="809" extrusionOk="0">
                  <a:moveTo>
                    <a:pt x="469" y="1"/>
                  </a:moveTo>
                  <a:cubicBezTo>
                    <a:pt x="461" y="1"/>
                    <a:pt x="454" y="2"/>
                    <a:pt x="447" y="4"/>
                  </a:cubicBezTo>
                  <a:cubicBezTo>
                    <a:pt x="268" y="76"/>
                    <a:pt x="143" y="299"/>
                    <a:pt x="0" y="459"/>
                  </a:cubicBezTo>
                  <a:cubicBezTo>
                    <a:pt x="152" y="584"/>
                    <a:pt x="295" y="798"/>
                    <a:pt x="464" y="807"/>
                  </a:cubicBezTo>
                  <a:cubicBezTo>
                    <a:pt x="469" y="808"/>
                    <a:pt x="475" y="808"/>
                    <a:pt x="480" y="808"/>
                  </a:cubicBezTo>
                  <a:cubicBezTo>
                    <a:pt x="610" y="808"/>
                    <a:pt x="769" y="594"/>
                    <a:pt x="1017" y="406"/>
                  </a:cubicBezTo>
                  <a:cubicBezTo>
                    <a:pt x="768" y="223"/>
                    <a:pt x="580" y="1"/>
                    <a:pt x="4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40"/>
            <p:cNvSpPr/>
            <p:nvPr/>
          </p:nvSpPr>
          <p:spPr>
            <a:xfrm>
              <a:off x="6609300" y="1899250"/>
              <a:ext cx="21000" cy="25900"/>
            </a:xfrm>
            <a:custGeom>
              <a:avLst/>
              <a:gdLst/>
              <a:ahLst/>
              <a:cxnLst/>
              <a:rect l="l" t="t" r="r" b="b"/>
              <a:pathLst>
                <a:path w="840" h="1036" extrusionOk="0">
                  <a:moveTo>
                    <a:pt x="375" y="0"/>
                  </a:moveTo>
                  <a:cubicBezTo>
                    <a:pt x="250" y="152"/>
                    <a:pt x="36" y="295"/>
                    <a:pt x="18" y="455"/>
                  </a:cubicBezTo>
                  <a:cubicBezTo>
                    <a:pt x="1" y="598"/>
                    <a:pt x="206" y="768"/>
                    <a:pt x="384" y="1035"/>
                  </a:cubicBezTo>
                  <a:cubicBezTo>
                    <a:pt x="598" y="768"/>
                    <a:pt x="839" y="580"/>
                    <a:pt x="812" y="473"/>
                  </a:cubicBezTo>
                  <a:cubicBezTo>
                    <a:pt x="759" y="286"/>
                    <a:pt x="527" y="161"/>
                    <a:pt x="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40"/>
            <p:cNvSpPr/>
            <p:nvPr/>
          </p:nvSpPr>
          <p:spPr>
            <a:xfrm>
              <a:off x="6492425" y="2133875"/>
              <a:ext cx="25675" cy="19450"/>
            </a:xfrm>
            <a:custGeom>
              <a:avLst/>
              <a:gdLst/>
              <a:ahLst/>
              <a:cxnLst/>
              <a:rect l="l" t="t" r="r" b="b"/>
              <a:pathLst>
                <a:path w="1027" h="778" extrusionOk="0">
                  <a:moveTo>
                    <a:pt x="438" y="0"/>
                  </a:moveTo>
                  <a:cubicBezTo>
                    <a:pt x="435" y="0"/>
                    <a:pt x="432" y="0"/>
                    <a:pt x="429" y="0"/>
                  </a:cubicBezTo>
                  <a:cubicBezTo>
                    <a:pt x="277" y="18"/>
                    <a:pt x="144" y="241"/>
                    <a:pt x="1" y="375"/>
                  </a:cubicBezTo>
                  <a:cubicBezTo>
                    <a:pt x="135" y="518"/>
                    <a:pt x="260" y="750"/>
                    <a:pt x="420" y="776"/>
                  </a:cubicBezTo>
                  <a:cubicBezTo>
                    <a:pt x="426" y="777"/>
                    <a:pt x="432" y="778"/>
                    <a:pt x="438" y="778"/>
                  </a:cubicBezTo>
                  <a:cubicBezTo>
                    <a:pt x="577" y="778"/>
                    <a:pt x="744" y="581"/>
                    <a:pt x="1027" y="393"/>
                  </a:cubicBezTo>
                  <a:cubicBezTo>
                    <a:pt x="747" y="201"/>
                    <a:pt x="579" y="0"/>
                    <a:pt x="4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40"/>
            <p:cNvSpPr/>
            <p:nvPr/>
          </p:nvSpPr>
          <p:spPr>
            <a:xfrm>
              <a:off x="6609300" y="2128525"/>
              <a:ext cx="21000" cy="25900"/>
            </a:xfrm>
            <a:custGeom>
              <a:avLst/>
              <a:gdLst/>
              <a:ahLst/>
              <a:cxnLst/>
              <a:rect l="l" t="t" r="r" b="b"/>
              <a:pathLst>
                <a:path w="840" h="1036" extrusionOk="0">
                  <a:moveTo>
                    <a:pt x="375" y="0"/>
                  </a:moveTo>
                  <a:cubicBezTo>
                    <a:pt x="197" y="277"/>
                    <a:pt x="1" y="446"/>
                    <a:pt x="18" y="589"/>
                  </a:cubicBezTo>
                  <a:cubicBezTo>
                    <a:pt x="36" y="750"/>
                    <a:pt x="250" y="883"/>
                    <a:pt x="384" y="1035"/>
                  </a:cubicBezTo>
                  <a:cubicBezTo>
                    <a:pt x="536" y="874"/>
                    <a:pt x="759" y="741"/>
                    <a:pt x="812" y="553"/>
                  </a:cubicBezTo>
                  <a:cubicBezTo>
                    <a:pt x="839" y="446"/>
                    <a:pt x="589" y="268"/>
                    <a:pt x="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40"/>
            <p:cNvSpPr/>
            <p:nvPr/>
          </p:nvSpPr>
          <p:spPr>
            <a:xfrm>
              <a:off x="6666850" y="1958125"/>
              <a:ext cx="20750" cy="25675"/>
            </a:xfrm>
            <a:custGeom>
              <a:avLst/>
              <a:gdLst/>
              <a:ahLst/>
              <a:cxnLst/>
              <a:rect l="l" t="t" r="r" b="b"/>
              <a:pathLst>
                <a:path w="830" h="1027" extrusionOk="0">
                  <a:moveTo>
                    <a:pt x="428" y="1"/>
                  </a:moveTo>
                  <a:cubicBezTo>
                    <a:pt x="286" y="161"/>
                    <a:pt x="54" y="304"/>
                    <a:pt x="18" y="473"/>
                  </a:cubicBezTo>
                  <a:cubicBezTo>
                    <a:pt x="0" y="598"/>
                    <a:pt x="250" y="768"/>
                    <a:pt x="473" y="1027"/>
                  </a:cubicBezTo>
                  <a:cubicBezTo>
                    <a:pt x="634" y="741"/>
                    <a:pt x="830" y="563"/>
                    <a:pt x="812" y="411"/>
                  </a:cubicBezTo>
                  <a:cubicBezTo>
                    <a:pt x="794" y="259"/>
                    <a:pt x="562" y="134"/>
                    <a:pt x="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40"/>
            <p:cNvSpPr/>
            <p:nvPr/>
          </p:nvSpPr>
          <p:spPr>
            <a:xfrm>
              <a:off x="6841025" y="2128525"/>
              <a:ext cx="21000" cy="25900"/>
            </a:xfrm>
            <a:custGeom>
              <a:avLst/>
              <a:gdLst/>
              <a:ahLst/>
              <a:cxnLst/>
              <a:rect l="l" t="t" r="r" b="b"/>
              <a:pathLst>
                <a:path w="840" h="1036" extrusionOk="0">
                  <a:moveTo>
                    <a:pt x="482" y="0"/>
                  </a:moveTo>
                  <a:cubicBezTo>
                    <a:pt x="259" y="259"/>
                    <a:pt x="0" y="437"/>
                    <a:pt x="27" y="544"/>
                  </a:cubicBezTo>
                  <a:cubicBezTo>
                    <a:pt x="72" y="732"/>
                    <a:pt x="295" y="874"/>
                    <a:pt x="438" y="1035"/>
                  </a:cubicBezTo>
                  <a:cubicBezTo>
                    <a:pt x="571" y="892"/>
                    <a:pt x="794" y="759"/>
                    <a:pt x="821" y="607"/>
                  </a:cubicBezTo>
                  <a:cubicBezTo>
                    <a:pt x="839" y="455"/>
                    <a:pt x="652" y="286"/>
                    <a:pt x="4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40"/>
            <p:cNvSpPr/>
            <p:nvPr/>
          </p:nvSpPr>
          <p:spPr>
            <a:xfrm>
              <a:off x="6957900" y="2133875"/>
              <a:ext cx="25450" cy="19425"/>
            </a:xfrm>
            <a:custGeom>
              <a:avLst/>
              <a:gdLst/>
              <a:ahLst/>
              <a:cxnLst/>
              <a:rect l="l" t="t" r="r" b="b"/>
              <a:pathLst>
                <a:path w="1018" h="777" extrusionOk="0">
                  <a:moveTo>
                    <a:pt x="421" y="0"/>
                  </a:moveTo>
                  <a:cubicBezTo>
                    <a:pt x="417" y="0"/>
                    <a:pt x="414" y="0"/>
                    <a:pt x="410" y="0"/>
                  </a:cubicBezTo>
                  <a:cubicBezTo>
                    <a:pt x="268" y="18"/>
                    <a:pt x="134" y="250"/>
                    <a:pt x="0" y="384"/>
                  </a:cubicBezTo>
                  <a:cubicBezTo>
                    <a:pt x="143" y="527"/>
                    <a:pt x="268" y="759"/>
                    <a:pt x="419" y="776"/>
                  </a:cubicBezTo>
                  <a:cubicBezTo>
                    <a:pt x="422" y="777"/>
                    <a:pt x="426" y="777"/>
                    <a:pt x="429" y="777"/>
                  </a:cubicBezTo>
                  <a:cubicBezTo>
                    <a:pt x="578" y="777"/>
                    <a:pt x="746" y="567"/>
                    <a:pt x="1017" y="375"/>
                  </a:cubicBezTo>
                  <a:cubicBezTo>
                    <a:pt x="738" y="192"/>
                    <a:pt x="570" y="0"/>
                    <a:pt x="4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40"/>
            <p:cNvSpPr/>
            <p:nvPr/>
          </p:nvSpPr>
          <p:spPr>
            <a:xfrm>
              <a:off x="6783475" y="1958800"/>
              <a:ext cx="25000" cy="20150"/>
            </a:xfrm>
            <a:custGeom>
              <a:avLst/>
              <a:gdLst/>
              <a:ahLst/>
              <a:cxnLst/>
              <a:rect l="l" t="t" r="r" b="b"/>
              <a:pathLst>
                <a:path w="1000" h="806" extrusionOk="0">
                  <a:moveTo>
                    <a:pt x="438" y="0"/>
                  </a:moveTo>
                  <a:cubicBezTo>
                    <a:pt x="286" y="9"/>
                    <a:pt x="144" y="232"/>
                    <a:pt x="1" y="357"/>
                  </a:cubicBezTo>
                  <a:cubicBezTo>
                    <a:pt x="144" y="518"/>
                    <a:pt x="268" y="759"/>
                    <a:pt x="438" y="803"/>
                  </a:cubicBezTo>
                  <a:cubicBezTo>
                    <a:pt x="444" y="805"/>
                    <a:pt x="450" y="805"/>
                    <a:pt x="456" y="805"/>
                  </a:cubicBezTo>
                  <a:cubicBezTo>
                    <a:pt x="573" y="805"/>
                    <a:pt x="755" y="579"/>
                    <a:pt x="1000" y="393"/>
                  </a:cubicBezTo>
                  <a:cubicBezTo>
                    <a:pt x="750" y="206"/>
                    <a:pt x="590" y="0"/>
                    <a:pt x="4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40"/>
            <p:cNvSpPr/>
            <p:nvPr/>
          </p:nvSpPr>
          <p:spPr>
            <a:xfrm>
              <a:off x="6609300" y="2249575"/>
              <a:ext cx="24775" cy="19925"/>
            </a:xfrm>
            <a:custGeom>
              <a:avLst/>
              <a:gdLst/>
              <a:ahLst/>
              <a:cxnLst/>
              <a:rect l="l" t="t" r="r" b="b"/>
              <a:pathLst>
                <a:path w="991" h="797" extrusionOk="0">
                  <a:moveTo>
                    <a:pt x="456" y="0"/>
                  </a:moveTo>
                  <a:cubicBezTo>
                    <a:pt x="449" y="0"/>
                    <a:pt x="443" y="1"/>
                    <a:pt x="438" y="2"/>
                  </a:cubicBezTo>
                  <a:cubicBezTo>
                    <a:pt x="268" y="38"/>
                    <a:pt x="81" y="261"/>
                    <a:pt x="27" y="439"/>
                  </a:cubicBezTo>
                  <a:cubicBezTo>
                    <a:pt x="1" y="520"/>
                    <a:pt x="268" y="787"/>
                    <a:pt x="420" y="796"/>
                  </a:cubicBezTo>
                  <a:cubicBezTo>
                    <a:pt x="423" y="796"/>
                    <a:pt x="426" y="797"/>
                    <a:pt x="429" y="797"/>
                  </a:cubicBezTo>
                  <a:cubicBezTo>
                    <a:pt x="570" y="797"/>
                    <a:pt x="738" y="605"/>
                    <a:pt x="991" y="422"/>
                  </a:cubicBezTo>
                  <a:cubicBezTo>
                    <a:pt x="753" y="235"/>
                    <a:pt x="572"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40"/>
            <p:cNvSpPr/>
            <p:nvPr/>
          </p:nvSpPr>
          <p:spPr>
            <a:xfrm>
              <a:off x="6841250" y="2244500"/>
              <a:ext cx="20325" cy="25675"/>
            </a:xfrm>
            <a:custGeom>
              <a:avLst/>
              <a:gdLst/>
              <a:ahLst/>
              <a:cxnLst/>
              <a:rect l="l" t="t" r="r" b="b"/>
              <a:pathLst>
                <a:path w="813" h="1027" extrusionOk="0">
                  <a:moveTo>
                    <a:pt x="446" y="0"/>
                  </a:moveTo>
                  <a:cubicBezTo>
                    <a:pt x="241" y="268"/>
                    <a:pt x="0" y="455"/>
                    <a:pt x="27" y="580"/>
                  </a:cubicBezTo>
                  <a:cubicBezTo>
                    <a:pt x="63" y="750"/>
                    <a:pt x="295" y="883"/>
                    <a:pt x="446" y="1026"/>
                  </a:cubicBezTo>
                  <a:cubicBezTo>
                    <a:pt x="571" y="883"/>
                    <a:pt x="785" y="750"/>
                    <a:pt x="803" y="598"/>
                  </a:cubicBezTo>
                  <a:cubicBezTo>
                    <a:pt x="812" y="446"/>
                    <a:pt x="625" y="277"/>
                    <a:pt x="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40"/>
            <p:cNvSpPr/>
            <p:nvPr/>
          </p:nvSpPr>
          <p:spPr>
            <a:xfrm>
              <a:off x="6784150" y="2307825"/>
              <a:ext cx="20775" cy="25450"/>
            </a:xfrm>
            <a:custGeom>
              <a:avLst/>
              <a:gdLst/>
              <a:ahLst/>
              <a:cxnLst/>
              <a:rect l="l" t="t" r="r" b="b"/>
              <a:pathLst>
                <a:path w="831" h="1018" extrusionOk="0">
                  <a:moveTo>
                    <a:pt x="322" y="1"/>
                  </a:moveTo>
                  <a:cubicBezTo>
                    <a:pt x="206" y="152"/>
                    <a:pt x="1" y="313"/>
                    <a:pt x="1" y="465"/>
                  </a:cubicBezTo>
                  <a:cubicBezTo>
                    <a:pt x="1" y="616"/>
                    <a:pt x="215" y="759"/>
                    <a:pt x="429" y="1018"/>
                  </a:cubicBezTo>
                  <a:cubicBezTo>
                    <a:pt x="607" y="732"/>
                    <a:pt x="830" y="527"/>
                    <a:pt x="795" y="411"/>
                  </a:cubicBezTo>
                  <a:cubicBezTo>
                    <a:pt x="732" y="242"/>
                    <a:pt x="491" y="135"/>
                    <a:pt x="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40"/>
            <p:cNvSpPr/>
            <p:nvPr/>
          </p:nvSpPr>
          <p:spPr>
            <a:xfrm>
              <a:off x="6666625" y="2069650"/>
              <a:ext cx="20750" cy="25875"/>
            </a:xfrm>
            <a:custGeom>
              <a:avLst/>
              <a:gdLst/>
              <a:ahLst/>
              <a:cxnLst/>
              <a:rect l="l" t="t" r="r" b="b"/>
              <a:pathLst>
                <a:path w="830" h="1035" extrusionOk="0">
                  <a:moveTo>
                    <a:pt x="446" y="0"/>
                  </a:moveTo>
                  <a:cubicBezTo>
                    <a:pt x="241" y="277"/>
                    <a:pt x="0" y="464"/>
                    <a:pt x="27" y="580"/>
                  </a:cubicBezTo>
                  <a:cubicBezTo>
                    <a:pt x="72" y="758"/>
                    <a:pt x="304" y="883"/>
                    <a:pt x="464" y="1035"/>
                  </a:cubicBezTo>
                  <a:cubicBezTo>
                    <a:pt x="589" y="892"/>
                    <a:pt x="803" y="749"/>
                    <a:pt x="821" y="598"/>
                  </a:cubicBezTo>
                  <a:cubicBezTo>
                    <a:pt x="830" y="446"/>
                    <a:pt x="634" y="277"/>
                    <a:pt x="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40"/>
            <p:cNvSpPr/>
            <p:nvPr/>
          </p:nvSpPr>
          <p:spPr>
            <a:xfrm>
              <a:off x="7015425" y="1842125"/>
              <a:ext cx="26125" cy="19700"/>
            </a:xfrm>
            <a:custGeom>
              <a:avLst/>
              <a:gdLst/>
              <a:ahLst/>
              <a:cxnLst/>
              <a:rect l="l" t="t" r="r" b="b"/>
              <a:pathLst>
                <a:path w="1045" h="788" extrusionOk="0">
                  <a:moveTo>
                    <a:pt x="455" y="1"/>
                  </a:moveTo>
                  <a:cubicBezTo>
                    <a:pt x="449" y="1"/>
                    <a:pt x="443" y="1"/>
                    <a:pt x="438" y="2"/>
                  </a:cubicBezTo>
                  <a:cubicBezTo>
                    <a:pt x="277" y="20"/>
                    <a:pt x="143" y="251"/>
                    <a:pt x="1" y="385"/>
                  </a:cubicBezTo>
                  <a:cubicBezTo>
                    <a:pt x="143" y="528"/>
                    <a:pt x="268" y="760"/>
                    <a:pt x="429" y="787"/>
                  </a:cubicBezTo>
                  <a:cubicBezTo>
                    <a:pt x="435" y="787"/>
                    <a:pt x="441" y="788"/>
                    <a:pt x="447" y="788"/>
                  </a:cubicBezTo>
                  <a:cubicBezTo>
                    <a:pt x="586" y="788"/>
                    <a:pt x="762" y="592"/>
                    <a:pt x="1045" y="412"/>
                  </a:cubicBezTo>
                  <a:cubicBezTo>
                    <a:pt x="762" y="206"/>
                    <a:pt x="594" y="1"/>
                    <a:pt x="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40"/>
            <p:cNvSpPr/>
            <p:nvPr/>
          </p:nvSpPr>
          <p:spPr>
            <a:xfrm>
              <a:off x="6435350" y="1842125"/>
              <a:ext cx="25225" cy="19675"/>
            </a:xfrm>
            <a:custGeom>
              <a:avLst/>
              <a:gdLst/>
              <a:ahLst/>
              <a:cxnLst/>
              <a:rect l="l" t="t" r="r" b="b"/>
              <a:pathLst>
                <a:path w="1009" h="787" extrusionOk="0">
                  <a:moveTo>
                    <a:pt x="402" y="1"/>
                  </a:moveTo>
                  <a:cubicBezTo>
                    <a:pt x="396" y="1"/>
                    <a:pt x="390" y="1"/>
                    <a:pt x="384" y="2"/>
                  </a:cubicBezTo>
                  <a:cubicBezTo>
                    <a:pt x="232" y="20"/>
                    <a:pt x="0" y="260"/>
                    <a:pt x="0" y="403"/>
                  </a:cubicBezTo>
                  <a:cubicBezTo>
                    <a:pt x="0" y="537"/>
                    <a:pt x="241" y="769"/>
                    <a:pt x="393" y="787"/>
                  </a:cubicBezTo>
                  <a:cubicBezTo>
                    <a:pt x="396" y="787"/>
                    <a:pt x="399" y="787"/>
                    <a:pt x="402" y="787"/>
                  </a:cubicBezTo>
                  <a:cubicBezTo>
                    <a:pt x="552" y="787"/>
                    <a:pt x="729" y="586"/>
                    <a:pt x="1008" y="394"/>
                  </a:cubicBezTo>
                  <a:cubicBezTo>
                    <a:pt x="725" y="206"/>
                    <a:pt x="55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40"/>
            <p:cNvSpPr/>
            <p:nvPr/>
          </p:nvSpPr>
          <p:spPr>
            <a:xfrm>
              <a:off x="6958775" y="1784375"/>
              <a:ext cx="24350" cy="19450"/>
            </a:xfrm>
            <a:custGeom>
              <a:avLst/>
              <a:gdLst/>
              <a:ahLst/>
              <a:cxnLst/>
              <a:rect l="l" t="t" r="r" b="b"/>
              <a:pathLst>
                <a:path w="974" h="778" extrusionOk="0">
                  <a:moveTo>
                    <a:pt x="394" y="1"/>
                  </a:moveTo>
                  <a:cubicBezTo>
                    <a:pt x="391" y="1"/>
                    <a:pt x="388" y="1"/>
                    <a:pt x="384" y="1"/>
                  </a:cubicBezTo>
                  <a:cubicBezTo>
                    <a:pt x="233" y="19"/>
                    <a:pt x="1" y="251"/>
                    <a:pt x="10" y="385"/>
                  </a:cubicBezTo>
                  <a:cubicBezTo>
                    <a:pt x="10" y="527"/>
                    <a:pt x="233" y="759"/>
                    <a:pt x="384" y="777"/>
                  </a:cubicBezTo>
                  <a:cubicBezTo>
                    <a:pt x="387" y="777"/>
                    <a:pt x="390" y="778"/>
                    <a:pt x="393" y="778"/>
                  </a:cubicBezTo>
                  <a:cubicBezTo>
                    <a:pt x="534" y="778"/>
                    <a:pt x="702" y="577"/>
                    <a:pt x="973" y="376"/>
                  </a:cubicBezTo>
                  <a:cubicBezTo>
                    <a:pt x="703" y="193"/>
                    <a:pt x="535" y="1"/>
                    <a:pt x="3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40"/>
            <p:cNvSpPr/>
            <p:nvPr/>
          </p:nvSpPr>
          <p:spPr>
            <a:xfrm>
              <a:off x="6841250" y="1784150"/>
              <a:ext cx="25000" cy="20025"/>
            </a:xfrm>
            <a:custGeom>
              <a:avLst/>
              <a:gdLst/>
              <a:ahLst/>
              <a:cxnLst/>
              <a:rect l="l" t="t" r="r" b="b"/>
              <a:pathLst>
                <a:path w="1000" h="801" extrusionOk="0">
                  <a:moveTo>
                    <a:pt x="472" y="1"/>
                  </a:moveTo>
                  <a:cubicBezTo>
                    <a:pt x="470" y="1"/>
                    <a:pt x="467" y="1"/>
                    <a:pt x="464" y="1"/>
                  </a:cubicBezTo>
                  <a:cubicBezTo>
                    <a:pt x="304" y="1"/>
                    <a:pt x="152" y="215"/>
                    <a:pt x="0" y="331"/>
                  </a:cubicBezTo>
                  <a:cubicBezTo>
                    <a:pt x="143" y="501"/>
                    <a:pt x="259" y="724"/>
                    <a:pt x="429" y="795"/>
                  </a:cubicBezTo>
                  <a:cubicBezTo>
                    <a:pt x="437" y="799"/>
                    <a:pt x="446" y="801"/>
                    <a:pt x="456" y="801"/>
                  </a:cubicBezTo>
                  <a:cubicBezTo>
                    <a:pt x="562" y="801"/>
                    <a:pt x="755" y="592"/>
                    <a:pt x="1000" y="420"/>
                  </a:cubicBezTo>
                  <a:cubicBezTo>
                    <a:pt x="755" y="219"/>
                    <a:pt x="604" y="1"/>
                    <a:pt x="4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40"/>
            <p:cNvSpPr/>
            <p:nvPr/>
          </p:nvSpPr>
          <p:spPr>
            <a:xfrm>
              <a:off x="6609300" y="1784150"/>
              <a:ext cx="24775" cy="19925"/>
            </a:xfrm>
            <a:custGeom>
              <a:avLst/>
              <a:gdLst/>
              <a:ahLst/>
              <a:cxnLst/>
              <a:rect l="l" t="t" r="r" b="b"/>
              <a:pathLst>
                <a:path w="991" h="797" extrusionOk="0">
                  <a:moveTo>
                    <a:pt x="421" y="0"/>
                  </a:moveTo>
                  <a:cubicBezTo>
                    <a:pt x="415" y="0"/>
                    <a:pt x="408" y="0"/>
                    <a:pt x="402" y="1"/>
                  </a:cubicBezTo>
                  <a:cubicBezTo>
                    <a:pt x="259" y="10"/>
                    <a:pt x="1" y="287"/>
                    <a:pt x="27" y="367"/>
                  </a:cubicBezTo>
                  <a:cubicBezTo>
                    <a:pt x="90" y="545"/>
                    <a:pt x="286" y="759"/>
                    <a:pt x="455" y="795"/>
                  </a:cubicBezTo>
                  <a:cubicBezTo>
                    <a:pt x="459" y="796"/>
                    <a:pt x="463" y="796"/>
                    <a:pt x="467" y="796"/>
                  </a:cubicBezTo>
                  <a:cubicBezTo>
                    <a:pt x="583" y="796"/>
                    <a:pt x="749" y="556"/>
                    <a:pt x="991" y="349"/>
                  </a:cubicBezTo>
                  <a:cubicBezTo>
                    <a:pt x="735" y="187"/>
                    <a:pt x="568" y="0"/>
                    <a:pt x="4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40"/>
            <p:cNvSpPr/>
            <p:nvPr/>
          </p:nvSpPr>
          <p:spPr>
            <a:xfrm>
              <a:off x="6492650" y="1784375"/>
              <a:ext cx="25225" cy="19475"/>
            </a:xfrm>
            <a:custGeom>
              <a:avLst/>
              <a:gdLst/>
              <a:ahLst/>
              <a:cxnLst/>
              <a:rect l="l" t="t" r="r" b="b"/>
              <a:pathLst>
                <a:path w="1009" h="779" extrusionOk="0">
                  <a:moveTo>
                    <a:pt x="430" y="1"/>
                  </a:moveTo>
                  <a:cubicBezTo>
                    <a:pt x="426" y="1"/>
                    <a:pt x="423" y="1"/>
                    <a:pt x="420" y="1"/>
                  </a:cubicBezTo>
                  <a:cubicBezTo>
                    <a:pt x="268" y="28"/>
                    <a:pt x="135" y="242"/>
                    <a:pt x="1" y="376"/>
                  </a:cubicBezTo>
                  <a:cubicBezTo>
                    <a:pt x="135" y="519"/>
                    <a:pt x="260" y="750"/>
                    <a:pt x="411" y="777"/>
                  </a:cubicBezTo>
                  <a:cubicBezTo>
                    <a:pt x="417" y="778"/>
                    <a:pt x="422" y="778"/>
                    <a:pt x="428" y="778"/>
                  </a:cubicBezTo>
                  <a:cubicBezTo>
                    <a:pt x="567" y="778"/>
                    <a:pt x="735" y="573"/>
                    <a:pt x="1009" y="385"/>
                  </a:cubicBezTo>
                  <a:cubicBezTo>
                    <a:pt x="730" y="193"/>
                    <a:pt x="570" y="1"/>
                    <a:pt x="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40"/>
            <p:cNvSpPr/>
            <p:nvPr/>
          </p:nvSpPr>
          <p:spPr>
            <a:xfrm>
              <a:off x="6783475" y="1724625"/>
              <a:ext cx="21000" cy="25675"/>
            </a:xfrm>
            <a:custGeom>
              <a:avLst/>
              <a:gdLst/>
              <a:ahLst/>
              <a:cxnLst/>
              <a:rect l="l" t="t" r="r" b="b"/>
              <a:pathLst>
                <a:path w="840" h="1027" extrusionOk="0">
                  <a:moveTo>
                    <a:pt x="420" y="0"/>
                  </a:moveTo>
                  <a:cubicBezTo>
                    <a:pt x="277" y="134"/>
                    <a:pt x="54" y="259"/>
                    <a:pt x="28" y="420"/>
                  </a:cubicBezTo>
                  <a:cubicBezTo>
                    <a:pt x="1" y="562"/>
                    <a:pt x="188" y="741"/>
                    <a:pt x="349" y="1026"/>
                  </a:cubicBezTo>
                  <a:cubicBezTo>
                    <a:pt x="581" y="776"/>
                    <a:pt x="839" y="607"/>
                    <a:pt x="822" y="500"/>
                  </a:cubicBezTo>
                  <a:cubicBezTo>
                    <a:pt x="777" y="313"/>
                    <a:pt x="563" y="161"/>
                    <a:pt x="4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40"/>
            <p:cNvSpPr/>
            <p:nvPr/>
          </p:nvSpPr>
          <p:spPr>
            <a:xfrm>
              <a:off x="7074750" y="2016325"/>
              <a:ext cx="20100" cy="25675"/>
            </a:xfrm>
            <a:custGeom>
              <a:avLst/>
              <a:gdLst/>
              <a:ahLst/>
              <a:cxnLst/>
              <a:rect l="l" t="t" r="r" b="b"/>
              <a:pathLst>
                <a:path w="804" h="1027" extrusionOk="0">
                  <a:moveTo>
                    <a:pt x="384" y="1"/>
                  </a:moveTo>
                  <a:cubicBezTo>
                    <a:pt x="251" y="144"/>
                    <a:pt x="27" y="278"/>
                    <a:pt x="19" y="429"/>
                  </a:cubicBezTo>
                  <a:cubicBezTo>
                    <a:pt x="1" y="581"/>
                    <a:pt x="206" y="741"/>
                    <a:pt x="402" y="1027"/>
                  </a:cubicBezTo>
                  <a:cubicBezTo>
                    <a:pt x="590" y="732"/>
                    <a:pt x="804" y="563"/>
                    <a:pt x="786" y="411"/>
                  </a:cubicBezTo>
                  <a:cubicBezTo>
                    <a:pt x="759" y="260"/>
                    <a:pt x="527" y="135"/>
                    <a:pt x="3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40"/>
            <p:cNvSpPr/>
            <p:nvPr/>
          </p:nvSpPr>
          <p:spPr>
            <a:xfrm>
              <a:off x="6550425" y="2191800"/>
              <a:ext cx="26125" cy="19725"/>
            </a:xfrm>
            <a:custGeom>
              <a:avLst/>
              <a:gdLst/>
              <a:ahLst/>
              <a:cxnLst/>
              <a:rect l="l" t="t" r="r" b="b"/>
              <a:pathLst>
                <a:path w="1045" h="789" extrusionOk="0">
                  <a:moveTo>
                    <a:pt x="438" y="0"/>
                  </a:moveTo>
                  <a:cubicBezTo>
                    <a:pt x="429" y="0"/>
                    <a:pt x="420" y="1"/>
                    <a:pt x="411" y="3"/>
                  </a:cubicBezTo>
                  <a:cubicBezTo>
                    <a:pt x="250" y="38"/>
                    <a:pt x="134" y="270"/>
                    <a:pt x="0" y="422"/>
                  </a:cubicBezTo>
                  <a:cubicBezTo>
                    <a:pt x="152" y="547"/>
                    <a:pt x="295" y="779"/>
                    <a:pt x="455" y="788"/>
                  </a:cubicBezTo>
                  <a:cubicBezTo>
                    <a:pt x="458" y="788"/>
                    <a:pt x="461" y="788"/>
                    <a:pt x="464" y="788"/>
                  </a:cubicBezTo>
                  <a:cubicBezTo>
                    <a:pt x="613" y="788"/>
                    <a:pt x="773" y="569"/>
                    <a:pt x="1044" y="351"/>
                  </a:cubicBezTo>
                  <a:cubicBezTo>
                    <a:pt x="760" y="183"/>
                    <a:pt x="577" y="0"/>
                    <a:pt x="4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40"/>
            <p:cNvSpPr/>
            <p:nvPr/>
          </p:nvSpPr>
          <p:spPr>
            <a:xfrm>
              <a:off x="6899450" y="2191850"/>
              <a:ext cx="26350" cy="19675"/>
            </a:xfrm>
            <a:custGeom>
              <a:avLst/>
              <a:gdLst/>
              <a:ahLst/>
              <a:cxnLst/>
              <a:rect l="l" t="t" r="r" b="b"/>
              <a:pathLst>
                <a:path w="1054" h="787" extrusionOk="0">
                  <a:moveTo>
                    <a:pt x="456" y="1"/>
                  </a:moveTo>
                  <a:cubicBezTo>
                    <a:pt x="453" y="1"/>
                    <a:pt x="450" y="1"/>
                    <a:pt x="447" y="1"/>
                  </a:cubicBezTo>
                  <a:cubicBezTo>
                    <a:pt x="286" y="19"/>
                    <a:pt x="152" y="242"/>
                    <a:pt x="1" y="375"/>
                  </a:cubicBezTo>
                  <a:cubicBezTo>
                    <a:pt x="135" y="518"/>
                    <a:pt x="260" y="759"/>
                    <a:pt x="411" y="786"/>
                  </a:cubicBezTo>
                  <a:cubicBezTo>
                    <a:pt x="418" y="787"/>
                    <a:pt x="424" y="787"/>
                    <a:pt x="431" y="787"/>
                  </a:cubicBezTo>
                  <a:cubicBezTo>
                    <a:pt x="578" y="787"/>
                    <a:pt x="755" y="599"/>
                    <a:pt x="1053" y="420"/>
                  </a:cubicBezTo>
                  <a:cubicBezTo>
                    <a:pt x="765" y="210"/>
                    <a:pt x="605" y="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40"/>
            <p:cNvSpPr/>
            <p:nvPr/>
          </p:nvSpPr>
          <p:spPr>
            <a:xfrm>
              <a:off x="6725050" y="1667300"/>
              <a:ext cx="25900" cy="19725"/>
            </a:xfrm>
            <a:custGeom>
              <a:avLst/>
              <a:gdLst/>
              <a:ahLst/>
              <a:cxnLst/>
              <a:rect l="l" t="t" r="r" b="b"/>
              <a:pathLst>
                <a:path w="1036" h="789" extrusionOk="0">
                  <a:moveTo>
                    <a:pt x="456" y="1"/>
                  </a:moveTo>
                  <a:cubicBezTo>
                    <a:pt x="304" y="10"/>
                    <a:pt x="152" y="233"/>
                    <a:pt x="1" y="366"/>
                  </a:cubicBezTo>
                  <a:cubicBezTo>
                    <a:pt x="125" y="518"/>
                    <a:pt x="241" y="759"/>
                    <a:pt x="393" y="786"/>
                  </a:cubicBezTo>
                  <a:cubicBezTo>
                    <a:pt x="403" y="787"/>
                    <a:pt x="413" y="788"/>
                    <a:pt x="423" y="788"/>
                  </a:cubicBezTo>
                  <a:cubicBezTo>
                    <a:pt x="569" y="788"/>
                    <a:pt x="752" y="614"/>
                    <a:pt x="1035" y="447"/>
                  </a:cubicBezTo>
                  <a:cubicBezTo>
                    <a:pt x="759" y="224"/>
                    <a:pt x="607" y="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40"/>
            <p:cNvSpPr/>
            <p:nvPr/>
          </p:nvSpPr>
          <p:spPr>
            <a:xfrm>
              <a:off x="6899450" y="1842150"/>
              <a:ext cx="26125" cy="19675"/>
            </a:xfrm>
            <a:custGeom>
              <a:avLst/>
              <a:gdLst/>
              <a:ahLst/>
              <a:cxnLst/>
              <a:rect l="l" t="t" r="r" b="b"/>
              <a:pathLst>
                <a:path w="1045" h="787" extrusionOk="0">
                  <a:moveTo>
                    <a:pt x="456" y="1"/>
                  </a:moveTo>
                  <a:cubicBezTo>
                    <a:pt x="304" y="10"/>
                    <a:pt x="152" y="233"/>
                    <a:pt x="1" y="366"/>
                  </a:cubicBezTo>
                  <a:cubicBezTo>
                    <a:pt x="135" y="509"/>
                    <a:pt x="251" y="759"/>
                    <a:pt x="402" y="786"/>
                  </a:cubicBezTo>
                  <a:cubicBezTo>
                    <a:pt x="409" y="787"/>
                    <a:pt x="416" y="787"/>
                    <a:pt x="423" y="787"/>
                  </a:cubicBezTo>
                  <a:cubicBezTo>
                    <a:pt x="571" y="787"/>
                    <a:pt x="755" y="608"/>
                    <a:pt x="1045" y="438"/>
                  </a:cubicBezTo>
                  <a:cubicBezTo>
                    <a:pt x="768" y="224"/>
                    <a:pt x="607" y="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40"/>
            <p:cNvSpPr/>
            <p:nvPr/>
          </p:nvSpPr>
          <p:spPr>
            <a:xfrm>
              <a:off x="6550425" y="1842125"/>
              <a:ext cx="26350" cy="19700"/>
            </a:xfrm>
            <a:custGeom>
              <a:avLst/>
              <a:gdLst/>
              <a:ahLst/>
              <a:cxnLst/>
              <a:rect l="l" t="t" r="r" b="b"/>
              <a:pathLst>
                <a:path w="1054" h="788" extrusionOk="0">
                  <a:moveTo>
                    <a:pt x="454" y="1"/>
                  </a:moveTo>
                  <a:cubicBezTo>
                    <a:pt x="449" y="1"/>
                    <a:pt x="443" y="1"/>
                    <a:pt x="437" y="2"/>
                  </a:cubicBezTo>
                  <a:cubicBezTo>
                    <a:pt x="277" y="20"/>
                    <a:pt x="143" y="251"/>
                    <a:pt x="0" y="394"/>
                  </a:cubicBezTo>
                  <a:cubicBezTo>
                    <a:pt x="143" y="528"/>
                    <a:pt x="268" y="760"/>
                    <a:pt x="429" y="787"/>
                  </a:cubicBezTo>
                  <a:cubicBezTo>
                    <a:pt x="435" y="787"/>
                    <a:pt x="441" y="788"/>
                    <a:pt x="447" y="788"/>
                  </a:cubicBezTo>
                  <a:cubicBezTo>
                    <a:pt x="594" y="788"/>
                    <a:pt x="762" y="591"/>
                    <a:pt x="1053" y="403"/>
                  </a:cubicBezTo>
                  <a:cubicBezTo>
                    <a:pt x="762" y="206"/>
                    <a:pt x="594" y="1"/>
                    <a:pt x="4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40"/>
            <p:cNvSpPr/>
            <p:nvPr/>
          </p:nvSpPr>
          <p:spPr>
            <a:xfrm>
              <a:off x="6666625" y="2302925"/>
              <a:ext cx="20525" cy="23250"/>
            </a:xfrm>
            <a:custGeom>
              <a:avLst/>
              <a:gdLst/>
              <a:ahLst/>
              <a:cxnLst/>
              <a:rect l="l" t="t" r="r" b="b"/>
              <a:pathLst>
                <a:path w="821" h="930" extrusionOk="0">
                  <a:moveTo>
                    <a:pt x="482" y="0"/>
                  </a:moveTo>
                  <a:cubicBezTo>
                    <a:pt x="259" y="277"/>
                    <a:pt x="125" y="420"/>
                    <a:pt x="0" y="571"/>
                  </a:cubicBezTo>
                  <a:cubicBezTo>
                    <a:pt x="152" y="696"/>
                    <a:pt x="286" y="884"/>
                    <a:pt x="446" y="928"/>
                  </a:cubicBezTo>
                  <a:cubicBezTo>
                    <a:pt x="451" y="929"/>
                    <a:pt x="455" y="929"/>
                    <a:pt x="460" y="929"/>
                  </a:cubicBezTo>
                  <a:cubicBezTo>
                    <a:pt x="575" y="929"/>
                    <a:pt x="821" y="736"/>
                    <a:pt x="812" y="634"/>
                  </a:cubicBezTo>
                  <a:cubicBezTo>
                    <a:pt x="812" y="464"/>
                    <a:pt x="651" y="304"/>
                    <a:pt x="4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40"/>
            <p:cNvSpPr/>
            <p:nvPr/>
          </p:nvSpPr>
          <p:spPr>
            <a:xfrm>
              <a:off x="6958125" y="1668175"/>
              <a:ext cx="25650" cy="18325"/>
            </a:xfrm>
            <a:custGeom>
              <a:avLst/>
              <a:gdLst/>
              <a:ahLst/>
              <a:cxnLst/>
              <a:rect l="l" t="t" r="r" b="b"/>
              <a:pathLst>
                <a:path w="1026" h="733" extrusionOk="0">
                  <a:moveTo>
                    <a:pt x="395" y="1"/>
                  </a:moveTo>
                  <a:cubicBezTo>
                    <a:pt x="391" y="1"/>
                    <a:pt x="387" y="1"/>
                    <a:pt x="384" y="1"/>
                  </a:cubicBezTo>
                  <a:cubicBezTo>
                    <a:pt x="241" y="19"/>
                    <a:pt x="62" y="242"/>
                    <a:pt x="18" y="412"/>
                  </a:cubicBezTo>
                  <a:cubicBezTo>
                    <a:pt x="0" y="492"/>
                    <a:pt x="259" y="733"/>
                    <a:pt x="384" y="733"/>
                  </a:cubicBezTo>
                  <a:cubicBezTo>
                    <a:pt x="553" y="733"/>
                    <a:pt x="714" y="563"/>
                    <a:pt x="1026" y="376"/>
                  </a:cubicBezTo>
                  <a:cubicBezTo>
                    <a:pt x="721" y="184"/>
                    <a:pt x="552" y="1"/>
                    <a:pt x="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40"/>
            <p:cNvSpPr/>
            <p:nvPr/>
          </p:nvSpPr>
          <p:spPr>
            <a:xfrm>
              <a:off x="7015650" y="2191200"/>
              <a:ext cx="21650" cy="18525"/>
            </a:xfrm>
            <a:custGeom>
              <a:avLst/>
              <a:gdLst/>
              <a:ahLst/>
              <a:cxnLst/>
              <a:rect l="l" t="t" r="r" b="b"/>
              <a:pathLst>
                <a:path w="866" h="741" extrusionOk="0">
                  <a:moveTo>
                    <a:pt x="723" y="0"/>
                  </a:moveTo>
                  <a:cubicBezTo>
                    <a:pt x="500" y="71"/>
                    <a:pt x="250" y="116"/>
                    <a:pt x="54" y="241"/>
                  </a:cubicBezTo>
                  <a:cubicBezTo>
                    <a:pt x="1" y="277"/>
                    <a:pt x="117" y="562"/>
                    <a:pt x="152" y="740"/>
                  </a:cubicBezTo>
                  <a:lnTo>
                    <a:pt x="866" y="375"/>
                  </a:lnTo>
                  <a:cubicBezTo>
                    <a:pt x="821" y="250"/>
                    <a:pt x="777" y="125"/>
                    <a:pt x="7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40"/>
            <p:cNvSpPr/>
            <p:nvPr/>
          </p:nvSpPr>
          <p:spPr>
            <a:xfrm>
              <a:off x="6959000" y="2017725"/>
              <a:ext cx="24350" cy="18275"/>
            </a:xfrm>
            <a:custGeom>
              <a:avLst/>
              <a:gdLst/>
              <a:ahLst/>
              <a:cxnLst/>
              <a:rect l="l" t="t" r="r" b="b"/>
              <a:pathLst>
                <a:path w="974" h="731" extrusionOk="0">
                  <a:moveTo>
                    <a:pt x="366" y="0"/>
                  </a:moveTo>
                  <a:cubicBezTo>
                    <a:pt x="351" y="0"/>
                    <a:pt x="336" y="3"/>
                    <a:pt x="322" y="7"/>
                  </a:cubicBezTo>
                  <a:cubicBezTo>
                    <a:pt x="179" y="43"/>
                    <a:pt x="27" y="275"/>
                    <a:pt x="10" y="445"/>
                  </a:cubicBezTo>
                  <a:cubicBezTo>
                    <a:pt x="1" y="523"/>
                    <a:pt x="249" y="730"/>
                    <a:pt x="377" y="730"/>
                  </a:cubicBezTo>
                  <a:cubicBezTo>
                    <a:pt x="379" y="730"/>
                    <a:pt x="382" y="730"/>
                    <a:pt x="384" y="730"/>
                  </a:cubicBezTo>
                  <a:cubicBezTo>
                    <a:pt x="536" y="712"/>
                    <a:pt x="679" y="534"/>
                    <a:pt x="973" y="311"/>
                  </a:cubicBezTo>
                  <a:cubicBezTo>
                    <a:pt x="678" y="159"/>
                    <a:pt x="497" y="0"/>
                    <a:pt x="3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40"/>
            <p:cNvSpPr/>
            <p:nvPr/>
          </p:nvSpPr>
          <p:spPr>
            <a:xfrm>
              <a:off x="6493775" y="2011650"/>
              <a:ext cx="18975" cy="24350"/>
            </a:xfrm>
            <a:custGeom>
              <a:avLst/>
              <a:gdLst/>
              <a:ahLst/>
              <a:cxnLst/>
              <a:rect l="l" t="t" r="r" b="b"/>
              <a:pathLst>
                <a:path w="759" h="974" extrusionOk="0">
                  <a:moveTo>
                    <a:pt x="366" y="1"/>
                  </a:moveTo>
                  <a:cubicBezTo>
                    <a:pt x="170" y="313"/>
                    <a:pt x="0" y="473"/>
                    <a:pt x="0" y="625"/>
                  </a:cubicBezTo>
                  <a:cubicBezTo>
                    <a:pt x="9" y="746"/>
                    <a:pt x="225" y="974"/>
                    <a:pt x="320" y="974"/>
                  </a:cubicBezTo>
                  <a:cubicBezTo>
                    <a:pt x="324" y="974"/>
                    <a:pt x="327" y="974"/>
                    <a:pt x="330" y="973"/>
                  </a:cubicBezTo>
                  <a:cubicBezTo>
                    <a:pt x="491" y="937"/>
                    <a:pt x="705" y="768"/>
                    <a:pt x="732" y="616"/>
                  </a:cubicBezTo>
                  <a:cubicBezTo>
                    <a:pt x="759" y="482"/>
                    <a:pt x="562" y="313"/>
                    <a:pt x="3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 name="Google Shape;960;p40"/>
          <p:cNvGrpSpPr/>
          <p:nvPr/>
        </p:nvGrpSpPr>
        <p:grpSpPr>
          <a:xfrm rot="5400000">
            <a:off x="1192688" y="2028938"/>
            <a:ext cx="230850" cy="73025"/>
            <a:chOff x="6066450" y="2861550"/>
            <a:chExt cx="230850" cy="73025"/>
          </a:xfrm>
        </p:grpSpPr>
        <p:sp>
          <p:nvSpPr>
            <p:cNvPr id="961" name="Google Shape;961;p40"/>
            <p:cNvSpPr/>
            <p:nvPr/>
          </p:nvSpPr>
          <p:spPr>
            <a:xfrm>
              <a:off x="6224350" y="2861550"/>
              <a:ext cx="72950" cy="73025"/>
            </a:xfrm>
            <a:custGeom>
              <a:avLst/>
              <a:gdLst/>
              <a:ahLst/>
              <a:cxnLst/>
              <a:rect l="l" t="t" r="r" b="b"/>
              <a:pathLst>
                <a:path w="2918" h="2921" extrusionOk="0">
                  <a:moveTo>
                    <a:pt x="1446" y="0"/>
                  </a:moveTo>
                  <a:cubicBezTo>
                    <a:pt x="1419" y="0"/>
                    <a:pt x="1392" y="1"/>
                    <a:pt x="1366" y="3"/>
                  </a:cubicBezTo>
                  <a:cubicBezTo>
                    <a:pt x="598" y="47"/>
                    <a:pt x="1" y="698"/>
                    <a:pt x="10" y="1483"/>
                  </a:cubicBezTo>
                  <a:cubicBezTo>
                    <a:pt x="27" y="2267"/>
                    <a:pt x="688" y="2920"/>
                    <a:pt x="1460" y="2920"/>
                  </a:cubicBezTo>
                  <a:cubicBezTo>
                    <a:pt x="1470" y="2920"/>
                    <a:pt x="1480" y="2920"/>
                    <a:pt x="1491" y="2920"/>
                  </a:cubicBezTo>
                  <a:cubicBezTo>
                    <a:pt x="2267" y="2893"/>
                    <a:pt x="2918" y="2179"/>
                    <a:pt x="2882" y="1394"/>
                  </a:cubicBezTo>
                  <a:cubicBezTo>
                    <a:pt x="2839" y="610"/>
                    <a:pt x="2205" y="0"/>
                    <a:pt x="1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40"/>
            <p:cNvSpPr/>
            <p:nvPr/>
          </p:nvSpPr>
          <p:spPr>
            <a:xfrm>
              <a:off x="6066450" y="2861600"/>
              <a:ext cx="72300" cy="72950"/>
            </a:xfrm>
            <a:custGeom>
              <a:avLst/>
              <a:gdLst/>
              <a:ahLst/>
              <a:cxnLst/>
              <a:rect l="l" t="t" r="r" b="b"/>
              <a:pathLst>
                <a:path w="2892" h="2918" extrusionOk="0">
                  <a:moveTo>
                    <a:pt x="1462" y="0"/>
                  </a:moveTo>
                  <a:cubicBezTo>
                    <a:pt x="1457" y="0"/>
                    <a:pt x="1451" y="0"/>
                    <a:pt x="1446" y="1"/>
                  </a:cubicBezTo>
                  <a:cubicBezTo>
                    <a:pt x="652" y="9"/>
                    <a:pt x="1" y="687"/>
                    <a:pt x="27" y="1490"/>
                  </a:cubicBezTo>
                  <a:cubicBezTo>
                    <a:pt x="45" y="2249"/>
                    <a:pt x="697" y="2900"/>
                    <a:pt x="1446" y="2918"/>
                  </a:cubicBezTo>
                  <a:cubicBezTo>
                    <a:pt x="1451" y="2918"/>
                    <a:pt x="1456" y="2918"/>
                    <a:pt x="1461" y="2918"/>
                  </a:cubicBezTo>
                  <a:cubicBezTo>
                    <a:pt x="2240" y="2918"/>
                    <a:pt x="2891" y="2252"/>
                    <a:pt x="2882" y="1455"/>
                  </a:cubicBezTo>
                  <a:cubicBezTo>
                    <a:pt x="2882" y="640"/>
                    <a:pt x="2249"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3" name="Google Shape;963;p40"/>
          <p:cNvSpPr/>
          <p:nvPr/>
        </p:nvSpPr>
        <p:spPr>
          <a:xfrm rot="2700000">
            <a:off x="7798925" y="3304884"/>
            <a:ext cx="230800" cy="2308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967"/>
        <p:cNvGrpSpPr/>
        <p:nvPr/>
      </p:nvGrpSpPr>
      <p:grpSpPr>
        <a:xfrm>
          <a:off x="0" y="0"/>
          <a:ext cx="0" cy="0"/>
          <a:chOff x="0" y="0"/>
          <a:chExt cx="0" cy="0"/>
        </a:xfrm>
      </p:grpSpPr>
      <p:sp>
        <p:nvSpPr>
          <p:cNvPr id="968" name="Google Shape;968;p4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Current situation &amp; problems</a:t>
            </a:r>
            <a:endParaRPr/>
          </a:p>
        </p:txBody>
      </p:sp>
      <p:sp>
        <p:nvSpPr>
          <p:cNvPr id="969" name="Google Shape;969;p41"/>
          <p:cNvSpPr txBox="1"/>
          <p:nvPr/>
        </p:nvSpPr>
        <p:spPr>
          <a:xfrm>
            <a:off x="789350" y="1688125"/>
            <a:ext cx="2557200" cy="24312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Atkinson Hyperlegible"/>
                <a:ea typeface="Atkinson Hyperlegible"/>
                <a:cs typeface="Atkinson Hyperlegible"/>
                <a:sym typeface="Atkinson Hyperlegible"/>
              </a:rPr>
              <a:t>Venus has a beautiful name and is the second planet from the Sun. It’s terribly hot, even hotter than Mercury, and its atmosphere is extremely poisonous. It’s the second-brightest natural object in the night sky after the Moon</a:t>
            </a:r>
            <a:endParaRPr>
              <a:solidFill>
                <a:schemeClr val="dk1"/>
              </a:solidFill>
              <a:latin typeface="Atkinson Hyperlegible"/>
              <a:ea typeface="Atkinson Hyperlegible"/>
              <a:cs typeface="Atkinson Hyperlegible"/>
              <a:sym typeface="Atkinson Hyperlegible"/>
            </a:endParaRPr>
          </a:p>
        </p:txBody>
      </p:sp>
      <p:sp>
        <p:nvSpPr>
          <p:cNvPr id="970" name="Google Shape;970;p41"/>
          <p:cNvSpPr/>
          <p:nvPr/>
        </p:nvSpPr>
        <p:spPr>
          <a:xfrm rot="-5400000">
            <a:off x="2176642" y="2519830"/>
            <a:ext cx="2487451" cy="240"/>
          </a:xfrm>
          <a:custGeom>
            <a:avLst/>
            <a:gdLst/>
            <a:ahLst/>
            <a:cxnLst/>
            <a:rect l="l" t="t" r="r" b="b"/>
            <a:pathLst>
              <a:path w="5962" h="1" fill="none" extrusionOk="0">
                <a:moveTo>
                  <a:pt x="0" y="1"/>
                </a:moveTo>
                <a:lnTo>
                  <a:pt x="5962"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41"/>
          <p:cNvSpPr txBox="1"/>
          <p:nvPr/>
        </p:nvSpPr>
        <p:spPr>
          <a:xfrm>
            <a:off x="3494131" y="2528634"/>
            <a:ext cx="1565700" cy="5892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n" sz="2000" b="1">
                <a:solidFill>
                  <a:schemeClr val="dk1"/>
                </a:solidFill>
                <a:latin typeface="Arvo"/>
                <a:ea typeface="Arvo"/>
                <a:cs typeface="Arvo"/>
                <a:sym typeface="Arvo"/>
              </a:rPr>
              <a:t>Problem</a:t>
            </a:r>
            <a:endParaRPr sz="2000" b="1">
              <a:solidFill>
                <a:schemeClr val="dk1"/>
              </a:solidFill>
              <a:latin typeface="Arvo"/>
              <a:ea typeface="Arvo"/>
              <a:cs typeface="Arvo"/>
              <a:sym typeface="Arvo"/>
            </a:endParaRPr>
          </a:p>
        </p:txBody>
      </p:sp>
      <p:sp>
        <p:nvSpPr>
          <p:cNvPr id="972" name="Google Shape;972;p41"/>
          <p:cNvSpPr txBox="1"/>
          <p:nvPr/>
        </p:nvSpPr>
        <p:spPr>
          <a:xfrm>
            <a:off x="3494131" y="3039325"/>
            <a:ext cx="1565700" cy="8307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chemeClr val="dk1"/>
                </a:solidFill>
                <a:latin typeface="Atkinson Hyperlegible"/>
                <a:ea typeface="Atkinson Hyperlegible"/>
                <a:cs typeface="Atkinson Hyperlegible"/>
                <a:sym typeface="Atkinson Hyperlegible"/>
              </a:rPr>
              <a:t>Earth is the third planet from the Sun and has life</a:t>
            </a:r>
            <a:endParaRPr>
              <a:solidFill>
                <a:schemeClr val="dk1"/>
              </a:solidFill>
              <a:latin typeface="Atkinson Hyperlegible"/>
              <a:ea typeface="Atkinson Hyperlegible"/>
              <a:cs typeface="Atkinson Hyperlegible"/>
              <a:sym typeface="Atkinson Hyperlegible"/>
            </a:endParaRPr>
          </a:p>
        </p:txBody>
      </p:sp>
      <p:sp>
        <p:nvSpPr>
          <p:cNvPr id="973" name="Google Shape;973;p41"/>
          <p:cNvSpPr txBox="1"/>
          <p:nvPr/>
        </p:nvSpPr>
        <p:spPr>
          <a:xfrm>
            <a:off x="5177461" y="2528634"/>
            <a:ext cx="1565700" cy="5892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n" sz="2000" b="1">
                <a:solidFill>
                  <a:schemeClr val="dk1"/>
                </a:solidFill>
                <a:latin typeface="Arvo"/>
                <a:ea typeface="Arvo"/>
                <a:cs typeface="Arvo"/>
                <a:sym typeface="Arvo"/>
              </a:rPr>
              <a:t>Problem</a:t>
            </a:r>
            <a:endParaRPr sz="2000" b="1">
              <a:solidFill>
                <a:schemeClr val="dk1"/>
              </a:solidFill>
              <a:latin typeface="Arvo"/>
              <a:ea typeface="Arvo"/>
              <a:cs typeface="Arvo"/>
              <a:sym typeface="Arvo"/>
            </a:endParaRPr>
          </a:p>
        </p:txBody>
      </p:sp>
      <p:sp>
        <p:nvSpPr>
          <p:cNvPr id="974" name="Google Shape;974;p41"/>
          <p:cNvSpPr txBox="1"/>
          <p:nvPr/>
        </p:nvSpPr>
        <p:spPr>
          <a:xfrm>
            <a:off x="5177461" y="3039325"/>
            <a:ext cx="1565700" cy="8307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chemeClr val="dk1"/>
                </a:solidFill>
                <a:latin typeface="Atkinson Hyperlegible"/>
                <a:ea typeface="Atkinson Hyperlegible"/>
                <a:cs typeface="Atkinson Hyperlegible"/>
                <a:sym typeface="Atkinson Hyperlegible"/>
              </a:rPr>
              <a:t>Despite being red, Mars is actually cold</a:t>
            </a:r>
            <a:endParaRPr>
              <a:solidFill>
                <a:schemeClr val="dk1"/>
              </a:solidFill>
              <a:latin typeface="Atkinson Hyperlegible"/>
              <a:ea typeface="Atkinson Hyperlegible"/>
              <a:cs typeface="Atkinson Hyperlegible"/>
              <a:sym typeface="Atkinson Hyperlegible"/>
            </a:endParaRPr>
          </a:p>
        </p:txBody>
      </p:sp>
      <p:sp>
        <p:nvSpPr>
          <p:cNvPr id="975" name="Google Shape;975;p41"/>
          <p:cNvSpPr txBox="1"/>
          <p:nvPr/>
        </p:nvSpPr>
        <p:spPr>
          <a:xfrm>
            <a:off x="6855674" y="2528634"/>
            <a:ext cx="1565700" cy="5892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n" sz="2000" b="1">
                <a:solidFill>
                  <a:schemeClr val="dk1"/>
                </a:solidFill>
                <a:latin typeface="Arvo"/>
                <a:ea typeface="Arvo"/>
                <a:cs typeface="Arvo"/>
                <a:sym typeface="Arvo"/>
              </a:rPr>
              <a:t>Problem</a:t>
            </a:r>
            <a:endParaRPr sz="2000" b="1">
              <a:solidFill>
                <a:schemeClr val="dk1"/>
              </a:solidFill>
              <a:latin typeface="Arvo"/>
              <a:ea typeface="Arvo"/>
              <a:cs typeface="Arvo"/>
              <a:sym typeface="Arvo"/>
            </a:endParaRPr>
          </a:p>
        </p:txBody>
      </p:sp>
      <p:sp>
        <p:nvSpPr>
          <p:cNvPr id="976" name="Google Shape;976;p41"/>
          <p:cNvSpPr txBox="1"/>
          <p:nvPr/>
        </p:nvSpPr>
        <p:spPr>
          <a:xfrm>
            <a:off x="6855674" y="3039325"/>
            <a:ext cx="1565700" cy="8307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chemeClr val="dk1"/>
                </a:solidFill>
                <a:latin typeface="Atkinson Hyperlegible"/>
                <a:ea typeface="Atkinson Hyperlegible"/>
                <a:cs typeface="Atkinson Hyperlegible"/>
                <a:sym typeface="Atkinson Hyperlegible"/>
              </a:rPr>
              <a:t>Mercury is the smallest planet in the Solar System</a:t>
            </a:r>
            <a:endParaRPr>
              <a:solidFill>
                <a:schemeClr val="dk1"/>
              </a:solidFill>
              <a:latin typeface="Atkinson Hyperlegible"/>
              <a:ea typeface="Atkinson Hyperlegible"/>
              <a:cs typeface="Atkinson Hyperlegible"/>
              <a:sym typeface="Atkinson Hyperlegible"/>
            </a:endParaRPr>
          </a:p>
        </p:txBody>
      </p:sp>
      <p:sp>
        <p:nvSpPr>
          <p:cNvPr id="977" name="Google Shape;977;p41"/>
          <p:cNvSpPr txBox="1"/>
          <p:nvPr/>
        </p:nvSpPr>
        <p:spPr>
          <a:xfrm>
            <a:off x="4549946" y="1021586"/>
            <a:ext cx="2820900" cy="5892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Clr>
                <a:srgbClr val="000000"/>
              </a:buClr>
              <a:buSzPts val="1100"/>
              <a:buFont typeface="Arial"/>
              <a:buNone/>
            </a:pPr>
            <a:r>
              <a:rPr lang="en" sz="2000" b="1">
                <a:solidFill>
                  <a:schemeClr val="dk1"/>
                </a:solidFill>
                <a:latin typeface="Arvo"/>
                <a:ea typeface="Arvo"/>
                <a:cs typeface="Arvo"/>
                <a:sym typeface="Arvo"/>
              </a:rPr>
              <a:t>Problems</a:t>
            </a:r>
            <a:endParaRPr sz="2000" b="1">
              <a:solidFill>
                <a:schemeClr val="dk1"/>
              </a:solidFill>
              <a:latin typeface="Arvo"/>
              <a:ea typeface="Arvo"/>
              <a:cs typeface="Arvo"/>
              <a:sym typeface="Arvo"/>
            </a:endParaRPr>
          </a:p>
        </p:txBody>
      </p:sp>
      <p:sp>
        <p:nvSpPr>
          <p:cNvPr id="978" name="Google Shape;978;p41"/>
          <p:cNvSpPr txBox="1"/>
          <p:nvPr/>
        </p:nvSpPr>
        <p:spPr>
          <a:xfrm>
            <a:off x="3813481" y="2017920"/>
            <a:ext cx="927000" cy="5892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3000" b="1">
                <a:solidFill>
                  <a:schemeClr val="dk1"/>
                </a:solidFill>
                <a:latin typeface="Arvo"/>
                <a:ea typeface="Arvo"/>
                <a:cs typeface="Arvo"/>
                <a:sym typeface="Arvo"/>
              </a:rPr>
              <a:t>01</a:t>
            </a:r>
            <a:endParaRPr sz="3000" b="1">
              <a:solidFill>
                <a:schemeClr val="dk1"/>
              </a:solidFill>
              <a:latin typeface="Arvo"/>
              <a:ea typeface="Arvo"/>
              <a:cs typeface="Arvo"/>
              <a:sym typeface="Arvo"/>
            </a:endParaRPr>
          </a:p>
        </p:txBody>
      </p:sp>
      <p:sp>
        <p:nvSpPr>
          <p:cNvPr id="979" name="Google Shape;979;p41"/>
          <p:cNvSpPr txBox="1"/>
          <p:nvPr/>
        </p:nvSpPr>
        <p:spPr>
          <a:xfrm>
            <a:off x="5496811" y="2017905"/>
            <a:ext cx="927000" cy="5892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3000" b="1">
                <a:solidFill>
                  <a:schemeClr val="dk1"/>
                </a:solidFill>
                <a:latin typeface="Arvo"/>
                <a:ea typeface="Arvo"/>
                <a:cs typeface="Arvo"/>
                <a:sym typeface="Arvo"/>
              </a:rPr>
              <a:t>02</a:t>
            </a:r>
            <a:endParaRPr sz="3000" b="1">
              <a:solidFill>
                <a:schemeClr val="dk1"/>
              </a:solidFill>
              <a:latin typeface="Arvo"/>
              <a:ea typeface="Arvo"/>
              <a:cs typeface="Arvo"/>
              <a:sym typeface="Arvo"/>
            </a:endParaRPr>
          </a:p>
        </p:txBody>
      </p:sp>
      <p:sp>
        <p:nvSpPr>
          <p:cNvPr id="980" name="Google Shape;980;p41"/>
          <p:cNvSpPr txBox="1"/>
          <p:nvPr/>
        </p:nvSpPr>
        <p:spPr>
          <a:xfrm>
            <a:off x="7175024" y="2017920"/>
            <a:ext cx="927000" cy="5892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3000" b="1">
                <a:solidFill>
                  <a:schemeClr val="dk1"/>
                </a:solidFill>
                <a:latin typeface="Arvo"/>
                <a:ea typeface="Arvo"/>
                <a:cs typeface="Arvo"/>
                <a:sym typeface="Arvo"/>
              </a:rPr>
              <a:t>03</a:t>
            </a:r>
            <a:endParaRPr sz="3000" b="1">
              <a:solidFill>
                <a:schemeClr val="dk1"/>
              </a:solidFill>
              <a:latin typeface="Arvo"/>
              <a:ea typeface="Arvo"/>
              <a:cs typeface="Arvo"/>
              <a:sym typeface="Arvo"/>
            </a:endParaRPr>
          </a:p>
        </p:txBody>
      </p:sp>
      <p:cxnSp>
        <p:nvCxnSpPr>
          <p:cNvPr id="981" name="Google Shape;981;p41"/>
          <p:cNvCxnSpPr>
            <a:stCxn id="977" idx="2"/>
            <a:endCxn id="978" idx="0"/>
          </p:cNvCxnSpPr>
          <p:nvPr/>
        </p:nvCxnSpPr>
        <p:spPr>
          <a:xfrm rot="5400000">
            <a:off x="4915196" y="972686"/>
            <a:ext cx="407100" cy="1683300"/>
          </a:xfrm>
          <a:prstGeom prst="bentConnector3">
            <a:avLst>
              <a:gd name="adj1" fmla="val 50004"/>
            </a:avLst>
          </a:prstGeom>
          <a:noFill/>
          <a:ln w="9525" cap="flat" cmpd="sng">
            <a:solidFill>
              <a:schemeClr val="dk1"/>
            </a:solidFill>
            <a:prstDash val="solid"/>
            <a:round/>
            <a:headEnd type="none" w="med" len="med"/>
            <a:tailEnd type="none" w="med" len="med"/>
          </a:ln>
        </p:spPr>
      </p:cxnSp>
      <p:cxnSp>
        <p:nvCxnSpPr>
          <p:cNvPr id="982" name="Google Shape;982;p41"/>
          <p:cNvCxnSpPr>
            <a:stCxn id="977" idx="2"/>
            <a:endCxn id="980" idx="0"/>
          </p:cNvCxnSpPr>
          <p:nvPr/>
        </p:nvCxnSpPr>
        <p:spPr>
          <a:xfrm rot="-5400000" flipH="1">
            <a:off x="6595946" y="975236"/>
            <a:ext cx="407100" cy="1678200"/>
          </a:xfrm>
          <a:prstGeom prst="bentConnector3">
            <a:avLst>
              <a:gd name="adj1" fmla="val 50004"/>
            </a:avLst>
          </a:prstGeom>
          <a:noFill/>
          <a:ln w="9525" cap="flat" cmpd="sng">
            <a:solidFill>
              <a:schemeClr val="dk1"/>
            </a:solidFill>
            <a:prstDash val="solid"/>
            <a:round/>
            <a:headEnd type="none" w="med" len="med"/>
            <a:tailEnd type="none" w="med" len="med"/>
          </a:ln>
        </p:spPr>
      </p:cxnSp>
      <p:cxnSp>
        <p:nvCxnSpPr>
          <p:cNvPr id="983" name="Google Shape;983;p41"/>
          <p:cNvCxnSpPr>
            <a:stCxn id="977" idx="2"/>
            <a:endCxn id="979" idx="0"/>
          </p:cNvCxnSpPr>
          <p:nvPr/>
        </p:nvCxnSpPr>
        <p:spPr>
          <a:xfrm>
            <a:off x="5960396" y="1610786"/>
            <a:ext cx="0" cy="407100"/>
          </a:xfrm>
          <a:prstGeom prst="straightConnector1">
            <a:avLst/>
          </a:prstGeom>
          <a:noFill/>
          <a:ln w="9525" cap="flat" cmpd="sng">
            <a:solidFill>
              <a:schemeClr val="dk1"/>
            </a:solidFill>
            <a:prstDash val="solid"/>
            <a:round/>
            <a:headEnd type="none" w="med" len="med"/>
            <a:tailEnd type="none" w="med" len="med"/>
          </a:ln>
        </p:spPr>
      </p:cxnSp>
      <p:grpSp>
        <p:nvGrpSpPr>
          <p:cNvPr id="984" name="Google Shape;984;p41"/>
          <p:cNvGrpSpPr/>
          <p:nvPr/>
        </p:nvGrpSpPr>
        <p:grpSpPr>
          <a:xfrm>
            <a:off x="7455342" y="3954093"/>
            <a:ext cx="366364" cy="365207"/>
            <a:chOff x="-60987850" y="4100950"/>
            <a:chExt cx="316650" cy="315650"/>
          </a:xfrm>
        </p:grpSpPr>
        <p:sp>
          <p:nvSpPr>
            <p:cNvPr id="985" name="Google Shape;985;p41"/>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41"/>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41"/>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41"/>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41"/>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 name="Google Shape;990;p41"/>
          <p:cNvGrpSpPr/>
          <p:nvPr/>
        </p:nvGrpSpPr>
        <p:grpSpPr>
          <a:xfrm>
            <a:off x="5774844" y="3955793"/>
            <a:ext cx="370934" cy="367521"/>
            <a:chOff x="-63679950" y="4093450"/>
            <a:chExt cx="320600" cy="317650"/>
          </a:xfrm>
        </p:grpSpPr>
        <p:sp>
          <p:nvSpPr>
            <p:cNvPr id="991" name="Google Shape;991;p41"/>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41"/>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41"/>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 name="Google Shape;994;p41"/>
          <p:cNvGrpSpPr/>
          <p:nvPr/>
        </p:nvGrpSpPr>
        <p:grpSpPr>
          <a:xfrm>
            <a:off x="4090599" y="3954092"/>
            <a:ext cx="372749" cy="370909"/>
            <a:chOff x="-42994575" y="3950300"/>
            <a:chExt cx="319025" cy="317450"/>
          </a:xfrm>
        </p:grpSpPr>
        <p:sp>
          <p:nvSpPr>
            <p:cNvPr id="995" name="Google Shape;995;p41"/>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41"/>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41"/>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8" name="Google Shape;998;p41"/>
          <p:cNvSpPr txBox="1"/>
          <p:nvPr/>
        </p:nvSpPr>
        <p:spPr>
          <a:xfrm>
            <a:off x="789391" y="1276225"/>
            <a:ext cx="2557200" cy="488100"/>
          </a:xfrm>
          <a:prstGeom prst="rect">
            <a:avLst/>
          </a:prstGeom>
          <a:noFill/>
          <a:ln>
            <a:noFill/>
          </a:ln>
        </p:spPr>
        <p:txBody>
          <a:bodyPr spcFirstLastPara="1" wrap="square" lIns="91425" tIns="91425" rIns="91425" bIns="91425" anchor="b" anchorCtr="0">
            <a:noAutofit/>
          </a:bodyPr>
          <a:lstStyle/>
          <a:p>
            <a:pPr marL="0" lvl="0" indent="0" algn="l" rtl="0">
              <a:lnSpc>
                <a:spcPct val="115000"/>
              </a:lnSpc>
              <a:spcBef>
                <a:spcPts val="0"/>
              </a:spcBef>
              <a:spcAft>
                <a:spcPts val="0"/>
              </a:spcAft>
              <a:buClr>
                <a:srgbClr val="000000"/>
              </a:buClr>
              <a:buSzPts val="1100"/>
              <a:buFont typeface="Arial"/>
              <a:buNone/>
            </a:pPr>
            <a:r>
              <a:rPr lang="en" sz="2000" b="1">
                <a:solidFill>
                  <a:schemeClr val="dk1"/>
                </a:solidFill>
                <a:latin typeface="Arvo"/>
                <a:ea typeface="Arvo"/>
                <a:cs typeface="Arvo"/>
                <a:sym typeface="Arvo"/>
              </a:rPr>
              <a:t>Current situation</a:t>
            </a:r>
            <a:endParaRPr sz="2000" b="1">
              <a:solidFill>
                <a:schemeClr val="dk1"/>
              </a:solidFill>
              <a:latin typeface="Arvo"/>
              <a:ea typeface="Arvo"/>
              <a:cs typeface="Arvo"/>
              <a:sym typeface="Arvo"/>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002"/>
        <p:cNvGrpSpPr/>
        <p:nvPr/>
      </p:nvGrpSpPr>
      <p:grpSpPr>
        <a:xfrm>
          <a:off x="0" y="0"/>
          <a:ext cx="0" cy="0"/>
          <a:chOff x="0" y="0"/>
          <a:chExt cx="0" cy="0"/>
        </a:xfrm>
      </p:grpSpPr>
      <p:sp>
        <p:nvSpPr>
          <p:cNvPr id="1003" name="Google Shape;1003;p4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t>Hypotheses</a:t>
            </a:r>
            <a:endParaRPr/>
          </a:p>
        </p:txBody>
      </p:sp>
      <p:sp>
        <p:nvSpPr>
          <p:cNvPr id="1004" name="Google Shape;1004;p42"/>
          <p:cNvSpPr txBox="1">
            <a:spLocks noGrp="1"/>
          </p:cNvSpPr>
          <p:nvPr>
            <p:ph type="subTitle" idx="1"/>
          </p:nvPr>
        </p:nvSpPr>
        <p:spPr>
          <a:xfrm>
            <a:off x="1064508" y="1588325"/>
            <a:ext cx="7013400" cy="527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 and the smallest one in the Solar System—it’s only a bit larger than the Moon</a:t>
            </a:r>
            <a:endParaRPr/>
          </a:p>
        </p:txBody>
      </p:sp>
      <p:sp>
        <p:nvSpPr>
          <p:cNvPr id="1005" name="Google Shape;1005;p42"/>
          <p:cNvSpPr txBox="1">
            <a:spLocks noGrp="1"/>
          </p:cNvSpPr>
          <p:nvPr>
            <p:ph type="subTitle" idx="2"/>
          </p:nvPr>
        </p:nvSpPr>
        <p:spPr>
          <a:xfrm>
            <a:off x="1066092" y="2811400"/>
            <a:ext cx="7013400" cy="527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has a beautiful name and is the second planet from the Sun. It’s terribly hot—even hotter than Mercury—and its atmosphere is extremely poisonous</a:t>
            </a:r>
            <a:endParaRPr/>
          </a:p>
        </p:txBody>
      </p:sp>
      <p:sp>
        <p:nvSpPr>
          <p:cNvPr id="1006" name="Google Shape;1006;p42"/>
          <p:cNvSpPr txBox="1">
            <a:spLocks noGrp="1"/>
          </p:cNvSpPr>
          <p:nvPr>
            <p:ph type="subTitle" idx="3"/>
          </p:nvPr>
        </p:nvSpPr>
        <p:spPr>
          <a:xfrm>
            <a:off x="1064517" y="3950525"/>
            <a:ext cx="7013400" cy="527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Jupiter is a gas giant and the biggest planet in the Solar System. It's the fourth-brightest object in the night sky</a:t>
            </a:r>
            <a:endParaRPr/>
          </a:p>
        </p:txBody>
      </p:sp>
      <p:sp>
        <p:nvSpPr>
          <p:cNvPr id="1007" name="Google Shape;1007;p42"/>
          <p:cNvSpPr txBox="1">
            <a:spLocks noGrp="1"/>
          </p:cNvSpPr>
          <p:nvPr>
            <p:ph type="subTitle" idx="4"/>
          </p:nvPr>
        </p:nvSpPr>
        <p:spPr>
          <a:xfrm>
            <a:off x="1064508" y="1352525"/>
            <a:ext cx="7013400" cy="427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Hypothesis 1</a:t>
            </a:r>
            <a:endParaRPr/>
          </a:p>
        </p:txBody>
      </p:sp>
      <p:sp>
        <p:nvSpPr>
          <p:cNvPr id="1008" name="Google Shape;1008;p42"/>
          <p:cNvSpPr txBox="1">
            <a:spLocks noGrp="1"/>
          </p:cNvSpPr>
          <p:nvPr>
            <p:ph type="subTitle" idx="5"/>
          </p:nvPr>
        </p:nvSpPr>
        <p:spPr>
          <a:xfrm>
            <a:off x="1066083" y="2553150"/>
            <a:ext cx="7013400" cy="427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Hypothesis 2</a:t>
            </a:r>
            <a:endParaRPr/>
          </a:p>
        </p:txBody>
      </p:sp>
      <p:sp>
        <p:nvSpPr>
          <p:cNvPr id="1009" name="Google Shape;1009;p42"/>
          <p:cNvSpPr txBox="1">
            <a:spLocks noGrp="1"/>
          </p:cNvSpPr>
          <p:nvPr>
            <p:ph type="subTitle" idx="6"/>
          </p:nvPr>
        </p:nvSpPr>
        <p:spPr>
          <a:xfrm>
            <a:off x="1064508" y="3669825"/>
            <a:ext cx="7013400" cy="427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Hypothesis 3</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013"/>
        <p:cNvGrpSpPr/>
        <p:nvPr/>
      </p:nvGrpSpPr>
      <p:grpSpPr>
        <a:xfrm>
          <a:off x="0" y="0"/>
          <a:ext cx="0" cy="0"/>
          <a:chOff x="0" y="0"/>
          <a:chExt cx="0" cy="0"/>
        </a:xfrm>
      </p:grpSpPr>
      <p:sp>
        <p:nvSpPr>
          <p:cNvPr id="1014" name="Google Shape;1014;p4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Study objectives</a:t>
            </a:r>
            <a:endParaRPr/>
          </a:p>
        </p:txBody>
      </p:sp>
      <p:sp>
        <p:nvSpPr>
          <p:cNvPr id="1015" name="Google Shape;1015;p43"/>
          <p:cNvSpPr txBox="1">
            <a:spLocks noGrp="1"/>
          </p:cNvSpPr>
          <p:nvPr>
            <p:ph type="subTitle" idx="1"/>
          </p:nvPr>
        </p:nvSpPr>
        <p:spPr>
          <a:xfrm>
            <a:off x="937625" y="3179725"/>
            <a:ext cx="2175300" cy="8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of them all</a:t>
            </a:r>
            <a:endParaRPr/>
          </a:p>
        </p:txBody>
      </p:sp>
      <p:sp>
        <p:nvSpPr>
          <p:cNvPr id="1016" name="Google Shape;1016;p43"/>
          <p:cNvSpPr txBox="1">
            <a:spLocks noGrp="1"/>
          </p:cNvSpPr>
          <p:nvPr>
            <p:ph type="subTitle" idx="2"/>
          </p:nvPr>
        </p:nvSpPr>
        <p:spPr>
          <a:xfrm>
            <a:off x="3484346" y="3179725"/>
            <a:ext cx="2175300" cy="8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a:t>
            </a:r>
            <a:endParaRPr/>
          </a:p>
        </p:txBody>
      </p:sp>
      <p:sp>
        <p:nvSpPr>
          <p:cNvPr id="1017" name="Google Shape;1017;p43"/>
          <p:cNvSpPr txBox="1">
            <a:spLocks noGrp="1"/>
          </p:cNvSpPr>
          <p:nvPr>
            <p:ph type="subTitle" idx="3"/>
          </p:nvPr>
        </p:nvSpPr>
        <p:spPr>
          <a:xfrm>
            <a:off x="6031074" y="3179725"/>
            <a:ext cx="2175300" cy="8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 It’s full of iron oxide dust</a:t>
            </a:r>
            <a:endParaRPr/>
          </a:p>
        </p:txBody>
      </p:sp>
      <p:sp>
        <p:nvSpPr>
          <p:cNvPr id="1018" name="Google Shape;1018;p43"/>
          <p:cNvSpPr txBox="1">
            <a:spLocks noGrp="1"/>
          </p:cNvSpPr>
          <p:nvPr>
            <p:ph type="subTitle" idx="4"/>
          </p:nvPr>
        </p:nvSpPr>
        <p:spPr>
          <a:xfrm>
            <a:off x="937625" y="2798725"/>
            <a:ext cx="2175300" cy="365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a:t>
            </a:r>
            <a:endParaRPr/>
          </a:p>
        </p:txBody>
      </p:sp>
      <p:sp>
        <p:nvSpPr>
          <p:cNvPr id="1019" name="Google Shape;1019;p43"/>
          <p:cNvSpPr txBox="1">
            <a:spLocks noGrp="1"/>
          </p:cNvSpPr>
          <p:nvPr>
            <p:ph type="subTitle" idx="5"/>
          </p:nvPr>
        </p:nvSpPr>
        <p:spPr>
          <a:xfrm>
            <a:off x="3484346" y="2798725"/>
            <a:ext cx="2175300" cy="365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a:t>
            </a:r>
            <a:endParaRPr/>
          </a:p>
        </p:txBody>
      </p:sp>
      <p:sp>
        <p:nvSpPr>
          <p:cNvPr id="1020" name="Google Shape;1020;p43"/>
          <p:cNvSpPr txBox="1">
            <a:spLocks noGrp="1"/>
          </p:cNvSpPr>
          <p:nvPr>
            <p:ph type="subTitle" idx="6"/>
          </p:nvPr>
        </p:nvSpPr>
        <p:spPr>
          <a:xfrm>
            <a:off x="6031074" y="2798725"/>
            <a:ext cx="2175300" cy="365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a:t>
            </a:r>
            <a:endParaRPr/>
          </a:p>
        </p:txBody>
      </p:sp>
      <p:grpSp>
        <p:nvGrpSpPr>
          <p:cNvPr id="1021" name="Google Shape;1021;p43"/>
          <p:cNvGrpSpPr/>
          <p:nvPr/>
        </p:nvGrpSpPr>
        <p:grpSpPr>
          <a:xfrm>
            <a:off x="1838901" y="2086158"/>
            <a:ext cx="372749" cy="370909"/>
            <a:chOff x="-42994575" y="3950300"/>
            <a:chExt cx="319025" cy="317450"/>
          </a:xfrm>
        </p:grpSpPr>
        <p:sp>
          <p:nvSpPr>
            <p:cNvPr id="1022" name="Google Shape;1022;p43"/>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43"/>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43"/>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 name="Google Shape;1025;p43"/>
          <p:cNvGrpSpPr/>
          <p:nvPr/>
        </p:nvGrpSpPr>
        <p:grpSpPr>
          <a:xfrm>
            <a:off x="4396484" y="2108880"/>
            <a:ext cx="351024" cy="325464"/>
            <a:chOff x="6543825" y="3202075"/>
            <a:chExt cx="296975" cy="275350"/>
          </a:xfrm>
        </p:grpSpPr>
        <p:sp>
          <p:nvSpPr>
            <p:cNvPr id="1026" name="Google Shape;1026;p43"/>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43"/>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43"/>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43"/>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43"/>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43"/>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43"/>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 name="Google Shape;1033;p43"/>
          <p:cNvGrpSpPr/>
          <p:nvPr/>
        </p:nvGrpSpPr>
        <p:grpSpPr>
          <a:xfrm>
            <a:off x="6908319" y="2062358"/>
            <a:ext cx="420811" cy="418507"/>
            <a:chOff x="-5971525" y="3273750"/>
            <a:chExt cx="292250" cy="290650"/>
          </a:xfrm>
        </p:grpSpPr>
        <p:sp>
          <p:nvSpPr>
            <p:cNvPr id="1034" name="Google Shape;1034;p43"/>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43"/>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039"/>
        <p:cNvGrpSpPr/>
        <p:nvPr/>
      </p:nvGrpSpPr>
      <p:grpSpPr>
        <a:xfrm>
          <a:off x="0" y="0"/>
          <a:ext cx="0" cy="0"/>
          <a:chOff x="0" y="0"/>
          <a:chExt cx="0" cy="0"/>
        </a:xfrm>
      </p:grpSpPr>
      <p:sp>
        <p:nvSpPr>
          <p:cNvPr id="1040" name="Google Shape;1040;p4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Relevant legal theories and concepts</a:t>
            </a:r>
            <a:endParaRPr/>
          </a:p>
        </p:txBody>
      </p:sp>
      <p:sp>
        <p:nvSpPr>
          <p:cNvPr id="1041" name="Google Shape;1041;p44"/>
          <p:cNvSpPr txBox="1">
            <a:spLocks noGrp="1"/>
          </p:cNvSpPr>
          <p:nvPr>
            <p:ph type="subTitle" idx="1"/>
          </p:nvPr>
        </p:nvSpPr>
        <p:spPr>
          <a:xfrm>
            <a:off x="1113052" y="2042139"/>
            <a:ext cx="1975200" cy="63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 is actually a very cold place</a:t>
            </a:r>
            <a:endParaRPr/>
          </a:p>
        </p:txBody>
      </p:sp>
      <p:sp>
        <p:nvSpPr>
          <p:cNvPr id="1042" name="Google Shape;1042;p44"/>
          <p:cNvSpPr txBox="1">
            <a:spLocks noGrp="1"/>
          </p:cNvSpPr>
          <p:nvPr>
            <p:ph type="subTitle" idx="2"/>
          </p:nvPr>
        </p:nvSpPr>
        <p:spPr>
          <a:xfrm>
            <a:off x="3582900" y="2042139"/>
            <a:ext cx="1975200" cy="63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extremely high temperatures</a:t>
            </a:r>
            <a:endParaRPr/>
          </a:p>
        </p:txBody>
      </p:sp>
      <p:sp>
        <p:nvSpPr>
          <p:cNvPr id="1043" name="Google Shape;1043;p44"/>
          <p:cNvSpPr txBox="1">
            <a:spLocks noGrp="1"/>
          </p:cNvSpPr>
          <p:nvPr>
            <p:ph type="subTitle" idx="13"/>
          </p:nvPr>
        </p:nvSpPr>
        <p:spPr>
          <a:xfrm>
            <a:off x="1112302" y="3391600"/>
            <a:ext cx="1978200" cy="492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1044" name="Google Shape;1044;p44"/>
          <p:cNvSpPr txBox="1">
            <a:spLocks noGrp="1"/>
          </p:cNvSpPr>
          <p:nvPr>
            <p:ph type="subTitle" idx="8"/>
          </p:nvPr>
        </p:nvSpPr>
        <p:spPr>
          <a:xfrm>
            <a:off x="3580650" y="1702109"/>
            <a:ext cx="1978200" cy="492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1045" name="Google Shape;1045;p44"/>
          <p:cNvSpPr txBox="1">
            <a:spLocks noGrp="1"/>
          </p:cNvSpPr>
          <p:nvPr>
            <p:ph type="subTitle" idx="7"/>
          </p:nvPr>
        </p:nvSpPr>
        <p:spPr>
          <a:xfrm>
            <a:off x="1110802" y="1702109"/>
            <a:ext cx="1978200" cy="492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1046" name="Google Shape;1046;p44"/>
          <p:cNvSpPr txBox="1">
            <a:spLocks noGrp="1"/>
          </p:cNvSpPr>
          <p:nvPr>
            <p:ph type="subTitle" idx="3"/>
          </p:nvPr>
        </p:nvSpPr>
        <p:spPr>
          <a:xfrm>
            <a:off x="1114552" y="3731825"/>
            <a:ext cx="1975200" cy="63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a:t>
            </a:r>
            <a:endParaRPr/>
          </a:p>
        </p:txBody>
      </p:sp>
      <p:sp>
        <p:nvSpPr>
          <p:cNvPr id="1047" name="Google Shape;1047;p44"/>
          <p:cNvSpPr txBox="1">
            <a:spLocks noGrp="1"/>
          </p:cNvSpPr>
          <p:nvPr>
            <p:ph type="subTitle" idx="4"/>
          </p:nvPr>
        </p:nvSpPr>
        <p:spPr>
          <a:xfrm>
            <a:off x="3582900" y="3731825"/>
            <a:ext cx="1975200" cy="63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with several rings</a:t>
            </a:r>
            <a:endParaRPr/>
          </a:p>
        </p:txBody>
      </p:sp>
      <p:sp>
        <p:nvSpPr>
          <p:cNvPr id="1048" name="Google Shape;1048;p44"/>
          <p:cNvSpPr txBox="1">
            <a:spLocks noGrp="1"/>
          </p:cNvSpPr>
          <p:nvPr>
            <p:ph type="subTitle" idx="5"/>
          </p:nvPr>
        </p:nvSpPr>
        <p:spPr>
          <a:xfrm>
            <a:off x="6051998" y="2042139"/>
            <a:ext cx="1975200" cy="63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farthest planet from the Sun</a:t>
            </a:r>
            <a:endParaRPr/>
          </a:p>
        </p:txBody>
      </p:sp>
      <p:sp>
        <p:nvSpPr>
          <p:cNvPr id="1049" name="Google Shape;1049;p44"/>
          <p:cNvSpPr txBox="1">
            <a:spLocks noGrp="1"/>
          </p:cNvSpPr>
          <p:nvPr>
            <p:ph type="subTitle" idx="6"/>
          </p:nvPr>
        </p:nvSpPr>
        <p:spPr>
          <a:xfrm>
            <a:off x="6052748" y="3731825"/>
            <a:ext cx="1975200" cy="63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 of them all</a:t>
            </a:r>
            <a:endParaRPr/>
          </a:p>
        </p:txBody>
      </p:sp>
      <p:sp>
        <p:nvSpPr>
          <p:cNvPr id="1050" name="Google Shape;1050;p44"/>
          <p:cNvSpPr txBox="1">
            <a:spLocks noGrp="1"/>
          </p:cNvSpPr>
          <p:nvPr>
            <p:ph type="subTitle" idx="9"/>
          </p:nvPr>
        </p:nvSpPr>
        <p:spPr>
          <a:xfrm>
            <a:off x="6050498" y="1702109"/>
            <a:ext cx="1978200" cy="492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Neptune</a:t>
            </a:r>
            <a:endParaRPr/>
          </a:p>
        </p:txBody>
      </p:sp>
      <p:sp>
        <p:nvSpPr>
          <p:cNvPr id="1051" name="Google Shape;1051;p44"/>
          <p:cNvSpPr txBox="1">
            <a:spLocks noGrp="1"/>
          </p:cNvSpPr>
          <p:nvPr>
            <p:ph type="subTitle" idx="14"/>
          </p:nvPr>
        </p:nvSpPr>
        <p:spPr>
          <a:xfrm>
            <a:off x="3582150" y="3391600"/>
            <a:ext cx="1978200" cy="492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1052" name="Google Shape;1052;p44"/>
          <p:cNvSpPr txBox="1">
            <a:spLocks noGrp="1"/>
          </p:cNvSpPr>
          <p:nvPr>
            <p:ph type="subTitle" idx="15"/>
          </p:nvPr>
        </p:nvSpPr>
        <p:spPr>
          <a:xfrm>
            <a:off x="6050498" y="3391600"/>
            <a:ext cx="1978200" cy="492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grpSp>
        <p:nvGrpSpPr>
          <p:cNvPr id="1053" name="Google Shape;1053;p44"/>
          <p:cNvGrpSpPr/>
          <p:nvPr/>
        </p:nvGrpSpPr>
        <p:grpSpPr>
          <a:xfrm>
            <a:off x="6826179" y="2940534"/>
            <a:ext cx="366364" cy="365207"/>
            <a:chOff x="-60987850" y="4100950"/>
            <a:chExt cx="316650" cy="315650"/>
          </a:xfrm>
        </p:grpSpPr>
        <p:sp>
          <p:nvSpPr>
            <p:cNvPr id="1054" name="Google Shape;1054;p44"/>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44"/>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44"/>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44"/>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44"/>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 name="Google Shape;1059;p44"/>
          <p:cNvGrpSpPr/>
          <p:nvPr/>
        </p:nvGrpSpPr>
        <p:grpSpPr>
          <a:xfrm>
            <a:off x="4384281" y="2939377"/>
            <a:ext cx="370934" cy="367521"/>
            <a:chOff x="-63679950" y="4093450"/>
            <a:chExt cx="320600" cy="317650"/>
          </a:xfrm>
        </p:grpSpPr>
        <p:sp>
          <p:nvSpPr>
            <p:cNvPr id="1060" name="Google Shape;1060;p44"/>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44"/>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44"/>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 name="Google Shape;1063;p44"/>
          <p:cNvGrpSpPr/>
          <p:nvPr/>
        </p:nvGrpSpPr>
        <p:grpSpPr>
          <a:xfrm>
            <a:off x="1914274" y="1244441"/>
            <a:ext cx="372749" cy="370909"/>
            <a:chOff x="-42994575" y="3950300"/>
            <a:chExt cx="319025" cy="317450"/>
          </a:xfrm>
        </p:grpSpPr>
        <p:sp>
          <p:nvSpPr>
            <p:cNvPr id="1064" name="Google Shape;1064;p44"/>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44"/>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44"/>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 name="Google Shape;1067;p44"/>
          <p:cNvGrpSpPr/>
          <p:nvPr/>
        </p:nvGrpSpPr>
        <p:grpSpPr>
          <a:xfrm>
            <a:off x="4412280" y="1250846"/>
            <a:ext cx="316434" cy="358099"/>
            <a:chOff x="-54007925" y="3584850"/>
            <a:chExt cx="281200" cy="318225"/>
          </a:xfrm>
        </p:grpSpPr>
        <p:sp>
          <p:nvSpPr>
            <p:cNvPr id="1068" name="Google Shape;1068;p44"/>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44"/>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44"/>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44"/>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44"/>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44"/>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 name="Google Shape;1074;p44"/>
          <p:cNvGrpSpPr/>
          <p:nvPr/>
        </p:nvGrpSpPr>
        <p:grpSpPr>
          <a:xfrm>
            <a:off x="6853987" y="1246265"/>
            <a:ext cx="310770" cy="367261"/>
            <a:chOff x="-60597975" y="3367475"/>
            <a:chExt cx="268600" cy="317425"/>
          </a:xfrm>
        </p:grpSpPr>
        <p:sp>
          <p:nvSpPr>
            <p:cNvPr id="1075" name="Google Shape;1075;p44"/>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44"/>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44"/>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44"/>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44"/>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 name="Google Shape;1080;p44"/>
          <p:cNvGrpSpPr/>
          <p:nvPr/>
        </p:nvGrpSpPr>
        <p:grpSpPr>
          <a:xfrm>
            <a:off x="1866219" y="2913884"/>
            <a:ext cx="420811" cy="418507"/>
            <a:chOff x="-5971525" y="3273750"/>
            <a:chExt cx="292250" cy="290650"/>
          </a:xfrm>
        </p:grpSpPr>
        <p:sp>
          <p:nvSpPr>
            <p:cNvPr id="1081" name="Google Shape;1081;p44"/>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44"/>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798"/>
        <p:cNvGrpSpPr/>
        <p:nvPr/>
      </p:nvGrpSpPr>
      <p:grpSpPr>
        <a:xfrm>
          <a:off x="0" y="0"/>
          <a:ext cx="0" cy="0"/>
          <a:chOff x="0" y="0"/>
          <a:chExt cx="0" cy="0"/>
        </a:xfrm>
      </p:grpSpPr>
      <p:sp>
        <p:nvSpPr>
          <p:cNvPr id="799" name="Google Shape;799;p31"/>
          <p:cNvSpPr txBox="1">
            <a:spLocks noGrp="1"/>
          </p:cNvSpPr>
          <p:nvPr>
            <p:ph type="title"/>
          </p:nvPr>
        </p:nvSpPr>
        <p:spPr>
          <a:xfrm>
            <a:off x="657053" y="438399"/>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uz-Cyrl-UZ" dirty="0" smtClean="0"/>
              <a:t>Режа</a:t>
            </a:r>
            <a:r>
              <a:rPr lang="en-US" dirty="0" smtClean="0"/>
              <a:t>:</a:t>
            </a:r>
            <a:endParaRPr dirty="0"/>
          </a:p>
        </p:txBody>
      </p:sp>
      <p:graphicFrame>
        <p:nvGraphicFramePr>
          <p:cNvPr id="801" name="Google Shape;801;p31"/>
          <p:cNvGraphicFramePr/>
          <p:nvPr>
            <p:extLst>
              <p:ext uri="{D42A27DB-BD31-4B8C-83A1-F6EECF244321}">
                <p14:modId xmlns:p14="http://schemas.microsoft.com/office/powerpoint/2010/main" val="161067278"/>
              </p:ext>
            </p:extLst>
          </p:nvPr>
        </p:nvGraphicFramePr>
        <p:xfrm>
          <a:off x="1245705" y="1174343"/>
          <a:ext cx="6526696" cy="3444060"/>
        </p:xfrm>
        <a:graphic>
          <a:graphicData uri="http://schemas.openxmlformats.org/drawingml/2006/table">
            <a:tbl>
              <a:tblPr>
                <a:noFill/>
                <a:tableStyleId>{5B35DFC3-C50F-4BB2-B007-B62B6C586C23}</a:tableStyleId>
              </a:tblPr>
              <a:tblGrid>
                <a:gridCol w="6526696">
                  <a:extLst>
                    <a:ext uri="{9D8B030D-6E8A-4147-A177-3AD203B41FA5}">
                      <a16:colId xmlns:a16="http://schemas.microsoft.com/office/drawing/2014/main" val="20001"/>
                    </a:ext>
                  </a:extLst>
                </a:gridCol>
              </a:tblGrid>
              <a:tr h="350500">
                <a:tc>
                  <a:txBody>
                    <a:bodyPr/>
                    <a:lstStyle/>
                    <a:p>
                      <a:pPr marL="0" lvl="0" indent="0" algn="l" rtl="0">
                        <a:spcBef>
                          <a:spcPts val="0"/>
                        </a:spcBef>
                        <a:spcAft>
                          <a:spcPts val="1600"/>
                        </a:spcAft>
                        <a:buFont typeface="+mj-lt"/>
                        <a:buNone/>
                      </a:pPr>
                      <a:r>
                        <a:rPr lang="en-US" sz="1400" b="1" i="0" u="none" strike="noStrike" cap="none" dirty="0" smtClean="0">
                          <a:solidFill>
                            <a:srgbClr val="000000"/>
                          </a:solidFill>
                          <a:effectLst/>
                          <a:latin typeface="Arial"/>
                          <a:ea typeface="Arial"/>
                          <a:cs typeface="Arial"/>
                          <a:sym typeface="Arial"/>
                        </a:rPr>
                        <a:t>1. </a:t>
                      </a:r>
                      <a:r>
                        <a:rPr lang="uz-Cyrl-UZ" sz="1400" b="1" i="0" u="none" strike="noStrike" cap="none" dirty="0" smtClean="0">
                          <a:solidFill>
                            <a:srgbClr val="000000"/>
                          </a:solidFill>
                          <a:effectLst/>
                          <a:latin typeface="Arial"/>
                          <a:ea typeface="Arial"/>
                          <a:cs typeface="Arial"/>
                          <a:sym typeface="Arial"/>
                        </a:rPr>
                        <a:t>Даъволи </a:t>
                      </a:r>
                      <a:r>
                        <a:rPr lang="uz-Cyrl-UZ" sz="1400" b="1" i="0" u="none" strike="noStrike" cap="none" dirty="0" smtClean="0">
                          <a:solidFill>
                            <a:srgbClr val="000000"/>
                          </a:solidFill>
                          <a:effectLst/>
                          <a:latin typeface="Arial"/>
                          <a:ea typeface="Arial"/>
                          <a:cs typeface="Arial"/>
                          <a:sym typeface="Arial"/>
                        </a:rPr>
                        <a:t>ишларни судга тааллуқлилигининг умумий қоидаларига асосланган ҳолда оталикни белгилаш тўғрисидаги ишларнинг судга тааллуқли </a:t>
                      </a:r>
                      <a:endParaRPr sz="900" dirty="0">
                        <a:solidFill>
                          <a:schemeClr val="dk1"/>
                        </a:solidFill>
                        <a:latin typeface="Atkinson Hyperlegible"/>
                        <a:ea typeface="Atkinson Hyperlegible"/>
                        <a:cs typeface="Atkinson Hyperlegible"/>
                        <a:sym typeface="Atkinson Hyperlegible"/>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lgn="ctr">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350500">
                <a:tc>
                  <a:txBody>
                    <a:bodyPr/>
                    <a:lstStyle/>
                    <a:p>
                      <a:pPr marL="0" marR="0" lvl="0" indent="0" algn="l" rtl="0">
                        <a:lnSpc>
                          <a:spcPct val="100000"/>
                        </a:lnSpc>
                        <a:spcBef>
                          <a:spcPts val="0"/>
                        </a:spcBef>
                        <a:spcAft>
                          <a:spcPts val="1600"/>
                        </a:spcAft>
                        <a:buFont typeface="+mj-lt"/>
                        <a:buNone/>
                      </a:pPr>
                      <a:r>
                        <a:rPr lang="en-US" sz="1400" b="1" i="0" u="none" strike="noStrike" cap="none" baseline="0" dirty="0" smtClean="0">
                          <a:solidFill>
                            <a:srgbClr val="000000"/>
                          </a:solidFill>
                          <a:effectLst/>
                          <a:latin typeface="Arial"/>
                          <a:ea typeface="Arial"/>
                          <a:cs typeface="Arial"/>
                          <a:sym typeface="Arial"/>
                        </a:rPr>
                        <a:t>2.  </a:t>
                      </a:r>
                      <a:r>
                        <a:rPr lang="uz-Cyrl-UZ" sz="1400" b="1" i="0" u="none" strike="noStrike" cap="none" dirty="0" smtClean="0">
                          <a:solidFill>
                            <a:srgbClr val="000000"/>
                          </a:solidFill>
                          <a:effectLst/>
                          <a:latin typeface="Arial"/>
                          <a:ea typeface="Arial"/>
                          <a:cs typeface="Arial"/>
                          <a:sym typeface="Arial"/>
                        </a:rPr>
                        <a:t>Оталикни </a:t>
                      </a:r>
                      <a:r>
                        <a:rPr lang="uz-Cyrl-UZ" sz="1400" b="1" i="0" u="none" strike="noStrike" cap="none" dirty="0" smtClean="0">
                          <a:solidFill>
                            <a:srgbClr val="000000"/>
                          </a:solidFill>
                          <a:effectLst/>
                          <a:latin typeface="Arial"/>
                          <a:ea typeface="Arial"/>
                          <a:cs typeface="Arial"/>
                          <a:sym typeface="Arial"/>
                        </a:rPr>
                        <a:t>белгилаш тўғрисидаги ишларни даъво қўзғатиш тартибида судда кўриб ҳал қилиш </a:t>
                      </a:r>
                      <a:endParaRPr sz="900" dirty="0">
                        <a:solidFill>
                          <a:schemeClr val="dk1"/>
                        </a:solidFill>
                        <a:latin typeface="Atkinson Hyperlegible"/>
                        <a:ea typeface="Atkinson Hyperlegible"/>
                        <a:cs typeface="Atkinson Hyperlegible"/>
                        <a:sym typeface="Atkinson Hyperlegible"/>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lgn="ctr">
                      <a:solidFill>
                        <a:schemeClr val="dk1"/>
                      </a:solidFill>
                      <a:prstDash val="solid"/>
                      <a:round/>
                      <a:headEnd type="none" w="sm" len="sm"/>
                      <a:tailEnd type="none" w="sm" len="sm"/>
                    </a:lnT>
                    <a:lnB w="9525" cap="flat" cmpd="sng" algn="ctr">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350500">
                <a:tc>
                  <a:txBody>
                    <a:bodyPr/>
                    <a:lstStyle/>
                    <a:p>
                      <a:pPr marL="0" lvl="0" indent="0" algn="l" rtl="0">
                        <a:spcBef>
                          <a:spcPts val="0"/>
                        </a:spcBef>
                        <a:spcAft>
                          <a:spcPts val="1600"/>
                        </a:spcAft>
                        <a:buFont typeface="+mj-lt"/>
                        <a:buNone/>
                      </a:pPr>
                      <a:r>
                        <a:rPr lang="en-US" sz="1400" b="1" i="0" u="none" strike="noStrike" cap="none" dirty="0" smtClean="0">
                          <a:solidFill>
                            <a:srgbClr val="000000"/>
                          </a:solidFill>
                          <a:effectLst/>
                          <a:latin typeface="Arial"/>
                          <a:ea typeface="Arial"/>
                          <a:cs typeface="Arial"/>
                          <a:sym typeface="Arial"/>
                        </a:rPr>
                        <a:t>3.</a:t>
                      </a:r>
                      <a:r>
                        <a:rPr lang="en-US" sz="1400" b="1" i="0" u="none" strike="noStrike" cap="none" baseline="0" dirty="0" smtClean="0">
                          <a:solidFill>
                            <a:srgbClr val="000000"/>
                          </a:solidFill>
                          <a:effectLst/>
                          <a:latin typeface="Arial"/>
                          <a:ea typeface="Arial"/>
                          <a:cs typeface="Arial"/>
                          <a:sym typeface="Arial"/>
                        </a:rPr>
                        <a:t> </a:t>
                      </a:r>
                      <a:r>
                        <a:rPr lang="en-US" sz="1400" b="1" i="0" u="none" strike="noStrike" cap="none" baseline="0" dirty="0" err="1" smtClean="0">
                          <a:solidFill>
                            <a:srgbClr val="000000"/>
                          </a:solidFill>
                          <a:effectLst/>
                          <a:latin typeface="Arial"/>
                          <a:ea typeface="Arial"/>
                          <a:cs typeface="Arial"/>
                          <a:sym typeface="Arial"/>
                        </a:rPr>
                        <a:t>O</a:t>
                      </a:r>
                      <a:r>
                        <a:rPr lang="uk-UA" sz="1400" b="1" i="0" u="none" strike="noStrike" cap="none" dirty="0" err="1" smtClean="0">
                          <a:solidFill>
                            <a:srgbClr val="000000"/>
                          </a:solidFill>
                          <a:effectLst/>
                          <a:latin typeface="Arial"/>
                          <a:ea typeface="Arial"/>
                          <a:cs typeface="Arial"/>
                          <a:sym typeface="Arial"/>
                        </a:rPr>
                        <a:t>таликни</a:t>
                      </a:r>
                      <a:r>
                        <a:rPr lang="uk-UA" sz="1400" b="1" i="0" u="none" strike="noStrike" cap="none" dirty="0" smtClean="0">
                          <a:solidFill>
                            <a:srgbClr val="000000"/>
                          </a:solidFill>
                          <a:effectLst/>
                          <a:latin typeface="Arial"/>
                          <a:ea typeface="Arial"/>
                          <a:cs typeface="Arial"/>
                          <a:sym typeface="Arial"/>
                        </a:rPr>
                        <a:t> </a:t>
                      </a:r>
                      <a:r>
                        <a:rPr lang="uk-UA" sz="1400" b="1" i="0" u="none" strike="noStrike" cap="none" dirty="0" err="1" smtClean="0">
                          <a:solidFill>
                            <a:srgbClr val="000000"/>
                          </a:solidFill>
                          <a:effectLst/>
                          <a:latin typeface="Arial"/>
                          <a:ea typeface="Arial"/>
                          <a:cs typeface="Arial"/>
                          <a:sym typeface="Arial"/>
                        </a:rPr>
                        <a:t>белгилаш</a:t>
                      </a:r>
                      <a:r>
                        <a:rPr lang="uk-UA" sz="1400" b="1" i="0" u="none" strike="noStrike" cap="none" dirty="0" smtClean="0">
                          <a:solidFill>
                            <a:srgbClr val="000000"/>
                          </a:solidFill>
                          <a:effectLst/>
                          <a:latin typeface="Arial"/>
                          <a:ea typeface="Arial"/>
                          <a:cs typeface="Arial"/>
                          <a:sym typeface="Arial"/>
                        </a:rPr>
                        <a:t> факти</a:t>
                      </a:r>
                      <a:endParaRPr sz="900" dirty="0">
                        <a:solidFill>
                          <a:schemeClr val="dk1"/>
                        </a:solidFill>
                        <a:latin typeface="Atkinson Hyperlegible"/>
                        <a:ea typeface="Atkinson Hyperlegible"/>
                        <a:cs typeface="Atkinson Hyperlegible"/>
                        <a:sym typeface="Atkinson Hyperlegible"/>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lgn="ctr">
                      <a:solidFill>
                        <a:schemeClr val="dk1"/>
                      </a:solidFill>
                      <a:prstDash val="solid"/>
                      <a:round/>
                      <a:headEnd type="none" w="sm" len="sm"/>
                      <a:tailEnd type="none" w="sm" len="sm"/>
                    </a:lnT>
                    <a:lnB w="9525" cap="flat" cmpd="sng" algn="ctr">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350500">
                <a:tc>
                  <a:txBody>
                    <a:bodyPr/>
                    <a:lstStyle/>
                    <a:p>
                      <a:pPr marL="0" lvl="0" indent="0" algn="l" rtl="0">
                        <a:spcBef>
                          <a:spcPts val="0"/>
                        </a:spcBef>
                        <a:spcAft>
                          <a:spcPts val="1600"/>
                        </a:spcAft>
                        <a:buFont typeface="+mj-lt"/>
                        <a:buNone/>
                      </a:pPr>
                      <a:r>
                        <a:rPr lang="en-US" sz="1400" b="1" i="0" u="none" strike="noStrike" cap="none" dirty="0" smtClean="0">
                          <a:solidFill>
                            <a:srgbClr val="000000"/>
                          </a:solidFill>
                          <a:effectLst/>
                          <a:latin typeface="Arial"/>
                          <a:ea typeface="Arial"/>
                          <a:cs typeface="Arial"/>
                          <a:sym typeface="Arial"/>
                        </a:rPr>
                        <a:t>4. </a:t>
                      </a:r>
                      <a:r>
                        <a:rPr lang="uk-UA" sz="1400" b="1" i="0" u="none" strike="noStrike" cap="none" dirty="0" smtClean="0">
                          <a:solidFill>
                            <a:srgbClr val="000000"/>
                          </a:solidFill>
                          <a:effectLst/>
                          <a:latin typeface="Arial"/>
                          <a:ea typeface="Arial"/>
                          <a:cs typeface="Arial"/>
                          <a:sym typeface="Arial"/>
                        </a:rPr>
                        <a:t>О</a:t>
                      </a:r>
                      <a:r>
                        <a:rPr lang="uz-Cyrl-UZ" sz="1400" b="1" i="0" u="none" strike="noStrike" cap="none" dirty="0" smtClean="0">
                          <a:solidFill>
                            <a:srgbClr val="000000"/>
                          </a:solidFill>
                          <a:effectLst/>
                          <a:latin typeface="Arial"/>
                          <a:ea typeface="Arial"/>
                          <a:cs typeface="Arial"/>
                          <a:sym typeface="Arial"/>
                        </a:rPr>
                        <a:t>таликни тан олиш фактини алоҳида иш юритиш тартибида кўриб чиқиш </a:t>
                      </a:r>
                      <a:endParaRPr sz="900" dirty="0">
                        <a:solidFill>
                          <a:schemeClr val="dk1"/>
                        </a:solidFill>
                        <a:latin typeface="Atkinson Hyperlegible"/>
                        <a:ea typeface="Atkinson Hyperlegible"/>
                        <a:cs typeface="Atkinson Hyperlegible"/>
                        <a:sym typeface="Atkinson Hyperlegible"/>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lgn="ctr">
                      <a:solidFill>
                        <a:schemeClr val="dk1"/>
                      </a:solidFill>
                      <a:prstDash val="solid"/>
                      <a:round/>
                      <a:headEnd type="none" w="sm" len="sm"/>
                      <a:tailEnd type="none" w="sm" len="sm"/>
                    </a:lnT>
                    <a:lnB w="9525" cap="flat" cmpd="sng" algn="ctr">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350500">
                <a:tc>
                  <a:txBody>
                    <a:bodyPr/>
                    <a:lstStyle/>
                    <a:p>
                      <a:pPr marL="0" indent="0">
                        <a:buFont typeface="+mj-lt"/>
                        <a:buNone/>
                      </a:pPr>
                      <a:r>
                        <a:rPr lang="en-US" sz="1400" b="1" i="0" u="none" strike="noStrike" cap="none" dirty="0" smtClean="0">
                          <a:solidFill>
                            <a:srgbClr val="000000"/>
                          </a:solidFill>
                          <a:effectLst/>
                          <a:latin typeface="Arial"/>
                          <a:ea typeface="Arial"/>
                          <a:cs typeface="Arial"/>
                          <a:sym typeface="Arial"/>
                        </a:rPr>
                        <a:t>5. </a:t>
                      </a:r>
                      <a:r>
                        <a:rPr lang="uz-Cyrl-UZ" sz="1400" b="1" i="0" u="none" strike="noStrike" cap="none" dirty="0" smtClean="0">
                          <a:solidFill>
                            <a:srgbClr val="000000"/>
                          </a:solidFill>
                          <a:effectLst/>
                          <a:latin typeface="Arial"/>
                          <a:ea typeface="Arial"/>
                          <a:cs typeface="Arial"/>
                          <a:sym typeface="Arial"/>
                        </a:rPr>
                        <a:t>Оталикни </a:t>
                      </a:r>
                      <a:r>
                        <a:rPr lang="uz-Cyrl-UZ" sz="1400" b="1" i="0" u="none" strike="noStrike" cap="none" dirty="0" smtClean="0">
                          <a:solidFill>
                            <a:srgbClr val="000000"/>
                          </a:solidFill>
                          <a:effectLst/>
                          <a:latin typeface="Arial"/>
                          <a:ea typeface="Arial"/>
                          <a:cs typeface="Arial"/>
                          <a:sym typeface="Arial"/>
                        </a:rPr>
                        <a:t>белгилашда исботлаш предмети</a:t>
                      </a:r>
                      <a:endParaRPr lang="ru-RU" sz="1400" b="0" i="0" u="none" strike="noStrike" cap="none" dirty="0">
                        <a:solidFill>
                          <a:srgbClr val="000000"/>
                        </a:solidFill>
                        <a:effectLst/>
                        <a:latin typeface="Arial"/>
                        <a:ea typeface="Arial"/>
                        <a:cs typeface="Arial"/>
                        <a:sym typeface="Arial"/>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lgn="ctr">
                      <a:solidFill>
                        <a:schemeClr val="dk1"/>
                      </a:solidFill>
                      <a:prstDash val="solid"/>
                      <a:round/>
                      <a:headEnd type="none" w="sm" len="sm"/>
                      <a:tailEnd type="none" w="sm" len="sm"/>
                    </a:lnT>
                    <a:lnB w="9525" cap="flat" cmpd="sng" algn="ctr">
                      <a:solidFill>
                        <a:schemeClr val="dk1"/>
                      </a:solidFill>
                      <a:prstDash val="solid"/>
                      <a:round/>
                      <a:headEnd type="none" w="sm" len="sm"/>
                      <a:tailEnd type="none" w="sm" len="sm"/>
                    </a:lnB>
                  </a:tcPr>
                </a:tc>
                <a:extLst>
                  <a:ext uri="{0D108BD9-81ED-4DB2-BD59-A6C34878D82A}">
                    <a16:rowId xmlns:a16="http://schemas.microsoft.com/office/drawing/2014/main" val="10004"/>
                  </a:ext>
                </a:extLst>
              </a:tr>
              <a:tr h="350500">
                <a:tc>
                  <a:txBody>
                    <a:bodyPr/>
                    <a:lstStyle/>
                    <a:p>
                      <a:pPr marL="0" lvl="0" indent="0" algn="l" rtl="0">
                        <a:spcBef>
                          <a:spcPts val="0"/>
                        </a:spcBef>
                        <a:spcAft>
                          <a:spcPts val="1600"/>
                        </a:spcAft>
                        <a:buFont typeface="+mj-lt"/>
                        <a:buNone/>
                      </a:pPr>
                      <a:r>
                        <a:rPr lang="en-US" sz="1400" b="1" i="0" u="none" strike="noStrike" cap="none" dirty="0" smtClean="0">
                          <a:solidFill>
                            <a:srgbClr val="000000"/>
                          </a:solidFill>
                          <a:effectLst/>
                          <a:latin typeface="Arial"/>
                          <a:ea typeface="Arial"/>
                          <a:cs typeface="Arial"/>
                          <a:sym typeface="Arial"/>
                        </a:rPr>
                        <a:t>6. </a:t>
                      </a:r>
                      <a:r>
                        <a:rPr lang="uz-Cyrl-UZ" sz="1400" b="1" i="0" u="none" strike="noStrike" cap="none" dirty="0" smtClean="0">
                          <a:solidFill>
                            <a:srgbClr val="000000"/>
                          </a:solidFill>
                          <a:effectLst/>
                          <a:latin typeface="Arial"/>
                          <a:ea typeface="Arial"/>
                          <a:cs typeface="Arial"/>
                          <a:sym typeface="Arial"/>
                        </a:rPr>
                        <a:t>Жавобгарнинг </a:t>
                      </a:r>
                      <a:r>
                        <a:rPr lang="uz-Cyrl-UZ" sz="1400" b="1" i="0" u="none" strike="noStrike" cap="none" dirty="0" smtClean="0">
                          <a:solidFill>
                            <a:srgbClr val="000000"/>
                          </a:solidFill>
                          <a:effectLst/>
                          <a:latin typeface="Arial"/>
                          <a:ea typeface="Arial"/>
                          <a:cs typeface="Arial"/>
                          <a:sym typeface="Arial"/>
                        </a:rPr>
                        <a:t>оталикни тан олганлигини аниқ тасдиқловчи бошқа далиллар</a:t>
                      </a:r>
                      <a:endParaRPr sz="900" dirty="0">
                        <a:solidFill>
                          <a:schemeClr val="dk1"/>
                        </a:solidFill>
                        <a:latin typeface="Atkinson Hyperlegible"/>
                        <a:ea typeface="Atkinson Hyperlegible"/>
                        <a:cs typeface="Atkinson Hyperlegible"/>
                        <a:sym typeface="Atkinson Hyperlegible"/>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lgn="ctr">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5"/>
                  </a:ext>
                </a:extLst>
              </a:tr>
            </a:tbl>
          </a:graphicData>
        </a:graphic>
      </p:graphicFrame>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086"/>
        <p:cNvGrpSpPr/>
        <p:nvPr/>
      </p:nvGrpSpPr>
      <p:grpSpPr>
        <a:xfrm>
          <a:off x="0" y="0"/>
          <a:ext cx="0" cy="0"/>
          <a:chOff x="0" y="0"/>
          <a:chExt cx="0" cy="0"/>
        </a:xfrm>
      </p:grpSpPr>
      <p:sp>
        <p:nvSpPr>
          <p:cNvPr id="1087" name="Google Shape;1087;p4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Literature review</a:t>
            </a:r>
            <a:endParaRPr/>
          </a:p>
        </p:txBody>
      </p:sp>
      <p:sp>
        <p:nvSpPr>
          <p:cNvPr id="1088" name="Google Shape;1088;p45"/>
          <p:cNvSpPr txBox="1">
            <a:spLocks noGrp="1"/>
          </p:cNvSpPr>
          <p:nvPr>
            <p:ph type="body" idx="1"/>
          </p:nvPr>
        </p:nvSpPr>
        <p:spPr>
          <a:xfrm>
            <a:off x="720000" y="1215750"/>
            <a:ext cx="7704000" cy="31851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SzPts val="1400"/>
              <a:buFont typeface="Nunito"/>
              <a:buChar char="●"/>
            </a:pPr>
            <a:r>
              <a:rPr lang="en"/>
              <a:t>AUTHOR. (YEAR). </a:t>
            </a:r>
            <a:r>
              <a:rPr lang="en" i="1"/>
              <a:t>Title of the publication</a:t>
            </a:r>
            <a:r>
              <a:rPr lang="en"/>
              <a:t>. Publisher</a:t>
            </a:r>
            <a:endParaRPr/>
          </a:p>
          <a:p>
            <a:pPr marL="914400" lvl="1" indent="-317500" algn="l" rtl="0">
              <a:spcBef>
                <a:spcPts val="0"/>
              </a:spcBef>
              <a:spcAft>
                <a:spcPts val="0"/>
              </a:spcAft>
              <a:buSzPts val="1400"/>
              <a:buFont typeface="Nunito Light"/>
              <a:buChar char="○"/>
            </a:pPr>
            <a:r>
              <a:rPr lang="en"/>
              <a:t>Mercury is the closest planet to the Sun and the smallest one in the Solar System</a:t>
            </a:r>
            <a:endParaRPr/>
          </a:p>
          <a:p>
            <a:pPr marL="457200" lvl="0" indent="-317500" algn="l" rtl="0">
              <a:spcBef>
                <a:spcPts val="1000"/>
              </a:spcBef>
              <a:spcAft>
                <a:spcPts val="0"/>
              </a:spcAft>
              <a:buSzPts val="1400"/>
              <a:buFont typeface="Nunito"/>
              <a:buChar char="●"/>
            </a:pPr>
            <a:r>
              <a:rPr lang="en"/>
              <a:t>AUTHOR. (YEAR). </a:t>
            </a:r>
            <a:r>
              <a:rPr lang="en" i="1"/>
              <a:t>Title of the publication</a:t>
            </a:r>
            <a:r>
              <a:rPr lang="en"/>
              <a:t>. Publisher</a:t>
            </a:r>
            <a:endParaRPr/>
          </a:p>
          <a:p>
            <a:pPr marL="914400" lvl="1" indent="-317500" algn="l" rtl="0">
              <a:spcBef>
                <a:spcPts val="0"/>
              </a:spcBef>
              <a:spcAft>
                <a:spcPts val="0"/>
              </a:spcAft>
              <a:buSzPts val="1400"/>
              <a:buFont typeface="Nunito Light"/>
              <a:buChar char="○"/>
            </a:pPr>
            <a:r>
              <a:rPr lang="en"/>
              <a:t>Mars is full of iron oxide dust, which gives the planet its reddish cast</a:t>
            </a:r>
            <a:endParaRPr/>
          </a:p>
          <a:p>
            <a:pPr marL="457200" lvl="0" indent="-317500" algn="l" rtl="0">
              <a:spcBef>
                <a:spcPts val="1000"/>
              </a:spcBef>
              <a:spcAft>
                <a:spcPts val="0"/>
              </a:spcAft>
              <a:buSzPts val="1400"/>
              <a:buFont typeface="Nunito"/>
              <a:buChar char="●"/>
            </a:pPr>
            <a:r>
              <a:rPr lang="en"/>
              <a:t>AUTHOR. (YEAR). </a:t>
            </a:r>
            <a:r>
              <a:rPr lang="en" i="1"/>
              <a:t>Title of the publication</a:t>
            </a:r>
            <a:r>
              <a:rPr lang="en"/>
              <a:t>. Publisher</a:t>
            </a:r>
            <a:endParaRPr/>
          </a:p>
          <a:p>
            <a:pPr marL="914400" lvl="1" indent="-317500" algn="l" rtl="0">
              <a:spcBef>
                <a:spcPts val="0"/>
              </a:spcBef>
              <a:spcAft>
                <a:spcPts val="0"/>
              </a:spcAft>
              <a:buSzPts val="1400"/>
              <a:buFont typeface="Nunito Light"/>
              <a:buChar char="○"/>
            </a:pPr>
            <a:r>
              <a:rPr lang="en"/>
              <a:t>Jupiter is a gas giant and the biggest planet in the Solar System</a:t>
            </a:r>
            <a:endParaRPr/>
          </a:p>
          <a:p>
            <a:pPr marL="457200" lvl="0" indent="-317500" algn="l" rtl="0">
              <a:spcBef>
                <a:spcPts val="1000"/>
              </a:spcBef>
              <a:spcAft>
                <a:spcPts val="0"/>
              </a:spcAft>
              <a:buSzPts val="1400"/>
              <a:buFont typeface="Nunito"/>
              <a:buChar char="●"/>
            </a:pPr>
            <a:r>
              <a:rPr lang="en"/>
              <a:t>AUTHOR. (YEAR). </a:t>
            </a:r>
            <a:r>
              <a:rPr lang="en" i="1"/>
              <a:t>Title of the publication</a:t>
            </a:r>
            <a:r>
              <a:rPr lang="en"/>
              <a:t>. Publisher</a:t>
            </a:r>
            <a:endParaRPr/>
          </a:p>
          <a:p>
            <a:pPr marL="914400" lvl="1" indent="-317500" algn="l" rtl="0">
              <a:spcBef>
                <a:spcPts val="0"/>
              </a:spcBef>
              <a:spcAft>
                <a:spcPts val="0"/>
              </a:spcAft>
              <a:buSzPts val="1400"/>
              <a:buFont typeface="Nunito Light"/>
              <a:buChar char="○"/>
            </a:pPr>
            <a:r>
              <a:rPr lang="en"/>
              <a:t>Venus has a beautiful name and is the second planet from the Sun</a:t>
            </a:r>
            <a:endParaRPr/>
          </a:p>
          <a:p>
            <a:pPr marL="457200" lvl="0" indent="-317500" algn="l" rtl="0">
              <a:spcBef>
                <a:spcPts val="1000"/>
              </a:spcBef>
              <a:spcAft>
                <a:spcPts val="0"/>
              </a:spcAft>
              <a:buSzPts val="1400"/>
              <a:buFont typeface="Nunito"/>
              <a:buChar char="●"/>
            </a:pPr>
            <a:r>
              <a:rPr lang="en"/>
              <a:t>AUTHOR. (YEAR). </a:t>
            </a:r>
            <a:r>
              <a:rPr lang="en" i="1"/>
              <a:t>Title of the publication</a:t>
            </a:r>
            <a:r>
              <a:rPr lang="en"/>
              <a:t>. Publisher</a:t>
            </a:r>
            <a:endParaRPr/>
          </a:p>
          <a:p>
            <a:pPr marL="914400" lvl="1" indent="-317500" algn="l" rtl="0">
              <a:spcBef>
                <a:spcPts val="0"/>
              </a:spcBef>
              <a:spcAft>
                <a:spcPts val="0"/>
              </a:spcAft>
              <a:buSzPts val="1400"/>
              <a:buFont typeface="Nunito Light"/>
              <a:buChar char="○"/>
            </a:pPr>
            <a:r>
              <a:rPr lang="en"/>
              <a:t>Earth is the third planet from the Sun and harbors life</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092"/>
        <p:cNvGrpSpPr/>
        <p:nvPr/>
      </p:nvGrpSpPr>
      <p:grpSpPr>
        <a:xfrm>
          <a:off x="0" y="0"/>
          <a:ext cx="0" cy="0"/>
          <a:chOff x="0" y="0"/>
          <a:chExt cx="0" cy="0"/>
        </a:xfrm>
      </p:grpSpPr>
      <p:sp>
        <p:nvSpPr>
          <p:cNvPr id="1093" name="Google Shape;1093;p4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Theoretical framework</a:t>
            </a:r>
            <a:endParaRPr/>
          </a:p>
        </p:txBody>
      </p:sp>
      <p:sp>
        <p:nvSpPr>
          <p:cNvPr id="1094" name="Google Shape;1094;p46"/>
          <p:cNvSpPr txBox="1"/>
          <p:nvPr/>
        </p:nvSpPr>
        <p:spPr>
          <a:xfrm>
            <a:off x="720000" y="1077275"/>
            <a:ext cx="5199000" cy="422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dk1"/>
                </a:solidFill>
                <a:latin typeface="Arvo"/>
                <a:ea typeface="Arvo"/>
                <a:cs typeface="Arvo"/>
                <a:sym typeface="Arvo"/>
              </a:rPr>
              <a:t>Theoretical framework</a:t>
            </a:r>
            <a:endParaRPr sz="2000" b="1">
              <a:solidFill>
                <a:schemeClr val="dk1"/>
              </a:solidFill>
              <a:latin typeface="Arvo"/>
              <a:ea typeface="Arvo"/>
              <a:cs typeface="Arvo"/>
              <a:sym typeface="Arvo"/>
            </a:endParaRPr>
          </a:p>
        </p:txBody>
      </p:sp>
      <p:sp>
        <p:nvSpPr>
          <p:cNvPr id="1095" name="Google Shape;1095;p46"/>
          <p:cNvSpPr txBox="1"/>
          <p:nvPr/>
        </p:nvSpPr>
        <p:spPr>
          <a:xfrm>
            <a:off x="713223" y="1777925"/>
            <a:ext cx="2143200" cy="422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chemeClr val="dk1"/>
                </a:solidFill>
                <a:latin typeface="Arvo"/>
                <a:ea typeface="Arvo"/>
                <a:cs typeface="Arvo"/>
                <a:sym typeface="Arvo"/>
              </a:rPr>
              <a:t>Key terms</a:t>
            </a:r>
            <a:endParaRPr sz="2000" b="1">
              <a:solidFill>
                <a:schemeClr val="dk1"/>
              </a:solidFill>
              <a:latin typeface="Arvo"/>
              <a:ea typeface="Arvo"/>
              <a:cs typeface="Arvo"/>
              <a:sym typeface="Arvo"/>
            </a:endParaRPr>
          </a:p>
        </p:txBody>
      </p:sp>
      <p:sp>
        <p:nvSpPr>
          <p:cNvPr id="1096" name="Google Shape;1096;p46"/>
          <p:cNvSpPr txBox="1"/>
          <p:nvPr/>
        </p:nvSpPr>
        <p:spPr>
          <a:xfrm>
            <a:off x="2956825" y="1776925"/>
            <a:ext cx="3020700" cy="422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chemeClr val="dk1"/>
                </a:solidFill>
                <a:latin typeface="Arvo"/>
                <a:ea typeface="Arvo"/>
                <a:cs typeface="Arvo"/>
                <a:sym typeface="Arvo"/>
              </a:rPr>
              <a:t>Relevant theories</a:t>
            </a:r>
            <a:endParaRPr sz="2000" b="1">
              <a:solidFill>
                <a:schemeClr val="dk1"/>
              </a:solidFill>
              <a:latin typeface="Arvo"/>
              <a:ea typeface="Arvo"/>
              <a:cs typeface="Arvo"/>
              <a:sym typeface="Arvo"/>
            </a:endParaRPr>
          </a:p>
        </p:txBody>
      </p:sp>
      <p:sp>
        <p:nvSpPr>
          <p:cNvPr id="1097" name="Google Shape;1097;p46"/>
          <p:cNvSpPr txBox="1"/>
          <p:nvPr/>
        </p:nvSpPr>
        <p:spPr>
          <a:xfrm>
            <a:off x="713225" y="2276825"/>
            <a:ext cx="2143200" cy="909000"/>
          </a:xfrm>
          <a:prstGeom prst="rect">
            <a:avLst/>
          </a:prstGeom>
          <a:noFill/>
          <a:ln>
            <a:noFill/>
          </a:ln>
        </p:spPr>
        <p:txBody>
          <a:bodyPr spcFirstLastPara="1" wrap="square" lIns="91425" tIns="91425" rIns="91425" bIns="91425" anchor="t" anchorCtr="0">
            <a:noAutofit/>
          </a:bodyPr>
          <a:lstStyle/>
          <a:p>
            <a:pPr marL="285750" lvl="0" indent="-317500" algn="l" rtl="0">
              <a:lnSpc>
                <a:spcPct val="115000"/>
              </a:lnSpc>
              <a:spcBef>
                <a:spcPts val="0"/>
              </a:spcBef>
              <a:spcAft>
                <a:spcPts val="0"/>
              </a:spcAft>
              <a:buClr>
                <a:schemeClr val="dk1"/>
              </a:buClr>
              <a:buSzPts val="1400"/>
              <a:buFont typeface="Atkinson Hyperlegible"/>
              <a:buChar char="●"/>
            </a:pPr>
            <a:r>
              <a:rPr lang="en">
                <a:solidFill>
                  <a:schemeClr val="dk1"/>
                </a:solidFill>
                <a:latin typeface="Atkinson Hyperlegible"/>
                <a:ea typeface="Atkinson Hyperlegible"/>
                <a:cs typeface="Atkinson Hyperlegible"/>
                <a:sym typeface="Atkinson Hyperlegible"/>
              </a:rPr>
              <a:t>Mercury is small</a:t>
            </a:r>
            <a:endParaRPr>
              <a:solidFill>
                <a:schemeClr val="dk1"/>
              </a:solidFill>
              <a:latin typeface="Atkinson Hyperlegible"/>
              <a:ea typeface="Atkinson Hyperlegible"/>
              <a:cs typeface="Atkinson Hyperlegible"/>
              <a:sym typeface="Atkinson Hyperlegible"/>
            </a:endParaRPr>
          </a:p>
          <a:p>
            <a:pPr marL="285750" lvl="0" indent="-317500" algn="l" rtl="0">
              <a:lnSpc>
                <a:spcPct val="115000"/>
              </a:lnSpc>
              <a:spcBef>
                <a:spcPts val="0"/>
              </a:spcBef>
              <a:spcAft>
                <a:spcPts val="0"/>
              </a:spcAft>
              <a:buClr>
                <a:schemeClr val="dk1"/>
              </a:buClr>
              <a:buSzPts val="1400"/>
              <a:buFont typeface="Atkinson Hyperlegible"/>
              <a:buChar char="●"/>
            </a:pPr>
            <a:r>
              <a:rPr lang="en">
                <a:solidFill>
                  <a:schemeClr val="dk1"/>
                </a:solidFill>
                <a:latin typeface="Atkinson Hyperlegible"/>
                <a:ea typeface="Atkinson Hyperlegible"/>
                <a:cs typeface="Atkinson Hyperlegible"/>
                <a:sym typeface="Atkinson Hyperlegible"/>
              </a:rPr>
              <a:t>Earth harbors life</a:t>
            </a:r>
            <a:endParaRPr>
              <a:solidFill>
                <a:schemeClr val="dk1"/>
              </a:solidFill>
              <a:latin typeface="Atkinson Hyperlegible"/>
              <a:ea typeface="Atkinson Hyperlegible"/>
              <a:cs typeface="Atkinson Hyperlegible"/>
              <a:sym typeface="Atkinson Hyperlegible"/>
            </a:endParaRPr>
          </a:p>
          <a:p>
            <a:pPr marL="285750" lvl="0" indent="-317500" algn="l" rtl="0">
              <a:lnSpc>
                <a:spcPct val="115000"/>
              </a:lnSpc>
              <a:spcBef>
                <a:spcPts val="0"/>
              </a:spcBef>
              <a:spcAft>
                <a:spcPts val="0"/>
              </a:spcAft>
              <a:buClr>
                <a:schemeClr val="dk1"/>
              </a:buClr>
              <a:buSzPts val="1400"/>
              <a:buFont typeface="Atkinson Hyperlegible"/>
              <a:buChar char="●"/>
            </a:pPr>
            <a:r>
              <a:rPr lang="en">
                <a:solidFill>
                  <a:schemeClr val="dk1"/>
                </a:solidFill>
                <a:latin typeface="Atkinson Hyperlegible"/>
                <a:ea typeface="Atkinson Hyperlegible"/>
                <a:cs typeface="Atkinson Hyperlegible"/>
                <a:sym typeface="Atkinson Hyperlegible"/>
              </a:rPr>
              <a:t>Jupiter is quite big</a:t>
            </a:r>
            <a:endParaRPr>
              <a:solidFill>
                <a:schemeClr val="dk1"/>
              </a:solidFill>
              <a:latin typeface="Atkinson Hyperlegible"/>
              <a:ea typeface="Atkinson Hyperlegible"/>
              <a:cs typeface="Atkinson Hyperlegible"/>
              <a:sym typeface="Atkinson Hyperlegible"/>
            </a:endParaRPr>
          </a:p>
        </p:txBody>
      </p:sp>
      <p:cxnSp>
        <p:nvCxnSpPr>
          <p:cNvPr id="1098" name="Google Shape;1098;p46"/>
          <p:cNvCxnSpPr>
            <a:stCxn id="1094" idx="2"/>
            <a:endCxn id="1095" idx="0"/>
          </p:cNvCxnSpPr>
          <p:nvPr/>
        </p:nvCxnSpPr>
        <p:spPr>
          <a:xfrm rot="5400000">
            <a:off x="2413050" y="871625"/>
            <a:ext cx="278100" cy="1534800"/>
          </a:xfrm>
          <a:prstGeom prst="bentConnector3">
            <a:avLst>
              <a:gd name="adj1" fmla="val 49973"/>
            </a:avLst>
          </a:prstGeom>
          <a:noFill/>
          <a:ln w="9525" cap="flat" cmpd="sng">
            <a:solidFill>
              <a:schemeClr val="dk1"/>
            </a:solidFill>
            <a:prstDash val="solid"/>
            <a:round/>
            <a:headEnd type="none" w="med" len="med"/>
            <a:tailEnd type="none" w="med" len="med"/>
          </a:ln>
        </p:spPr>
      </p:cxnSp>
      <p:cxnSp>
        <p:nvCxnSpPr>
          <p:cNvPr id="1099" name="Google Shape;1099;p46"/>
          <p:cNvCxnSpPr>
            <a:stCxn id="1094" idx="2"/>
            <a:endCxn id="1096" idx="0"/>
          </p:cNvCxnSpPr>
          <p:nvPr/>
        </p:nvCxnSpPr>
        <p:spPr>
          <a:xfrm rot="-5400000" flipH="1">
            <a:off x="3754950" y="1064525"/>
            <a:ext cx="276900" cy="1147800"/>
          </a:xfrm>
          <a:prstGeom prst="bentConnector3">
            <a:avLst>
              <a:gd name="adj1" fmla="val 50009"/>
            </a:avLst>
          </a:prstGeom>
          <a:noFill/>
          <a:ln w="9525" cap="flat" cmpd="sng">
            <a:solidFill>
              <a:schemeClr val="dk1"/>
            </a:solidFill>
            <a:prstDash val="solid"/>
            <a:round/>
            <a:headEnd type="none" w="med" len="med"/>
            <a:tailEnd type="none" w="med" len="med"/>
          </a:ln>
        </p:spPr>
      </p:cxnSp>
      <p:sp>
        <p:nvSpPr>
          <p:cNvPr id="1100" name="Google Shape;1100;p46"/>
          <p:cNvSpPr txBox="1"/>
          <p:nvPr/>
        </p:nvSpPr>
        <p:spPr>
          <a:xfrm>
            <a:off x="6153677" y="2675975"/>
            <a:ext cx="2275800" cy="527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chemeClr val="dk1"/>
                </a:solidFill>
                <a:latin typeface="Arvo"/>
                <a:ea typeface="Arvo"/>
                <a:cs typeface="Arvo"/>
                <a:sym typeface="Arvo"/>
              </a:rPr>
              <a:t>Our framework</a:t>
            </a:r>
            <a:endParaRPr sz="2000" b="1">
              <a:solidFill>
                <a:schemeClr val="dk1"/>
              </a:solidFill>
              <a:latin typeface="Arvo"/>
              <a:ea typeface="Arvo"/>
              <a:cs typeface="Arvo"/>
              <a:sym typeface="Arvo"/>
            </a:endParaRPr>
          </a:p>
        </p:txBody>
      </p:sp>
      <p:sp>
        <p:nvSpPr>
          <p:cNvPr id="1101" name="Google Shape;1101;p46"/>
          <p:cNvSpPr txBox="1"/>
          <p:nvPr/>
        </p:nvSpPr>
        <p:spPr>
          <a:xfrm>
            <a:off x="6153675" y="3203675"/>
            <a:ext cx="2275800" cy="14049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DM Sans"/>
                <a:ea typeface="DM Sans"/>
                <a:cs typeface="DM Sans"/>
                <a:sym typeface="DM Sans"/>
              </a:rPr>
              <a:t>Venus has a beautiful name and is the second planet from the Sun. It was named after a Roman goddess</a:t>
            </a:r>
            <a:endParaRPr>
              <a:solidFill>
                <a:schemeClr val="dk1"/>
              </a:solidFill>
              <a:latin typeface="DM Sans"/>
              <a:ea typeface="DM Sans"/>
              <a:cs typeface="DM Sans"/>
              <a:sym typeface="DM Sans"/>
            </a:endParaRPr>
          </a:p>
        </p:txBody>
      </p:sp>
      <p:sp>
        <p:nvSpPr>
          <p:cNvPr id="1102" name="Google Shape;1102;p46"/>
          <p:cNvSpPr txBox="1"/>
          <p:nvPr/>
        </p:nvSpPr>
        <p:spPr>
          <a:xfrm>
            <a:off x="2956858" y="2275825"/>
            <a:ext cx="3020700" cy="412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chemeClr val="dk1"/>
                </a:solidFill>
                <a:latin typeface="Arvo"/>
                <a:ea typeface="Arvo"/>
                <a:cs typeface="Arvo"/>
                <a:sym typeface="Arvo"/>
              </a:rPr>
              <a:t>Theory 1</a:t>
            </a:r>
            <a:endParaRPr sz="2000" b="1">
              <a:solidFill>
                <a:schemeClr val="dk1"/>
              </a:solidFill>
              <a:latin typeface="Arvo"/>
              <a:ea typeface="Arvo"/>
              <a:cs typeface="Arvo"/>
              <a:sym typeface="Arvo"/>
            </a:endParaRPr>
          </a:p>
        </p:txBody>
      </p:sp>
      <p:sp>
        <p:nvSpPr>
          <p:cNvPr id="1103" name="Google Shape;1103;p46"/>
          <p:cNvSpPr txBox="1"/>
          <p:nvPr/>
        </p:nvSpPr>
        <p:spPr>
          <a:xfrm>
            <a:off x="2956864" y="2679135"/>
            <a:ext cx="3020700" cy="729600"/>
          </a:xfrm>
          <a:prstGeom prst="rect">
            <a:avLst/>
          </a:prstGeom>
          <a:no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a:solidFill>
                  <a:schemeClr val="dk1"/>
                </a:solidFill>
                <a:latin typeface="Atkinson Hyperlegible"/>
                <a:ea typeface="Atkinson Hyperlegible"/>
                <a:cs typeface="Atkinson Hyperlegible"/>
                <a:sym typeface="Atkinson Hyperlegible"/>
              </a:rPr>
              <a:t>Saturn is a gas giant and has rings. Saturn is composed mostly of hydrogen and helium</a:t>
            </a:r>
            <a:endParaRPr>
              <a:solidFill>
                <a:schemeClr val="dk1"/>
              </a:solidFill>
              <a:latin typeface="Atkinson Hyperlegible"/>
              <a:ea typeface="Atkinson Hyperlegible"/>
              <a:cs typeface="Atkinson Hyperlegible"/>
              <a:sym typeface="Atkinson Hyperlegible"/>
            </a:endParaRPr>
          </a:p>
        </p:txBody>
      </p:sp>
      <p:sp>
        <p:nvSpPr>
          <p:cNvPr id="1104" name="Google Shape;1104;p46"/>
          <p:cNvSpPr txBox="1"/>
          <p:nvPr/>
        </p:nvSpPr>
        <p:spPr>
          <a:xfrm>
            <a:off x="2956942" y="3475869"/>
            <a:ext cx="3020700" cy="412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chemeClr val="dk1"/>
                </a:solidFill>
                <a:latin typeface="Arvo"/>
                <a:ea typeface="Arvo"/>
                <a:cs typeface="Arvo"/>
                <a:sym typeface="Arvo"/>
              </a:rPr>
              <a:t>Theory 2</a:t>
            </a:r>
            <a:endParaRPr sz="2000" b="1">
              <a:solidFill>
                <a:schemeClr val="dk1"/>
              </a:solidFill>
              <a:latin typeface="Arvo"/>
              <a:ea typeface="Arvo"/>
              <a:cs typeface="Arvo"/>
              <a:sym typeface="Arvo"/>
            </a:endParaRPr>
          </a:p>
        </p:txBody>
      </p:sp>
      <p:sp>
        <p:nvSpPr>
          <p:cNvPr id="1105" name="Google Shape;1105;p46"/>
          <p:cNvSpPr txBox="1"/>
          <p:nvPr/>
        </p:nvSpPr>
        <p:spPr>
          <a:xfrm>
            <a:off x="2956800" y="3879175"/>
            <a:ext cx="3020700" cy="729600"/>
          </a:xfrm>
          <a:prstGeom prst="rect">
            <a:avLst/>
          </a:prstGeom>
          <a:no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a:solidFill>
                  <a:schemeClr val="dk1"/>
                </a:solidFill>
                <a:latin typeface="Atkinson Hyperlegible"/>
                <a:ea typeface="Atkinson Hyperlegible"/>
                <a:cs typeface="Atkinson Hyperlegible"/>
                <a:sym typeface="Atkinson Hyperlegible"/>
              </a:rPr>
              <a:t>Neptune is the farthest planet from the Sun and it’s an ice giant</a:t>
            </a:r>
            <a:endParaRPr>
              <a:solidFill>
                <a:schemeClr val="dk1"/>
              </a:solidFill>
              <a:latin typeface="Atkinson Hyperlegible"/>
              <a:ea typeface="Atkinson Hyperlegible"/>
              <a:cs typeface="Atkinson Hyperlegible"/>
              <a:sym typeface="Atkinson Hyperlegible"/>
            </a:endParaRPr>
          </a:p>
        </p:txBody>
      </p:sp>
      <p:grpSp>
        <p:nvGrpSpPr>
          <p:cNvPr id="1106" name="Google Shape;1106;p46"/>
          <p:cNvGrpSpPr/>
          <p:nvPr/>
        </p:nvGrpSpPr>
        <p:grpSpPr>
          <a:xfrm>
            <a:off x="5919138" y="1776895"/>
            <a:ext cx="156600" cy="2831895"/>
            <a:chOff x="5797375" y="1379625"/>
            <a:chExt cx="156600" cy="3268200"/>
          </a:xfrm>
        </p:grpSpPr>
        <p:cxnSp>
          <p:nvCxnSpPr>
            <p:cNvPr id="1107" name="Google Shape;1107;p46"/>
            <p:cNvCxnSpPr/>
            <p:nvPr/>
          </p:nvCxnSpPr>
          <p:spPr>
            <a:xfrm>
              <a:off x="5940475" y="1379625"/>
              <a:ext cx="13500" cy="3268200"/>
            </a:xfrm>
            <a:prstGeom prst="straightConnector1">
              <a:avLst/>
            </a:prstGeom>
            <a:noFill/>
            <a:ln w="9525" cap="flat" cmpd="sng">
              <a:solidFill>
                <a:schemeClr val="dk1"/>
              </a:solidFill>
              <a:prstDash val="solid"/>
              <a:round/>
              <a:headEnd type="none" w="med" len="med"/>
              <a:tailEnd type="none" w="med" len="med"/>
            </a:ln>
          </p:spPr>
        </p:cxnSp>
        <p:cxnSp>
          <p:nvCxnSpPr>
            <p:cNvPr id="1108" name="Google Shape;1108;p46"/>
            <p:cNvCxnSpPr/>
            <p:nvPr/>
          </p:nvCxnSpPr>
          <p:spPr>
            <a:xfrm>
              <a:off x="5797375" y="1379625"/>
              <a:ext cx="147300" cy="0"/>
            </a:xfrm>
            <a:prstGeom prst="straightConnector1">
              <a:avLst/>
            </a:prstGeom>
            <a:noFill/>
            <a:ln w="9525" cap="flat" cmpd="sng">
              <a:solidFill>
                <a:schemeClr val="dk1"/>
              </a:solidFill>
              <a:prstDash val="solid"/>
              <a:round/>
              <a:headEnd type="none" w="med" len="med"/>
              <a:tailEnd type="none" w="med" len="med"/>
            </a:ln>
          </p:spPr>
        </p:cxnSp>
        <p:cxnSp>
          <p:nvCxnSpPr>
            <p:cNvPr id="1109" name="Google Shape;1109;p46"/>
            <p:cNvCxnSpPr/>
            <p:nvPr/>
          </p:nvCxnSpPr>
          <p:spPr>
            <a:xfrm>
              <a:off x="5804072" y="4647825"/>
              <a:ext cx="147300" cy="0"/>
            </a:xfrm>
            <a:prstGeom prst="straightConnector1">
              <a:avLst/>
            </a:prstGeom>
            <a:noFill/>
            <a:ln w="9525" cap="flat" cmpd="sng">
              <a:solidFill>
                <a:schemeClr val="dk1"/>
              </a:solidFill>
              <a:prstDash val="solid"/>
              <a:round/>
              <a:headEnd type="none" w="med" len="med"/>
              <a:tailEnd type="none" w="med" len="med"/>
            </a:ln>
          </p:spPr>
        </p:cxnSp>
      </p:grpSp>
      <p:grpSp>
        <p:nvGrpSpPr>
          <p:cNvPr id="1110" name="Google Shape;1110;p46"/>
          <p:cNvGrpSpPr/>
          <p:nvPr/>
        </p:nvGrpSpPr>
        <p:grpSpPr>
          <a:xfrm>
            <a:off x="6289718" y="2040115"/>
            <a:ext cx="555135" cy="527697"/>
            <a:chOff x="-42994575" y="3950300"/>
            <a:chExt cx="319025" cy="317450"/>
          </a:xfrm>
        </p:grpSpPr>
        <p:sp>
          <p:nvSpPr>
            <p:cNvPr id="1111" name="Google Shape;1111;p46"/>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46"/>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46"/>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117"/>
        <p:cNvGrpSpPr/>
        <p:nvPr/>
      </p:nvGrpSpPr>
      <p:grpSpPr>
        <a:xfrm>
          <a:off x="0" y="0"/>
          <a:ext cx="0" cy="0"/>
          <a:chOff x="0" y="0"/>
          <a:chExt cx="0" cy="0"/>
        </a:xfrm>
      </p:grpSpPr>
      <p:graphicFrame>
        <p:nvGraphicFramePr>
          <p:cNvPr id="1118" name="Google Shape;1118;p47"/>
          <p:cNvGraphicFramePr/>
          <p:nvPr/>
        </p:nvGraphicFramePr>
        <p:xfrm>
          <a:off x="952500" y="1118499"/>
          <a:ext cx="7239000" cy="3489550"/>
        </p:xfrm>
        <a:graphic>
          <a:graphicData uri="http://schemas.openxmlformats.org/drawingml/2006/table">
            <a:tbl>
              <a:tblPr>
                <a:noFill/>
                <a:tableStyleId>{5B35DFC3-C50F-4BB2-B007-B62B6C586C23}</a:tableStyleId>
              </a:tblPr>
              <a:tblGrid>
                <a:gridCol w="1206500">
                  <a:extLst>
                    <a:ext uri="{9D8B030D-6E8A-4147-A177-3AD203B41FA5}">
                      <a16:colId xmlns:a16="http://schemas.microsoft.com/office/drawing/2014/main" val="20000"/>
                    </a:ext>
                  </a:extLst>
                </a:gridCol>
                <a:gridCol w="1206500">
                  <a:extLst>
                    <a:ext uri="{9D8B030D-6E8A-4147-A177-3AD203B41FA5}">
                      <a16:colId xmlns:a16="http://schemas.microsoft.com/office/drawing/2014/main" val="20001"/>
                    </a:ext>
                  </a:extLst>
                </a:gridCol>
                <a:gridCol w="1206500">
                  <a:extLst>
                    <a:ext uri="{9D8B030D-6E8A-4147-A177-3AD203B41FA5}">
                      <a16:colId xmlns:a16="http://schemas.microsoft.com/office/drawing/2014/main" val="20002"/>
                    </a:ext>
                  </a:extLst>
                </a:gridCol>
                <a:gridCol w="1206500">
                  <a:extLst>
                    <a:ext uri="{9D8B030D-6E8A-4147-A177-3AD203B41FA5}">
                      <a16:colId xmlns:a16="http://schemas.microsoft.com/office/drawing/2014/main" val="20003"/>
                    </a:ext>
                  </a:extLst>
                </a:gridCol>
                <a:gridCol w="1206500">
                  <a:extLst>
                    <a:ext uri="{9D8B030D-6E8A-4147-A177-3AD203B41FA5}">
                      <a16:colId xmlns:a16="http://schemas.microsoft.com/office/drawing/2014/main" val="20004"/>
                    </a:ext>
                  </a:extLst>
                </a:gridCol>
                <a:gridCol w="1206500">
                  <a:extLst>
                    <a:ext uri="{9D8B030D-6E8A-4147-A177-3AD203B41FA5}">
                      <a16:colId xmlns:a16="http://schemas.microsoft.com/office/drawing/2014/main" val="20005"/>
                    </a:ext>
                  </a:extLst>
                </a:gridCol>
              </a:tblGrid>
              <a:tr h="412400">
                <a:tc>
                  <a:txBody>
                    <a:bodyPr/>
                    <a:lstStyle/>
                    <a:p>
                      <a:pPr marL="0" lvl="0" indent="0" algn="l" rtl="0">
                        <a:spcBef>
                          <a:spcPts val="0"/>
                        </a:spcBef>
                        <a:spcAft>
                          <a:spcPts val="0"/>
                        </a:spcAft>
                        <a:buNone/>
                      </a:pPr>
                      <a:endParaRPr>
                        <a:solidFill>
                          <a:schemeClr val="dk2"/>
                        </a:solidFill>
                        <a:latin typeface="Lato"/>
                        <a:ea typeface="Lato"/>
                        <a:cs typeface="Lato"/>
                        <a:sym typeface="Lato"/>
                      </a:endParaRPr>
                    </a:p>
                  </a:txBody>
                  <a:tcPr marL="91425" marR="91425" marT="91425" marB="91425">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solidFill>
                          <a:schemeClr val="dk2"/>
                        </a:solidFill>
                        <a:latin typeface="Lato"/>
                        <a:ea typeface="Lato"/>
                        <a:cs typeface="Lato"/>
                        <a:sym typeface="Lato"/>
                      </a:endParaRPr>
                    </a:p>
                  </a:txBody>
                  <a:tcPr marL="91425" marR="91425" marT="91425" marB="91425">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solidFill>
                          <a:schemeClr val="dk2"/>
                        </a:solidFill>
                        <a:latin typeface="Lato"/>
                        <a:ea typeface="Lato"/>
                        <a:cs typeface="Lato"/>
                        <a:sym typeface="Lato"/>
                      </a:endParaRPr>
                    </a:p>
                  </a:txBody>
                  <a:tcPr marL="91425" marR="91425" marT="91425" marB="91425">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solidFill>
                          <a:schemeClr val="dk2"/>
                        </a:solidFill>
                        <a:latin typeface="Lato"/>
                        <a:ea typeface="Lato"/>
                        <a:cs typeface="Lato"/>
                        <a:sym typeface="Lato"/>
                      </a:endParaRPr>
                    </a:p>
                  </a:txBody>
                  <a:tcPr marL="91425" marR="91425" marT="91425" marB="91425">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solidFill>
                          <a:schemeClr val="dk2"/>
                        </a:solidFill>
                        <a:latin typeface="Lato"/>
                        <a:ea typeface="Lato"/>
                        <a:cs typeface="Lato"/>
                        <a:sym typeface="Lato"/>
                      </a:endParaRPr>
                    </a:p>
                  </a:txBody>
                  <a:tcPr marL="91425" marR="91425" marT="91425" marB="91425">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solidFill>
                          <a:schemeClr val="dk2"/>
                        </a:solidFill>
                        <a:latin typeface="Lato"/>
                        <a:ea typeface="Lato"/>
                        <a:cs typeface="Lato"/>
                        <a:sym typeface="Lato"/>
                      </a:endParaRPr>
                    </a:p>
                  </a:txBody>
                  <a:tcPr marL="91425" marR="91425" marT="91425" marB="91425">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412400">
                <a:tc>
                  <a:txBody>
                    <a:bodyPr/>
                    <a:lstStyle/>
                    <a:p>
                      <a:pPr marL="0" lvl="0" indent="0" algn="l" rtl="0">
                        <a:spcBef>
                          <a:spcPts val="0"/>
                        </a:spcBef>
                        <a:spcAft>
                          <a:spcPts val="0"/>
                        </a:spcAft>
                        <a:buNone/>
                      </a:pPr>
                      <a:endParaRPr>
                        <a:solidFill>
                          <a:schemeClr val="dk2"/>
                        </a:solidFill>
                        <a:latin typeface="Lato"/>
                        <a:ea typeface="Lato"/>
                        <a:cs typeface="Lato"/>
                        <a:sym typeface="Lato"/>
                      </a:endParaRPr>
                    </a:p>
                  </a:txBody>
                  <a:tcPr marL="91425" marR="91425" marT="91425" marB="91425">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solidFill>
                          <a:schemeClr val="dk2"/>
                        </a:solidFill>
                        <a:latin typeface="Lato"/>
                        <a:ea typeface="Lato"/>
                        <a:cs typeface="Lato"/>
                        <a:sym typeface="Lato"/>
                      </a:endParaRPr>
                    </a:p>
                  </a:txBody>
                  <a:tcPr marL="91425" marR="91425" marT="91425" marB="91425">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solidFill>
                          <a:schemeClr val="dk2"/>
                        </a:solidFill>
                        <a:latin typeface="Lato"/>
                        <a:ea typeface="Lato"/>
                        <a:cs typeface="Lato"/>
                        <a:sym typeface="Lato"/>
                      </a:endParaRPr>
                    </a:p>
                  </a:txBody>
                  <a:tcPr marL="91425" marR="91425" marT="91425" marB="91425">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solidFill>
                          <a:schemeClr val="dk2"/>
                        </a:solidFill>
                        <a:latin typeface="Lato"/>
                        <a:ea typeface="Lato"/>
                        <a:cs typeface="Lato"/>
                        <a:sym typeface="Lato"/>
                      </a:endParaRPr>
                    </a:p>
                  </a:txBody>
                  <a:tcPr marL="91425" marR="91425" marT="91425" marB="91425">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solidFill>
                          <a:schemeClr val="dk2"/>
                        </a:solidFill>
                        <a:latin typeface="Lato"/>
                        <a:ea typeface="Lato"/>
                        <a:cs typeface="Lato"/>
                        <a:sym typeface="Lato"/>
                      </a:endParaRPr>
                    </a:p>
                  </a:txBody>
                  <a:tcPr marL="91425" marR="91425" marT="91425" marB="91425">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solidFill>
                          <a:schemeClr val="dk2"/>
                        </a:solidFill>
                        <a:latin typeface="Lato"/>
                        <a:ea typeface="Lato"/>
                        <a:cs typeface="Lato"/>
                        <a:sym typeface="Lato"/>
                      </a:endParaRPr>
                    </a:p>
                  </a:txBody>
                  <a:tcPr marL="91425" marR="91425" marT="91425" marB="91425">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412400">
                <a:tc>
                  <a:txBody>
                    <a:bodyPr/>
                    <a:lstStyle/>
                    <a:p>
                      <a:pPr marL="0" lvl="0" indent="0" algn="l" rtl="0">
                        <a:spcBef>
                          <a:spcPts val="0"/>
                        </a:spcBef>
                        <a:spcAft>
                          <a:spcPts val="0"/>
                        </a:spcAft>
                        <a:buNone/>
                      </a:pPr>
                      <a:endParaRPr>
                        <a:solidFill>
                          <a:schemeClr val="dk2"/>
                        </a:solidFill>
                        <a:latin typeface="Lato"/>
                        <a:ea typeface="Lato"/>
                        <a:cs typeface="Lato"/>
                        <a:sym typeface="Lato"/>
                      </a:endParaRPr>
                    </a:p>
                  </a:txBody>
                  <a:tcPr marL="91425" marR="91425" marT="91425" marB="91425">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solidFill>
                          <a:schemeClr val="dk2"/>
                        </a:solidFill>
                        <a:latin typeface="Lato"/>
                        <a:ea typeface="Lato"/>
                        <a:cs typeface="Lato"/>
                        <a:sym typeface="Lato"/>
                      </a:endParaRPr>
                    </a:p>
                  </a:txBody>
                  <a:tcPr marL="91425" marR="91425" marT="91425" marB="91425">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solidFill>
                          <a:schemeClr val="dk2"/>
                        </a:solidFill>
                        <a:latin typeface="Lato"/>
                        <a:ea typeface="Lato"/>
                        <a:cs typeface="Lato"/>
                        <a:sym typeface="Lato"/>
                      </a:endParaRPr>
                    </a:p>
                  </a:txBody>
                  <a:tcPr marL="91425" marR="91425" marT="91425" marB="91425">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solidFill>
                          <a:schemeClr val="dk2"/>
                        </a:solidFill>
                        <a:latin typeface="Lato"/>
                        <a:ea typeface="Lato"/>
                        <a:cs typeface="Lato"/>
                        <a:sym typeface="Lato"/>
                      </a:endParaRPr>
                    </a:p>
                  </a:txBody>
                  <a:tcPr marL="91425" marR="91425" marT="91425" marB="91425">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solidFill>
                          <a:schemeClr val="dk2"/>
                        </a:solidFill>
                        <a:latin typeface="Lato"/>
                        <a:ea typeface="Lato"/>
                        <a:cs typeface="Lato"/>
                        <a:sym typeface="Lato"/>
                      </a:endParaRPr>
                    </a:p>
                  </a:txBody>
                  <a:tcPr marL="91425" marR="91425" marT="91425" marB="91425">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solidFill>
                          <a:schemeClr val="dk2"/>
                        </a:solidFill>
                        <a:latin typeface="Lato"/>
                        <a:ea typeface="Lato"/>
                        <a:cs typeface="Lato"/>
                        <a:sym typeface="Lato"/>
                      </a:endParaRPr>
                    </a:p>
                  </a:txBody>
                  <a:tcPr marL="91425" marR="91425" marT="91425" marB="91425">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475850">
                <a:tc>
                  <a:txBody>
                    <a:bodyPr/>
                    <a:lstStyle/>
                    <a:p>
                      <a:pPr marL="0" lvl="0" indent="0" algn="ctr" rtl="0">
                        <a:spcBef>
                          <a:spcPts val="0"/>
                        </a:spcBef>
                        <a:spcAft>
                          <a:spcPts val="0"/>
                        </a:spcAft>
                        <a:buNone/>
                      </a:pPr>
                      <a:r>
                        <a:rPr lang="en" sz="1800" b="1">
                          <a:solidFill>
                            <a:schemeClr val="dk1"/>
                          </a:solidFill>
                          <a:latin typeface="Arvo"/>
                          <a:ea typeface="Arvo"/>
                          <a:cs typeface="Arvo"/>
                          <a:sym typeface="Arvo"/>
                        </a:rPr>
                        <a:t>Jan</a:t>
                      </a:r>
                      <a:endParaRPr sz="1800" b="1">
                        <a:solidFill>
                          <a:schemeClr val="dk1"/>
                        </a:solidFill>
                        <a:latin typeface="Arvo"/>
                        <a:ea typeface="Arvo"/>
                        <a:cs typeface="Arvo"/>
                        <a:sym typeface="Arv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en" sz="1800" b="1">
                          <a:solidFill>
                            <a:schemeClr val="dk1"/>
                          </a:solidFill>
                          <a:latin typeface="Arvo"/>
                          <a:ea typeface="Arvo"/>
                          <a:cs typeface="Arvo"/>
                          <a:sym typeface="Arvo"/>
                        </a:rPr>
                        <a:t>Feb</a:t>
                      </a:r>
                      <a:endParaRPr sz="1800" b="1">
                        <a:solidFill>
                          <a:schemeClr val="dk1"/>
                        </a:solidFill>
                        <a:latin typeface="Arvo"/>
                        <a:ea typeface="Arvo"/>
                        <a:cs typeface="Arvo"/>
                        <a:sym typeface="Arv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en" sz="1800" b="1">
                          <a:solidFill>
                            <a:schemeClr val="dk1"/>
                          </a:solidFill>
                          <a:latin typeface="Arvo"/>
                          <a:ea typeface="Arvo"/>
                          <a:cs typeface="Arvo"/>
                          <a:sym typeface="Arvo"/>
                        </a:rPr>
                        <a:t>Mar</a:t>
                      </a:r>
                      <a:endParaRPr sz="1800" b="1">
                        <a:solidFill>
                          <a:schemeClr val="dk1"/>
                        </a:solidFill>
                        <a:latin typeface="Arvo"/>
                        <a:ea typeface="Arvo"/>
                        <a:cs typeface="Arvo"/>
                        <a:sym typeface="Arv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en" sz="1800" b="1">
                          <a:solidFill>
                            <a:schemeClr val="dk1"/>
                          </a:solidFill>
                          <a:latin typeface="Arvo"/>
                          <a:ea typeface="Arvo"/>
                          <a:cs typeface="Arvo"/>
                          <a:sym typeface="Arvo"/>
                        </a:rPr>
                        <a:t>Apr</a:t>
                      </a:r>
                      <a:endParaRPr sz="1800" b="1">
                        <a:solidFill>
                          <a:schemeClr val="dk1"/>
                        </a:solidFill>
                        <a:latin typeface="Arvo"/>
                        <a:ea typeface="Arvo"/>
                        <a:cs typeface="Arvo"/>
                        <a:sym typeface="Arv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en" sz="1800" b="1">
                          <a:solidFill>
                            <a:schemeClr val="dk1"/>
                          </a:solidFill>
                          <a:latin typeface="Arvo"/>
                          <a:ea typeface="Arvo"/>
                          <a:cs typeface="Arvo"/>
                          <a:sym typeface="Arvo"/>
                        </a:rPr>
                        <a:t>May</a:t>
                      </a:r>
                      <a:endParaRPr sz="1800" b="1">
                        <a:solidFill>
                          <a:schemeClr val="dk1"/>
                        </a:solidFill>
                        <a:latin typeface="Arvo"/>
                        <a:ea typeface="Arvo"/>
                        <a:cs typeface="Arvo"/>
                        <a:sym typeface="Arv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en" sz="1800" b="1">
                          <a:solidFill>
                            <a:schemeClr val="dk1"/>
                          </a:solidFill>
                          <a:latin typeface="Arvo"/>
                          <a:ea typeface="Arvo"/>
                          <a:cs typeface="Arvo"/>
                          <a:sym typeface="Arvo"/>
                        </a:rPr>
                        <a:t>Jun</a:t>
                      </a:r>
                      <a:endParaRPr sz="1800" b="1">
                        <a:solidFill>
                          <a:schemeClr val="dk1"/>
                        </a:solidFill>
                        <a:latin typeface="Arvo"/>
                        <a:ea typeface="Arvo"/>
                        <a:cs typeface="Arvo"/>
                        <a:sym typeface="Arv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extLst>
                  <a:ext uri="{0D108BD9-81ED-4DB2-BD59-A6C34878D82A}">
                    <a16:rowId xmlns:a16="http://schemas.microsoft.com/office/drawing/2014/main" val="10003"/>
                  </a:ext>
                </a:extLst>
              </a:tr>
              <a:tr h="444125">
                <a:tc>
                  <a:txBody>
                    <a:bodyPr/>
                    <a:lstStyle/>
                    <a:p>
                      <a:pPr marL="0" lvl="0" indent="0" algn="l" rtl="0">
                        <a:spcBef>
                          <a:spcPts val="0"/>
                        </a:spcBef>
                        <a:spcAft>
                          <a:spcPts val="0"/>
                        </a:spcAft>
                        <a:buNone/>
                      </a:pPr>
                      <a:r>
                        <a:rPr lang="en" sz="1600" b="1">
                          <a:solidFill>
                            <a:schemeClr val="dk1"/>
                          </a:solidFill>
                          <a:latin typeface="Arvo"/>
                          <a:ea typeface="Arvo"/>
                          <a:cs typeface="Arvo"/>
                          <a:sym typeface="Arvo"/>
                        </a:rPr>
                        <a:t>Task</a:t>
                      </a:r>
                      <a:endParaRPr sz="1600" b="1">
                        <a:solidFill>
                          <a:schemeClr val="dk1"/>
                        </a:solidFill>
                        <a:latin typeface="Arvo"/>
                        <a:ea typeface="Arvo"/>
                        <a:cs typeface="Arvo"/>
                        <a:sym typeface="Arv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2"/>
                    </a:solidFill>
                  </a:tcPr>
                </a:tc>
                <a:tc gridSpan="2">
                  <a:txBody>
                    <a:bodyPr/>
                    <a:lstStyle/>
                    <a:p>
                      <a:pPr marL="0" lvl="0" indent="0" algn="l" rtl="0">
                        <a:spcBef>
                          <a:spcPts val="0"/>
                        </a:spcBef>
                        <a:spcAft>
                          <a:spcPts val="0"/>
                        </a:spcAft>
                        <a:buNone/>
                      </a:pPr>
                      <a:r>
                        <a:rPr lang="en" sz="1600" b="1">
                          <a:solidFill>
                            <a:schemeClr val="dk1"/>
                          </a:solidFill>
                          <a:latin typeface="Arvo"/>
                          <a:ea typeface="Arvo"/>
                          <a:cs typeface="Arvo"/>
                          <a:sym typeface="Arvo"/>
                        </a:rPr>
                        <a:t>Description</a:t>
                      </a:r>
                      <a:endParaRPr sz="1600" b="1">
                        <a:solidFill>
                          <a:schemeClr val="dk1"/>
                        </a:solidFill>
                        <a:latin typeface="Arvo"/>
                        <a:ea typeface="Arvo"/>
                        <a:cs typeface="Arvo"/>
                        <a:sym typeface="Arv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2"/>
                    </a:solidFill>
                  </a:tcPr>
                </a:tc>
                <a:tc hMerge="1">
                  <a:txBody>
                    <a:bodyPr/>
                    <a:lstStyle/>
                    <a:p>
                      <a:endParaRPr lang="ru-RU"/>
                    </a:p>
                  </a:txBody>
                  <a:tcPr/>
                </a:tc>
                <a:tc gridSpan="2">
                  <a:txBody>
                    <a:bodyPr/>
                    <a:lstStyle/>
                    <a:p>
                      <a:pPr marL="0" lvl="0" indent="0" algn="l" rtl="0">
                        <a:spcBef>
                          <a:spcPts val="0"/>
                        </a:spcBef>
                        <a:spcAft>
                          <a:spcPts val="0"/>
                        </a:spcAft>
                        <a:buNone/>
                      </a:pPr>
                      <a:r>
                        <a:rPr lang="en" sz="1600" b="1">
                          <a:solidFill>
                            <a:schemeClr val="dk1"/>
                          </a:solidFill>
                          <a:latin typeface="Arvo"/>
                          <a:ea typeface="Arvo"/>
                          <a:cs typeface="Arvo"/>
                          <a:sym typeface="Arvo"/>
                        </a:rPr>
                        <a:t>Date</a:t>
                      </a:r>
                      <a:endParaRPr sz="1600" b="1">
                        <a:solidFill>
                          <a:schemeClr val="dk1"/>
                        </a:solidFill>
                        <a:latin typeface="Arvo"/>
                        <a:ea typeface="Arvo"/>
                        <a:cs typeface="Arvo"/>
                        <a:sym typeface="Arv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2"/>
                    </a:solidFill>
                  </a:tcPr>
                </a:tc>
                <a:tc hMerge="1">
                  <a:txBody>
                    <a:bodyPr/>
                    <a:lstStyle/>
                    <a:p>
                      <a:endParaRPr lang="ru-RU"/>
                    </a:p>
                  </a:txBody>
                  <a:tcPr/>
                </a:tc>
                <a:tc>
                  <a:txBody>
                    <a:bodyPr/>
                    <a:lstStyle/>
                    <a:p>
                      <a:pPr marL="0" lvl="0" indent="0" algn="l" rtl="0">
                        <a:spcBef>
                          <a:spcPts val="0"/>
                        </a:spcBef>
                        <a:spcAft>
                          <a:spcPts val="0"/>
                        </a:spcAft>
                        <a:buNone/>
                      </a:pPr>
                      <a:r>
                        <a:rPr lang="en" sz="1600" b="1">
                          <a:solidFill>
                            <a:schemeClr val="dk1"/>
                          </a:solidFill>
                          <a:latin typeface="Arvo"/>
                          <a:ea typeface="Arvo"/>
                          <a:cs typeface="Arvo"/>
                          <a:sym typeface="Arvo"/>
                        </a:rPr>
                        <a:t>Status</a:t>
                      </a:r>
                      <a:endParaRPr sz="1600" b="1">
                        <a:solidFill>
                          <a:schemeClr val="dk1"/>
                        </a:solidFill>
                        <a:latin typeface="Arvo"/>
                        <a:ea typeface="Arvo"/>
                        <a:cs typeface="Arvo"/>
                        <a:sym typeface="Arv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2"/>
                    </a:solidFill>
                  </a:tcPr>
                </a:tc>
                <a:extLst>
                  <a:ext uri="{0D108BD9-81ED-4DB2-BD59-A6C34878D82A}">
                    <a16:rowId xmlns:a16="http://schemas.microsoft.com/office/drawing/2014/main" val="10004"/>
                  </a:ext>
                </a:extLst>
              </a:tr>
              <a:tr h="444125">
                <a:tc>
                  <a:txBody>
                    <a:bodyPr/>
                    <a:lstStyle/>
                    <a:p>
                      <a:pPr marL="0" lvl="0" indent="0" algn="l" rtl="0">
                        <a:spcBef>
                          <a:spcPts val="0"/>
                        </a:spcBef>
                        <a:spcAft>
                          <a:spcPts val="0"/>
                        </a:spcAft>
                        <a:buNone/>
                      </a:pPr>
                      <a:r>
                        <a:rPr lang="en" sz="1600">
                          <a:solidFill>
                            <a:schemeClr val="dk1"/>
                          </a:solidFill>
                          <a:latin typeface="Atkinson Hyperlegible"/>
                          <a:ea typeface="Atkinson Hyperlegible"/>
                          <a:cs typeface="Atkinson Hyperlegible"/>
                          <a:sym typeface="Atkinson Hyperlegible"/>
                        </a:rPr>
                        <a:t>Task 1</a:t>
                      </a:r>
                      <a:endParaRPr sz="1600">
                        <a:solidFill>
                          <a:schemeClr val="dk1"/>
                        </a:solidFill>
                        <a:latin typeface="Atkinson Hyperlegible"/>
                        <a:ea typeface="Atkinson Hyperlegible"/>
                        <a:cs typeface="Atkinson Hyperlegible"/>
                        <a:sym typeface="Atkinson Hyperlegible"/>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gridSpan="2">
                  <a:txBody>
                    <a:bodyPr/>
                    <a:lstStyle/>
                    <a:p>
                      <a:pPr marL="0" lvl="0" indent="0" algn="l" rtl="0">
                        <a:spcBef>
                          <a:spcPts val="0"/>
                        </a:spcBef>
                        <a:spcAft>
                          <a:spcPts val="0"/>
                        </a:spcAft>
                        <a:buNone/>
                      </a:pPr>
                      <a:r>
                        <a:rPr lang="en" sz="1200">
                          <a:solidFill>
                            <a:schemeClr val="dk1"/>
                          </a:solidFill>
                          <a:latin typeface="Atkinson Hyperlegible"/>
                          <a:ea typeface="Atkinson Hyperlegible"/>
                          <a:cs typeface="Atkinson Hyperlegible"/>
                          <a:sym typeface="Atkinson Hyperlegible"/>
                        </a:rPr>
                        <a:t>Despite being red, Mars is cold</a:t>
                      </a:r>
                      <a:endParaRPr sz="1200">
                        <a:solidFill>
                          <a:schemeClr val="dk1"/>
                        </a:solidFill>
                        <a:latin typeface="Atkinson Hyperlegible"/>
                        <a:ea typeface="Atkinson Hyperlegible"/>
                        <a:cs typeface="Atkinson Hyperlegible"/>
                        <a:sym typeface="Atkinson Hyperlegible"/>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hMerge="1">
                  <a:txBody>
                    <a:bodyPr/>
                    <a:lstStyle/>
                    <a:p>
                      <a:endParaRPr lang="ru-RU"/>
                    </a:p>
                  </a:txBody>
                  <a:tcPr/>
                </a:tc>
                <a:tc gridSpan="2">
                  <a:txBody>
                    <a:bodyPr/>
                    <a:lstStyle/>
                    <a:p>
                      <a:pPr marL="0" lvl="0" indent="0" algn="l" rtl="0">
                        <a:spcBef>
                          <a:spcPts val="0"/>
                        </a:spcBef>
                        <a:spcAft>
                          <a:spcPts val="0"/>
                        </a:spcAft>
                        <a:buNone/>
                      </a:pPr>
                      <a:r>
                        <a:rPr lang="en" sz="1200">
                          <a:solidFill>
                            <a:schemeClr val="dk1"/>
                          </a:solidFill>
                          <a:latin typeface="Atkinson Hyperlegible"/>
                          <a:ea typeface="Atkinson Hyperlegible"/>
                          <a:cs typeface="Atkinson Hyperlegible"/>
                          <a:sym typeface="Atkinson Hyperlegible"/>
                        </a:rPr>
                        <a:t>Jan 1 - Mar 15</a:t>
                      </a:r>
                      <a:endParaRPr sz="1200">
                        <a:solidFill>
                          <a:schemeClr val="dk1"/>
                        </a:solidFill>
                        <a:latin typeface="Atkinson Hyperlegible"/>
                        <a:ea typeface="Atkinson Hyperlegible"/>
                        <a:cs typeface="Atkinson Hyperlegible"/>
                        <a:sym typeface="Atkinson Hyperlegible"/>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hMerge="1">
                  <a:txBody>
                    <a:bodyPr/>
                    <a:lstStyle/>
                    <a:p>
                      <a:endParaRPr lang="ru-RU"/>
                    </a:p>
                  </a:txBody>
                  <a:tcPr/>
                </a:tc>
                <a:tc>
                  <a:txBody>
                    <a:bodyPr/>
                    <a:lstStyle/>
                    <a:p>
                      <a:pPr marL="0" lvl="0" indent="0" algn="l" rtl="0">
                        <a:spcBef>
                          <a:spcPts val="0"/>
                        </a:spcBef>
                        <a:spcAft>
                          <a:spcPts val="0"/>
                        </a:spcAft>
                        <a:buNone/>
                      </a:pPr>
                      <a:r>
                        <a:rPr lang="en" sz="1200">
                          <a:solidFill>
                            <a:schemeClr val="lt1"/>
                          </a:solidFill>
                          <a:latin typeface="Atkinson Hyperlegible"/>
                          <a:ea typeface="Atkinson Hyperlegible"/>
                          <a:cs typeface="Atkinson Hyperlegible"/>
                          <a:sym typeface="Atkinson Hyperlegible"/>
                        </a:rPr>
                        <a:t>Completed</a:t>
                      </a:r>
                      <a:endParaRPr sz="1200">
                        <a:solidFill>
                          <a:schemeClr val="lt1"/>
                        </a:solidFill>
                        <a:latin typeface="Atkinson Hyperlegible"/>
                        <a:ea typeface="Atkinson Hyperlegible"/>
                        <a:cs typeface="Atkinson Hyperlegible"/>
                        <a:sym typeface="Atkinson Hyperlegible"/>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extLst>
                  <a:ext uri="{0D108BD9-81ED-4DB2-BD59-A6C34878D82A}">
                    <a16:rowId xmlns:a16="http://schemas.microsoft.com/office/drawing/2014/main" val="10005"/>
                  </a:ext>
                </a:extLst>
              </a:tr>
              <a:tr h="444125">
                <a:tc>
                  <a:txBody>
                    <a:bodyPr/>
                    <a:lstStyle/>
                    <a:p>
                      <a:pPr marL="0" lvl="0" indent="0" algn="l" rtl="0">
                        <a:spcBef>
                          <a:spcPts val="0"/>
                        </a:spcBef>
                        <a:spcAft>
                          <a:spcPts val="0"/>
                        </a:spcAft>
                        <a:buNone/>
                      </a:pPr>
                      <a:r>
                        <a:rPr lang="en" sz="1600">
                          <a:solidFill>
                            <a:schemeClr val="dk1"/>
                          </a:solidFill>
                          <a:latin typeface="Atkinson Hyperlegible"/>
                          <a:ea typeface="Atkinson Hyperlegible"/>
                          <a:cs typeface="Atkinson Hyperlegible"/>
                          <a:sym typeface="Atkinson Hyperlegible"/>
                        </a:rPr>
                        <a:t>Task 2</a:t>
                      </a:r>
                      <a:endParaRPr sz="1600">
                        <a:solidFill>
                          <a:schemeClr val="dk1"/>
                        </a:solidFill>
                        <a:latin typeface="Atkinson Hyperlegible"/>
                        <a:ea typeface="Atkinson Hyperlegible"/>
                        <a:cs typeface="Atkinson Hyperlegible"/>
                        <a:sym typeface="Atkinson Hyperlegible"/>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gridSpan="2">
                  <a:txBody>
                    <a:bodyPr/>
                    <a:lstStyle/>
                    <a:p>
                      <a:pPr marL="0" lvl="0" indent="0" algn="l" rtl="0">
                        <a:spcBef>
                          <a:spcPts val="0"/>
                        </a:spcBef>
                        <a:spcAft>
                          <a:spcPts val="0"/>
                        </a:spcAft>
                        <a:buNone/>
                      </a:pPr>
                      <a:r>
                        <a:rPr lang="en" sz="1200">
                          <a:solidFill>
                            <a:schemeClr val="dk1"/>
                          </a:solidFill>
                          <a:latin typeface="Atkinson Hyperlegible"/>
                          <a:ea typeface="Atkinson Hyperlegible"/>
                          <a:cs typeface="Atkinson Hyperlegible"/>
                          <a:sym typeface="Atkinson Hyperlegible"/>
                        </a:rPr>
                        <a:t>Earth is the planet with life</a:t>
                      </a:r>
                      <a:endParaRPr sz="1200">
                        <a:solidFill>
                          <a:schemeClr val="dk1"/>
                        </a:solidFill>
                        <a:latin typeface="Atkinson Hyperlegible"/>
                        <a:ea typeface="Atkinson Hyperlegible"/>
                        <a:cs typeface="Atkinson Hyperlegible"/>
                        <a:sym typeface="Atkinson Hyperlegible"/>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hMerge="1">
                  <a:txBody>
                    <a:bodyPr/>
                    <a:lstStyle/>
                    <a:p>
                      <a:endParaRPr lang="ru-RU"/>
                    </a:p>
                  </a:txBody>
                  <a:tcPr/>
                </a:tc>
                <a:tc gridSpan="2">
                  <a:txBody>
                    <a:bodyPr/>
                    <a:lstStyle/>
                    <a:p>
                      <a:pPr marL="0" lvl="0" indent="0" algn="l" rtl="0">
                        <a:spcBef>
                          <a:spcPts val="0"/>
                        </a:spcBef>
                        <a:spcAft>
                          <a:spcPts val="0"/>
                        </a:spcAft>
                        <a:buNone/>
                      </a:pPr>
                      <a:r>
                        <a:rPr lang="en" sz="1200">
                          <a:solidFill>
                            <a:schemeClr val="dk1"/>
                          </a:solidFill>
                          <a:latin typeface="Atkinson Hyperlegible"/>
                          <a:ea typeface="Atkinson Hyperlegible"/>
                          <a:cs typeface="Atkinson Hyperlegible"/>
                          <a:sym typeface="Atkinson Hyperlegible"/>
                        </a:rPr>
                        <a:t>Feb 1 - Apr 30</a:t>
                      </a:r>
                      <a:endParaRPr sz="1200">
                        <a:solidFill>
                          <a:schemeClr val="dk1"/>
                        </a:solidFill>
                        <a:latin typeface="Atkinson Hyperlegible"/>
                        <a:ea typeface="Atkinson Hyperlegible"/>
                        <a:cs typeface="Atkinson Hyperlegible"/>
                        <a:sym typeface="Atkinson Hyperlegible"/>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hMerge="1">
                  <a:txBody>
                    <a:bodyPr/>
                    <a:lstStyle/>
                    <a:p>
                      <a:endParaRPr lang="ru-RU"/>
                    </a:p>
                  </a:txBody>
                  <a:tcPr/>
                </a:tc>
                <a:tc>
                  <a:txBody>
                    <a:bodyPr/>
                    <a:lstStyle/>
                    <a:p>
                      <a:pPr marL="0" lvl="0" indent="0" algn="l" rtl="0">
                        <a:spcBef>
                          <a:spcPts val="0"/>
                        </a:spcBef>
                        <a:spcAft>
                          <a:spcPts val="0"/>
                        </a:spcAft>
                        <a:buNone/>
                      </a:pPr>
                      <a:r>
                        <a:rPr lang="en" sz="1200">
                          <a:solidFill>
                            <a:schemeClr val="lt1"/>
                          </a:solidFill>
                          <a:latin typeface="Atkinson Hyperlegible"/>
                          <a:ea typeface="Atkinson Hyperlegible"/>
                          <a:cs typeface="Atkinson Hyperlegible"/>
                          <a:sym typeface="Atkinson Hyperlegible"/>
                        </a:rPr>
                        <a:t>In progress</a:t>
                      </a:r>
                      <a:endParaRPr sz="1200">
                        <a:solidFill>
                          <a:schemeClr val="lt1"/>
                        </a:solidFill>
                        <a:latin typeface="Atkinson Hyperlegible"/>
                        <a:ea typeface="Atkinson Hyperlegible"/>
                        <a:cs typeface="Atkinson Hyperlegible"/>
                        <a:sym typeface="Atkinson Hyperlegible"/>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extLst>
                  <a:ext uri="{0D108BD9-81ED-4DB2-BD59-A6C34878D82A}">
                    <a16:rowId xmlns:a16="http://schemas.microsoft.com/office/drawing/2014/main" val="10006"/>
                  </a:ext>
                </a:extLst>
              </a:tr>
              <a:tr h="444125">
                <a:tc>
                  <a:txBody>
                    <a:bodyPr/>
                    <a:lstStyle/>
                    <a:p>
                      <a:pPr marL="0" lvl="0" indent="0" algn="l" rtl="0">
                        <a:spcBef>
                          <a:spcPts val="0"/>
                        </a:spcBef>
                        <a:spcAft>
                          <a:spcPts val="0"/>
                        </a:spcAft>
                        <a:buNone/>
                      </a:pPr>
                      <a:r>
                        <a:rPr lang="en" sz="1600">
                          <a:solidFill>
                            <a:schemeClr val="dk1"/>
                          </a:solidFill>
                          <a:latin typeface="Atkinson Hyperlegible"/>
                          <a:ea typeface="Atkinson Hyperlegible"/>
                          <a:cs typeface="Atkinson Hyperlegible"/>
                          <a:sym typeface="Atkinson Hyperlegible"/>
                        </a:rPr>
                        <a:t>Task 3</a:t>
                      </a:r>
                      <a:endParaRPr sz="1600">
                        <a:solidFill>
                          <a:schemeClr val="dk1"/>
                        </a:solidFill>
                        <a:latin typeface="Atkinson Hyperlegible"/>
                        <a:ea typeface="Atkinson Hyperlegible"/>
                        <a:cs typeface="Atkinson Hyperlegible"/>
                        <a:sym typeface="Atkinson Hyperlegible"/>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gridSpan="2">
                  <a:txBody>
                    <a:bodyPr/>
                    <a:lstStyle/>
                    <a:p>
                      <a:pPr marL="0" lvl="0" indent="0" algn="l" rtl="0">
                        <a:spcBef>
                          <a:spcPts val="0"/>
                        </a:spcBef>
                        <a:spcAft>
                          <a:spcPts val="0"/>
                        </a:spcAft>
                        <a:buNone/>
                      </a:pPr>
                      <a:r>
                        <a:rPr lang="en" sz="1200">
                          <a:solidFill>
                            <a:schemeClr val="dk1"/>
                          </a:solidFill>
                          <a:latin typeface="Atkinson Hyperlegible"/>
                          <a:ea typeface="Atkinson Hyperlegible"/>
                          <a:cs typeface="Atkinson Hyperlegible"/>
                          <a:sym typeface="Atkinson Hyperlegible"/>
                        </a:rPr>
                        <a:t>Venus has a beautiful name</a:t>
                      </a:r>
                      <a:endParaRPr sz="1200">
                        <a:solidFill>
                          <a:schemeClr val="dk1"/>
                        </a:solidFill>
                        <a:latin typeface="Atkinson Hyperlegible"/>
                        <a:ea typeface="Atkinson Hyperlegible"/>
                        <a:cs typeface="Atkinson Hyperlegible"/>
                        <a:sym typeface="Atkinson Hyperlegible"/>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hMerge="1">
                  <a:txBody>
                    <a:bodyPr/>
                    <a:lstStyle/>
                    <a:p>
                      <a:endParaRPr lang="ru-RU"/>
                    </a:p>
                  </a:txBody>
                  <a:tcPr/>
                </a:tc>
                <a:tc gridSpan="2">
                  <a:txBody>
                    <a:bodyPr/>
                    <a:lstStyle/>
                    <a:p>
                      <a:pPr marL="0" lvl="0" indent="0" algn="l" rtl="0">
                        <a:spcBef>
                          <a:spcPts val="0"/>
                        </a:spcBef>
                        <a:spcAft>
                          <a:spcPts val="0"/>
                        </a:spcAft>
                        <a:buNone/>
                      </a:pPr>
                      <a:r>
                        <a:rPr lang="en" sz="1200">
                          <a:solidFill>
                            <a:schemeClr val="dk1"/>
                          </a:solidFill>
                          <a:latin typeface="Atkinson Hyperlegible"/>
                          <a:ea typeface="Atkinson Hyperlegible"/>
                          <a:cs typeface="Atkinson Hyperlegible"/>
                          <a:sym typeface="Atkinson Hyperlegible"/>
                        </a:rPr>
                        <a:t>May 15 - Jun 30</a:t>
                      </a:r>
                      <a:endParaRPr sz="1200">
                        <a:solidFill>
                          <a:schemeClr val="dk1"/>
                        </a:solidFill>
                        <a:latin typeface="Atkinson Hyperlegible"/>
                        <a:ea typeface="Atkinson Hyperlegible"/>
                        <a:cs typeface="Atkinson Hyperlegible"/>
                        <a:sym typeface="Atkinson Hyperlegible"/>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hMerge="1">
                  <a:txBody>
                    <a:bodyPr/>
                    <a:lstStyle/>
                    <a:p>
                      <a:endParaRPr lang="ru-RU"/>
                    </a:p>
                  </a:txBody>
                  <a:tcPr/>
                </a:tc>
                <a:tc>
                  <a:txBody>
                    <a:bodyPr/>
                    <a:lstStyle/>
                    <a:p>
                      <a:pPr marL="0" lvl="0" indent="0" algn="l" rtl="0">
                        <a:spcBef>
                          <a:spcPts val="0"/>
                        </a:spcBef>
                        <a:spcAft>
                          <a:spcPts val="0"/>
                        </a:spcAft>
                        <a:buNone/>
                      </a:pPr>
                      <a:r>
                        <a:rPr lang="en" sz="1200">
                          <a:solidFill>
                            <a:schemeClr val="lt1"/>
                          </a:solidFill>
                          <a:latin typeface="Atkinson Hyperlegible"/>
                          <a:ea typeface="Atkinson Hyperlegible"/>
                          <a:cs typeface="Atkinson Hyperlegible"/>
                          <a:sym typeface="Atkinson Hyperlegible"/>
                        </a:rPr>
                        <a:t>Delayed</a:t>
                      </a:r>
                      <a:endParaRPr sz="1200">
                        <a:solidFill>
                          <a:schemeClr val="lt1"/>
                        </a:solidFill>
                        <a:latin typeface="Atkinson Hyperlegible"/>
                        <a:ea typeface="Atkinson Hyperlegible"/>
                        <a:cs typeface="Atkinson Hyperlegible"/>
                        <a:sym typeface="Atkinson Hyperlegible"/>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extLst>
                  <a:ext uri="{0D108BD9-81ED-4DB2-BD59-A6C34878D82A}">
                    <a16:rowId xmlns:a16="http://schemas.microsoft.com/office/drawing/2014/main" val="10007"/>
                  </a:ext>
                </a:extLst>
              </a:tr>
            </a:tbl>
          </a:graphicData>
        </a:graphic>
      </p:graphicFrame>
      <p:sp>
        <p:nvSpPr>
          <p:cNvPr id="1119" name="Google Shape;1119;p47"/>
          <p:cNvSpPr/>
          <p:nvPr/>
        </p:nvSpPr>
        <p:spPr>
          <a:xfrm>
            <a:off x="952500" y="1108587"/>
            <a:ext cx="720000" cy="192300"/>
          </a:xfrm>
          <a:prstGeom prst="roundRect">
            <a:avLst>
              <a:gd name="adj" fmla="val 0"/>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000" b="1">
                <a:solidFill>
                  <a:schemeClr val="dk1"/>
                </a:solidFill>
                <a:latin typeface="Arvo"/>
                <a:ea typeface="Arvo"/>
                <a:cs typeface="Arvo"/>
                <a:sym typeface="Arvo"/>
              </a:rPr>
              <a:t>Task 1</a:t>
            </a:r>
            <a:endParaRPr sz="1000" b="1">
              <a:solidFill>
                <a:schemeClr val="dk1"/>
              </a:solidFill>
              <a:latin typeface="Arvo"/>
              <a:ea typeface="Arvo"/>
              <a:cs typeface="Arvo"/>
              <a:sym typeface="Arvo"/>
            </a:endParaRPr>
          </a:p>
        </p:txBody>
      </p:sp>
      <p:sp>
        <p:nvSpPr>
          <p:cNvPr id="1120" name="Google Shape;1120;p47"/>
          <p:cNvSpPr/>
          <p:nvPr/>
        </p:nvSpPr>
        <p:spPr>
          <a:xfrm>
            <a:off x="2156899" y="1516253"/>
            <a:ext cx="720000" cy="192300"/>
          </a:xfrm>
          <a:prstGeom prst="roundRect">
            <a:avLst>
              <a:gd name="adj" fmla="val 0"/>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000" b="1">
                <a:solidFill>
                  <a:schemeClr val="dk1"/>
                </a:solidFill>
                <a:latin typeface="Arvo"/>
                <a:ea typeface="Arvo"/>
                <a:cs typeface="Arvo"/>
                <a:sym typeface="Arvo"/>
              </a:rPr>
              <a:t>Task 2</a:t>
            </a:r>
            <a:endParaRPr sz="1000" b="1">
              <a:solidFill>
                <a:schemeClr val="dk1"/>
              </a:solidFill>
              <a:latin typeface="Arvo"/>
              <a:ea typeface="Arvo"/>
              <a:cs typeface="Arvo"/>
              <a:sym typeface="Arvo"/>
            </a:endParaRPr>
          </a:p>
        </p:txBody>
      </p:sp>
      <p:grpSp>
        <p:nvGrpSpPr>
          <p:cNvPr id="1121" name="Google Shape;1121;p47"/>
          <p:cNvGrpSpPr/>
          <p:nvPr/>
        </p:nvGrpSpPr>
        <p:grpSpPr>
          <a:xfrm>
            <a:off x="952500" y="1294193"/>
            <a:ext cx="2962500" cy="236700"/>
            <a:chOff x="952500" y="1420820"/>
            <a:chExt cx="2962500" cy="236700"/>
          </a:xfrm>
        </p:grpSpPr>
        <p:sp>
          <p:nvSpPr>
            <p:cNvPr id="1122" name="Google Shape;1122;p47"/>
            <p:cNvSpPr/>
            <p:nvPr/>
          </p:nvSpPr>
          <p:spPr>
            <a:xfrm>
              <a:off x="952500" y="1420820"/>
              <a:ext cx="2962500" cy="236700"/>
            </a:xfrm>
            <a:prstGeom prst="roundRect">
              <a:avLst>
                <a:gd name="adj" fmla="val 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solidFill>
                  <a:schemeClr val="lt1"/>
                </a:solidFill>
                <a:latin typeface="Atkinson Hyperlegible"/>
                <a:ea typeface="Atkinson Hyperlegible"/>
                <a:cs typeface="Atkinson Hyperlegible"/>
                <a:sym typeface="Atkinson Hyperlegible"/>
              </a:endParaRPr>
            </a:p>
          </p:txBody>
        </p:sp>
        <p:sp>
          <p:nvSpPr>
            <p:cNvPr id="1123" name="Google Shape;1123;p47"/>
            <p:cNvSpPr/>
            <p:nvPr/>
          </p:nvSpPr>
          <p:spPr>
            <a:xfrm>
              <a:off x="952500" y="1420820"/>
              <a:ext cx="2488800" cy="236700"/>
            </a:xfrm>
            <a:prstGeom prst="roundRect">
              <a:avLst>
                <a:gd name="adj" fmla="val 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200">
                  <a:solidFill>
                    <a:schemeClr val="lt1"/>
                  </a:solidFill>
                  <a:latin typeface="Atkinson Hyperlegible"/>
                  <a:ea typeface="Atkinson Hyperlegible"/>
                  <a:cs typeface="Atkinson Hyperlegible"/>
                  <a:sym typeface="Atkinson Hyperlegible"/>
                </a:rPr>
                <a:t>Neptune is far away from Earth</a:t>
              </a:r>
              <a:endParaRPr sz="1200">
                <a:solidFill>
                  <a:schemeClr val="lt1"/>
                </a:solidFill>
                <a:latin typeface="Atkinson Hyperlegible"/>
                <a:ea typeface="Atkinson Hyperlegible"/>
                <a:cs typeface="Atkinson Hyperlegible"/>
                <a:sym typeface="Atkinson Hyperlegible"/>
              </a:endParaRPr>
            </a:p>
          </p:txBody>
        </p:sp>
      </p:grpSp>
      <p:grpSp>
        <p:nvGrpSpPr>
          <p:cNvPr id="1124" name="Google Shape;1124;p47"/>
          <p:cNvGrpSpPr/>
          <p:nvPr/>
        </p:nvGrpSpPr>
        <p:grpSpPr>
          <a:xfrm>
            <a:off x="2156893" y="1706596"/>
            <a:ext cx="3621656" cy="236700"/>
            <a:chOff x="952500" y="1406845"/>
            <a:chExt cx="2962500" cy="236700"/>
          </a:xfrm>
        </p:grpSpPr>
        <p:sp>
          <p:nvSpPr>
            <p:cNvPr id="1125" name="Google Shape;1125;p47"/>
            <p:cNvSpPr/>
            <p:nvPr/>
          </p:nvSpPr>
          <p:spPr>
            <a:xfrm>
              <a:off x="952500" y="1406845"/>
              <a:ext cx="2962500" cy="236700"/>
            </a:xfrm>
            <a:prstGeom prst="roundRect">
              <a:avLst>
                <a:gd name="adj" fmla="val 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solidFill>
                  <a:schemeClr val="lt1"/>
                </a:solidFill>
                <a:latin typeface="Atkinson Hyperlegible"/>
                <a:ea typeface="Atkinson Hyperlegible"/>
                <a:cs typeface="Atkinson Hyperlegible"/>
                <a:sym typeface="Atkinson Hyperlegible"/>
              </a:endParaRPr>
            </a:p>
          </p:txBody>
        </p:sp>
        <p:sp>
          <p:nvSpPr>
            <p:cNvPr id="1126" name="Google Shape;1126;p47"/>
            <p:cNvSpPr/>
            <p:nvPr/>
          </p:nvSpPr>
          <p:spPr>
            <a:xfrm>
              <a:off x="952504" y="1406845"/>
              <a:ext cx="1975500" cy="236700"/>
            </a:xfrm>
            <a:prstGeom prst="roundRect">
              <a:avLst>
                <a:gd name="adj" fmla="val 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200">
                  <a:solidFill>
                    <a:schemeClr val="lt1"/>
                  </a:solidFill>
                  <a:latin typeface="Atkinson Hyperlegible"/>
                  <a:ea typeface="Atkinson Hyperlegible"/>
                  <a:cs typeface="Atkinson Hyperlegible"/>
                  <a:sym typeface="Atkinson Hyperlegible"/>
                </a:rPr>
                <a:t>Mercury is a very small planet</a:t>
              </a:r>
              <a:endParaRPr sz="1200">
                <a:solidFill>
                  <a:schemeClr val="lt1"/>
                </a:solidFill>
                <a:latin typeface="Atkinson Hyperlegible"/>
                <a:ea typeface="Atkinson Hyperlegible"/>
                <a:cs typeface="Atkinson Hyperlegible"/>
                <a:sym typeface="Atkinson Hyperlegible"/>
              </a:endParaRPr>
            </a:p>
          </p:txBody>
        </p:sp>
      </p:grpSp>
      <p:grpSp>
        <p:nvGrpSpPr>
          <p:cNvPr id="1127" name="Google Shape;1127;p47"/>
          <p:cNvGrpSpPr/>
          <p:nvPr/>
        </p:nvGrpSpPr>
        <p:grpSpPr>
          <a:xfrm>
            <a:off x="6335025" y="2116349"/>
            <a:ext cx="1857591" cy="236700"/>
            <a:chOff x="2395528" y="1389969"/>
            <a:chExt cx="1519502" cy="236700"/>
          </a:xfrm>
        </p:grpSpPr>
        <p:sp>
          <p:nvSpPr>
            <p:cNvPr id="1128" name="Google Shape;1128;p47"/>
            <p:cNvSpPr/>
            <p:nvPr/>
          </p:nvSpPr>
          <p:spPr>
            <a:xfrm>
              <a:off x="2395530" y="1389969"/>
              <a:ext cx="1519500" cy="236700"/>
            </a:xfrm>
            <a:prstGeom prst="roundRect">
              <a:avLst>
                <a:gd name="adj" fmla="val 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solidFill>
                  <a:schemeClr val="lt1"/>
                </a:solidFill>
                <a:latin typeface="Atkinson Hyperlegible"/>
                <a:ea typeface="Atkinson Hyperlegible"/>
                <a:cs typeface="Atkinson Hyperlegible"/>
                <a:sym typeface="Atkinson Hyperlegible"/>
              </a:endParaRPr>
            </a:p>
          </p:txBody>
        </p:sp>
        <p:sp>
          <p:nvSpPr>
            <p:cNvPr id="1129" name="Google Shape;1129;p47"/>
            <p:cNvSpPr/>
            <p:nvPr/>
          </p:nvSpPr>
          <p:spPr>
            <a:xfrm>
              <a:off x="2395528" y="1389969"/>
              <a:ext cx="1398300" cy="236700"/>
            </a:xfrm>
            <a:prstGeom prst="roundRect">
              <a:avLst>
                <a:gd name="adj" fmla="val 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200">
                  <a:solidFill>
                    <a:schemeClr val="lt1"/>
                  </a:solidFill>
                  <a:latin typeface="Atkinson Hyperlegible"/>
                  <a:ea typeface="Atkinson Hyperlegible"/>
                  <a:cs typeface="Atkinson Hyperlegible"/>
                  <a:sym typeface="Atkinson Hyperlegible"/>
                </a:rPr>
                <a:t>Saturn is a gas giant</a:t>
              </a:r>
              <a:endParaRPr sz="1200">
                <a:solidFill>
                  <a:schemeClr val="lt1"/>
                </a:solidFill>
                <a:latin typeface="Atkinson Hyperlegible"/>
                <a:ea typeface="Atkinson Hyperlegible"/>
                <a:cs typeface="Atkinson Hyperlegible"/>
                <a:sym typeface="Atkinson Hyperlegible"/>
              </a:endParaRPr>
            </a:p>
          </p:txBody>
        </p:sp>
      </p:grpSp>
      <p:sp>
        <p:nvSpPr>
          <p:cNvPr id="1130" name="Google Shape;1130;p47"/>
          <p:cNvSpPr/>
          <p:nvPr/>
        </p:nvSpPr>
        <p:spPr>
          <a:xfrm>
            <a:off x="6323504" y="1923920"/>
            <a:ext cx="720000" cy="192300"/>
          </a:xfrm>
          <a:prstGeom prst="roundRect">
            <a:avLst>
              <a:gd name="adj" fmla="val 0"/>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200" b="1">
                <a:solidFill>
                  <a:schemeClr val="dk1"/>
                </a:solidFill>
                <a:latin typeface="Arvo"/>
                <a:ea typeface="Arvo"/>
                <a:cs typeface="Arvo"/>
                <a:sym typeface="Arvo"/>
              </a:rPr>
              <a:t>Task 3</a:t>
            </a:r>
            <a:endParaRPr sz="1200" b="1">
              <a:solidFill>
                <a:schemeClr val="dk1"/>
              </a:solidFill>
              <a:latin typeface="Arvo"/>
              <a:ea typeface="Arvo"/>
              <a:cs typeface="Arvo"/>
              <a:sym typeface="Arvo"/>
            </a:endParaRPr>
          </a:p>
        </p:txBody>
      </p:sp>
      <p:sp>
        <p:nvSpPr>
          <p:cNvPr id="1131" name="Google Shape;1131;p4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Schedule</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135"/>
        <p:cNvGrpSpPr/>
        <p:nvPr/>
      </p:nvGrpSpPr>
      <p:grpSpPr>
        <a:xfrm>
          <a:off x="0" y="0"/>
          <a:ext cx="0" cy="0"/>
          <a:chOff x="0" y="0"/>
          <a:chExt cx="0" cy="0"/>
        </a:xfrm>
      </p:grpSpPr>
      <p:sp>
        <p:nvSpPr>
          <p:cNvPr id="1136" name="Google Shape;1136;p48"/>
          <p:cNvSpPr/>
          <p:nvPr/>
        </p:nvSpPr>
        <p:spPr>
          <a:xfrm>
            <a:off x="720000" y="2112125"/>
            <a:ext cx="1426500" cy="14265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latin typeface="Arvo"/>
              <a:ea typeface="Arvo"/>
              <a:cs typeface="Arvo"/>
              <a:sym typeface="Arvo"/>
            </a:endParaRPr>
          </a:p>
        </p:txBody>
      </p:sp>
      <p:sp>
        <p:nvSpPr>
          <p:cNvPr id="1137" name="Google Shape;1137;p4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Methodology</a:t>
            </a:r>
            <a:endParaRPr/>
          </a:p>
        </p:txBody>
      </p:sp>
      <p:sp>
        <p:nvSpPr>
          <p:cNvPr id="1138" name="Google Shape;1138;p48"/>
          <p:cNvSpPr/>
          <p:nvPr/>
        </p:nvSpPr>
        <p:spPr>
          <a:xfrm>
            <a:off x="2313260" y="3954250"/>
            <a:ext cx="585300" cy="585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48"/>
          <p:cNvSpPr/>
          <p:nvPr/>
        </p:nvSpPr>
        <p:spPr>
          <a:xfrm>
            <a:off x="2313261" y="3035038"/>
            <a:ext cx="585300" cy="585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48"/>
          <p:cNvSpPr/>
          <p:nvPr/>
        </p:nvSpPr>
        <p:spPr>
          <a:xfrm>
            <a:off x="2329661" y="2112699"/>
            <a:ext cx="585300" cy="585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48"/>
          <p:cNvSpPr/>
          <p:nvPr/>
        </p:nvSpPr>
        <p:spPr>
          <a:xfrm>
            <a:off x="2313250" y="1192000"/>
            <a:ext cx="585300" cy="585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48"/>
          <p:cNvSpPr txBox="1"/>
          <p:nvPr/>
        </p:nvSpPr>
        <p:spPr>
          <a:xfrm>
            <a:off x="5046680" y="1125475"/>
            <a:ext cx="3377400" cy="716100"/>
          </a:xfrm>
          <a:prstGeom prst="rect">
            <a:avLst/>
          </a:prstGeom>
          <a:no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a:solidFill>
                  <a:schemeClr val="dk1"/>
                </a:solidFill>
                <a:latin typeface="Atkinson Hyperlegible"/>
                <a:ea typeface="Atkinson Hyperlegible"/>
                <a:cs typeface="Atkinson Hyperlegible"/>
                <a:sym typeface="Atkinson Hyperlegible"/>
              </a:rPr>
              <a:t>Mercury is the closest planet to the Sun and the smallest one in the Solar System—it’s only a bit larger than Moon</a:t>
            </a:r>
            <a:endParaRPr>
              <a:solidFill>
                <a:schemeClr val="dk1"/>
              </a:solidFill>
              <a:latin typeface="Atkinson Hyperlegible"/>
              <a:ea typeface="Atkinson Hyperlegible"/>
              <a:cs typeface="Atkinson Hyperlegible"/>
              <a:sym typeface="Atkinson Hyperlegible"/>
            </a:endParaRPr>
          </a:p>
        </p:txBody>
      </p:sp>
      <p:sp>
        <p:nvSpPr>
          <p:cNvPr id="1143" name="Google Shape;1143;p48"/>
          <p:cNvSpPr txBox="1"/>
          <p:nvPr/>
        </p:nvSpPr>
        <p:spPr>
          <a:xfrm>
            <a:off x="5042678" y="2056840"/>
            <a:ext cx="3377400" cy="706800"/>
          </a:xfrm>
          <a:prstGeom prst="rect">
            <a:avLst/>
          </a:prstGeom>
          <a:no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a:solidFill>
                  <a:schemeClr val="dk1"/>
                </a:solidFill>
                <a:latin typeface="Atkinson Hyperlegible"/>
                <a:ea typeface="Atkinson Hyperlegible"/>
                <a:cs typeface="Atkinson Hyperlegible"/>
                <a:sym typeface="Atkinson Hyperlegible"/>
              </a:rPr>
              <a:t>Venus has a beautiful name and is the second planet from the Sun. It’s terribly hot—even hotter than Mercury</a:t>
            </a:r>
            <a:endParaRPr>
              <a:solidFill>
                <a:schemeClr val="dk1"/>
              </a:solidFill>
              <a:latin typeface="Atkinson Hyperlegible"/>
              <a:ea typeface="Atkinson Hyperlegible"/>
              <a:cs typeface="Atkinson Hyperlegible"/>
              <a:sym typeface="Atkinson Hyperlegible"/>
            </a:endParaRPr>
          </a:p>
        </p:txBody>
      </p:sp>
      <p:sp>
        <p:nvSpPr>
          <p:cNvPr id="1144" name="Google Shape;1144;p48"/>
          <p:cNvSpPr txBox="1"/>
          <p:nvPr/>
        </p:nvSpPr>
        <p:spPr>
          <a:xfrm>
            <a:off x="5042675" y="2975800"/>
            <a:ext cx="3377400" cy="699900"/>
          </a:xfrm>
          <a:prstGeom prst="rect">
            <a:avLst/>
          </a:prstGeom>
          <a:no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a:solidFill>
                  <a:schemeClr val="dk1"/>
                </a:solidFill>
                <a:latin typeface="Atkinson Hyperlegible"/>
                <a:ea typeface="Atkinson Hyperlegible"/>
                <a:cs typeface="Atkinson Hyperlegible"/>
                <a:sym typeface="Atkinson Hyperlegible"/>
              </a:rPr>
              <a:t>Despite being red, Mars is actually a cold place. It’s full of iron oxide dust, which gives the planet its reddish cast</a:t>
            </a:r>
            <a:endParaRPr>
              <a:solidFill>
                <a:schemeClr val="dk1"/>
              </a:solidFill>
              <a:latin typeface="Atkinson Hyperlegible"/>
              <a:ea typeface="Atkinson Hyperlegible"/>
              <a:cs typeface="Atkinson Hyperlegible"/>
              <a:sym typeface="Atkinson Hyperlegible"/>
            </a:endParaRPr>
          </a:p>
        </p:txBody>
      </p:sp>
      <p:sp>
        <p:nvSpPr>
          <p:cNvPr id="1145" name="Google Shape;1145;p48"/>
          <p:cNvSpPr txBox="1"/>
          <p:nvPr/>
        </p:nvSpPr>
        <p:spPr>
          <a:xfrm>
            <a:off x="5046680" y="3885225"/>
            <a:ext cx="3377400" cy="716100"/>
          </a:xfrm>
          <a:prstGeom prst="rect">
            <a:avLst/>
          </a:prstGeom>
          <a:no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a:solidFill>
                  <a:schemeClr val="dk1"/>
                </a:solidFill>
                <a:latin typeface="Atkinson Hyperlegible"/>
                <a:ea typeface="Atkinson Hyperlegible"/>
                <a:cs typeface="Atkinson Hyperlegible"/>
                <a:sym typeface="Atkinson Hyperlegible"/>
              </a:rPr>
              <a:t>Jupiter is a gas giant and the biggest planet in the Solar System. It’s also the fourth-brightest object in the night sky</a:t>
            </a:r>
            <a:endParaRPr>
              <a:solidFill>
                <a:schemeClr val="dk1"/>
              </a:solidFill>
              <a:latin typeface="Atkinson Hyperlegible"/>
              <a:ea typeface="Atkinson Hyperlegible"/>
              <a:cs typeface="Atkinson Hyperlegible"/>
              <a:sym typeface="Atkinson Hyperlegible"/>
            </a:endParaRPr>
          </a:p>
        </p:txBody>
      </p:sp>
      <p:sp>
        <p:nvSpPr>
          <p:cNvPr id="1146" name="Google Shape;1146;p48"/>
          <p:cNvSpPr txBox="1"/>
          <p:nvPr/>
        </p:nvSpPr>
        <p:spPr>
          <a:xfrm>
            <a:off x="745800" y="2586275"/>
            <a:ext cx="1374900" cy="4782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2000" b="1">
                <a:solidFill>
                  <a:schemeClr val="lt1"/>
                </a:solidFill>
                <a:latin typeface="Arvo"/>
                <a:ea typeface="Arvo"/>
                <a:cs typeface="Arvo"/>
                <a:sym typeface="Arvo"/>
              </a:rPr>
              <a:t>Mercury</a:t>
            </a:r>
            <a:endParaRPr sz="2000" b="1">
              <a:solidFill>
                <a:schemeClr val="lt1"/>
              </a:solidFill>
              <a:latin typeface="Arvo"/>
              <a:ea typeface="Arvo"/>
              <a:cs typeface="Arvo"/>
              <a:sym typeface="Arvo"/>
            </a:endParaRPr>
          </a:p>
        </p:txBody>
      </p:sp>
      <p:cxnSp>
        <p:nvCxnSpPr>
          <p:cNvPr id="1147" name="Google Shape;1147;p48"/>
          <p:cNvCxnSpPr>
            <a:stCxn id="1136" idx="0"/>
            <a:endCxn id="1141" idx="2"/>
          </p:cNvCxnSpPr>
          <p:nvPr/>
        </p:nvCxnSpPr>
        <p:spPr>
          <a:xfrm rot="-5400000">
            <a:off x="1559400" y="1358375"/>
            <a:ext cx="627600" cy="879900"/>
          </a:xfrm>
          <a:prstGeom prst="bentConnector2">
            <a:avLst/>
          </a:prstGeom>
          <a:noFill/>
          <a:ln w="9525" cap="flat" cmpd="sng">
            <a:solidFill>
              <a:schemeClr val="dk1"/>
            </a:solidFill>
            <a:prstDash val="solid"/>
            <a:round/>
            <a:headEnd type="none" w="med" len="med"/>
            <a:tailEnd type="none" w="med" len="med"/>
          </a:ln>
        </p:spPr>
      </p:cxnSp>
      <p:cxnSp>
        <p:nvCxnSpPr>
          <p:cNvPr id="1148" name="Google Shape;1148;p48"/>
          <p:cNvCxnSpPr>
            <a:stCxn id="1136" idx="4"/>
            <a:endCxn id="1138" idx="2"/>
          </p:cNvCxnSpPr>
          <p:nvPr/>
        </p:nvCxnSpPr>
        <p:spPr>
          <a:xfrm rot="-5400000" flipH="1">
            <a:off x="1519050" y="3452825"/>
            <a:ext cx="708300" cy="879900"/>
          </a:xfrm>
          <a:prstGeom prst="bentConnector2">
            <a:avLst/>
          </a:prstGeom>
          <a:noFill/>
          <a:ln w="9525" cap="flat" cmpd="sng">
            <a:solidFill>
              <a:schemeClr val="dk1"/>
            </a:solidFill>
            <a:prstDash val="solid"/>
            <a:round/>
            <a:headEnd type="none" w="med" len="med"/>
            <a:tailEnd type="none" w="med" len="med"/>
          </a:ln>
        </p:spPr>
      </p:cxnSp>
      <p:cxnSp>
        <p:nvCxnSpPr>
          <p:cNvPr id="1149" name="Google Shape;1149;p48"/>
          <p:cNvCxnSpPr>
            <a:stCxn id="1136" idx="7"/>
            <a:endCxn id="1140" idx="2"/>
          </p:cNvCxnSpPr>
          <p:nvPr/>
        </p:nvCxnSpPr>
        <p:spPr>
          <a:xfrm rot="-5400000" flipH="1">
            <a:off x="2091494" y="2167131"/>
            <a:ext cx="84300" cy="392100"/>
          </a:xfrm>
          <a:prstGeom prst="bentConnector4">
            <a:avLst>
              <a:gd name="adj1" fmla="val -212848"/>
              <a:gd name="adj2" fmla="val 76635"/>
            </a:avLst>
          </a:prstGeom>
          <a:noFill/>
          <a:ln w="9525" cap="flat" cmpd="sng">
            <a:solidFill>
              <a:schemeClr val="dk1"/>
            </a:solidFill>
            <a:prstDash val="solid"/>
            <a:round/>
            <a:headEnd type="none" w="med" len="med"/>
            <a:tailEnd type="none" w="med" len="med"/>
          </a:ln>
        </p:spPr>
      </p:cxnSp>
      <p:cxnSp>
        <p:nvCxnSpPr>
          <p:cNvPr id="1150" name="Google Shape;1150;p48"/>
          <p:cNvCxnSpPr>
            <a:stCxn id="1136" idx="5"/>
            <a:endCxn id="1139" idx="2"/>
          </p:cNvCxnSpPr>
          <p:nvPr/>
        </p:nvCxnSpPr>
        <p:spPr>
          <a:xfrm rot="-5400000">
            <a:off x="2124344" y="3140869"/>
            <a:ext cx="2100" cy="375600"/>
          </a:xfrm>
          <a:prstGeom prst="bentConnector4">
            <a:avLst>
              <a:gd name="adj1" fmla="val -21287195"/>
              <a:gd name="adj2" fmla="val 77819"/>
            </a:avLst>
          </a:prstGeom>
          <a:noFill/>
          <a:ln w="9525" cap="flat" cmpd="sng">
            <a:solidFill>
              <a:schemeClr val="dk1"/>
            </a:solidFill>
            <a:prstDash val="solid"/>
            <a:round/>
            <a:headEnd type="none" w="med" len="med"/>
            <a:tailEnd type="none" w="med" len="med"/>
          </a:ln>
        </p:spPr>
      </p:cxnSp>
      <p:sp>
        <p:nvSpPr>
          <p:cNvPr id="1151" name="Google Shape;1151;p48"/>
          <p:cNvSpPr txBox="1"/>
          <p:nvPr/>
        </p:nvSpPr>
        <p:spPr>
          <a:xfrm>
            <a:off x="2964875" y="1204300"/>
            <a:ext cx="1935900" cy="558900"/>
          </a:xfrm>
          <a:prstGeom prst="rect">
            <a:avLst/>
          </a:prstGeom>
          <a:no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sz="2000" b="1">
                <a:solidFill>
                  <a:schemeClr val="dk1"/>
                </a:solidFill>
                <a:latin typeface="Arvo"/>
                <a:ea typeface="Arvo"/>
                <a:cs typeface="Arvo"/>
                <a:sym typeface="Arvo"/>
              </a:rPr>
              <a:t>Type of data</a:t>
            </a:r>
            <a:endParaRPr sz="2000" b="1">
              <a:solidFill>
                <a:schemeClr val="dk1"/>
              </a:solidFill>
              <a:latin typeface="Arvo"/>
              <a:ea typeface="Arvo"/>
              <a:cs typeface="Arvo"/>
              <a:sym typeface="Arvo"/>
            </a:endParaRPr>
          </a:p>
        </p:txBody>
      </p:sp>
      <p:sp>
        <p:nvSpPr>
          <p:cNvPr id="1152" name="Google Shape;1152;p48"/>
          <p:cNvSpPr txBox="1"/>
          <p:nvPr/>
        </p:nvSpPr>
        <p:spPr>
          <a:xfrm>
            <a:off x="2964875" y="2139650"/>
            <a:ext cx="1935900" cy="558900"/>
          </a:xfrm>
          <a:prstGeom prst="rect">
            <a:avLst/>
          </a:prstGeom>
          <a:no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sz="2000" b="1">
                <a:solidFill>
                  <a:schemeClr val="dk1"/>
                </a:solidFill>
                <a:latin typeface="Arvo"/>
                <a:ea typeface="Arvo"/>
                <a:cs typeface="Arvo"/>
                <a:sym typeface="Arvo"/>
              </a:rPr>
              <a:t>Motives</a:t>
            </a:r>
            <a:endParaRPr sz="2000" b="1">
              <a:solidFill>
                <a:schemeClr val="dk1"/>
              </a:solidFill>
              <a:latin typeface="Arvo"/>
              <a:ea typeface="Arvo"/>
              <a:cs typeface="Arvo"/>
              <a:sym typeface="Arvo"/>
            </a:endParaRPr>
          </a:p>
        </p:txBody>
      </p:sp>
      <p:sp>
        <p:nvSpPr>
          <p:cNvPr id="1153" name="Google Shape;1153;p48"/>
          <p:cNvSpPr txBox="1"/>
          <p:nvPr/>
        </p:nvSpPr>
        <p:spPr>
          <a:xfrm>
            <a:off x="2964875" y="3075000"/>
            <a:ext cx="1935900" cy="558900"/>
          </a:xfrm>
          <a:prstGeom prst="rect">
            <a:avLst/>
          </a:prstGeom>
          <a:no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sz="2000" b="1">
                <a:solidFill>
                  <a:schemeClr val="dk1"/>
                </a:solidFill>
                <a:latin typeface="Arvo"/>
                <a:ea typeface="Arvo"/>
                <a:cs typeface="Arvo"/>
                <a:sym typeface="Arvo"/>
              </a:rPr>
              <a:t>Data collection</a:t>
            </a:r>
            <a:endParaRPr sz="2000" b="1">
              <a:solidFill>
                <a:schemeClr val="dk1"/>
              </a:solidFill>
              <a:latin typeface="Arvo"/>
              <a:ea typeface="Arvo"/>
              <a:cs typeface="Arvo"/>
              <a:sym typeface="Arvo"/>
            </a:endParaRPr>
          </a:p>
        </p:txBody>
      </p:sp>
      <p:sp>
        <p:nvSpPr>
          <p:cNvPr id="1154" name="Google Shape;1154;p48"/>
          <p:cNvSpPr txBox="1"/>
          <p:nvPr/>
        </p:nvSpPr>
        <p:spPr>
          <a:xfrm>
            <a:off x="2964875" y="3956850"/>
            <a:ext cx="1935900" cy="558900"/>
          </a:xfrm>
          <a:prstGeom prst="rect">
            <a:avLst/>
          </a:prstGeom>
          <a:no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sz="2000" b="1">
                <a:solidFill>
                  <a:schemeClr val="dk1"/>
                </a:solidFill>
                <a:latin typeface="Arvo"/>
                <a:ea typeface="Arvo"/>
                <a:cs typeface="Arvo"/>
                <a:sym typeface="Arvo"/>
              </a:rPr>
              <a:t>Specific sampling</a:t>
            </a:r>
            <a:endParaRPr sz="2000" b="1">
              <a:solidFill>
                <a:schemeClr val="dk1"/>
              </a:solidFill>
              <a:latin typeface="Arvo"/>
              <a:ea typeface="Arvo"/>
              <a:cs typeface="Arvo"/>
              <a:sym typeface="Arvo"/>
            </a:endParaRPr>
          </a:p>
        </p:txBody>
      </p:sp>
      <p:grpSp>
        <p:nvGrpSpPr>
          <p:cNvPr id="1155" name="Google Shape;1155;p48"/>
          <p:cNvGrpSpPr/>
          <p:nvPr/>
        </p:nvGrpSpPr>
        <p:grpSpPr>
          <a:xfrm>
            <a:off x="2479378" y="1335141"/>
            <a:ext cx="253021" cy="299014"/>
            <a:chOff x="-60597975" y="3367475"/>
            <a:chExt cx="268600" cy="317425"/>
          </a:xfrm>
        </p:grpSpPr>
        <p:sp>
          <p:nvSpPr>
            <p:cNvPr id="1156" name="Google Shape;1156;p48"/>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48"/>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48"/>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48"/>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48"/>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 name="Google Shape;1161;p48"/>
          <p:cNvGrpSpPr/>
          <p:nvPr/>
        </p:nvGrpSpPr>
        <p:grpSpPr>
          <a:xfrm>
            <a:off x="2473434" y="2244243"/>
            <a:ext cx="306077" cy="303292"/>
            <a:chOff x="-63679950" y="4093450"/>
            <a:chExt cx="320600" cy="317650"/>
          </a:xfrm>
        </p:grpSpPr>
        <p:sp>
          <p:nvSpPr>
            <p:cNvPr id="1162" name="Google Shape;1162;p48"/>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48"/>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48"/>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 name="Google Shape;1165;p48"/>
          <p:cNvGrpSpPr/>
          <p:nvPr/>
        </p:nvGrpSpPr>
        <p:grpSpPr>
          <a:xfrm>
            <a:off x="2452482" y="3186377"/>
            <a:ext cx="306833" cy="279497"/>
            <a:chOff x="-40745125" y="3632900"/>
            <a:chExt cx="318225" cy="289875"/>
          </a:xfrm>
        </p:grpSpPr>
        <p:sp>
          <p:nvSpPr>
            <p:cNvPr id="1166" name="Google Shape;1166;p48"/>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48"/>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48"/>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48"/>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48"/>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48"/>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48"/>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 name="Google Shape;1173;p48"/>
          <p:cNvGrpSpPr/>
          <p:nvPr/>
        </p:nvGrpSpPr>
        <p:grpSpPr>
          <a:xfrm>
            <a:off x="2452088" y="4083263"/>
            <a:ext cx="307604" cy="306085"/>
            <a:chOff x="-42994575" y="3950300"/>
            <a:chExt cx="319025" cy="317450"/>
          </a:xfrm>
        </p:grpSpPr>
        <p:sp>
          <p:nvSpPr>
            <p:cNvPr id="1174" name="Google Shape;1174;p48"/>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48"/>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48"/>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180"/>
        <p:cNvGrpSpPr/>
        <p:nvPr/>
      </p:nvGrpSpPr>
      <p:grpSpPr>
        <a:xfrm>
          <a:off x="0" y="0"/>
          <a:ext cx="0" cy="0"/>
          <a:chOff x="0" y="0"/>
          <a:chExt cx="0" cy="0"/>
        </a:xfrm>
      </p:grpSpPr>
      <p:sp>
        <p:nvSpPr>
          <p:cNvPr id="1181" name="Google Shape;1181;p4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Analysis &amp; development</a:t>
            </a:r>
            <a:endParaRPr/>
          </a:p>
        </p:txBody>
      </p:sp>
      <p:sp>
        <p:nvSpPr>
          <p:cNvPr id="1182" name="Google Shape;1182;p49"/>
          <p:cNvSpPr txBox="1">
            <a:spLocks noGrp="1"/>
          </p:cNvSpPr>
          <p:nvPr>
            <p:ph type="subTitle" idx="1"/>
          </p:nvPr>
        </p:nvSpPr>
        <p:spPr>
          <a:xfrm>
            <a:off x="4725900" y="1872353"/>
            <a:ext cx="3698100" cy="2736300"/>
          </a:xfrm>
          <a:prstGeom prst="rect">
            <a:avLst/>
          </a:prstGeom>
        </p:spPr>
        <p:txBody>
          <a:bodyPr spcFirstLastPara="1" wrap="square" lIns="91425" tIns="91425" rIns="91425" bIns="91425" anchor="t" anchorCtr="0">
            <a:noAutofit/>
          </a:bodyPr>
          <a:lstStyle/>
          <a:p>
            <a:pPr marL="314325" lvl="0" indent="-317500" algn="l" rtl="0">
              <a:spcBef>
                <a:spcPts val="0"/>
              </a:spcBef>
              <a:spcAft>
                <a:spcPts val="0"/>
              </a:spcAft>
              <a:buSzPts val="1400"/>
              <a:buChar char="●"/>
            </a:pPr>
            <a:r>
              <a:rPr lang="en"/>
              <a:t>Venus has a beautiful name and is the second planet from the Sun. It’s terribly hot—even hotter than Mercury</a:t>
            </a:r>
            <a:endParaRPr/>
          </a:p>
          <a:p>
            <a:pPr marL="457200" lvl="0" indent="0" algn="l" rtl="0">
              <a:spcBef>
                <a:spcPts val="0"/>
              </a:spcBef>
              <a:spcAft>
                <a:spcPts val="0"/>
              </a:spcAft>
              <a:buNone/>
            </a:pPr>
            <a:endParaRPr/>
          </a:p>
          <a:p>
            <a:pPr marL="314325" lvl="0" indent="-317500" algn="l" rtl="0">
              <a:spcBef>
                <a:spcPts val="0"/>
              </a:spcBef>
              <a:spcAft>
                <a:spcPts val="0"/>
              </a:spcAft>
              <a:buSzPts val="1400"/>
              <a:buChar char="●"/>
            </a:pPr>
            <a:r>
              <a:rPr lang="en"/>
              <a:t>Saturn is a gas giant and has several rings. This planet is composed mostly of hydrogen and helium</a:t>
            </a:r>
            <a:endParaRPr/>
          </a:p>
          <a:p>
            <a:pPr marL="314325" lvl="0" indent="-317500" algn="l" rtl="0">
              <a:spcBef>
                <a:spcPts val="1000"/>
              </a:spcBef>
              <a:spcAft>
                <a:spcPts val="0"/>
              </a:spcAft>
              <a:buSzPts val="1400"/>
              <a:buChar char="●"/>
            </a:pPr>
            <a:r>
              <a:rPr lang="en"/>
              <a:t>Earth is the third planet from the Sun and the only one that harbors life in the Solar System. This is where we all live</a:t>
            </a:r>
            <a:endParaRPr/>
          </a:p>
        </p:txBody>
      </p:sp>
      <p:sp>
        <p:nvSpPr>
          <p:cNvPr id="1183" name="Google Shape;1183;p49"/>
          <p:cNvSpPr txBox="1">
            <a:spLocks noGrp="1"/>
          </p:cNvSpPr>
          <p:nvPr>
            <p:ph type="subTitle" idx="2"/>
          </p:nvPr>
        </p:nvSpPr>
        <p:spPr>
          <a:xfrm>
            <a:off x="720000" y="1872353"/>
            <a:ext cx="3698100" cy="2736300"/>
          </a:xfrm>
          <a:prstGeom prst="rect">
            <a:avLst/>
          </a:prstGeom>
        </p:spPr>
        <p:txBody>
          <a:bodyPr spcFirstLastPara="1" wrap="square" lIns="91425" tIns="91425" rIns="91425" bIns="91425" anchor="t" anchorCtr="0">
            <a:noAutofit/>
          </a:bodyPr>
          <a:lstStyle/>
          <a:p>
            <a:pPr marL="257175" lvl="0" indent="-317500" algn="l" rtl="0">
              <a:spcBef>
                <a:spcPts val="0"/>
              </a:spcBef>
              <a:spcAft>
                <a:spcPts val="0"/>
              </a:spcAft>
              <a:buSzPts val="1400"/>
              <a:buChar char="●"/>
            </a:pPr>
            <a:r>
              <a:rPr lang="en"/>
              <a:t>Mercury is the closest planet to the Sun and the smallest one in the Solar System—it’s a bit larger than the Moon</a:t>
            </a:r>
            <a:endParaRPr/>
          </a:p>
          <a:p>
            <a:pPr marL="257175" lvl="0" indent="-317500" algn="l" rtl="0">
              <a:spcBef>
                <a:spcPts val="1600"/>
              </a:spcBef>
              <a:spcAft>
                <a:spcPts val="0"/>
              </a:spcAft>
              <a:buSzPts val="1400"/>
              <a:buChar char="●"/>
            </a:pPr>
            <a:r>
              <a:rPr lang="en"/>
              <a:t>Jupiter is a gas giant, the biggest planet in the Solar System and the fourth-brightest object in the night sky</a:t>
            </a:r>
            <a:endParaRPr/>
          </a:p>
          <a:p>
            <a:pPr marL="257175" lvl="0" indent="-317500" algn="l" rtl="0">
              <a:spcBef>
                <a:spcPts val="1000"/>
              </a:spcBef>
              <a:spcAft>
                <a:spcPts val="0"/>
              </a:spcAft>
              <a:buSzPts val="1400"/>
              <a:buChar char="●"/>
            </a:pPr>
            <a:r>
              <a:rPr lang="en"/>
              <a:t>Neptune is the farthest planet from the Sun. It's also the fourth-largest planet by diameter in the Solar System</a:t>
            </a:r>
            <a:endParaRPr/>
          </a:p>
        </p:txBody>
      </p:sp>
      <p:sp>
        <p:nvSpPr>
          <p:cNvPr id="1184" name="Google Shape;1184;p49"/>
          <p:cNvSpPr txBox="1">
            <a:spLocks noGrp="1"/>
          </p:cNvSpPr>
          <p:nvPr>
            <p:ph type="subTitle" idx="3"/>
          </p:nvPr>
        </p:nvSpPr>
        <p:spPr>
          <a:xfrm>
            <a:off x="720000" y="1510850"/>
            <a:ext cx="3698100" cy="361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Phase 01</a:t>
            </a:r>
            <a:endParaRPr/>
          </a:p>
        </p:txBody>
      </p:sp>
      <p:sp>
        <p:nvSpPr>
          <p:cNvPr id="1185" name="Google Shape;1185;p49"/>
          <p:cNvSpPr txBox="1">
            <a:spLocks noGrp="1"/>
          </p:cNvSpPr>
          <p:nvPr>
            <p:ph type="subTitle" idx="4"/>
          </p:nvPr>
        </p:nvSpPr>
        <p:spPr>
          <a:xfrm>
            <a:off x="4725900" y="1510850"/>
            <a:ext cx="3698100" cy="361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Phase 02</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189"/>
        <p:cNvGrpSpPr/>
        <p:nvPr/>
      </p:nvGrpSpPr>
      <p:grpSpPr>
        <a:xfrm>
          <a:off x="0" y="0"/>
          <a:ext cx="0" cy="0"/>
          <a:chOff x="0" y="0"/>
          <a:chExt cx="0" cy="0"/>
        </a:xfrm>
      </p:grpSpPr>
      <p:sp>
        <p:nvSpPr>
          <p:cNvPr id="1190" name="Google Shape;1190;p5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Analysis &amp; development</a:t>
            </a:r>
            <a:endParaRPr/>
          </a:p>
        </p:txBody>
      </p:sp>
      <p:sp>
        <p:nvSpPr>
          <p:cNvPr id="1191" name="Google Shape;1191;p50"/>
          <p:cNvSpPr txBox="1"/>
          <p:nvPr/>
        </p:nvSpPr>
        <p:spPr>
          <a:xfrm>
            <a:off x="1056720" y="3133813"/>
            <a:ext cx="1748700" cy="527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000" b="1">
                <a:solidFill>
                  <a:schemeClr val="dk1"/>
                </a:solidFill>
                <a:latin typeface="Arvo"/>
                <a:ea typeface="Arvo"/>
                <a:cs typeface="Arvo"/>
                <a:sym typeface="Arvo"/>
              </a:rPr>
              <a:t>Mercury</a:t>
            </a:r>
            <a:endParaRPr sz="2000" b="1">
              <a:solidFill>
                <a:schemeClr val="dk1"/>
              </a:solidFill>
              <a:latin typeface="Arvo"/>
              <a:ea typeface="Arvo"/>
              <a:cs typeface="Arvo"/>
              <a:sym typeface="Arvo"/>
            </a:endParaRPr>
          </a:p>
        </p:txBody>
      </p:sp>
      <p:sp>
        <p:nvSpPr>
          <p:cNvPr id="1192" name="Google Shape;1192;p50"/>
          <p:cNvSpPr txBox="1"/>
          <p:nvPr/>
        </p:nvSpPr>
        <p:spPr>
          <a:xfrm>
            <a:off x="1056720" y="3527990"/>
            <a:ext cx="1748700" cy="572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1600"/>
              </a:spcAft>
              <a:buNone/>
            </a:pPr>
            <a:r>
              <a:rPr lang="en">
                <a:solidFill>
                  <a:schemeClr val="dk1"/>
                </a:solidFill>
                <a:latin typeface="Atkinson Hyperlegible"/>
                <a:ea typeface="Atkinson Hyperlegible"/>
                <a:cs typeface="Atkinson Hyperlegible"/>
                <a:sym typeface="Atkinson Hyperlegible"/>
              </a:rPr>
              <a:t>It’s the closest planet to the Sun</a:t>
            </a:r>
            <a:endParaRPr>
              <a:solidFill>
                <a:schemeClr val="dk1"/>
              </a:solidFill>
              <a:latin typeface="Atkinson Hyperlegible"/>
              <a:ea typeface="Atkinson Hyperlegible"/>
              <a:cs typeface="Atkinson Hyperlegible"/>
              <a:sym typeface="Atkinson Hyperlegible"/>
            </a:endParaRPr>
          </a:p>
        </p:txBody>
      </p:sp>
      <p:sp>
        <p:nvSpPr>
          <p:cNvPr id="1193" name="Google Shape;1193;p50"/>
          <p:cNvSpPr txBox="1"/>
          <p:nvPr/>
        </p:nvSpPr>
        <p:spPr>
          <a:xfrm>
            <a:off x="3161266" y="3133813"/>
            <a:ext cx="1748700" cy="527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000" b="1">
                <a:solidFill>
                  <a:schemeClr val="dk1"/>
                </a:solidFill>
                <a:latin typeface="Arvo"/>
                <a:ea typeface="Arvo"/>
                <a:cs typeface="Arvo"/>
                <a:sym typeface="Arvo"/>
              </a:rPr>
              <a:t>Venus</a:t>
            </a:r>
            <a:endParaRPr sz="2000" b="1">
              <a:solidFill>
                <a:schemeClr val="dk1"/>
              </a:solidFill>
              <a:latin typeface="Arvo"/>
              <a:ea typeface="Arvo"/>
              <a:cs typeface="Arvo"/>
              <a:sym typeface="Arvo"/>
            </a:endParaRPr>
          </a:p>
        </p:txBody>
      </p:sp>
      <p:sp>
        <p:nvSpPr>
          <p:cNvPr id="1194" name="Google Shape;1194;p50"/>
          <p:cNvSpPr txBox="1"/>
          <p:nvPr/>
        </p:nvSpPr>
        <p:spPr>
          <a:xfrm>
            <a:off x="3161266" y="3527990"/>
            <a:ext cx="1748700" cy="572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1600"/>
              </a:spcAft>
              <a:buNone/>
            </a:pPr>
            <a:r>
              <a:rPr lang="en">
                <a:solidFill>
                  <a:schemeClr val="dk1"/>
                </a:solidFill>
                <a:latin typeface="Atkinson Hyperlegible"/>
                <a:ea typeface="Atkinson Hyperlegible"/>
                <a:cs typeface="Atkinson Hyperlegible"/>
                <a:sym typeface="Atkinson Hyperlegible"/>
              </a:rPr>
              <a:t>Venus has a beautiful name</a:t>
            </a:r>
            <a:endParaRPr>
              <a:solidFill>
                <a:schemeClr val="dk1"/>
              </a:solidFill>
              <a:latin typeface="Atkinson Hyperlegible"/>
              <a:ea typeface="Atkinson Hyperlegible"/>
              <a:cs typeface="Atkinson Hyperlegible"/>
              <a:sym typeface="Atkinson Hyperlegible"/>
            </a:endParaRPr>
          </a:p>
        </p:txBody>
      </p:sp>
      <p:sp>
        <p:nvSpPr>
          <p:cNvPr id="1195" name="Google Shape;1195;p50"/>
          <p:cNvSpPr txBox="1"/>
          <p:nvPr/>
        </p:nvSpPr>
        <p:spPr>
          <a:xfrm>
            <a:off x="4999850" y="1194750"/>
            <a:ext cx="3415500" cy="30084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Atkinson Hyperlegible"/>
                <a:ea typeface="Atkinson Hyperlegible"/>
                <a:cs typeface="Atkinson Hyperlegible"/>
                <a:sym typeface="Atkinson Hyperlegible"/>
              </a:rPr>
              <a:t>Mercury is the closest planet to the Sun and the smallest one in the Solar System. The planet’s name has nothing to do with the liquid metal</a:t>
            </a:r>
            <a:endParaRPr>
              <a:solidFill>
                <a:schemeClr val="dk1"/>
              </a:solidFill>
              <a:latin typeface="Atkinson Hyperlegible"/>
              <a:ea typeface="Atkinson Hyperlegible"/>
              <a:cs typeface="Atkinson Hyperlegible"/>
              <a:sym typeface="Atkinson Hyperlegible"/>
            </a:endParaRPr>
          </a:p>
          <a:p>
            <a:pPr marL="457200" lvl="0" indent="-317500" algn="l" rtl="0">
              <a:lnSpc>
                <a:spcPct val="115000"/>
              </a:lnSpc>
              <a:spcBef>
                <a:spcPts val="1000"/>
              </a:spcBef>
              <a:spcAft>
                <a:spcPts val="0"/>
              </a:spcAft>
              <a:buClr>
                <a:schemeClr val="dk1"/>
              </a:buClr>
              <a:buSzPts val="1400"/>
              <a:buFont typeface="Atkinson Hyperlegible"/>
              <a:buChar char="●"/>
            </a:pPr>
            <a:r>
              <a:rPr lang="en">
                <a:solidFill>
                  <a:schemeClr val="dk1"/>
                </a:solidFill>
                <a:latin typeface="Atkinson Hyperlegible"/>
                <a:ea typeface="Atkinson Hyperlegible"/>
                <a:cs typeface="Atkinson Hyperlegible"/>
                <a:sym typeface="Atkinson Hyperlegible"/>
              </a:rPr>
              <a:t>The Sun is the star at the center of the Solar System</a:t>
            </a:r>
            <a:endParaRPr>
              <a:solidFill>
                <a:schemeClr val="dk1"/>
              </a:solidFill>
              <a:latin typeface="Atkinson Hyperlegible"/>
              <a:ea typeface="Atkinson Hyperlegible"/>
              <a:cs typeface="Atkinson Hyperlegible"/>
              <a:sym typeface="Atkinson Hyperlegible"/>
            </a:endParaRPr>
          </a:p>
          <a:p>
            <a:pPr marL="457200" lvl="0" indent="-317500" algn="l" rtl="0">
              <a:lnSpc>
                <a:spcPct val="115000"/>
              </a:lnSpc>
              <a:spcBef>
                <a:spcPts val="1000"/>
              </a:spcBef>
              <a:spcAft>
                <a:spcPts val="0"/>
              </a:spcAft>
              <a:buClr>
                <a:schemeClr val="dk1"/>
              </a:buClr>
              <a:buSzPts val="1400"/>
              <a:buFont typeface="Atkinson Hyperlegible"/>
              <a:buChar char="●"/>
            </a:pPr>
            <a:r>
              <a:rPr lang="en">
                <a:solidFill>
                  <a:schemeClr val="dk1"/>
                </a:solidFill>
                <a:latin typeface="Atkinson Hyperlegible"/>
                <a:ea typeface="Atkinson Hyperlegible"/>
                <a:cs typeface="Atkinson Hyperlegible"/>
                <a:sym typeface="Atkinson Hyperlegible"/>
              </a:rPr>
              <a:t>Jupiter is the biggest planet in the entire Solar System</a:t>
            </a:r>
            <a:endParaRPr>
              <a:solidFill>
                <a:schemeClr val="dk1"/>
              </a:solidFill>
              <a:latin typeface="Atkinson Hyperlegible"/>
              <a:ea typeface="Atkinson Hyperlegible"/>
              <a:cs typeface="Atkinson Hyperlegible"/>
              <a:sym typeface="Atkinson Hyperlegible"/>
            </a:endParaRPr>
          </a:p>
          <a:p>
            <a:pPr marL="457200" lvl="0" indent="-317500" algn="l" rtl="0">
              <a:lnSpc>
                <a:spcPct val="115000"/>
              </a:lnSpc>
              <a:spcBef>
                <a:spcPts val="1000"/>
              </a:spcBef>
              <a:spcAft>
                <a:spcPts val="0"/>
              </a:spcAft>
              <a:buClr>
                <a:schemeClr val="dk1"/>
              </a:buClr>
              <a:buSzPts val="1400"/>
              <a:buFont typeface="Atkinson Hyperlegible"/>
              <a:buChar char="●"/>
            </a:pPr>
            <a:r>
              <a:rPr lang="en">
                <a:solidFill>
                  <a:schemeClr val="dk1"/>
                </a:solidFill>
                <a:latin typeface="Atkinson Hyperlegible"/>
                <a:ea typeface="Atkinson Hyperlegible"/>
                <a:cs typeface="Atkinson Hyperlegible"/>
                <a:sym typeface="Atkinson Hyperlegible"/>
              </a:rPr>
              <a:t>Saturn is composed mostly of hydrogen and helium</a:t>
            </a:r>
            <a:endParaRPr>
              <a:solidFill>
                <a:schemeClr val="dk1"/>
              </a:solidFill>
              <a:latin typeface="Atkinson Hyperlegible"/>
              <a:ea typeface="Atkinson Hyperlegible"/>
              <a:cs typeface="Atkinson Hyperlegible"/>
              <a:sym typeface="Atkinson Hyperlegible"/>
            </a:endParaRPr>
          </a:p>
          <a:p>
            <a:pPr marL="0" lvl="0" indent="0" algn="l" rtl="0">
              <a:lnSpc>
                <a:spcPct val="115000"/>
              </a:lnSpc>
              <a:spcBef>
                <a:spcPts val="0"/>
              </a:spcBef>
              <a:spcAft>
                <a:spcPts val="0"/>
              </a:spcAft>
              <a:buNone/>
            </a:pPr>
            <a:endParaRPr>
              <a:solidFill>
                <a:schemeClr val="dk1"/>
              </a:solidFill>
              <a:latin typeface="DM Sans"/>
              <a:ea typeface="DM Sans"/>
              <a:cs typeface="DM Sans"/>
              <a:sym typeface="DM Sans"/>
            </a:endParaRPr>
          </a:p>
          <a:p>
            <a:pPr marL="0" lvl="0" indent="0" algn="l" rtl="0">
              <a:lnSpc>
                <a:spcPct val="115000"/>
              </a:lnSpc>
              <a:spcBef>
                <a:spcPts val="0"/>
              </a:spcBef>
              <a:spcAft>
                <a:spcPts val="0"/>
              </a:spcAft>
              <a:buNone/>
            </a:pPr>
            <a:endParaRPr>
              <a:solidFill>
                <a:schemeClr val="dk1"/>
              </a:solidFill>
              <a:latin typeface="DM Sans"/>
              <a:ea typeface="DM Sans"/>
              <a:cs typeface="DM Sans"/>
              <a:sym typeface="DM Sans"/>
            </a:endParaRPr>
          </a:p>
        </p:txBody>
      </p:sp>
      <p:sp>
        <p:nvSpPr>
          <p:cNvPr id="1196" name="Google Shape;1196;p50"/>
          <p:cNvSpPr txBox="1"/>
          <p:nvPr/>
        </p:nvSpPr>
        <p:spPr>
          <a:xfrm>
            <a:off x="720000" y="4221400"/>
            <a:ext cx="7704000" cy="356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Atkinson Hyperlegible"/>
                <a:ea typeface="Atkinson Hyperlegible"/>
                <a:cs typeface="Atkinson Hyperlegible"/>
                <a:sym typeface="Atkinson Hyperlegible"/>
              </a:rPr>
              <a:t>Follow the link in the graph to modify its data and then paste the new one here.</a:t>
            </a:r>
            <a:r>
              <a:rPr lang="en" sz="1200" b="1" u="sng">
                <a:solidFill>
                  <a:schemeClr val="dk1"/>
                </a:solidFill>
                <a:latin typeface="Atkinson Hyperlegible"/>
                <a:ea typeface="Atkinson Hyperlegible"/>
                <a:cs typeface="Atkinson Hyperlegible"/>
                <a:sym typeface="Atkinson Hyperlegible"/>
              </a:rPr>
              <a:t> </a:t>
            </a:r>
            <a:r>
              <a:rPr lang="en" sz="1200" b="1" u="sng">
                <a:solidFill>
                  <a:schemeClr val="dk1"/>
                </a:solidFill>
                <a:latin typeface="Atkinson Hyperlegible"/>
                <a:ea typeface="Atkinson Hyperlegible"/>
                <a:cs typeface="Atkinson Hyperlegible"/>
                <a:sym typeface="Atkinson Hyperlegible"/>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For more info, click here</a:t>
            </a:r>
            <a:endParaRPr sz="1200" b="1" u="sng">
              <a:solidFill>
                <a:schemeClr val="dk1"/>
              </a:solidFill>
              <a:latin typeface="Atkinson Hyperlegible"/>
              <a:ea typeface="Atkinson Hyperlegible"/>
              <a:cs typeface="Atkinson Hyperlegible"/>
              <a:sym typeface="Atkinson Hyperlegible"/>
            </a:endParaRPr>
          </a:p>
        </p:txBody>
      </p:sp>
      <p:sp>
        <p:nvSpPr>
          <p:cNvPr id="1197" name="Google Shape;1197;p50"/>
          <p:cNvSpPr/>
          <p:nvPr/>
        </p:nvSpPr>
        <p:spPr>
          <a:xfrm>
            <a:off x="713225" y="3246713"/>
            <a:ext cx="267300" cy="267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50"/>
          <p:cNvSpPr/>
          <p:nvPr/>
        </p:nvSpPr>
        <p:spPr>
          <a:xfrm>
            <a:off x="2817775" y="3264013"/>
            <a:ext cx="267300" cy="2673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199" name="Google Shape;1199;p50" title="Chart">
            <a:hlinkClick r:id="rId4"/>
          </p:cNvPr>
          <p:cNvPicPr preferRelativeResize="0"/>
          <p:nvPr/>
        </p:nvPicPr>
        <p:blipFill>
          <a:blip r:embed="rId5">
            <a:alphaModFix/>
          </a:blip>
          <a:stretch>
            <a:fillRect/>
          </a:stretch>
        </p:blipFill>
        <p:spPr>
          <a:xfrm>
            <a:off x="1266775" y="1194750"/>
            <a:ext cx="3089649" cy="1913738"/>
          </a:xfrm>
          <a:prstGeom prst="rect">
            <a:avLst/>
          </a:prstGeom>
          <a:noFill/>
          <a:ln>
            <a:noFill/>
          </a:ln>
        </p:spPr>
      </p:pic>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203"/>
        <p:cNvGrpSpPr/>
        <p:nvPr/>
      </p:nvGrpSpPr>
      <p:grpSpPr>
        <a:xfrm>
          <a:off x="0" y="0"/>
          <a:ext cx="0" cy="0"/>
          <a:chOff x="0" y="0"/>
          <a:chExt cx="0" cy="0"/>
        </a:xfrm>
      </p:grpSpPr>
      <p:sp>
        <p:nvSpPr>
          <p:cNvPr id="1204" name="Google Shape;1204;p5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Analysis of the results</a:t>
            </a:r>
            <a:endParaRPr/>
          </a:p>
        </p:txBody>
      </p:sp>
      <p:sp>
        <p:nvSpPr>
          <p:cNvPr id="1205" name="Google Shape;1205;p51"/>
          <p:cNvSpPr txBox="1"/>
          <p:nvPr/>
        </p:nvSpPr>
        <p:spPr>
          <a:xfrm>
            <a:off x="805025" y="3166075"/>
            <a:ext cx="1673100" cy="527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000" b="1">
                <a:solidFill>
                  <a:schemeClr val="dk1"/>
                </a:solidFill>
                <a:latin typeface="Arvo"/>
                <a:ea typeface="Arvo"/>
                <a:cs typeface="Arvo"/>
                <a:sym typeface="Arvo"/>
              </a:rPr>
              <a:t>Mercury</a:t>
            </a:r>
            <a:endParaRPr sz="2000" b="1">
              <a:solidFill>
                <a:schemeClr val="dk1"/>
              </a:solidFill>
              <a:latin typeface="Arvo"/>
              <a:ea typeface="Arvo"/>
              <a:cs typeface="Arvo"/>
              <a:sym typeface="Arvo"/>
            </a:endParaRPr>
          </a:p>
        </p:txBody>
      </p:sp>
      <p:sp>
        <p:nvSpPr>
          <p:cNvPr id="1206" name="Google Shape;1206;p51"/>
          <p:cNvSpPr txBox="1"/>
          <p:nvPr/>
        </p:nvSpPr>
        <p:spPr>
          <a:xfrm>
            <a:off x="805025" y="3560229"/>
            <a:ext cx="1673100" cy="572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1600"/>
              </a:spcAft>
              <a:buNone/>
            </a:pPr>
            <a:r>
              <a:rPr lang="en">
                <a:solidFill>
                  <a:schemeClr val="dk1"/>
                </a:solidFill>
                <a:latin typeface="Atkinson Hyperlegible"/>
                <a:ea typeface="Atkinson Hyperlegible"/>
                <a:cs typeface="Atkinson Hyperlegible"/>
                <a:sym typeface="Atkinson Hyperlegible"/>
              </a:rPr>
              <a:t>Mercury is the smallest planet</a:t>
            </a:r>
            <a:endParaRPr>
              <a:solidFill>
                <a:schemeClr val="dk1"/>
              </a:solidFill>
              <a:latin typeface="Atkinson Hyperlegible"/>
              <a:ea typeface="Atkinson Hyperlegible"/>
              <a:cs typeface="Atkinson Hyperlegible"/>
              <a:sym typeface="Atkinson Hyperlegible"/>
            </a:endParaRPr>
          </a:p>
        </p:txBody>
      </p:sp>
      <p:sp>
        <p:nvSpPr>
          <p:cNvPr id="1207" name="Google Shape;1207;p51"/>
          <p:cNvSpPr txBox="1"/>
          <p:nvPr/>
        </p:nvSpPr>
        <p:spPr>
          <a:xfrm>
            <a:off x="2597675" y="3166050"/>
            <a:ext cx="1673100" cy="527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000" b="1">
                <a:solidFill>
                  <a:schemeClr val="dk1"/>
                </a:solidFill>
                <a:latin typeface="Arvo"/>
                <a:ea typeface="Arvo"/>
                <a:cs typeface="Arvo"/>
                <a:sym typeface="Arvo"/>
              </a:rPr>
              <a:t>Venus</a:t>
            </a:r>
            <a:endParaRPr sz="2000" b="1">
              <a:solidFill>
                <a:schemeClr val="dk1"/>
              </a:solidFill>
              <a:latin typeface="Arvo"/>
              <a:ea typeface="Arvo"/>
              <a:cs typeface="Arvo"/>
              <a:sym typeface="Arvo"/>
            </a:endParaRPr>
          </a:p>
        </p:txBody>
      </p:sp>
      <p:sp>
        <p:nvSpPr>
          <p:cNvPr id="1208" name="Google Shape;1208;p51"/>
          <p:cNvSpPr txBox="1"/>
          <p:nvPr/>
        </p:nvSpPr>
        <p:spPr>
          <a:xfrm>
            <a:off x="2597675" y="3560229"/>
            <a:ext cx="1673100" cy="572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1600"/>
              </a:spcAft>
              <a:buNone/>
            </a:pPr>
            <a:r>
              <a:rPr lang="en">
                <a:solidFill>
                  <a:schemeClr val="dk1"/>
                </a:solidFill>
                <a:latin typeface="Atkinson Hyperlegible"/>
                <a:ea typeface="Atkinson Hyperlegible"/>
                <a:cs typeface="Atkinson Hyperlegible"/>
                <a:sym typeface="Atkinson Hyperlegible"/>
              </a:rPr>
              <a:t>Venus has a beautiful name</a:t>
            </a:r>
            <a:endParaRPr>
              <a:solidFill>
                <a:schemeClr val="dk1"/>
              </a:solidFill>
              <a:latin typeface="Atkinson Hyperlegible"/>
              <a:ea typeface="Atkinson Hyperlegible"/>
              <a:cs typeface="Atkinson Hyperlegible"/>
              <a:sym typeface="Atkinson Hyperlegible"/>
            </a:endParaRPr>
          </a:p>
        </p:txBody>
      </p:sp>
      <p:sp>
        <p:nvSpPr>
          <p:cNvPr id="1209" name="Google Shape;1209;p51"/>
          <p:cNvSpPr txBox="1"/>
          <p:nvPr/>
        </p:nvSpPr>
        <p:spPr>
          <a:xfrm>
            <a:off x="805024" y="1376225"/>
            <a:ext cx="1698900" cy="527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chemeClr val="dk1"/>
                </a:solidFill>
                <a:latin typeface="Arvo"/>
                <a:ea typeface="Arvo"/>
                <a:cs typeface="Arvo"/>
                <a:sym typeface="Arvo"/>
              </a:rPr>
              <a:t>Mars</a:t>
            </a:r>
            <a:endParaRPr sz="2000" b="1">
              <a:solidFill>
                <a:schemeClr val="dk1"/>
              </a:solidFill>
              <a:latin typeface="Arvo"/>
              <a:ea typeface="Arvo"/>
              <a:cs typeface="Arvo"/>
              <a:sym typeface="Arvo"/>
            </a:endParaRPr>
          </a:p>
        </p:txBody>
      </p:sp>
      <p:sp>
        <p:nvSpPr>
          <p:cNvPr id="1210" name="Google Shape;1210;p51"/>
          <p:cNvSpPr txBox="1"/>
          <p:nvPr/>
        </p:nvSpPr>
        <p:spPr>
          <a:xfrm>
            <a:off x="805025" y="1770405"/>
            <a:ext cx="1698900" cy="869400"/>
          </a:xfrm>
          <a:prstGeom prst="rect">
            <a:avLst/>
          </a:prstGeom>
          <a:no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a:solidFill>
                  <a:schemeClr val="dk1"/>
                </a:solidFill>
                <a:latin typeface="Atkinson Hyperlegible"/>
                <a:ea typeface="Atkinson Hyperlegible"/>
                <a:cs typeface="Atkinson Hyperlegible"/>
                <a:sym typeface="Atkinson Hyperlegible"/>
              </a:rPr>
              <a:t>Despite being red, Mars is actually a cold place</a:t>
            </a:r>
            <a:endParaRPr>
              <a:solidFill>
                <a:schemeClr val="dk1"/>
              </a:solidFill>
              <a:latin typeface="Atkinson Hyperlegible"/>
              <a:ea typeface="Atkinson Hyperlegible"/>
              <a:cs typeface="Atkinson Hyperlegible"/>
              <a:sym typeface="Atkinson Hyperlegible"/>
            </a:endParaRPr>
          </a:p>
        </p:txBody>
      </p:sp>
      <p:grpSp>
        <p:nvGrpSpPr>
          <p:cNvPr id="1211" name="Google Shape;1211;p51"/>
          <p:cNvGrpSpPr/>
          <p:nvPr/>
        </p:nvGrpSpPr>
        <p:grpSpPr>
          <a:xfrm>
            <a:off x="2852753" y="1531017"/>
            <a:ext cx="945383" cy="945383"/>
            <a:chOff x="4045063" y="635665"/>
            <a:chExt cx="868200" cy="868200"/>
          </a:xfrm>
        </p:grpSpPr>
        <p:sp>
          <p:nvSpPr>
            <p:cNvPr id="1212" name="Google Shape;1212;p51"/>
            <p:cNvSpPr/>
            <p:nvPr/>
          </p:nvSpPr>
          <p:spPr>
            <a:xfrm>
              <a:off x="4049799" y="640401"/>
              <a:ext cx="858900" cy="858900"/>
            </a:xfrm>
            <a:prstGeom prst="donut">
              <a:avLst>
                <a:gd name="adj" fmla="val 1193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51"/>
            <p:cNvSpPr/>
            <p:nvPr/>
          </p:nvSpPr>
          <p:spPr>
            <a:xfrm flipH="1">
              <a:off x="4045063" y="635665"/>
              <a:ext cx="868200" cy="868200"/>
            </a:xfrm>
            <a:prstGeom prst="blockArc">
              <a:avLst>
                <a:gd name="adj1" fmla="val 5400645"/>
                <a:gd name="adj2" fmla="val 16256715"/>
                <a:gd name="adj3" fmla="val 1271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4" name="Google Shape;1214;p51"/>
          <p:cNvSpPr txBox="1"/>
          <p:nvPr/>
        </p:nvSpPr>
        <p:spPr>
          <a:xfrm>
            <a:off x="2852976" y="1825375"/>
            <a:ext cx="945300" cy="35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dk1"/>
                </a:solidFill>
                <a:latin typeface="Arvo"/>
                <a:ea typeface="Arvo"/>
                <a:cs typeface="Arvo"/>
                <a:sym typeface="Arvo"/>
              </a:rPr>
              <a:t>50%</a:t>
            </a:r>
            <a:endParaRPr sz="2000" b="1">
              <a:solidFill>
                <a:schemeClr val="dk1"/>
              </a:solidFill>
              <a:latin typeface="Arvo"/>
              <a:ea typeface="Arvo"/>
              <a:cs typeface="Arvo"/>
              <a:sym typeface="Arvo"/>
            </a:endParaRPr>
          </a:p>
        </p:txBody>
      </p:sp>
      <p:sp>
        <p:nvSpPr>
          <p:cNvPr id="1215" name="Google Shape;1215;p51"/>
          <p:cNvSpPr txBox="1"/>
          <p:nvPr/>
        </p:nvSpPr>
        <p:spPr>
          <a:xfrm>
            <a:off x="720000" y="4221400"/>
            <a:ext cx="7704000" cy="356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Atkinson Hyperlegible"/>
                <a:ea typeface="Atkinson Hyperlegible"/>
                <a:cs typeface="Atkinson Hyperlegible"/>
                <a:sym typeface="Atkinson Hyperlegible"/>
              </a:rPr>
              <a:t>Follow the link in the graph to modify its data and then paste the new one here. </a:t>
            </a:r>
            <a:r>
              <a:rPr lang="en" sz="1200" b="1" u="sng">
                <a:solidFill>
                  <a:schemeClr val="dk1"/>
                </a:solidFill>
                <a:latin typeface="Atkinson Hyperlegible"/>
                <a:ea typeface="Atkinson Hyperlegible"/>
                <a:cs typeface="Atkinson Hyperlegible"/>
                <a:sym typeface="Atkinson Hyperlegible"/>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For more info, click here</a:t>
            </a:r>
            <a:endParaRPr sz="1200" b="1" u="sng">
              <a:solidFill>
                <a:schemeClr val="dk1"/>
              </a:solidFill>
              <a:latin typeface="Atkinson Hyperlegible"/>
              <a:ea typeface="Atkinson Hyperlegible"/>
              <a:cs typeface="Atkinson Hyperlegible"/>
              <a:sym typeface="Atkinson Hyperlegible"/>
            </a:endParaRPr>
          </a:p>
        </p:txBody>
      </p:sp>
      <p:sp>
        <p:nvSpPr>
          <p:cNvPr id="1216" name="Google Shape;1216;p51"/>
          <p:cNvSpPr/>
          <p:nvPr/>
        </p:nvSpPr>
        <p:spPr>
          <a:xfrm>
            <a:off x="881225" y="2860350"/>
            <a:ext cx="305700" cy="3057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51"/>
          <p:cNvSpPr/>
          <p:nvPr/>
        </p:nvSpPr>
        <p:spPr>
          <a:xfrm>
            <a:off x="2673875" y="2865450"/>
            <a:ext cx="305700" cy="3057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218" name="Google Shape;1218;p51" title="Chart">
            <a:hlinkClick r:id="rId4"/>
          </p:cNvPr>
          <p:cNvPicPr preferRelativeResize="0"/>
          <p:nvPr/>
        </p:nvPicPr>
        <p:blipFill>
          <a:blip r:embed="rId5">
            <a:alphaModFix/>
          </a:blip>
          <a:stretch>
            <a:fillRect/>
          </a:stretch>
        </p:blipFill>
        <p:spPr>
          <a:xfrm>
            <a:off x="4390325" y="1625390"/>
            <a:ext cx="3902269" cy="2412735"/>
          </a:xfrm>
          <a:prstGeom prst="rect">
            <a:avLst/>
          </a:prstGeom>
          <a:noFill/>
          <a:ln>
            <a:noFill/>
          </a:ln>
        </p:spPr>
      </p:pic>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sp>
        <p:nvSpPr>
          <p:cNvPr id="1223" name="Google Shape;1223;p5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This is a</a:t>
            </a:r>
            <a:r>
              <a:rPr lang="en">
                <a:solidFill>
                  <a:srgbClr val="F4C5B1"/>
                </a:solidFill>
              </a:rPr>
              <a:t> </a:t>
            </a:r>
            <a:r>
              <a:rPr lang="en"/>
              <a:t>map</a:t>
            </a:r>
            <a:endParaRPr/>
          </a:p>
        </p:txBody>
      </p:sp>
      <p:sp>
        <p:nvSpPr>
          <p:cNvPr id="1224" name="Google Shape;1224;p52"/>
          <p:cNvSpPr txBox="1"/>
          <p:nvPr/>
        </p:nvSpPr>
        <p:spPr>
          <a:xfrm flipH="1">
            <a:off x="713223" y="1302775"/>
            <a:ext cx="2272800" cy="527100"/>
          </a:xfrm>
          <a:prstGeom prst="rect">
            <a:avLst/>
          </a:prstGeom>
          <a:noFill/>
          <a:ln>
            <a:noFill/>
          </a:ln>
        </p:spPr>
        <p:txBody>
          <a:bodyPr spcFirstLastPara="1" wrap="square" lIns="91425" tIns="91425" rIns="91425" bIns="91425" anchor="b" anchorCtr="0">
            <a:noAutofit/>
          </a:bodyPr>
          <a:lstStyle/>
          <a:p>
            <a:pPr marL="0" lvl="0" indent="0" algn="l" rtl="0">
              <a:lnSpc>
                <a:spcPct val="115000"/>
              </a:lnSpc>
              <a:spcBef>
                <a:spcPts val="0"/>
              </a:spcBef>
              <a:spcAft>
                <a:spcPts val="0"/>
              </a:spcAft>
              <a:buNone/>
            </a:pPr>
            <a:r>
              <a:rPr lang="en" sz="2000" b="1">
                <a:solidFill>
                  <a:schemeClr val="dk1"/>
                </a:solidFill>
                <a:latin typeface="Arvo"/>
                <a:ea typeface="Arvo"/>
                <a:cs typeface="Arvo"/>
                <a:sym typeface="Arvo"/>
              </a:rPr>
              <a:t>Venus</a:t>
            </a:r>
            <a:endParaRPr sz="2000" b="1">
              <a:solidFill>
                <a:schemeClr val="dk1"/>
              </a:solidFill>
              <a:latin typeface="Arvo"/>
              <a:ea typeface="Arvo"/>
              <a:cs typeface="Arvo"/>
              <a:sym typeface="Arvo"/>
            </a:endParaRPr>
          </a:p>
        </p:txBody>
      </p:sp>
      <p:sp>
        <p:nvSpPr>
          <p:cNvPr id="1225" name="Google Shape;1225;p52"/>
          <p:cNvSpPr txBox="1"/>
          <p:nvPr/>
        </p:nvSpPr>
        <p:spPr>
          <a:xfrm flipH="1">
            <a:off x="713223" y="3536698"/>
            <a:ext cx="2272800" cy="527100"/>
          </a:xfrm>
          <a:prstGeom prst="rect">
            <a:avLst/>
          </a:prstGeom>
          <a:noFill/>
          <a:ln>
            <a:noFill/>
          </a:ln>
        </p:spPr>
        <p:txBody>
          <a:bodyPr spcFirstLastPara="1" wrap="square" lIns="91425" tIns="91425" rIns="91425" bIns="91425" anchor="b" anchorCtr="0">
            <a:noAutofit/>
          </a:bodyPr>
          <a:lstStyle/>
          <a:p>
            <a:pPr marL="0" lvl="0" indent="0" algn="l" rtl="0">
              <a:lnSpc>
                <a:spcPct val="115000"/>
              </a:lnSpc>
              <a:spcBef>
                <a:spcPts val="0"/>
              </a:spcBef>
              <a:spcAft>
                <a:spcPts val="0"/>
              </a:spcAft>
              <a:buNone/>
            </a:pPr>
            <a:r>
              <a:rPr lang="en" sz="2000" b="1">
                <a:solidFill>
                  <a:schemeClr val="dk1"/>
                </a:solidFill>
                <a:latin typeface="Arvo"/>
                <a:ea typeface="Arvo"/>
                <a:cs typeface="Arvo"/>
                <a:sym typeface="Arvo"/>
              </a:rPr>
              <a:t>Mars</a:t>
            </a:r>
            <a:endParaRPr sz="2000" b="1">
              <a:solidFill>
                <a:schemeClr val="dk1"/>
              </a:solidFill>
              <a:latin typeface="Arvo"/>
              <a:ea typeface="Arvo"/>
              <a:cs typeface="Arvo"/>
              <a:sym typeface="Arvo"/>
            </a:endParaRPr>
          </a:p>
        </p:txBody>
      </p:sp>
      <p:sp>
        <p:nvSpPr>
          <p:cNvPr id="1226" name="Google Shape;1226;p52"/>
          <p:cNvSpPr txBox="1"/>
          <p:nvPr/>
        </p:nvSpPr>
        <p:spPr>
          <a:xfrm flipH="1">
            <a:off x="713250" y="2419727"/>
            <a:ext cx="2272800" cy="527100"/>
          </a:xfrm>
          <a:prstGeom prst="rect">
            <a:avLst/>
          </a:prstGeom>
          <a:noFill/>
          <a:ln>
            <a:noFill/>
          </a:ln>
        </p:spPr>
        <p:txBody>
          <a:bodyPr spcFirstLastPara="1" wrap="square" lIns="91425" tIns="91425" rIns="91425" bIns="91425" anchor="b" anchorCtr="0">
            <a:noAutofit/>
          </a:bodyPr>
          <a:lstStyle/>
          <a:p>
            <a:pPr marL="0" lvl="0" indent="0" algn="l" rtl="0">
              <a:lnSpc>
                <a:spcPct val="115000"/>
              </a:lnSpc>
              <a:spcBef>
                <a:spcPts val="0"/>
              </a:spcBef>
              <a:spcAft>
                <a:spcPts val="0"/>
              </a:spcAft>
              <a:buNone/>
            </a:pPr>
            <a:r>
              <a:rPr lang="en" sz="2000" b="1">
                <a:solidFill>
                  <a:schemeClr val="dk1"/>
                </a:solidFill>
                <a:latin typeface="Arvo"/>
                <a:ea typeface="Arvo"/>
                <a:cs typeface="Arvo"/>
                <a:sym typeface="Arvo"/>
              </a:rPr>
              <a:t>Mercury</a:t>
            </a:r>
            <a:endParaRPr sz="2000" b="1">
              <a:solidFill>
                <a:schemeClr val="dk1"/>
              </a:solidFill>
              <a:latin typeface="Arvo"/>
              <a:ea typeface="Arvo"/>
              <a:cs typeface="Arvo"/>
              <a:sym typeface="Arvo"/>
            </a:endParaRPr>
          </a:p>
        </p:txBody>
      </p:sp>
      <p:sp>
        <p:nvSpPr>
          <p:cNvPr id="1227" name="Google Shape;1227;p52"/>
          <p:cNvSpPr txBox="1"/>
          <p:nvPr/>
        </p:nvSpPr>
        <p:spPr>
          <a:xfrm flipH="1">
            <a:off x="713223" y="1651601"/>
            <a:ext cx="2272800" cy="6468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Atkinson Hyperlegible"/>
                <a:ea typeface="Atkinson Hyperlegible"/>
                <a:cs typeface="Atkinson Hyperlegible"/>
                <a:sym typeface="Atkinson Hyperlegible"/>
              </a:rPr>
              <a:t>Venus is the second planet from the Sun</a:t>
            </a:r>
            <a:endParaRPr>
              <a:solidFill>
                <a:schemeClr val="dk1"/>
              </a:solidFill>
              <a:latin typeface="Atkinson Hyperlegible"/>
              <a:ea typeface="Atkinson Hyperlegible"/>
              <a:cs typeface="Atkinson Hyperlegible"/>
              <a:sym typeface="Atkinson Hyperlegible"/>
            </a:endParaRPr>
          </a:p>
        </p:txBody>
      </p:sp>
      <p:sp>
        <p:nvSpPr>
          <p:cNvPr id="1228" name="Google Shape;1228;p52"/>
          <p:cNvSpPr txBox="1"/>
          <p:nvPr/>
        </p:nvSpPr>
        <p:spPr>
          <a:xfrm flipH="1">
            <a:off x="713223" y="3885575"/>
            <a:ext cx="2272800" cy="6468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Atkinson Hyperlegible"/>
                <a:ea typeface="Atkinson Hyperlegible"/>
                <a:cs typeface="Atkinson Hyperlegible"/>
                <a:sym typeface="Atkinson Hyperlegible"/>
              </a:rPr>
              <a:t>Despite being red, Mars is a very cold planet</a:t>
            </a:r>
            <a:endParaRPr>
              <a:solidFill>
                <a:schemeClr val="dk1"/>
              </a:solidFill>
              <a:latin typeface="Atkinson Hyperlegible"/>
              <a:ea typeface="Atkinson Hyperlegible"/>
              <a:cs typeface="Atkinson Hyperlegible"/>
              <a:sym typeface="Atkinson Hyperlegible"/>
            </a:endParaRPr>
          </a:p>
        </p:txBody>
      </p:sp>
      <p:sp>
        <p:nvSpPr>
          <p:cNvPr id="1229" name="Google Shape;1229;p52"/>
          <p:cNvSpPr txBox="1"/>
          <p:nvPr/>
        </p:nvSpPr>
        <p:spPr>
          <a:xfrm flipH="1">
            <a:off x="713250" y="2768574"/>
            <a:ext cx="2272800" cy="6468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Atkinson Hyperlegible"/>
                <a:ea typeface="Atkinson Hyperlegible"/>
                <a:cs typeface="Atkinson Hyperlegible"/>
                <a:sym typeface="Atkinson Hyperlegible"/>
              </a:rPr>
              <a:t>Mercury is the closest planet to the Sun</a:t>
            </a:r>
            <a:endParaRPr>
              <a:solidFill>
                <a:schemeClr val="dk1"/>
              </a:solidFill>
              <a:latin typeface="Atkinson Hyperlegible"/>
              <a:ea typeface="Atkinson Hyperlegible"/>
              <a:cs typeface="Atkinson Hyperlegible"/>
              <a:sym typeface="Atkinson Hyperlegible"/>
            </a:endParaRPr>
          </a:p>
        </p:txBody>
      </p:sp>
      <p:grpSp>
        <p:nvGrpSpPr>
          <p:cNvPr id="1230" name="Google Shape;1230;p52"/>
          <p:cNvGrpSpPr/>
          <p:nvPr/>
        </p:nvGrpSpPr>
        <p:grpSpPr>
          <a:xfrm>
            <a:off x="3445266" y="1563068"/>
            <a:ext cx="4919741" cy="2620545"/>
            <a:chOff x="233350" y="949250"/>
            <a:chExt cx="7137300" cy="3802300"/>
          </a:xfrm>
        </p:grpSpPr>
        <p:sp>
          <p:nvSpPr>
            <p:cNvPr id="1231" name="Google Shape;1231;p52"/>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2"/>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2"/>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2"/>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2"/>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52"/>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52"/>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52"/>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52"/>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52"/>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52"/>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52"/>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52"/>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52"/>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52"/>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52"/>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52"/>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52"/>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52"/>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52"/>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52"/>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52"/>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52"/>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52"/>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52"/>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52"/>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52"/>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52"/>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52"/>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52"/>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52"/>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52"/>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52"/>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52"/>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52"/>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52"/>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52"/>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52"/>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52"/>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52"/>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52"/>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52"/>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52"/>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52"/>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52"/>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52"/>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52"/>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52"/>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52"/>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52"/>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52"/>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282" name="Google Shape;1282;p52"/>
          <p:cNvCxnSpPr/>
          <p:nvPr/>
        </p:nvCxnSpPr>
        <p:spPr>
          <a:xfrm>
            <a:off x="2986025" y="1974700"/>
            <a:ext cx="4334400" cy="600"/>
          </a:xfrm>
          <a:prstGeom prst="bentConnector3">
            <a:avLst>
              <a:gd name="adj1" fmla="val 50000"/>
            </a:avLst>
          </a:prstGeom>
          <a:noFill/>
          <a:ln w="9525" cap="flat" cmpd="sng">
            <a:solidFill>
              <a:schemeClr val="dk1"/>
            </a:solidFill>
            <a:prstDash val="solid"/>
            <a:round/>
            <a:headEnd type="none" w="med" len="med"/>
            <a:tailEnd type="oval" w="med" len="med"/>
          </a:ln>
        </p:spPr>
      </p:cxnSp>
      <p:cxnSp>
        <p:nvCxnSpPr>
          <p:cNvPr id="1283" name="Google Shape;1283;p52"/>
          <p:cNvCxnSpPr>
            <a:stCxn id="1229" idx="1"/>
            <a:endCxn id="1284" idx="2"/>
          </p:cNvCxnSpPr>
          <p:nvPr/>
        </p:nvCxnSpPr>
        <p:spPr>
          <a:xfrm rot="10800000" flipH="1">
            <a:off x="2986050" y="2298174"/>
            <a:ext cx="928200" cy="793800"/>
          </a:xfrm>
          <a:prstGeom prst="bentConnector3">
            <a:avLst>
              <a:gd name="adj1" fmla="val 50000"/>
            </a:avLst>
          </a:prstGeom>
          <a:noFill/>
          <a:ln w="9525" cap="flat" cmpd="sng">
            <a:solidFill>
              <a:schemeClr val="dk1"/>
            </a:solidFill>
            <a:prstDash val="solid"/>
            <a:round/>
            <a:headEnd type="none" w="med" len="med"/>
            <a:tailEnd type="oval" w="med" len="med"/>
          </a:ln>
        </p:spPr>
      </p:cxnSp>
      <p:cxnSp>
        <p:nvCxnSpPr>
          <p:cNvPr id="1285" name="Google Shape;1285;p52"/>
          <p:cNvCxnSpPr>
            <a:stCxn id="1228" idx="1"/>
            <a:endCxn id="1286" idx="2"/>
          </p:cNvCxnSpPr>
          <p:nvPr/>
        </p:nvCxnSpPr>
        <p:spPr>
          <a:xfrm rot="10800000" flipH="1">
            <a:off x="2986023" y="2966375"/>
            <a:ext cx="2978700" cy="1242600"/>
          </a:xfrm>
          <a:prstGeom prst="bentConnector3">
            <a:avLst>
              <a:gd name="adj1" fmla="val 50000"/>
            </a:avLst>
          </a:prstGeom>
          <a:noFill/>
          <a:ln w="9525" cap="flat" cmpd="sng">
            <a:solidFill>
              <a:schemeClr val="dk1"/>
            </a:solidFill>
            <a:prstDash val="solid"/>
            <a:round/>
            <a:headEnd type="none" w="med" len="med"/>
            <a:tailEnd type="oval" w="med" len="med"/>
          </a:ln>
        </p:spPr>
      </p:cxn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290"/>
        <p:cNvGrpSpPr/>
        <p:nvPr/>
      </p:nvGrpSpPr>
      <p:grpSpPr>
        <a:xfrm>
          <a:off x="0" y="0"/>
          <a:ext cx="0" cy="0"/>
          <a:chOff x="0" y="0"/>
          <a:chExt cx="0" cy="0"/>
        </a:xfrm>
      </p:grpSpPr>
      <p:sp>
        <p:nvSpPr>
          <p:cNvPr id="1291" name="Google Shape;1291;p5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Discussion</a:t>
            </a:r>
            <a:endParaRPr/>
          </a:p>
        </p:txBody>
      </p:sp>
      <p:sp>
        <p:nvSpPr>
          <p:cNvPr id="1292" name="Google Shape;1292;p53"/>
          <p:cNvSpPr txBox="1"/>
          <p:nvPr/>
        </p:nvSpPr>
        <p:spPr>
          <a:xfrm>
            <a:off x="720000" y="1548350"/>
            <a:ext cx="4144500" cy="30603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Atkinson Hyperlegible"/>
                <a:ea typeface="Atkinson Hyperlegible"/>
                <a:cs typeface="Atkinson Hyperlegible"/>
                <a:sym typeface="Atkinson Hyperlegible"/>
              </a:rPr>
              <a:t>Despite being red, Mars is actually a cold place. It's full of iron oxide dust, which gives the planet its reddish cast. Earth is the third planet from the Sun and the only one that harbors life in the Solar System. This is where we all live:</a:t>
            </a:r>
            <a:endParaRPr>
              <a:solidFill>
                <a:schemeClr val="dk1"/>
              </a:solidFill>
              <a:latin typeface="Atkinson Hyperlegible"/>
              <a:ea typeface="Atkinson Hyperlegible"/>
              <a:cs typeface="Atkinson Hyperlegible"/>
              <a:sym typeface="Atkinson Hyperlegible"/>
            </a:endParaRPr>
          </a:p>
          <a:p>
            <a:pPr marL="457200" lvl="0" indent="-317500" algn="l" rtl="0">
              <a:lnSpc>
                <a:spcPct val="115000"/>
              </a:lnSpc>
              <a:spcBef>
                <a:spcPts val="1000"/>
              </a:spcBef>
              <a:spcAft>
                <a:spcPts val="0"/>
              </a:spcAft>
              <a:buClr>
                <a:schemeClr val="dk1"/>
              </a:buClr>
              <a:buSzPts val="1400"/>
              <a:buFont typeface="Atkinson Hyperlegible"/>
              <a:buChar char="●"/>
            </a:pPr>
            <a:r>
              <a:rPr lang="en">
                <a:solidFill>
                  <a:schemeClr val="dk1"/>
                </a:solidFill>
                <a:latin typeface="Atkinson Hyperlegible"/>
                <a:ea typeface="Atkinson Hyperlegible"/>
                <a:cs typeface="Atkinson Hyperlegible"/>
                <a:sym typeface="Atkinson Hyperlegible"/>
              </a:rPr>
              <a:t>Ceres is located in the main asteroid belt</a:t>
            </a:r>
            <a:endParaRPr>
              <a:solidFill>
                <a:schemeClr val="dk1"/>
              </a:solidFill>
              <a:latin typeface="Atkinson Hyperlegible"/>
              <a:ea typeface="Atkinson Hyperlegible"/>
              <a:cs typeface="Atkinson Hyperlegible"/>
              <a:sym typeface="Atkinson Hyperlegible"/>
            </a:endParaRPr>
          </a:p>
          <a:p>
            <a:pPr marL="457200" lvl="0" indent="-317500" algn="l" rtl="0">
              <a:lnSpc>
                <a:spcPct val="115000"/>
              </a:lnSpc>
              <a:spcBef>
                <a:spcPts val="1000"/>
              </a:spcBef>
              <a:spcAft>
                <a:spcPts val="0"/>
              </a:spcAft>
              <a:buClr>
                <a:schemeClr val="dk1"/>
              </a:buClr>
              <a:buSzPts val="1400"/>
              <a:buFont typeface="Atkinson Hyperlegible"/>
              <a:buChar char="●"/>
            </a:pPr>
            <a:r>
              <a:rPr lang="en">
                <a:solidFill>
                  <a:schemeClr val="dk1"/>
                </a:solidFill>
                <a:latin typeface="Atkinson Hyperlegible"/>
                <a:ea typeface="Atkinson Hyperlegible"/>
                <a:cs typeface="Atkinson Hyperlegible"/>
                <a:sym typeface="Atkinson Hyperlegible"/>
              </a:rPr>
              <a:t>The Moon is Earth’s natural satellite</a:t>
            </a:r>
            <a:endParaRPr>
              <a:solidFill>
                <a:schemeClr val="dk1"/>
              </a:solidFill>
              <a:latin typeface="Atkinson Hyperlegible"/>
              <a:ea typeface="Atkinson Hyperlegible"/>
              <a:cs typeface="Atkinson Hyperlegible"/>
              <a:sym typeface="Atkinson Hyperlegible"/>
            </a:endParaRPr>
          </a:p>
          <a:p>
            <a:pPr marL="457200" lvl="0" indent="-317500" algn="l" rtl="0">
              <a:lnSpc>
                <a:spcPct val="115000"/>
              </a:lnSpc>
              <a:spcBef>
                <a:spcPts val="1000"/>
              </a:spcBef>
              <a:spcAft>
                <a:spcPts val="0"/>
              </a:spcAft>
              <a:buClr>
                <a:schemeClr val="dk1"/>
              </a:buClr>
              <a:buSzPts val="1400"/>
              <a:buFont typeface="Atkinson Hyperlegible"/>
              <a:buChar char="●"/>
            </a:pPr>
            <a:r>
              <a:rPr lang="en">
                <a:solidFill>
                  <a:schemeClr val="dk1"/>
                </a:solidFill>
                <a:latin typeface="Atkinson Hyperlegible"/>
                <a:ea typeface="Atkinson Hyperlegible"/>
                <a:cs typeface="Atkinson Hyperlegible"/>
                <a:sym typeface="Atkinson Hyperlegible"/>
              </a:rPr>
              <a:t>Neptune is very far away from us</a:t>
            </a:r>
            <a:endParaRPr>
              <a:solidFill>
                <a:schemeClr val="dk1"/>
              </a:solidFill>
              <a:latin typeface="Atkinson Hyperlegible"/>
              <a:ea typeface="Atkinson Hyperlegible"/>
              <a:cs typeface="Atkinson Hyperlegible"/>
              <a:sym typeface="Atkinson Hyperlegible"/>
            </a:endParaRPr>
          </a:p>
          <a:p>
            <a:pPr marL="457200" lvl="0" indent="-317500" algn="l" rtl="0">
              <a:lnSpc>
                <a:spcPct val="115000"/>
              </a:lnSpc>
              <a:spcBef>
                <a:spcPts val="1000"/>
              </a:spcBef>
              <a:spcAft>
                <a:spcPts val="0"/>
              </a:spcAft>
              <a:buClr>
                <a:schemeClr val="dk1"/>
              </a:buClr>
              <a:buSzPts val="1400"/>
              <a:buFont typeface="Atkinson Hyperlegible"/>
              <a:buChar char="●"/>
            </a:pPr>
            <a:r>
              <a:rPr lang="en">
                <a:solidFill>
                  <a:schemeClr val="dk1"/>
                </a:solidFill>
                <a:latin typeface="Atkinson Hyperlegible"/>
                <a:ea typeface="Atkinson Hyperlegible"/>
                <a:cs typeface="Atkinson Hyperlegible"/>
                <a:sym typeface="Atkinson Hyperlegible"/>
              </a:rPr>
              <a:t>Pluto is now considered a dwarf planet</a:t>
            </a:r>
            <a:endParaRPr>
              <a:solidFill>
                <a:schemeClr val="dk1"/>
              </a:solidFill>
              <a:latin typeface="Atkinson Hyperlegible"/>
              <a:ea typeface="Atkinson Hyperlegible"/>
              <a:cs typeface="Atkinson Hyperlegible"/>
              <a:sym typeface="Atkinson Hyperlegible"/>
            </a:endParaRPr>
          </a:p>
          <a:p>
            <a:pPr marL="0" lvl="0" indent="0" algn="l" rtl="0">
              <a:lnSpc>
                <a:spcPct val="115000"/>
              </a:lnSpc>
              <a:spcBef>
                <a:spcPts val="1000"/>
              </a:spcBef>
              <a:spcAft>
                <a:spcPts val="0"/>
              </a:spcAft>
              <a:buNone/>
            </a:pPr>
            <a:endParaRPr>
              <a:solidFill>
                <a:schemeClr val="dk1"/>
              </a:solidFill>
              <a:latin typeface="Atkinson Hyperlegible"/>
              <a:ea typeface="Atkinson Hyperlegible"/>
              <a:cs typeface="Atkinson Hyperlegible"/>
              <a:sym typeface="Atkinson Hyperlegible"/>
            </a:endParaRPr>
          </a:p>
          <a:p>
            <a:pPr marL="0" lvl="0" indent="0" algn="l" rtl="0">
              <a:lnSpc>
                <a:spcPct val="115000"/>
              </a:lnSpc>
              <a:spcBef>
                <a:spcPts val="0"/>
              </a:spcBef>
              <a:spcAft>
                <a:spcPts val="0"/>
              </a:spcAft>
              <a:buNone/>
            </a:pPr>
            <a:endParaRPr>
              <a:solidFill>
                <a:schemeClr val="dk1"/>
              </a:solidFill>
              <a:latin typeface="Atkinson Hyperlegible"/>
              <a:ea typeface="Atkinson Hyperlegible"/>
              <a:cs typeface="Atkinson Hyperlegible"/>
              <a:sym typeface="Atkinson Hyperlegible"/>
            </a:endParaRPr>
          </a:p>
        </p:txBody>
      </p:sp>
      <p:sp>
        <p:nvSpPr>
          <p:cNvPr id="1293" name="Google Shape;1293;p53"/>
          <p:cNvSpPr txBox="1"/>
          <p:nvPr/>
        </p:nvSpPr>
        <p:spPr>
          <a:xfrm>
            <a:off x="720000" y="1199750"/>
            <a:ext cx="4144500" cy="348600"/>
          </a:xfrm>
          <a:prstGeom prst="rect">
            <a:avLst/>
          </a:prstGeom>
          <a:noFill/>
          <a:ln>
            <a:noFill/>
          </a:ln>
        </p:spPr>
        <p:txBody>
          <a:bodyPr spcFirstLastPara="1" wrap="square" lIns="91425" tIns="91425" rIns="91425" bIns="91425" anchor="b" anchorCtr="0">
            <a:noAutofit/>
          </a:bodyPr>
          <a:lstStyle/>
          <a:p>
            <a:pPr marL="0" lvl="0" indent="0" algn="l" rtl="0">
              <a:lnSpc>
                <a:spcPct val="115000"/>
              </a:lnSpc>
              <a:spcBef>
                <a:spcPts val="0"/>
              </a:spcBef>
              <a:spcAft>
                <a:spcPts val="0"/>
              </a:spcAft>
              <a:buClr>
                <a:srgbClr val="000000"/>
              </a:buClr>
              <a:buSzPts val="1100"/>
              <a:buFont typeface="Arial"/>
              <a:buNone/>
            </a:pPr>
            <a:r>
              <a:rPr lang="en" sz="2000" b="1">
                <a:solidFill>
                  <a:schemeClr val="dk1"/>
                </a:solidFill>
                <a:latin typeface="Arvo"/>
                <a:ea typeface="Arvo"/>
                <a:cs typeface="Arvo"/>
                <a:sym typeface="Arvo"/>
              </a:rPr>
              <a:t>Mars &amp; Earth</a:t>
            </a:r>
            <a:endParaRPr sz="2000" b="1">
              <a:solidFill>
                <a:schemeClr val="dk1"/>
              </a:solidFill>
              <a:latin typeface="Arvo"/>
              <a:ea typeface="Arvo"/>
              <a:cs typeface="Arvo"/>
              <a:sym typeface="Arvo"/>
            </a:endParaRPr>
          </a:p>
        </p:txBody>
      </p:sp>
      <p:sp>
        <p:nvSpPr>
          <p:cNvPr id="1294" name="Google Shape;1294;p53"/>
          <p:cNvSpPr txBox="1"/>
          <p:nvPr/>
        </p:nvSpPr>
        <p:spPr>
          <a:xfrm>
            <a:off x="5772175" y="1477780"/>
            <a:ext cx="1950300" cy="348600"/>
          </a:xfrm>
          <a:prstGeom prst="rect">
            <a:avLst/>
          </a:prstGeom>
          <a:noFill/>
          <a:ln>
            <a:noFill/>
          </a:ln>
        </p:spPr>
        <p:txBody>
          <a:bodyPr spcFirstLastPara="1" wrap="square" lIns="91425" tIns="91425" rIns="91425" bIns="91425" anchor="b" anchorCtr="0">
            <a:noAutofit/>
          </a:bodyPr>
          <a:lstStyle/>
          <a:p>
            <a:pPr marL="0" lvl="0" indent="0" algn="l" rtl="0">
              <a:lnSpc>
                <a:spcPct val="115000"/>
              </a:lnSpc>
              <a:spcBef>
                <a:spcPts val="0"/>
              </a:spcBef>
              <a:spcAft>
                <a:spcPts val="0"/>
              </a:spcAft>
              <a:buClr>
                <a:srgbClr val="000000"/>
              </a:buClr>
              <a:buSzPts val="1100"/>
              <a:buFont typeface="Arial"/>
              <a:buNone/>
            </a:pPr>
            <a:r>
              <a:rPr lang="en" sz="2000" b="1">
                <a:solidFill>
                  <a:schemeClr val="dk1"/>
                </a:solidFill>
                <a:latin typeface="Arvo"/>
                <a:ea typeface="Arvo"/>
                <a:cs typeface="Arvo"/>
                <a:sym typeface="Arvo"/>
              </a:rPr>
              <a:t>Discussion 1</a:t>
            </a:r>
            <a:endParaRPr sz="2000" b="1">
              <a:solidFill>
                <a:schemeClr val="dk1"/>
              </a:solidFill>
              <a:latin typeface="Arvo"/>
              <a:ea typeface="Arvo"/>
              <a:cs typeface="Arvo"/>
              <a:sym typeface="Arvo"/>
            </a:endParaRPr>
          </a:p>
        </p:txBody>
      </p:sp>
      <p:sp>
        <p:nvSpPr>
          <p:cNvPr id="1295" name="Google Shape;1295;p53"/>
          <p:cNvSpPr txBox="1"/>
          <p:nvPr/>
        </p:nvSpPr>
        <p:spPr>
          <a:xfrm>
            <a:off x="5772175" y="1756599"/>
            <a:ext cx="2658600" cy="11793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Atkinson Hyperlegible"/>
                <a:ea typeface="Atkinson Hyperlegible"/>
                <a:cs typeface="Atkinson Hyperlegible"/>
                <a:sym typeface="Atkinson Hyperlegible"/>
              </a:rPr>
              <a:t>Mercury is the closest planet to the Sun and the smallest one in the Solar System—it’s only a bit larger than the Moon</a:t>
            </a:r>
            <a:endParaRPr>
              <a:solidFill>
                <a:schemeClr val="dk1"/>
              </a:solidFill>
              <a:latin typeface="Atkinson Hyperlegible"/>
              <a:ea typeface="Atkinson Hyperlegible"/>
              <a:cs typeface="Atkinson Hyperlegible"/>
              <a:sym typeface="Atkinson Hyperlegible"/>
            </a:endParaRPr>
          </a:p>
        </p:txBody>
      </p:sp>
      <p:sp>
        <p:nvSpPr>
          <p:cNvPr id="1296" name="Google Shape;1296;p53"/>
          <p:cNvSpPr txBox="1"/>
          <p:nvPr/>
        </p:nvSpPr>
        <p:spPr>
          <a:xfrm>
            <a:off x="5772175" y="3150433"/>
            <a:ext cx="1950300" cy="348600"/>
          </a:xfrm>
          <a:prstGeom prst="rect">
            <a:avLst/>
          </a:prstGeom>
          <a:noFill/>
          <a:ln>
            <a:noFill/>
          </a:ln>
        </p:spPr>
        <p:txBody>
          <a:bodyPr spcFirstLastPara="1" wrap="square" lIns="91425" tIns="91425" rIns="91425" bIns="91425" anchor="b" anchorCtr="0">
            <a:noAutofit/>
          </a:bodyPr>
          <a:lstStyle/>
          <a:p>
            <a:pPr marL="0" lvl="0" indent="0" algn="l" rtl="0">
              <a:lnSpc>
                <a:spcPct val="115000"/>
              </a:lnSpc>
              <a:spcBef>
                <a:spcPts val="0"/>
              </a:spcBef>
              <a:spcAft>
                <a:spcPts val="0"/>
              </a:spcAft>
              <a:buNone/>
            </a:pPr>
            <a:r>
              <a:rPr lang="en" sz="2000" b="1">
                <a:solidFill>
                  <a:schemeClr val="dk1"/>
                </a:solidFill>
                <a:latin typeface="Arvo"/>
                <a:ea typeface="Arvo"/>
                <a:cs typeface="Arvo"/>
                <a:sym typeface="Arvo"/>
              </a:rPr>
              <a:t>Discussion 2</a:t>
            </a:r>
            <a:endParaRPr sz="2000" b="1">
              <a:solidFill>
                <a:schemeClr val="dk1"/>
              </a:solidFill>
              <a:latin typeface="Arvo"/>
              <a:ea typeface="Arvo"/>
              <a:cs typeface="Arvo"/>
              <a:sym typeface="Arvo"/>
            </a:endParaRPr>
          </a:p>
        </p:txBody>
      </p:sp>
      <p:sp>
        <p:nvSpPr>
          <p:cNvPr id="1297" name="Google Shape;1297;p53"/>
          <p:cNvSpPr txBox="1"/>
          <p:nvPr/>
        </p:nvSpPr>
        <p:spPr>
          <a:xfrm>
            <a:off x="5772175" y="3429275"/>
            <a:ext cx="2658600" cy="11793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Atkinson Hyperlegible"/>
                <a:ea typeface="Atkinson Hyperlegible"/>
                <a:cs typeface="Atkinson Hyperlegible"/>
                <a:sym typeface="Atkinson Hyperlegible"/>
              </a:rPr>
              <a:t>Venus has a beautiful name and is the second planet from the Sun. It’s terribly hot—even hotter than Mercury</a:t>
            </a:r>
            <a:endParaRPr>
              <a:solidFill>
                <a:schemeClr val="dk1"/>
              </a:solidFill>
              <a:latin typeface="Atkinson Hyperlegible"/>
              <a:ea typeface="Atkinson Hyperlegible"/>
              <a:cs typeface="Atkinson Hyperlegible"/>
              <a:sym typeface="Atkinson Hyperlegible"/>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301"/>
        <p:cNvGrpSpPr/>
        <p:nvPr/>
      </p:nvGrpSpPr>
      <p:grpSpPr>
        <a:xfrm>
          <a:off x="0" y="0"/>
          <a:ext cx="0" cy="0"/>
          <a:chOff x="0" y="0"/>
          <a:chExt cx="0" cy="0"/>
        </a:xfrm>
      </p:grpSpPr>
      <p:sp>
        <p:nvSpPr>
          <p:cNvPr id="1302" name="Google Shape;1302;p5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Conclusions</a:t>
            </a:r>
            <a:endParaRPr/>
          </a:p>
        </p:txBody>
      </p:sp>
      <p:sp>
        <p:nvSpPr>
          <p:cNvPr id="1303" name="Google Shape;1303;p54"/>
          <p:cNvSpPr txBox="1">
            <a:spLocks noGrp="1"/>
          </p:cNvSpPr>
          <p:nvPr>
            <p:ph type="subTitle" idx="1"/>
          </p:nvPr>
        </p:nvSpPr>
        <p:spPr>
          <a:xfrm>
            <a:off x="2113376" y="1749375"/>
            <a:ext cx="2447700" cy="911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actually a cold place. It’s full of iron oxide dust</a:t>
            </a:r>
            <a:endParaRPr/>
          </a:p>
        </p:txBody>
      </p:sp>
      <p:sp>
        <p:nvSpPr>
          <p:cNvPr id="1304" name="Google Shape;1304;p54"/>
          <p:cNvSpPr txBox="1">
            <a:spLocks noGrp="1"/>
          </p:cNvSpPr>
          <p:nvPr>
            <p:ph type="subTitle" idx="2"/>
          </p:nvPr>
        </p:nvSpPr>
        <p:spPr>
          <a:xfrm>
            <a:off x="5511724" y="1749375"/>
            <a:ext cx="2447700" cy="911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has a very beautiful name and is the second planet from the Sun</a:t>
            </a:r>
            <a:endParaRPr/>
          </a:p>
        </p:txBody>
      </p:sp>
      <p:sp>
        <p:nvSpPr>
          <p:cNvPr id="1305" name="Google Shape;1305;p54"/>
          <p:cNvSpPr txBox="1">
            <a:spLocks noGrp="1"/>
          </p:cNvSpPr>
          <p:nvPr>
            <p:ph type="subTitle" idx="3"/>
          </p:nvPr>
        </p:nvSpPr>
        <p:spPr>
          <a:xfrm>
            <a:off x="2113376" y="3333375"/>
            <a:ext cx="2447700" cy="911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 and the smallest one in the Solar System</a:t>
            </a:r>
            <a:endParaRPr/>
          </a:p>
        </p:txBody>
      </p:sp>
      <p:sp>
        <p:nvSpPr>
          <p:cNvPr id="1306" name="Google Shape;1306;p54"/>
          <p:cNvSpPr txBox="1">
            <a:spLocks noGrp="1"/>
          </p:cNvSpPr>
          <p:nvPr>
            <p:ph type="subTitle" idx="4"/>
          </p:nvPr>
        </p:nvSpPr>
        <p:spPr>
          <a:xfrm>
            <a:off x="5511724" y="3333375"/>
            <a:ext cx="2447700" cy="911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Neptune is the fourth-largest planet by diameter in the Solar System</a:t>
            </a:r>
            <a:endParaRPr/>
          </a:p>
        </p:txBody>
      </p:sp>
      <p:sp>
        <p:nvSpPr>
          <p:cNvPr id="1307" name="Google Shape;1307;p54"/>
          <p:cNvSpPr txBox="1">
            <a:spLocks noGrp="1"/>
          </p:cNvSpPr>
          <p:nvPr>
            <p:ph type="subTitle" idx="5"/>
          </p:nvPr>
        </p:nvSpPr>
        <p:spPr>
          <a:xfrm>
            <a:off x="2113376" y="1444575"/>
            <a:ext cx="2450700" cy="354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Mars</a:t>
            </a:r>
            <a:endParaRPr/>
          </a:p>
        </p:txBody>
      </p:sp>
      <p:sp>
        <p:nvSpPr>
          <p:cNvPr id="1308" name="Google Shape;1308;p54"/>
          <p:cNvSpPr txBox="1">
            <a:spLocks noGrp="1"/>
          </p:cNvSpPr>
          <p:nvPr>
            <p:ph type="subTitle" idx="6"/>
          </p:nvPr>
        </p:nvSpPr>
        <p:spPr>
          <a:xfrm>
            <a:off x="5511724" y="1444575"/>
            <a:ext cx="2450700" cy="354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Venus</a:t>
            </a:r>
            <a:endParaRPr/>
          </a:p>
        </p:txBody>
      </p:sp>
      <p:sp>
        <p:nvSpPr>
          <p:cNvPr id="1309" name="Google Shape;1309;p54"/>
          <p:cNvSpPr txBox="1">
            <a:spLocks noGrp="1"/>
          </p:cNvSpPr>
          <p:nvPr>
            <p:ph type="subTitle" idx="7"/>
          </p:nvPr>
        </p:nvSpPr>
        <p:spPr>
          <a:xfrm>
            <a:off x="2113376" y="3028575"/>
            <a:ext cx="2450700" cy="354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Mercury</a:t>
            </a:r>
            <a:endParaRPr/>
          </a:p>
        </p:txBody>
      </p:sp>
      <p:sp>
        <p:nvSpPr>
          <p:cNvPr id="1310" name="Google Shape;1310;p54"/>
          <p:cNvSpPr txBox="1">
            <a:spLocks noGrp="1"/>
          </p:cNvSpPr>
          <p:nvPr>
            <p:ph type="subTitle" idx="8"/>
          </p:nvPr>
        </p:nvSpPr>
        <p:spPr>
          <a:xfrm>
            <a:off x="5511724" y="3028575"/>
            <a:ext cx="2450700" cy="354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Neptune</a:t>
            </a:r>
            <a:endParaRPr/>
          </a:p>
        </p:txBody>
      </p:sp>
      <p:sp>
        <p:nvSpPr>
          <p:cNvPr id="1311" name="Google Shape;1311;p54"/>
          <p:cNvSpPr txBox="1"/>
          <p:nvPr/>
        </p:nvSpPr>
        <p:spPr>
          <a:xfrm>
            <a:off x="1181576" y="1444575"/>
            <a:ext cx="693900" cy="5892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3000" b="1">
                <a:solidFill>
                  <a:schemeClr val="dk1"/>
                </a:solidFill>
                <a:latin typeface="Arvo"/>
                <a:ea typeface="Arvo"/>
                <a:cs typeface="Arvo"/>
                <a:sym typeface="Arvo"/>
              </a:rPr>
              <a:t>01</a:t>
            </a:r>
            <a:endParaRPr sz="3000" b="1">
              <a:solidFill>
                <a:schemeClr val="dk1"/>
              </a:solidFill>
              <a:latin typeface="Arvo"/>
              <a:ea typeface="Arvo"/>
              <a:cs typeface="Arvo"/>
              <a:sym typeface="Arvo"/>
            </a:endParaRPr>
          </a:p>
        </p:txBody>
      </p:sp>
      <p:sp>
        <p:nvSpPr>
          <p:cNvPr id="1312" name="Google Shape;1312;p54"/>
          <p:cNvSpPr txBox="1"/>
          <p:nvPr/>
        </p:nvSpPr>
        <p:spPr>
          <a:xfrm>
            <a:off x="1181576" y="3028575"/>
            <a:ext cx="693900" cy="5892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3000" b="1">
                <a:solidFill>
                  <a:schemeClr val="dk1"/>
                </a:solidFill>
                <a:latin typeface="Arvo"/>
                <a:ea typeface="Arvo"/>
                <a:cs typeface="Arvo"/>
                <a:sym typeface="Arvo"/>
              </a:rPr>
              <a:t>03</a:t>
            </a:r>
            <a:endParaRPr sz="3000" b="1">
              <a:solidFill>
                <a:schemeClr val="dk1"/>
              </a:solidFill>
              <a:latin typeface="Arvo"/>
              <a:ea typeface="Arvo"/>
              <a:cs typeface="Arvo"/>
              <a:sym typeface="Arvo"/>
            </a:endParaRPr>
          </a:p>
        </p:txBody>
      </p:sp>
      <p:sp>
        <p:nvSpPr>
          <p:cNvPr id="1313" name="Google Shape;1313;p54"/>
          <p:cNvSpPr txBox="1"/>
          <p:nvPr/>
        </p:nvSpPr>
        <p:spPr>
          <a:xfrm>
            <a:off x="4689451" y="1444575"/>
            <a:ext cx="693900" cy="5892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3000" b="1">
                <a:solidFill>
                  <a:schemeClr val="dk1"/>
                </a:solidFill>
                <a:latin typeface="Arvo"/>
                <a:ea typeface="Arvo"/>
                <a:cs typeface="Arvo"/>
                <a:sym typeface="Arvo"/>
              </a:rPr>
              <a:t>02</a:t>
            </a:r>
            <a:endParaRPr sz="3000" b="1">
              <a:solidFill>
                <a:schemeClr val="dk1"/>
              </a:solidFill>
              <a:latin typeface="Arvo"/>
              <a:ea typeface="Arvo"/>
              <a:cs typeface="Arvo"/>
              <a:sym typeface="Arvo"/>
            </a:endParaRPr>
          </a:p>
        </p:txBody>
      </p:sp>
      <p:sp>
        <p:nvSpPr>
          <p:cNvPr id="1314" name="Google Shape;1314;p54"/>
          <p:cNvSpPr txBox="1"/>
          <p:nvPr/>
        </p:nvSpPr>
        <p:spPr>
          <a:xfrm>
            <a:off x="4689451" y="3028575"/>
            <a:ext cx="693900" cy="5892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3000" b="1">
                <a:solidFill>
                  <a:schemeClr val="dk1"/>
                </a:solidFill>
                <a:latin typeface="Arvo"/>
                <a:ea typeface="Arvo"/>
                <a:cs typeface="Arvo"/>
                <a:sym typeface="Arvo"/>
              </a:rPr>
              <a:t>04</a:t>
            </a:r>
            <a:endParaRPr sz="3000" b="1">
              <a:solidFill>
                <a:schemeClr val="dk1"/>
              </a:solidFill>
              <a:latin typeface="Arvo"/>
              <a:ea typeface="Arvo"/>
              <a:cs typeface="Arvo"/>
              <a:sym typeface="Arvo"/>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830"/>
        <p:cNvGrpSpPr/>
        <p:nvPr/>
      </p:nvGrpSpPr>
      <p:grpSpPr>
        <a:xfrm>
          <a:off x="0" y="0"/>
          <a:ext cx="0" cy="0"/>
          <a:chOff x="0" y="0"/>
          <a:chExt cx="0" cy="0"/>
        </a:xfrm>
      </p:grpSpPr>
      <p:sp>
        <p:nvSpPr>
          <p:cNvPr id="831" name="Google Shape;831;p33"/>
          <p:cNvSpPr/>
          <p:nvPr/>
        </p:nvSpPr>
        <p:spPr>
          <a:xfrm>
            <a:off x="3562808" y="-23250"/>
            <a:ext cx="545700" cy="51900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3"/>
          <p:cNvSpPr/>
          <p:nvPr/>
        </p:nvSpPr>
        <p:spPr>
          <a:xfrm>
            <a:off x="3321138" y="4188059"/>
            <a:ext cx="794593" cy="420505"/>
          </a:xfrm>
          <a:custGeom>
            <a:avLst/>
            <a:gdLst/>
            <a:ahLst/>
            <a:cxnLst/>
            <a:rect l="l" t="t" r="r" b="b"/>
            <a:pathLst>
              <a:path w="45347" h="23998" extrusionOk="0">
                <a:moveTo>
                  <a:pt x="45328" y="0"/>
                </a:moveTo>
                <a:cubicBezTo>
                  <a:pt x="44998" y="116"/>
                  <a:pt x="44749" y="205"/>
                  <a:pt x="44499" y="304"/>
                </a:cubicBezTo>
                <a:cubicBezTo>
                  <a:pt x="34891" y="4247"/>
                  <a:pt x="25274" y="8181"/>
                  <a:pt x="15666" y="12124"/>
                </a:cubicBezTo>
                <a:cubicBezTo>
                  <a:pt x="10652" y="14176"/>
                  <a:pt x="5639" y="16219"/>
                  <a:pt x="634" y="18288"/>
                </a:cubicBezTo>
                <a:cubicBezTo>
                  <a:pt x="393" y="18386"/>
                  <a:pt x="45" y="18627"/>
                  <a:pt x="45" y="18815"/>
                </a:cubicBezTo>
                <a:cubicBezTo>
                  <a:pt x="1" y="20510"/>
                  <a:pt x="18" y="22214"/>
                  <a:pt x="18" y="23998"/>
                </a:cubicBezTo>
                <a:cubicBezTo>
                  <a:pt x="348" y="23873"/>
                  <a:pt x="598" y="23784"/>
                  <a:pt x="848" y="23686"/>
                </a:cubicBezTo>
                <a:cubicBezTo>
                  <a:pt x="10991" y="19537"/>
                  <a:pt x="21126" y="15380"/>
                  <a:pt x="31269" y="11232"/>
                </a:cubicBezTo>
                <a:cubicBezTo>
                  <a:pt x="35729" y="9403"/>
                  <a:pt x="40199" y="7574"/>
                  <a:pt x="44650" y="5728"/>
                </a:cubicBezTo>
                <a:cubicBezTo>
                  <a:pt x="44918" y="5621"/>
                  <a:pt x="45284" y="5317"/>
                  <a:pt x="45293" y="5103"/>
                </a:cubicBezTo>
                <a:cubicBezTo>
                  <a:pt x="45346" y="3426"/>
                  <a:pt x="45328" y="1749"/>
                  <a:pt x="45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3"/>
          <p:cNvSpPr/>
          <p:nvPr/>
        </p:nvSpPr>
        <p:spPr>
          <a:xfrm>
            <a:off x="3321768" y="4009693"/>
            <a:ext cx="792700" cy="421136"/>
          </a:xfrm>
          <a:custGeom>
            <a:avLst/>
            <a:gdLst/>
            <a:ahLst/>
            <a:cxnLst/>
            <a:rect l="l" t="t" r="r" b="b"/>
            <a:pathLst>
              <a:path w="45239" h="24034" extrusionOk="0">
                <a:moveTo>
                  <a:pt x="45239" y="0"/>
                </a:moveTo>
                <a:cubicBezTo>
                  <a:pt x="30109" y="6201"/>
                  <a:pt x="15059" y="12365"/>
                  <a:pt x="0" y="18529"/>
                </a:cubicBezTo>
                <a:lnTo>
                  <a:pt x="0" y="24034"/>
                </a:lnTo>
                <a:cubicBezTo>
                  <a:pt x="15157" y="17825"/>
                  <a:pt x="30207" y="11660"/>
                  <a:pt x="45239" y="5505"/>
                </a:cubicBezTo>
                <a:lnTo>
                  <a:pt x="452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3"/>
          <p:cNvSpPr/>
          <p:nvPr/>
        </p:nvSpPr>
        <p:spPr>
          <a:xfrm>
            <a:off x="3321138" y="3831800"/>
            <a:ext cx="794593" cy="420663"/>
          </a:xfrm>
          <a:custGeom>
            <a:avLst/>
            <a:gdLst/>
            <a:ahLst/>
            <a:cxnLst/>
            <a:rect l="l" t="t" r="r" b="b"/>
            <a:pathLst>
              <a:path w="45347" h="24007" extrusionOk="0">
                <a:moveTo>
                  <a:pt x="45328" y="0"/>
                </a:moveTo>
                <a:lnTo>
                  <a:pt x="45328" y="0"/>
                </a:lnTo>
                <a:cubicBezTo>
                  <a:pt x="45007" y="116"/>
                  <a:pt x="44757" y="197"/>
                  <a:pt x="44517" y="304"/>
                </a:cubicBezTo>
                <a:cubicBezTo>
                  <a:pt x="35453" y="4006"/>
                  <a:pt x="26389" y="7726"/>
                  <a:pt x="17325" y="11437"/>
                </a:cubicBezTo>
                <a:cubicBezTo>
                  <a:pt x="11759" y="13712"/>
                  <a:pt x="6201" y="15987"/>
                  <a:pt x="643" y="18279"/>
                </a:cubicBezTo>
                <a:cubicBezTo>
                  <a:pt x="402" y="18378"/>
                  <a:pt x="45" y="18610"/>
                  <a:pt x="45" y="18797"/>
                </a:cubicBezTo>
                <a:cubicBezTo>
                  <a:pt x="1" y="20510"/>
                  <a:pt x="18" y="22223"/>
                  <a:pt x="18" y="24007"/>
                </a:cubicBezTo>
                <a:cubicBezTo>
                  <a:pt x="357" y="23873"/>
                  <a:pt x="589" y="23793"/>
                  <a:pt x="812" y="23703"/>
                </a:cubicBezTo>
                <a:cubicBezTo>
                  <a:pt x="9323" y="20215"/>
                  <a:pt x="17843" y="16727"/>
                  <a:pt x="26353" y="13239"/>
                </a:cubicBezTo>
                <a:cubicBezTo>
                  <a:pt x="32464" y="10732"/>
                  <a:pt x="38575" y="8234"/>
                  <a:pt x="44677" y="5710"/>
                </a:cubicBezTo>
                <a:cubicBezTo>
                  <a:pt x="44936" y="5603"/>
                  <a:pt x="45293" y="5290"/>
                  <a:pt x="45293" y="5059"/>
                </a:cubicBezTo>
                <a:cubicBezTo>
                  <a:pt x="45346" y="3408"/>
                  <a:pt x="45328" y="1749"/>
                  <a:pt x="45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3"/>
          <p:cNvSpPr txBox="1">
            <a:spLocks noGrp="1"/>
          </p:cNvSpPr>
          <p:nvPr>
            <p:ph type="subTitle" idx="1"/>
          </p:nvPr>
        </p:nvSpPr>
        <p:spPr>
          <a:xfrm>
            <a:off x="4668851" y="1783420"/>
            <a:ext cx="4136700" cy="1188557"/>
          </a:xfrm>
          <a:prstGeom prst="rect">
            <a:avLst/>
          </a:prstGeom>
        </p:spPr>
        <p:txBody>
          <a:bodyPr spcFirstLastPara="1" wrap="square" lIns="91425" tIns="91425" rIns="91425" bIns="91425" anchor="t" anchorCtr="0">
            <a:noAutofit/>
          </a:bodyPr>
          <a:lstStyle/>
          <a:p>
            <a:pPr marL="0" lvl="0" indent="0" algn="l">
              <a:spcAft>
                <a:spcPts val="1600"/>
              </a:spcAft>
            </a:pPr>
            <a:r>
              <a:rPr lang="uz-Cyrl-UZ" b="1" dirty="0">
                <a:solidFill>
                  <a:srgbClr val="000000"/>
                </a:solidFill>
                <a:latin typeface="Arial"/>
                <a:ea typeface="Arial"/>
                <a:cs typeface="Arial"/>
                <a:sym typeface="Arial"/>
              </a:rPr>
              <a:t>Даъволи ишларни судга тааллуқлилигининг умумий қоидаларига асосланган ҳолда оталикни белгилаш тўғрисидаги ишларнинг судга тааллуқли </a:t>
            </a:r>
            <a:endParaRPr lang="uz-Cyrl-UZ" sz="900" dirty="0"/>
          </a:p>
        </p:txBody>
      </p:sp>
      <p:sp>
        <p:nvSpPr>
          <p:cNvPr id="837" name="Google Shape;837;p33"/>
          <p:cNvSpPr txBox="1">
            <a:spLocks noGrp="1"/>
          </p:cNvSpPr>
          <p:nvPr>
            <p:ph type="title" idx="2"/>
          </p:nvPr>
        </p:nvSpPr>
        <p:spPr>
          <a:xfrm>
            <a:off x="7283620" y="548606"/>
            <a:ext cx="1080900" cy="11553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dirty="0"/>
              <a:t>01</a:t>
            </a:r>
            <a:endParaRPr dirty="0"/>
          </a:p>
        </p:txBody>
      </p:sp>
      <p:pic>
        <p:nvPicPr>
          <p:cNvPr id="6" name="Рисунок 5"/>
          <p:cNvPicPr>
            <a:picLocks noGrp="1" noChangeAspect="1"/>
          </p:cNvPicPr>
          <p:nvPr>
            <p:ph type="pic" idx="3"/>
          </p:nvPr>
        </p:nvPicPr>
        <p:blipFill>
          <a:blip r:embed="rId3">
            <a:extLst>
              <a:ext uri="{28A0092B-C50C-407E-A947-70E740481C1C}">
                <a14:useLocalDpi xmlns:a14="http://schemas.microsoft.com/office/drawing/2010/main" val="0"/>
              </a:ext>
            </a:extLst>
          </a:blip>
          <a:srcRect l="30385" r="30385"/>
          <a:stretch>
            <a:fillRect/>
          </a:stretch>
        </p:blipFill>
        <p:spPr>
          <a:xfrm>
            <a:off x="330300" y="0"/>
            <a:ext cx="2983615" cy="4936435"/>
          </a:xfrm>
        </p:spPr>
      </p:pic>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318"/>
        <p:cNvGrpSpPr/>
        <p:nvPr/>
      </p:nvGrpSpPr>
      <p:grpSpPr>
        <a:xfrm>
          <a:off x="0" y="0"/>
          <a:ext cx="0" cy="0"/>
          <a:chOff x="0" y="0"/>
          <a:chExt cx="0" cy="0"/>
        </a:xfrm>
      </p:grpSpPr>
      <p:sp>
        <p:nvSpPr>
          <p:cNvPr id="1319" name="Google Shape;1319;p55"/>
          <p:cNvSpPr txBox="1">
            <a:spLocks noGrp="1"/>
          </p:cNvSpPr>
          <p:nvPr>
            <p:ph type="title"/>
          </p:nvPr>
        </p:nvSpPr>
        <p:spPr>
          <a:xfrm>
            <a:off x="720000" y="637700"/>
            <a:ext cx="62664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Bibliographical references</a:t>
            </a:r>
            <a:endParaRPr/>
          </a:p>
        </p:txBody>
      </p:sp>
      <p:sp>
        <p:nvSpPr>
          <p:cNvPr id="1320" name="Google Shape;1320;p55"/>
          <p:cNvSpPr txBox="1">
            <a:spLocks noGrp="1"/>
          </p:cNvSpPr>
          <p:nvPr>
            <p:ph type="subTitle" idx="1"/>
          </p:nvPr>
        </p:nvSpPr>
        <p:spPr>
          <a:xfrm>
            <a:off x="720000" y="1347250"/>
            <a:ext cx="7324500" cy="3173400"/>
          </a:xfrm>
          <a:prstGeom prst="rect">
            <a:avLst/>
          </a:prstGeom>
        </p:spPr>
        <p:txBody>
          <a:bodyPr spcFirstLastPara="1" wrap="square" lIns="91425" tIns="91425" rIns="91425" bIns="91425" anchor="t" anchorCtr="0">
            <a:noAutofit/>
          </a:bodyPr>
          <a:lstStyle/>
          <a:p>
            <a:pPr marL="457200" lvl="0" indent="-330200" algn="l" rtl="0">
              <a:spcBef>
                <a:spcPts val="0"/>
              </a:spcBef>
              <a:spcAft>
                <a:spcPts val="0"/>
              </a:spcAft>
              <a:buSzPts val="1600"/>
              <a:buChar char="●"/>
            </a:pPr>
            <a:r>
              <a:rPr lang="en"/>
              <a:t>Surname, A. (YEAR). </a:t>
            </a:r>
            <a:r>
              <a:rPr lang="en" i="1"/>
              <a:t>Name of the source</a:t>
            </a:r>
            <a:r>
              <a:rPr lang="en"/>
              <a:t>. Publisher</a:t>
            </a:r>
            <a:endParaRPr/>
          </a:p>
          <a:p>
            <a:pPr marL="457200" lvl="0" indent="-330200" algn="l" rtl="0">
              <a:spcBef>
                <a:spcPts val="0"/>
              </a:spcBef>
              <a:spcAft>
                <a:spcPts val="0"/>
              </a:spcAft>
              <a:buSzPts val="1600"/>
              <a:buChar char="●"/>
            </a:pPr>
            <a:r>
              <a:rPr lang="en"/>
              <a:t>Surname, A. (YEAR). </a:t>
            </a:r>
            <a:r>
              <a:rPr lang="en" i="1"/>
              <a:t>Name of the source</a:t>
            </a:r>
            <a:r>
              <a:rPr lang="en"/>
              <a:t>. Publisher</a:t>
            </a:r>
            <a:endParaRPr/>
          </a:p>
          <a:p>
            <a:pPr marL="457200" lvl="0" indent="-330200" algn="l" rtl="0">
              <a:spcBef>
                <a:spcPts val="0"/>
              </a:spcBef>
              <a:spcAft>
                <a:spcPts val="0"/>
              </a:spcAft>
              <a:buSzPts val="1600"/>
              <a:buChar char="●"/>
            </a:pPr>
            <a:r>
              <a:rPr lang="en"/>
              <a:t>Surname, A. (YEAR). </a:t>
            </a:r>
            <a:r>
              <a:rPr lang="en" i="1"/>
              <a:t>Name of the source</a:t>
            </a:r>
            <a:r>
              <a:rPr lang="en"/>
              <a:t>. Publisher</a:t>
            </a:r>
            <a:endParaRPr/>
          </a:p>
          <a:p>
            <a:pPr marL="457200" lvl="0" indent="-330200" algn="l" rtl="0">
              <a:spcBef>
                <a:spcPts val="0"/>
              </a:spcBef>
              <a:spcAft>
                <a:spcPts val="0"/>
              </a:spcAft>
              <a:buSzPts val="1600"/>
              <a:buChar char="●"/>
            </a:pPr>
            <a:r>
              <a:rPr lang="en"/>
              <a:t>Surname, A. (YEAR). </a:t>
            </a:r>
            <a:r>
              <a:rPr lang="en" i="1"/>
              <a:t>Name of the source</a:t>
            </a:r>
            <a:r>
              <a:rPr lang="en"/>
              <a:t>. Publisher</a:t>
            </a:r>
            <a:endParaRPr/>
          </a:p>
          <a:p>
            <a:pPr marL="457200" lvl="0" indent="-330200" algn="l" rtl="0">
              <a:spcBef>
                <a:spcPts val="0"/>
              </a:spcBef>
              <a:spcAft>
                <a:spcPts val="0"/>
              </a:spcAft>
              <a:buSzPts val="1600"/>
              <a:buChar char="●"/>
            </a:pPr>
            <a:r>
              <a:rPr lang="en"/>
              <a:t>Surname, A. (YEAR). </a:t>
            </a:r>
            <a:r>
              <a:rPr lang="en" i="1"/>
              <a:t>Name of the source</a:t>
            </a:r>
            <a:r>
              <a:rPr lang="en"/>
              <a:t>. Publisher</a:t>
            </a:r>
            <a:endParaRPr/>
          </a:p>
          <a:p>
            <a:pPr marL="457200" lvl="0" indent="-330200" algn="l" rtl="0">
              <a:spcBef>
                <a:spcPts val="0"/>
              </a:spcBef>
              <a:spcAft>
                <a:spcPts val="0"/>
              </a:spcAft>
              <a:buSzPts val="1600"/>
              <a:buChar char="●"/>
            </a:pPr>
            <a:r>
              <a:rPr lang="en"/>
              <a:t>Surname, A. (YEAR). </a:t>
            </a:r>
            <a:r>
              <a:rPr lang="en" i="1"/>
              <a:t>Name of the source</a:t>
            </a:r>
            <a:r>
              <a:rPr lang="en"/>
              <a:t>. Publisher</a:t>
            </a:r>
            <a:endParaRPr/>
          </a:p>
          <a:p>
            <a:pPr marL="457200" lvl="0" indent="-330200" algn="l" rtl="0">
              <a:spcBef>
                <a:spcPts val="0"/>
              </a:spcBef>
              <a:spcAft>
                <a:spcPts val="0"/>
              </a:spcAft>
              <a:buSzPts val="1600"/>
              <a:buChar char="●"/>
            </a:pPr>
            <a:r>
              <a:rPr lang="en"/>
              <a:t>Surname, A. (YEAR). </a:t>
            </a:r>
            <a:r>
              <a:rPr lang="en" i="1"/>
              <a:t>Name of the source</a:t>
            </a:r>
            <a:r>
              <a:rPr lang="en"/>
              <a:t>. Publisher</a:t>
            </a:r>
            <a:endParaRPr/>
          </a:p>
          <a:p>
            <a:pPr marL="457200" lvl="0" indent="-330200" algn="l" rtl="0">
              <a:spcBef>
                <a:spcPts val="0"/>
              </a:spcBef>
              <a:spcAft>
                <a:spcPts val="0"/>
              </a:spcAft>
              <a:buSzPts val="1600"/>
              <a:buChar char="●"/>
            </a:pPr>
            <a:r>
              <a:rPr lang="en"/>
              <a:t>Surname, A. (YEAR). </a:t>
            </a:r>
            <a:r>
              <a:rPr lang="en" i="1"/>
              <a:t>Name of the source</a:t>
            </a:r>
            <a:r>
              <a:rPr lang="en"/>
              <a:t>. Publisher</a:t>
            </a:r>
            <a:endParaRPr/>
          </a:p>
          <a:p>
            <a:pPr marL="457200" lvl="0" indent="-330200" algn="l" rtl="0">
              <a:spcBef>
                <a:spcPts val="0"/>
              </a:spcBef>
              <a:spcAft>
                <a:spcPts val="0"/>
              </a:spcAft>
              <a:buSzPts val="1600"/>
              <a:buChar char="●"/>
            </a:pPr>
            <a:r>
              <a:rPr lang="en"/>
              <a:t>Surname, A. (YEAR). </a:t>
            </a:r>
            <a:r>
              <a:rPr lang="en" i="1"/>
              <a:t>Name of the source</a:t>
            </a:r>
            <a:r>
              <a:rPr lang="en"/>
              <a:t>. Publisher</a:t>
            </a:r>
            <a:endParaRPr/>
          </a:p>
          <a:p>
            <a:pPr marL="457200" lvl="0" indent="-330200" algn="l" rtl="0">
              <a:spcBef>
                <a:spcPts val="0"/>
              </a:spcBef>
              <a:spcAft>
                <a:spcPts val="0"/>
              </a:spcAft>
              <a:buSzPts val="1600"/>
              <a:buChar char="●"/>
            </a:pPr>
            <a:r>
              <a:rPr lang="en"/>
              <a:t>Surname, A. (YEAR). </a:t>
            </a:r>
            <a:r>
              <a:rPr lang="en" i="1"/>
              <a:t>Name of the source</a:t>
            </a:r>
            <a:r>
              <a:rPr lang="en"/>
              <a:t>. Publisher</a:t>
            </a:r>
            <a:endParaRPr/>
          </a:p>
          <a:p>
            <a:pPr marL="0" lvl="0" indent="0" algn="l" rtl="0">
              <a:spcBef>
                <a:spcPts val="0"/>
              </a:spcBef>
              <a:spcAft>
                <a:spcPts val="0"/>
              </a:spcAft>
              <a:buNone/>
            </a:pPr>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324"/>
        <p:cNvGrpSpPr/>
        <p:nvPr/>
      </p:nvGrpSpPr>
      <p:grpSpPr>
        <a:xfrm>
          <a:off x="0" y="0"/>
          <a:ext cx="0" cy="0"/>
          <a:chOff x="0" y="0"/>
          <a:chExt cx="0" cy="0"/>
        </a:xfrm>
      </p:grpSpPr>
      <p:sp>
        <p:nvSpPr>
          <p:cNvPr id="1325" name="Google Shape;1325;p56"/>
          <p:cNvSpPr txBox="1">
            <a:spLocks noGrp="1"/>
          </p:cNvSpPr>
          <p:nvPr>
            <p:ph type="title"/>
          </p:nvPr>
        </p:nvSpPr>
        <p:spPr>
          <a:xfrm>
            <a:off x="720000" y="1529150"/>
            <a:ext cx="3597900" cy="1063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Mockups</a:t>
            </a:r>
            <a:endParaRPr/>
          </a:p>
        </p:txBody>
      </p:sp>
      <p:sp>
        <p:nvSpPr>
          <p:cNvPr id="1326" name="Google Shape;1326;p56"/>
          <p:cNvSpPr txBox="1">
            <a:spLocks noGrp="1"/>
          </p:cNvSpPr>
          <p:nvPr>
            <p:ph type="subTitle" idx="1"/>
          </p:nvPr>
        </p:nvSpPr>
        <p:spPr>
          <a:xfrm>
            <a:off x="720000" y="2592350"/>
            <a:ext cx="3597900" cy="805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replace the images on the screen with your own work. Just right-click on them and select “Replace images”</a:t>
            </a:r>
            <a:endParaRPr/>
          </a:p>
        </p:txBody>
      </p:sp>
      <p:grpSp>
        <p:nvGrpSpPr>
          <p:cNvPr id="1327" name="Google Shape;1327;p56"/>
          <p:cNvGrpSpPr/>
          <p:nvPr/>
        </p:nvGrpSpPr>
        <p:grpSpPr>
          <a:xfrm>
            <a:off x="5151205" y="1323607"/>
            <a:ext cx="3432984" cy="2496295"/>
            <a:chOff x="331763" y="414153"/>
            <a:chExt cx="6903246" cy="5019697"/>
          </a:xfrm>
        </p:grpSpPr>
        <p:sp>
          <p:nvSpPr>
            <p:cNvPr id="1328" name="Google Shape;1328;p56"/>
            <p:cNvSpPr/>
            <p:nvPr/>
          </p:nvSpPr>
          <p:spPr>
            <a:xfrm>
              <a:off x="2953125" y="4725150"/>
              <a:ext cx="1660725" cy="708700"/>
            </a:xfrm>
            <a:custGeom>
              <a:avLst/>
              <a:gdLst/>
              <a:ahLst/>
              <a:cxnLst/>
              <a:rect l="l" t="t" r="r" b="b"/>
              <a:pathLst>
                <a:path w="66429" h="28348" extrusionOk="0">
                  <a:moveTo>
                    <a:pt x="6889" y="1"/>
                  </a:moveTo>
                  <a:lnTo>
                    <a:pt x="1" y="28347"/>
                  </a:lnTo>
                  <a:lnTo>
                    <a:pt x="66429" y="28347"/>
                  </a:lnTo>
                  <a:lnTo>
                    <a:pt x="59475" y="1"/>
                  </a:lnTo>
                  <a:lnTo>
                    <a:pt x="33182" y="464"/>
                  </a:lnTo>
                  <a:lnTo>
                    <a:pt x="6889"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56"/>
            <p:cNvSpPr/>
            <p:nvPr/>
          </p:nvSpPr>
          <p:spPr>
            <a:xfrm>
              <a:off x="331763" y="414153"/>
              <a:ext cx="6903246" cy="4353879"/>
            </a:xfrm>
            <a:custGeom>
              <a:avLst/>
              <a:gdLst/>
              <a:ahLst/>
              <a:cxnLst/>
              <a:rect l="l" t="t" r="r" b="b"/>
              <a:pathLst>
                <a:path w="248162" h="181204" extrusionOk="0">
                  <a:moveTo>
                    <a:pt x="4636" y="0"/>
                  </a:moveTo>
                  <a:cubicBezTo>
                    <a:pt x="2053" y="0"/>
                    <a:pt x="0" y="2053"/>
                    <a:pt x="0" y="4636"/>
                  </a:cubicBezTo>
                  <a:lnTo>
                    <a:pt x="0" y="176634"/>
                  </a:lnTo>
                  <a:cubicBezTo>
                    <a:pt x="0" y="179151"/>
                    <a:pt x="2053" y="181204"/>
                    <a:pt x="4636" y="181204"/>
                  </a:cubicBezTo>
                  <a:lnTo>
                    <a:pt x="243526" y="181204"/>
                  </a:lnTo>
                  <a:cubicBezTo>
                    <a:pt x="246109" y="181204"/>
                    <a:pt x="248162" y="179151"/>
                    <a:pt x="248162" y="176634"/>
                  </a:cubicBezTo>
                  <a:lnTo>
                    <a:pt x="248162" y="4636"/>
                  </a:lnTo>
                  <a:cubicBezTo>
                    <a:pt x="248162" y="2053"/>
                    <a:pt x="246109" y="0"/>
                    <a:pt x="243526"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56"/>
            <p:cNvSpPr/>
            <p:nvPr/>
          </p:nvSpPr>
          <p:spPr>
            <a:xfrm>
              <a:off x="547300" y="600323"/>
              <a:ext cx="6472159" cy="3981525"/>
            </a:xfrm>
            <a:custGeom>
              <a:avLst/>
              <a:gdLst/>
              <a:ahLst/>
              <a:cxnLst/>
              <a:rect l="l" t="t" r="r" b="b"/>
              <a:pathLst>
                <a:path w="232665" h="165707" extrusionOk="0">
                  <a:moveTo>
                    <a:pt x="1" y="1"/>
                  </a:moveTo>
                  <a:lnTo>
                    <a:pt x="1" y="24307"/>
                  </a:lnTo>
                  <a:lnTo>
                    <a:pt x="1" y="165707"/>
                  </a:lnTo>
                  <a:lnTo>
                    <a:pt x="232665" y="165707"/>
                  </a:lnTo>
                  <a:lnTo>
                    <a:pt x="232665" y="121532"/>
                  </a:lnTo>
                  <a:lnTo>
                    <a:pt x="232665" y="1"/>
                  </a:lnTo>
                  <a:close/>
                </a:path>
              </a:pathLst>
            </a:custGeom>
            <a:solidFill>
              <a:srgbClr val="C2C2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56"/>
            <p:cNvSpPr/>
            <p:nvPr/>
          </p:nvSpPr>
          <p:spPr>
            <a:xfrm>
              <a:off x="2772650" y="5206975"/>
              <a:ext cx="2020025" cy="226875"/>
            </a:xfrm>
            <a:custGeom>
              <a:avLst/>
              <a:gdLst/>
              <a:ahLst/>
              <a:cxnLst/>
              <a:rect l="l" t="t" r="r" b="b"/>
              <a:pathLst>
                <a:path w="80801" h="9075" extrusionOk="0">
                  <a:moveTo>
                    <a:pt x="4571" y="1"/>
                  </a:moveTo>
                  <a:cubicBezTo>
                    <a:pt x="2054" y="1"/>
                    <a:pt x="1" y="2054"/>
                    <a:pt x="1" y="4570"/>
                  </a:cubicBezTo>
                  <a:cubicBezTo>
                    <a:pt x="1" y="7021"/>
                    <a:pt x="2054" y="9074"/>
                    <a:pt x="4571" y="9074"/>
                  </a:cubicBezTo>
                  <a:lnTo>
                    <a:pt x="76297" y="9074"/>
                  </a:lnTo>
                  <a:cubicBezTo>
                    <a:pt x="78814" y="9074"/>
                    <a:pt x="80801" y="7021"/>
                    <a:pt x="80801" y="4570"/>
                  </a:cubicBezTo>
                  <a:cubicBezTo>
                    <a:pt x="80801" y="2054"/>
                    <a:pt x="78814" y="1"/>
                    <a:pt x="76297" y="1"/>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332" name="Google Shape;1332;p56"/>
          <p:cNvPicPr preferRelativeResize="0"/>
          <p:nvPr/>
        </p:nvPicPr>
        <p:blipFill rotWithShape="1">
          <a:blip r:embed="rId3">
            <a:alphaModFix/>
          </a:blip>
          <a:srcRect l="3891" r="3882"/>
          <a:stretch/>
        </p:blipFill>
        <p:spPr>
          <a:xfrm>
            <a:off x="5243103" y="1415833"/>
            <a:ext cx="3249110" cy="1981718"/>
          </a:xfrm>
          <a:prstGeom prst="rect">
            <a:avLst/>
          </a:prstGeom>
          <a:noFill/>
          <a:ln>
            <a:noFill/>
          </a:ln>
        </p:spPr>
      </p:pic>
      <p:sp>
        <p:nvSpPr>
          <p:cNvPr id="1333" name="Google Shape;1333;p56"/>
          <p:cNvSpPr/>
          <p:nvPr/>
        </p:nvSpPr>
        <p:spPr>
          <a:xfrm>
            <a:off x="3955962" y="1724100"/>
            <a:ext cx="1101924" cy="2102546"/>
          </a:xfrm>
          <a:custGeom>
            <a:avLst/>
            <a:gdLst/>
            <a:ahLst/>
            <a:cxnLst/>
            <a:rect l="l" t="t" r="r" b="b"/>
            <a:pathLst>
              <a:path w="84552" h="161331" extrusionOk="0">
                <a:moveTo>
                  <a:pt x="1" y="1"/>
                </a:moveTo>
                <a:lnTo>
                  <a:pt x="1" y="161331"/>
                </a:lnTo>
                <a:lnTo>
                  <a:pt x="84551" y="161331"/>
                </a:lnTo>
                <a:lnTo>
                  <a:pt x="84551" y="1"/>
                </a:lnTo>
                <a:close/>
              </a:path>
            </a:pathLst>
          </a:custGeom>
          <a:solidFill>
            <a:srgbClr val="C2C2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4" name="Google Shape;1334;p56"/>
          <p:cNvGrpSpPr/>
          <p:nvPr/>
        </p:nvGrpSpPr>
        <p:grpSpPr>
          <a:xfrm>
            <a:off x="3909944" y="1447815"/>
            <a:ext cx="1214752" cy="2465737"/>
            <a:chOff x="5186401" y="494525"/>
            <a:chExt cx="1834973" cy="3724678"/>
          </a:xfrm>
        </p:grpSpPr>
        <p:sp>
          <p:nvSpPr>
            <p:cNvPr id="1335" name="Google Shape;1335;p56"/>
            <p:cNvSpPr/>
            <p:nvPr/>
          </p:nvSpPr>
          <p:spPr>
            <a:xfrm>
              <a:off x="5186401" y="494525"/>
              <a:ext cx="1834973" cy="3724678"/>
            </a:xfrm>
            <a:custGeom>
              <a:avLst/>
              <a:gdLst/>
              <a:ahLst/>
              <a:cxnLst/>
              <a:rect l="l" t="t" r="r" b="b"/>
              <a:pathLst>
                <a:path w="93205" h="189190" extrusionOk="0">
                  <a:moveTo>
                    <a:pt x="2870" y="0"/>
                  </a:moveTo>
                  <a:cubicBezTo>
                    <a:pt x="1280" y="0"/>
                    <a:pt x="0" y="1280"/>
                    <a:pt x="0" y="2914"/>
                  </a:cubicBezTo>
                  <a:lnTo>
                    <a:pt x="0" y="186320"/>
                  </a:lnTo>
                  <a:cubicBezTo>
                    <a:pt x="0" y="187909"/>
                    <a:pt x="1280" y="189190"/>
                    <a:pt x="2870" y="189190"/>
                  </a:cubicBezTo>
                  <a:lnTo>
                    <a:pt x="90334" y="189190"/>
                  </a:lnTo>
                  <a:cubicBezTo>
                    <a:pt x="91924" y="189190"/>
                    <a:pt x="93204" y="187909"/>
                    <a:pt x="93204" y="186320"/>
                  </a:cubicBezTo>
                  <a:lnTo>
                    <a:pt x="93204" y="2914"/>
                  </a:lnTo>
                  <a:cubicBezTo>
                    <a:pt x="93204" y="1280"/>
                    <a:pt x="91924" y="0"/>
                    <a:pt x="90334"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56"/>
            <p:cNvSpPr/>
            <p:nvPr/>
          </p:nvSpPr>
          <p:spPr>
            <a:xfrm>
              <a:off x="5890455" y="3969678"/>
              <a:ext cx="458108" cy="154724"/>
            </a:xfrm>
            <a:custGeom>
              <a:avLst/>
              <a:gdLst/>
              <a:ahLst/>
              <a:cxnLst/>
              <a:rect l="l" t="t" r="r" b="b"/>
              <a:pathLst>
                <a:path w="23269" h="7859" extrusionOk="0">
                  <a:moveTo>
                    <a:pt x="796" y="0"/>
                  </a:moveTo>
                  <a:cubicBezTo>
                    <a:pt x="354" y="0"/>
                    <a:pt x="1" y="353"/>
                    <a:pt x="1" y="751"/>
                  </a:cubicBezTo>
                  <a:lnTo>
                    <a:pt x="1" y="7064"/>
                  </a:lnTo>
                  <a:cubicBezTo>
                    <a:pt x="1" y="7506"/>
                    <a:pt x="354" y="7859"/>
                    <a:pt x="796" y="7859"/>
                  </a:cubicBezTo>
                  <a:lnTo>
                    <a:pt x="22474" y="7859"/>
                  </a:lnTo>
                  <a:cubicBezTo>
                    <a:pt x="22916" y="7859"/>
                    <a:pt x="23269" y="7506"/>
                    <a:pt x="23269" y="7064"/>
                  </a:cubicBezTo>
                  <a:lnTo>
                    <a:pt x="23269" y="751"/>
                  </a:lnTo>
                  <a:cubicBezTo>
                    <a:pt x="23269" y="353"/>
                    <a:pt x="22916" y="0"/>
                    <a:pt x="22474"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337" name="Google Shape;1337;p56"/>
          <p:cNvPicPr preferRelativeResize="0"/>
          <p:nvPr/>
        </p:nvPicPr>
        <p:blipFill rotWithShape="1">
          <a:blip r:embed="rId4">
            <a:alphaModFix/>
          </a:blip>
          <a:srcRect l="35260" r="35260"/>
          <a:stretch/>
        </p:blipFill>
        <p:spPr>
          <a:xfrm>
            <a:off x="3976713" y="1604551"/>
            <a:ext cx="1101895" cy="2102526"/>
          </a:xfrm>
          <a:prstGeom prst="rect">
            <a:avLst/>
          </a:prstGeom>
          <a:noFill/>
          <a:ln>
            <a:noFill/>
          </a:ln>
        </p:spPr>
      </p:pic>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341"/>
        <p:cNvGrpSpPr/>
        <p:nvPr/>
      </p:nvGrpSpPr>
      <p:grpSpPr>
        <a:xfrm>
          <a:off x="0" y="0"/>
          <a:ext cx="0" cy="0"/>
          <a:chOff x="0" y="0"/>
          <a:chExt cx="0" cy="0"/>
        </a:xfrm>
      </p:grpSpPr>
      <p:sp>
        <p:nvSpPr>
          <p:cNvPr id="1342" name="Google Shape;1342;p57"/>
          <p:cNvSpPr txBox="1">
            <a:spLocks noGrp="1"/>
          </p:cNvSpPr>
          <p:nvPr>
            <p:ph type="title"/>
          </p:nvPr>
        </p:nvSpPr>
        <p:spPr>
          <a:xfrm>
            <a:off x="2347938" y="540000"/>
            <a:ext cx="4448100" cy="1058700"/>
          </a:xfrm>
          <a:prstGeom prst="rect">
            <a:avLst/>
          </a:prstGeom>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7500"/>
              <a:t>Thanks!</a:t>
            </a:r>
            <a:endParaRPr sz="7500"/>
          </a:p>
        </p:txBody>
      </p:sp>
      <p:sp>
        <p:nvSpPr>
          <p:cNvPr id="1343" name="Google Shape;1343;p57"/>
          <p:cNvSpPr txBox="1">
            <a:spLocks noGrp="1"/>
          </p:cNvSpPr>
          <p:nvPr>
            <p:ph type="subTitle" idx="1"/>
          </p:nvPr>
        </p:nvSpPr>
        <p:spPr>
          <a:xfrm>
            <a:off x="2347900" y="1770662"/>
            <a:ext cx="4448100" cy="122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800" b="1">
                <a:latin typeface="DM Sans"/>
                <a:ea typeface="DM Sans"/>
                <a:cs typeface="DM Sans"/>
                <a:sym typeface="DM Sans"/>
              </a:rPr>
              <a:t>Do you have any questions?</a:t>
            </a:r>
            <a:endParaRPr sz="1800" b="1">
              <a:latin typeface="DM Sans"/>
              <a:ea typeface="DM Sans"/>
              <a:cs typeface="DM Sans"/>
              <a:sym typeface="DM Sans"/>
            </a:endParaRPr>
          </a:p>
          <a:p>
            <a:pPr marL="0" lvl="0" indent="0" algn="ctr" rtl="0">
              <a:spcBef>
                <a:spcPts val="0"/>
              </a:spcBef>
              <a:spcAft>
                <a:spcPts val="0"/>
              </a:spcAft>
              <a:buNone/>
            </a:pPr>
            <a:r>
              <a:rPr lang="en"/>
              <a:t>youremail@freepik.com</a:t>
            </a:r>
            <a:endParaRPr/>
          </a:p>
          <a:p>
            <a:pPr marL="0" lvl="0" indent="0" algn="ctr" rtl="0">
              <a:spcBef>
                <a:spcPts val="0"/>
              </a:spcBef>
              <a:spcAft>
                <a:spcPts val="0"/>
              </a:spcAft>
              <a:buNone/>
            </a:pPr>
            <a:r>
              <a:rPr lang="en"/>
              <a:t>+34 654 321 432</a:t>
            </a:r>
            <a:endParaRPr/>
          </a:p>
          <a:p>
            <a:pPr marL="0" lvl="0" indent="0" algn="ctr" rtl="0">
              <a:spcBef>
                <a:spcPts val="0"/>
              </a:spcBef>
              <a:spcAft>
                <a:spcPts val="0"/>
              </a:spcAft>
              <a:buNone/>
            </a:pPr>
            <a:r>
              <a:rPr lang="en"/>
              <a:t>yourwebsite.com</a:t>
            </a:r>
            <a:endParaRPr/>
          </a:p>
        </p:txBody>
      </p:sp>
      <p:sp>
        <p:nvSpPr>
          <p:cNvPr id="1344" name="Google Shape;1344;p57"/>
          <p:cNvSpPr txBox="1"/>
          <p:nvPr/>
        </p:nvSpPr>
        <p:spPr>
          <a:xfrm>
            <a:off x="2496150" y="4125850"/>
            <a:ext cx="4151700" cy="2604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200">
                <a:solidFill>
                  <a:schemeClr val="dk1"/>
                </a:solidFill>
                <a:latin typeface="Lato"/>
                <a:ea typeface="Lato"/>
                <a:cs typeface="Lato"/>
                <a:sym typeface="Lato"/>
              </a:rPr>
              <a:t>Please keep this slide for attribution</a:t>
            </a:r>
            <a:endParaRPr sz="1200">
              <a:solidFill>
                <a:schemeClr val="dk1"/>
              </a:solidFill>
              <a:latin typeface="Lato"/>
              <a:ea typeface="Lato"/>
              <a:cs typeface="Lato"/>
              <a:sym typeface="Lato"/>
            </a:endParaRPr>
          </a:p>
        </p:txBody>
      </p:sp>
      <p:grpSp>
        <p:nvGrpSpPr>
          <p:cNvPr id="1345" name="Google Shape;1345;p57"/>
          <p:cNvGrpSpPr/>
          <p:nvPr/>
        </p:nvGrpSpPr>
        <p:grpSpPr>
          <a:xfrm>
            <a:off x="3208750" y="3141250"/>
            <a:ext cx="388800" cy="388800"/>
            <a:chOff x="5951925" y="3513775"/>
            <a:chExt cx="388800" cy="388800"/>
          </a:xfrm>
        </p:grpSpPr>
        <p:sp>
          <p:nvSpPr>
            <p:cNvPr id="1346" name="Google Shape;1346;p57"/>
            <p:cNvSpPr/>
            <p:nvPr/>
          </p:nvSpPr>
          <p:spPr>
            <a:xfrm>
              <a:off x="5951925" y="3513775"/>
              <a:ext cx="388800" cy="3888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 name="Google Shape;1347;p57"/>
            <p:cNvSpPr/>
            <p:nvPr/>
          </p:nvSpPr>
          <p:spPr>
            <a:xfrm>
              <a:off x="6049230" y="3568348"/>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48" name="Google Shape;1348;p57"/>
          <p:cNvGrpSpPr/>
          <p:nvPr/>
        </p:nvGrpSpPr>
        <p:grpSpPr>
          <a:xfrm>
            <a:off x="3987942" y="3141250"/>
            <a:ext cx="388800" cy="388800"/>
            <a:chOff x="5160125" y="3431450"/>
            <a:chExt cx="388800" cy="388800"/>
          </a:xfrm>
        </p:grpSpPr>
        <p:sp>
          <p:nvSpPr>
            <p:cNvPr id="1349" name="Google Shape;1349;p57"/>
            <p:cNvSpPr/>
            <p:nvPr/>
          </p:nvSpPr>
          <p:spPr>
            <a:xfrm>
              <a:off x="5160125" y="3431450"/>
              <a:ext cx="388800" cy="3888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350" name="Google Shape;1350;p57"/>
            <p:cNvGrpSpPr/>
            <p:nvPr/>
          </p:nvGrpSpPr>
          <p:grpSpPr>
            <a:xfrm>
              <a:off x="5240232" y="3511546"/>
              <a:ext cx="228595" cy="228595"/>
              <a:chOff x="3228807" y="3115646"/>
              <a:chExt cx="228595" cy="228595"/>
            </a:xfrm>
          </p:grpSpPr>
          <p:sp>
            <p:nvSpPr>
              <p:cNvPr id="1351" name="Google Shape;1351;p57"/>
              <p:cNvSpPr/>
              <p:nvPr/>
            </p:nvSpPr>
            <p:spPr>
              <a:xfrm>
                <a:off x="3228807" y="3115646"/>
                <a:ext cx="228595" cy="228595"/>
              </a:xfrm>
              <a:custGeom>
                <a:avLst/>
                <a:gdLst/>
                <a:ahLst/>
                <a:cxnLst/>
                <a:rect l="l" t="t" r="r" b="b"/>
                <a:pathLst>
                  <a:path w="8720" h="8720" extrusionOk="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 name="Google Shape;1352;p57"/>
              <p:cNvSpPr/>
              <p:nvPr/>
            </p:nvSpPr>
            <p:spPr>
              <a:xfrm>
                <a:off x="3262493" y="3169780"/>
                <a:ext cx="140408" cy="120274"/>
              </a:xfrm>
              <a:custGeom>
                <a:avLst/>
                <a:gdLst/>
                <a:ahLst/>
                <a:cxnLst/>
                <a:rect l="l" t="t" r="r" b="b"/>
                <a:pathLst>
                  <a:path w="5356" h="4588" extrusionOk="0">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chemeClr val="lt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 name="Google Shape;1353;p57"/>
              <p:cNvSpPr/>
              <p:nvPr/>
            </p:nvSpPr>
            <p:spPr>
              <a:xfrm>
                <a:off x="3389243" y="3144797"/>
                <a:ext cx="31065" cy="31039"/>
              </a:xfrm>
              <a:custGeom>
                <a:avLst/>
                <a:gdLst/>
                <a:ahLst/>
                <a:cxnLst/>
                <a:rect l="l" t="t" r="r" b="b"/>
                <a:pathLst>
                  <a:path w="1185" h="1184" extrusionOk="0">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354" name="Google Shape;1354;p57"/>
          <p:cNvGrpSpPr/>
          <p:nvPr/>
        </p:nvGrpSpPr>
        <p:grpSpPr>
          <a:xfrm>
            <a:off x="4767133" y="3141250"/>
            <a:ext cx="388800" cy="388800"/>
            <a:chOff x="5136100" y="3977600"/>
            <a:chExt cx="388800" cy="388800"/>
          </a:xfrm>
        </p:grpSpPr>
        <p:sp>
          <p:nvSpPr>
            <p:cNvPr id="1355" name="Google Shape;1355;p57"/>
            <p:cNvSpPr/>
            <p:nvPr/>
          </p:nvSpPr>
          <p:spPr>
            <a:xfrm>
              <a:off x="5136100" y="3977600"/>
              <a:ext cx="388800" cy="3888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356" name="Google Shape;1356;p57"/>
            <p:cNvGrpSpPr/>
            <p:nvPr/>
          </p:nvGrpSpPr>
          <p:grpSpPr>
            <a:xfrm>
              <a:off x="5221293" y="4078441"/>
              <a:ext cx="218397" cy="187123"/>
              <a:chOff x="3209868" y="3682541"/>
              <a:chExt cx="218397" cy="187123"/>
            </a:xfrm>
          </p:grpSpPr>
          <p:sp>
            <p:nvSpPr>
              <p:cNvPr id="1357" name="Google Shape;1357;p57"/>
              <p:cNvSpPr/>
              <p:nvPr/>
            </p:nvSpPr>
            <p:spPr>
              <a:xfrm>
                <a:off x="3225780" y="3752325"/>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 name="Google Shape;1358;p57"/>
              <p:cNvSpPr/>
              <p:nvPr/>
            </p:nvSpPr>
            <p:spPr>
              <a:xfrm>
                <a:off x="3209868" y="3682541"/>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 name="Google Shape;1359;p57"/>
              <p:cNvSpPr/>
              <p:nvPr/>
            </p:nvSpPr>
            <p:spPr>
              <a:xfrm>
                <a:off x="3303351" y="3752299"/>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360" name="Google Shape;1360;p57"/>
          <p:cNvGrpSpPr/>
          <p:nvPr/>
        </p:nvGrpSpPr>
        <p:grpSpPr>
          <a:xfrm>
            <a:off x="5546325" y="3141238"/>
            <a:ext cx="388800" cy="388800"/>
            <a:chOff x="5679750" y="3977613"/>
            <a:chExt cx="388800" cy="388800"/>
          </a:xfrm>
        </p:grpSpPr>
        <p:sp>
          <p:nvSpPr>
            <p:cNvPr id="1361" name="Google Shape;1361;p57"/>
            <p:cNvSpPr/>
            <p:nvPr/>
          </p:nvSpPr>
          <p:spPr>
            <a:xfrm>
              <a:off x="5679750" y="3977613"/>
              <a:ext cx="388800" cy="3888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 name="Google Shape;1362;p57"/>
            <p:cNvSpPr/>
            <p:nvPr/>
          </p:nvSpPr>
          <p:spPr>
            <a:xfrm>
              <a:off x="5772277" y="4078293"/>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366"/>
        <p:cNvGrpSpPr/>
        <p:nvPr/>
      </p:nvGrpSpPr>
      <p:grpSpPr>
        <a:xfrm>
          <a:off x="0" y="0"/>
          <a:ext cx="0" cy="0"/>
          <a:chOff x="0" y="0"/>
          <a:chExt cx="0" cy="0"/>
        </a:xfrm>
      </p:grpSpPr>
      <p:sp>
        <p:nvSpPr>
          <p:cNvPr id="1367" name="Google Shape;1367;p58"/>
          <p:cNvSpPr txBox="1">
            <a:spLocks noGrp="1"/>
          </p:cNvSpPr>
          <p:nvPr>
            <p:ph type="body" idx="4294967295"/>
          </p:nvPr>
        </p:nvSpPr>
        <p:spPr>
          <a:xfrm>
            <a:off x="720000" y="1315575"/>
            <a:ext cx="6600300" cy="1075200"/>
          </a:xfrm>
          <a:prstGeom prst="rect">
            <a:avLst/>
          </a:prstGeom>
        </p:spPr>
        <p:txBody>
          <a:bodyPr spcFirstLastPara="1" wrap="square" lIns="91425" tIns="91425" rIns="91425" bIns="91425" anchor="t" anchorCtr="0">
            <a:noAutofit/>
          </a:bodyPr>
          <a:lstStyle/>
          <a:p>
            <a:pPr marL="0" marR="0" lvl="0" indent="0" algn="l" rtl="0">
              <a:lnSpc>
                <a:spcPct val="115000"/>
              </a:lnSpc>
              <a:spcBef>
                <a:spcPts val="0"/>
              </a:spcBef>
              <a:spcAft>
                <a:spcPts val="0"/>
              </a:spcAft>
              <a:buNone/>
            </a:pPr>
            <a:r>
              <a:rPr lang="en" sz="1200"/>
              <a:t>Here’s an assortment of alternative resources whose style fits the one of this template:</a:t>
            </a:r>
            <a:endParaRPr sz="1200"/>
          </a:p>
          <a:p>
            <a:pPr marL="0" lvl="0" indent="0" algn="l" rtl="0">
              <a:spcBef>
                <a:spcPts val="0"/>
              </a:spcBef>
              <a:spcAft>
                <a:spcPts val="0"/>
              </a:spcAft>
              <a:buNone/>
            </a:pPr>
            <a:r>
              <a:rPr lang="en" sz="2000" b="1">
                <a:latin typeface="DM Sans"/>
                <a:ea typeface="DM Sans"/>
                <a:cs typeface="DM Sans"/>
                <a:sym typeface="DM Sans"/>
              </a:rPr>
              <a:t>Vectors</a:t>
            </a:r>
            <a:endParaRPr sz="2000" b="1">
              <a:latin typeface="DM Sans"/>
              <a:ea typeface="DM Sans"/>
              <a:cs typeface="DM Sans"/>
              <a:sym typeface="DM Sans"/>
            </a:endParaRPr>
          </a:p>
          <a:p>
            <a:pPr marL="241300" lvl="0" indent="-215900" algn="l" rtl="0">
              <a:spcBef>
                <a:spcPts val="300"/>
              </a:spcBef>
              <a:spcAft>
                <a:spcPts val="0"/>
              </a:spcAft>
              <a:buSzPts val="1400"/>
              <a:buFont typeface="Anaheim"/>
              <a:buChar char="●"/>
            </a:pPr>
            <a:r>
              <a:rPr lang="en" u="sng">
                <a:hlinkClick r:id="rId3"/>
              </a:rPr>
              <a:t>Flat geometric background</a:t>
            </a:r>
            <a:endParaRPr/>
          </a:p>
        </p:txBody>
      </p:sp>
      <p:sp>
        <p:nvSpPr>
          <p:cNvPr id="1368" name="Google Shape;1368;p5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Alternative resources</a:t>
            </a:r>
            <a:endParaRPr/>
          </a:p>
        </p:txBody>
      </p:sp>
      <p:sp>
        <p:nvSpPr>
          <p:cNvPr id="1369" name="Google Shape;1369;p58"/>
          <p:cNvSpPr/>
          <p:nvPr/>
        </p:nvSpPr>
        <p:spPr>
          <a:xfrm>
            <a:off x="1109202" y="2493550"/>
            <a:ext cx="1284581" cy="1267980"/>
          </a:xfrm>
          <a:custGeom>
            <a:avLst/>
            <a:gdLst/>
            <a:ahLst/>
            <a:cxnLst/>
            <a:rect l="l" t="t" r="r" b="b"/>
            <a:pathLst>
              <a:path w="77071" h="76075" extrusionOk="0">
                <a:moveTo>
                  <a:pt x="65919" y="0"/>
                </a:moveTo>
                <a:cubicBezTo>
                  <a:pt x="63322" y="0"/>
                  <a:pt x="60726" y="995"/>
                  <a:pt x="58745" y="2983"/>
                </a:cubicBezTo>
                <a:lnTo>
                  <a:pt x="1" y="61712"/>
                </a:lnTo>
                <a:lnTo>
                  <a:pt x="14364" y="76075"/>
                </a:lnTo>
                <a:lnTo>
                  <a:pt x="73093" y="17332"/>
                </a:lnTo>
                <a:cubicBezTo>
                  <a:pt x="77070" y="13369"/>
                  <a:pt x="77070" y="6946"/>
                  <a:pt x="73093" y="2983"/>
                </a:cubicBezTo>
                <a:cubicBezTo>
                  <a:pt x="71112" y="995"/>
                  <a:pt x="68515" y="0"/>
                  <a:pt x="659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58"/>
          <p:cNvSpPr/>
          <p:nvPr/>
        </p:nvSpPr>
        <p:spPr>
          <a:xfrm>
            <a:off x="1091950" y="3025042"/>
            <a:ext cx="1205260" cy="1195810"/>
          </a:xfrm>
          <a:custGeom>
            <a:avLst/>
            <a:gdLst/>
            <a:ahLst/>
            <a:cxnLst/>
            <a:rect l="l" t="t" r="r" b="b"/>
            <a:pathLst>
              <a:path w="72312" h="71745" extrusionOk="0">
                <a:moveTo>
                  <a:pt x="65918" y="0"/>
                </a:moveTo>
                <a:cubicBezTo>
                  <a:pt x="64425" y="0"/>
                  <a:pt x="62931" y="567"/>
                  <a:pt x="61791" y="1700"/>
                </a:cubicBezTo>
                <a:lnTo>
                  <a:pt x="0" y="63505"/>
                </a:lnTo>
                <a:lnTo>
                  <a:pt x="8240" y="71745"/>
                </a:lnTo>
                <a:lnTo>
                  <a:pt x="70045" y="9954"/>
                </a:lnTo>
                <a:cubicBezTo>
                  <a:pt x="72312" y="7673"/>
                  <a:pt x="72312" y="3981"/>
                  <a:pt x="70045" y="1700"/>
                </a:cubicBezTo>
                <a:cubicBezTo>
                  <a:pt x="68905" y="567"/>
                  <a:pt x="67411" y="0"/>
                  <a:pt x="65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58"/>
          <p:cNvSpPr/>
          <p:nvPr/>
        </p:nvSpPr>
        <p:spPr>
          <a:xfrm>
            <a:off x="2808075" y="3073975"/>
            <a:ext cx="977100" cy="977075"/>
          </a:xfrm>
          <a:custGeom>
            <a:avLst/>
            <a:gdLst/>
            <a:ahLst/>
            <a:cxnLst/>
            <a:rect l="l" t="t" r="r" b="b"/>
            <a:pathLst>
              <a:path w="39084" h="39083" extrusionOk="0">
                <a:moveTo>
                  <a:pt x="1" y="1"/>
                </a:moveTo>
                <a:lnTo>
                  <a:pt x="1" y="39083"/>
                </a:lnTo>
                <a:lnTo>
                  <a:pt x="39083" y="39083"/>
                </a:lnTo>
                <a:lnTo>
                  <a:pt x="3908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2" name="Google Shape;1372;p58"/>
          <p:cNvGrpSpPr/>
          <p:nvPr/>
        </p:nvGrpSpPr>
        <p:grpSpPr>
          <a:xfrm>
            <a:off x="4180210" y="2546148"/>
            <a:ext cx="660729" cy="687993"/>
            <a:chOff x="2791450" y="3461775"/>
            <a:chExt cx="317475" cy="330575"/>
          </a:xfrm>
        </p:grpSpPr>
        <p:sp>
          <p:nvSpPr>
            <p:cNvPr id="1373" name="Google Shape;1373;p58"/>
            <p:cNvSpPr/>
            <p:nvPr/>
          </p:nvSpPr>
          <p:spPr>
            <a:xfrm>
              <a:off x="3088625" y="3461775"/>
              <a:ext cx="20300" cy="19900"/>
            </a:xfrm>
            <a:custGeom>
              <a:avLst/>
              <a:gdLst/>
              <a:ahLst/>
              <a:cxnLst/>
              <a:rect l="l" t="t" r="r" b="b"/>
              <a:pathLst>
                <a:path w="812" h="796" extrusionOk="0">
                  <a:moveTo>
                    <a:pt x="1" y="0"/>
                  </a:moveTo>
                  <a:lnTo>
                    <a:pt x="1" y="796"/>
                  </a:lnTo>
                  <a:lnTo>
                    <a:pt x="811" y="796"/>
                  </a:lnTo>
                  <a:lnTo>
                    <a:pt x="8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58"/>
            <p:cNvSpPr/>
            <p:nvPr/>
          </p:nvSpPr>
          <p:spPr>
            <a:xfrm>
              <a:off x="3088625" y="3513550"/>
              <a:ext cx="20300" cy="19900"/>
            </a:xfrm>
            <a:custGeom>
              <a:avLst/>
              <a:gdLst/>
              <a:ahLst/>
              <a:cxnLst/>
              <a:rect l="l" t="t" r="r" b="b"/>
              <a:pathLst>
                <a:path w="812" h="796" extrusionOk="0">
                  <a:moveTo>
                    <a:pt x="1" y="0"/>
                  </a:moveTo>
                  <a:lnTo>
                    <a:pt x="1" y="796"/>
                  </a:lnTo>
                  <a:lnTo>
                    <a:pt x="811" y="796"/>
                  </a:lnTo>
                  <a:lnTo>
                    <a:pt x="8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58"/>
            <p:cNvSpPr/>
            <p:nvPr/>
          </p:nvSpPr>
          <p:spPr>
            <a:xfrm>
              <a:off x="3088625" y="3565325"/>
              <a:ext cx="20300" cy="19925"/>
            </a:xfrm>
            <a:custGeom>
              <a:avLst/>
              <a:gdLst/>
              <a:ahLst/>
              <a:cxnLst/>
              <a:rect l="l" t="t" r="r" b="b"/>
              <a:pathLst>
                <a:path w="812" h="797" extrusionOk="0">
                  <a:moveTo>
                    <a:pt x="1" y="1"/>
                  </a:moveTo>
                  <a:lnTo>
                    <a:pt x="1" y="796"/>
                  </a:lnTo>
                  <a:lnTo>
                    <a:pt x="811" y="796"/>
                  </a:lnTo>
                  <a:lnTo>
                    <a:pt x="8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58"/>
            <p:cNvSpPr/>
            <p:nvPr/>
          </p:nvSpPr>
          <p:spPr>
            <a:xfrm>
              <a:off x="3088625" y="3617100"/>
              <a:ext cx="20300" cy="19925"/>
            </a:xfrm>
            <a:custGeom>
              <a:avLst/>
              <a:gdLst/>
              <a:ahLst/>
              <a:cxnLst/>
              <a:rect l="l" t="t" r="r" b="b"/>
              <a:pathLst>
                <a:path w="812" h="797" extrusionOk="0">
                  <a:moveTo>
                    <a:pt x="1" y="1"/>
                  </a:moveTo>
                  <a:lnTo>
                    <a:pt x="1" y="796"/>
                  </a:lnTo>
                  <a:lnTo>
                    <a:pt x="811" y="796"/>
                  </a:lnTo>
                  <a:lnTo>
                    <a:pt x="8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58"/>
            <p:cNvSpPr/>
            <p:nvPr/>
          </p:nvSpPr>
          <p:spPr>
            <a:xfrm>
              <a:off x="3088625" y="3668875"/>
              <a:ext cx="20300" cy="19925"/>
            </a:xfrm>
            <a:custGeom>
              <a:avLst/>
              <a:gdLst/>
              <a:ahLst/>
              <a:cxnLst/>
              <a:rect l="l" t="t" r="r" b="b"/>
              <a:pathLst>
                <a:path w="812" h="797" extrusionOk="0">
                  <a:moveTo>
                    <a:pt x="1" y="1"/>
                  </a:moveTo>
                  <a:lnTo>
                    <a:pt x="1" y="796"/>
                  </a:lnTo>
                  <a:lnTo>
                    <a:pt x="811" y="796"/>
                  </a:lnTo>
                  <a:lnTo>
                    <a:pt x="8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58"/>
            <p:cNvSpPr/>
            <p:nvPr/>
          </p:nvSpPr>
          <p:spPr>
            <a:xfrm>
              <a:off x="3088625" y="3720675"/>
              <a:ext cx="20300" cy="19900"/>
            </a:xfrm>
            <a:custGeom>
              <a:avLst/>
              <a:gdLst/>
              <a:ahLst/>
              <a:cxnLst/>
              <a:rect l="l" t="t" r="r" b="b"/>
              <a:pathLst>
                <a:path w="812" h="796" extrusionOk="0">
                  <a:moveTo>
                    <a:pt x="1" y="0"/>
                  </a:moveTo>
                  <a:lnTo>
                    <a:pt x="1" y="796"/>
                  </a:lnTo>
                  <a:lnTo>
                    <a:pt x="811" y="796"/>
                  </a:lnTo>
                  <a:lnTo>
                    <a:pt x="8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58"/>
            <p:cNvSpPr/>
            <p:nvPr/>
          </p:nvSpPr>
          <p:spPr>
            <a:xfrm>
              <a:off x="3088625" y="3772450"/>
              <a:ext cx="20300" cy="19900"/>
            </a:xfrm>
            <a:custGeom>
              <a:avLst/>
              <a:gdLst/>
              <a:ahLst/>
              <a:cxnLst/>
              <a:rect l="l" t="t" r="r" b="b"/>
              <a:pathLst>
                <a:path w="812" h="796" extrusionOk="0">
                  <a:moveTo>
                    <a:pt x="1" y="0"/>
                  </a:moveTo>
                  <a:lnTo>
                    <a:pt x="1" y="796"/>
                  </a:lnTo>
                  <a:lnTo>
                    <a:pt x="811" y="796"/>
                  </a:lnTo>
                  <a:lnTo>
                    <a:pt x="8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58"/>
            <p:cNvSpPr/>
            <p:nvPr/>
          </p:nvSpPr>
          <p:spPr>
            <a:xfrm>
              <a:off x="3039100" y="3461775"/>
              <a:ext cx="20300" cy="19900"/>
            </a:xfrm>
            <a:custGeom>
              <a:avLst/>
              <a:gdLst/>
              <a:ahLst/>
              <a:cxnLst/>
              <a:rect l="l" t="t" r="r" b="b"/>
              <a:pathLst>
                <a:path w="812" h="796" extrusionOk="0">
                  <a:moveTo>
                    <a:pt x="1" y="0"/>
                  </a:moveTo>
                  <a:lnTo>
                    <a:pt x="1" y="796"/>
                  </a:lnTo>
                  <a:lnTo>
                    <a:pt x="811" y="796"/>
                  </a:lnTo>
                  <a:lnTo>
                    <a:pt x="8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58"/>
            <p:cNvSpPr/>
            <p:nvPr/>
          </p:nvSpPr>
          <p:spPr>
            <a:xfrm>
              <a:off x="3039100" y="3513550"/>
              <a:ext cx="20300" cy="19900"/>
            </a:xfrm>
            <a:custGeom>
              <a:avLst/>
              <a:gdLst/>
              <a:ahLst/>
              <a:cxnLst/>
              <a:rect l="l" t="t" r="r" b="b"/>
              <a:pathLst>
                <a:path w="812" h="796" extrusionOk="0">
                  <a:moveTo>
                    <a:pt x="1" y="0"/>
                  </a:moveTo>
                  <a:lnTo>
                    <a:pt x="1" y="796"/>
                  </a:lnTo>
                  <a:lnTo>
                    <a:pt x="811" y="796"/>
                  </a:lnTo>
                  <a:lnTo>
                    <a:pt x="8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58"/>
            <p:cNvSpPr/>
            <p:nvPr/>
          </p:nvSpPr>
          <p:spPr>
            <a:xfrm>
              <a:off x="3039100" y="3565325"/>
              <a:ext cx="20300" cy="19925"/>
            </a:xfrm>
            <a:custGeom>
              <a:avLst/>
              <a:gdLst/>
              <a:ahLst/>
              <a:cxnLst/>
              <a:rect l="l" t="t" r="r" b="b"/>
              <a:pathLst>
                <a:path w="812" h="797" extrusionOk="0">
                  <a:moveTo>
                    <a:pt x="1" y="1"/>
                  </a:moveTo>
                  <a:lnTo>
                    <a:pt x="1" y="796"/>
                  </a:lnTo>
                  <a:lnTo>
                    <a:pt x="811" y="796"/>
                  </a:lnTo>
                  <a:lnTo>
                    <a:pt x="8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58"/>
            <p:cNvSpPr/>
            <p:nvPr/>
          </p:nvSpPr>
          <p:spPr>
            <a:xfrm>
              <a:off x="3039100" y="3617100"/>
              <a:ext cx="20300" cy="19925"/>
            </a:xfrm>
            <a:custGeom>
              <a:avLst/>
              <a:gdLst/>
              <a:ahLst/>
              <a:cxnLst/>
              <a:rect l="l" t="t" r="r" b="b"/>
              <a:pathLst>
                <a:path w="812" h="797" extrusionOk="0">
                  <a:moveTo>
                    <a:pt x="1" y="1"/>
                  </a:moveTo>
                  <a:lnTo>
                    <a:pt x="1" y="796"/>
                  </a:lnTo>
                  <a:lnTo>
                    <a:pt x="811" y="796"/>
                  </a:lnTo>
                  <a:lnTo>
                    <a:pt x="8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58"/>
            <p:cNvSpPr/>
            <p:nvPr/>
          </p:nvSpPr>
          <p:spPr>
            <a:xfrm>
              <a:off x="3039100" y="3668875"/>
              <a:ext cx="20300" cy="19925"/>
            </a:xfrm>
            <a:custGeom>
              <a:avLst/>
              <a:gdLst/>
              <a:ahLst/>
              <a:cxnLst/>
              <a:rect l="l" t="t" r="r" b="b"/>
              <a:pathLst>
                <a:path w="812" h="797" extrusionOk="0">
                  <a:moveTo>
                    <a:pt x="1" y="1"/>
                  </a:moveTo>
                  <a:lnTo>
                    <a:pt x="1" y="796"/>
                  </a:lnTo>
                  <a:lnTo>
                    <a:pt x="811" y="796"/>
                  </a:lnTo>
                  <a:lnTo>
                    <a:pt x="8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58"/>
            <p:cNvSpPr/>
            <p:nvPr/>
          </p:nvSpPr>
          <p:spPr>
            <a:xfrm>
              <a:off x="3039100" y="3720675"/>
              <a:ext cx="20300" cy="19900"/>
            </a:xfrm>
            <a:custGeom>
              <a:avLst/>
              <a:gdLst/>
              <a:ahLst/>
              <a:cxnLst/>
              <a:rect l="l" t="t" r="r" b="b"/>
              <a:pathLst>
                <a:path w="812" h="796" extrusionOk="0">
                  <a:moveTo>
                    <a:pt x="1" y="0"/>
                  </a:moveTo>
                  <a:lnTo>
                    <a:pt x="1" y="796"/>
                  </a:lnTo>
                  <a:lnTo>
                    <a:pt x="811" y="796"/>
                  </a:lnTo>
                  <a:lnTo>
                    <a:pt x="8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58"/>
            <p:cNvSpPr/>
            <p:nvPr/>
          </p:nvSpPr>
          <p:spPr>
            <a:xfrm>
              <a:off x="3039100" y="3772450"/>
              <a:ext cx="20300" cy="19900"/>
            </a:xfrm>
            <a:custGeom>
              <a:avLst/>
              <a:gdLst/>
              <a:ahLst/>
              <a:cxnLst/>
              <a:rect l="l" t="t" r="r" b="b"/>
              <a:pathLst>
                <a:path w="812" h="796" extrusionOk="0">
                  <a:moveTo>
                    <a:pt x="1" y="0"/>
                  </a:moveTo>
                  <a:lnTo>
                    <a:pt x="1" y="796"/>
                  </a:lnTo>
                  <a:lnTo>
                    <a:pt x="811" y="796"/>
                  </a:lnTo>
                  <a:lnTo>
                    <a:pt x="8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58"/>
            <p:cNvSpPr/>
            <p:nvPr/>
          </p:nvSpPr>
          <p:spPr>
            <a:xfrm>
              <a:off x="2989575" y="3461775"/>
              <a:ext cx="20300" cy="19900"/>
            </a:xfrm>
            <a:custGeom>
              <a:avLst/>
              <a:gdLst/>
              <a:ahLst/>
              <a:cxnLst/>
              <a:rect l="l" t="t" r="r" b="b"/>
              <a:pathLst>
                <a:path w="812" h="796" extrusionOk="0">
                  <a:moveTo>
                    <a:pt x="1" y="0"/>
                  </a:moveTo>
                  <a:lnTo>
                    <a:pt x="1" y="796"/>
                  </a:lnTo>
                  <a:lnTo>
                    <a:pt x="811" y="796"/>
                  </a:lnTo>
                  <a:lnTo>
                    <a:pt x="8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58"/>
            <p:cNvSpPr/>
            <p:nvPr/>
          </p:nvSpPr>
          <p:spPr>
            <a:xfrm>
              <a:off x="2989575" y="3513550"/>
              <a:ext cx="20300" cy="19900"/>
            </a:xfrm>
            <a:custGeom>
              <a:avLst/>
              <a:gdLst/>
              <a:ahLst/>
              <a:cxnLst/>
              <a:rect l="l" t="t" r="r" b="b"/>
              <a:pathLst>
                <a:path w="812" h="796" extrusionOk="0">
                  <a:moveTo>
                    <a:pt x="1" y="0"/>
                  </a:moveTo>
                  <a:lnTo>
                    <a:pt x="1" y="796"/>
                  </a:lnTo>
                  <a:lnTo>
                    <a:pt x="811" y="796"/>
                  </a:lnTo>
                  <a:lnTo>
                    <a:pt x="8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58"/>
            <p:cNvSpPr/>
            <p:nvPr/>
          </p:nvSpPr>
          <p:spPr>
            <a:xfrm>
              <a:off x="2989575" y="3565325"/>
              <a:ext cx="20300" cy="19925"/>
            </a:xfrm>
            <a:custGeom>
              <a:avLst/>
              <a:gdLst/>
              <a:ahLst/>
              <a:cxnLst/>
              <a:rect l="l" t="t" r="r" b="b"/>
              <a:pathLst>
                <a:path w="812" h="797" extrusionOk="0">
                  <a:moveTo>
                    <a:pt x="1" y="1"/>
                  </a:moveTo>
                  <a:lnTo>
                    <a:pt x="1" y="796"/>
                  </a:lnTo>
                  <a:lnTo>
                    <a:pt x="811" y="796"/>
                  </a:lnTo>
                  <a:lnTo>
                    <a:pt x="8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58"/>
            <p:cNvSpPr/>
            <p:nvPr/>
          </p:nvSpPr>
          <p:spPr>
            <a:xfrm>
              <a:off x="2989575" y="3617100"/>
              <a:ext cx="20300" cy="19925"/>
            </a:xfrm>
            <a:custGeom>
              <a:avLst/>
              <a:gdLst/>
              <a:ahLst/>
              <a:cxnLst/>
              <a:rect l="l" t="t" r="r" b="b"/>
              <a:pathLst>
                <a:path w="812" h="797" extrusionOk="0">
                  <a:moveTo>
                    <a:pt x="1" y="1"/>
                  </a:moveTo>
                  <a:lnTo>
                    <a:pt x="1" y="796"/>
                  </a:lnTo>
                  <a:lnTo>
                    <a:pt x="811" y="796"/>
                  </a:lnTo>
                  <a:lnTo>
                    <a:pt x="8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58"/>
            <p:cNvSpPr/>
            <p:nvPr/>
          </p:nvSpPr>
          <p:spPr>
            <a:xfrm>
              <a:off x="2989575" y="3668875"/>
              <a:ext cx="20300" cy="19925"/>
            </a:xfrm>
            <a:custGeom>
              <a:avLst/>
              <a:gdLst/>
              <a:ahLst/>
              <a:cxnLst/>
              <a:rect l="l" t="t" r="r" b="b"/>
              <a:pathLst>
                <a:path w="812" h="797" extrusionOk="0">
                  <a:moveTo>
                    <a:pt x="1" y="1"/>
                  </a:moveTo>
                  <a:lnTo>
                    <a:pt x="1" y="796"/>
                  </a:lnTo>
                  <a:lnTo>
                    <a:pt x="811" y="796"/>
                  </a:lnTo>
                  <a:lnTo>
                    <a:pt x="8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58"/>
            <p:cNvSpPr/>
            <p:nvPr/>
          </p:nvSpPr>
          <p:spPr>
            <a:xfrm>
              <a:off x="2989575" y="3720675"/>
              <a:ext cx="20300" cy="19900"/>
            </a:xfrm>
            <a:custGeom>
              <a:avLst/>
              <a:gdLst/>
              <a:ahLst/>
              <a:cxnLst/>
              <a:rect l="l" t="t" r="r" b="b"/>
              <a:pathLst>
                <a:path w="812" h="796" extrusionOk="0">
                  <a:moveTo>
                    <a:pt x="1" y="0"/>
                  </a:moveTo>
                  <a:lnTo>
                    <a:pt x="1" y="796"/>
                  </a:lnTo>
                  <a:lnTo>
                    <a:pt x="811" y="796"/>
                  </a:lnTo>
                  <a:lnTo>
                    <a:pt x="8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58"/>
            <p:cNvSpPr/>
            <p:nvPr/>
          </p:nvSpPr>
          <p:spPr>
            <a:xfrm>
              <a:off x="2989575" y="3772450"/>
              <a:ext cx="20300" cy="19900"/>
            </a:xfrm>
            <a:custGeom>
              <a:avLst/>
              <a:gdLst/>
              <a:ahLst/>
              <a:cxnLst/>
              <a:rect l="l" t="t" r="r" b="b"/>
              <a:pathLst>
                <a:path w="812" h="796" extrusionOk="0">
                  <a:moveTo>
                    <a:pt x="1" y="0"/>
                  </a:moveTo>
                  <a:lnTo>
                    <a:pt x="1" y="796"/>
                  </a:lnTo>
                  <a:lnTo>
                    <a:pt x="811" y="796"/>
                  </a:lnTo>
                  <a:lnTo>
                    <a:pt x="8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58"/>
            <p:cNvSpPr/>
            <p:nvPr/>
          </p:nvSpPr>
          <p:spPr>
            <a:xfrm>
              <a:off x="2940050" y="3461775"/>
              <a:ext cx="20650" cy="19900"/>
            </a:xfrm>
            <a:custGeom>
              <a:avLst/>
              <a:gdLst/>
              <a:ahLst/>
              <a:cxnLst/>
              <a:rect l="l" t="t" r="r" b="b"/>
              <a:pathLst>
                <a:path w="826" h="796" extrusionOk="0">
                  <a:moveTo>
                    <a:pt x="0" y="0"/>
                  </a:moveTo>
                  <a:lnTo>
                    <a:pt x="0" y="796"/>
                  </a:lnTo>
                  <a:lnTo>
                    <a:pt x="826" y="796"/>
                  </a:lnTo>
                  <a:lnTo>
                    <a:pt x="8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58"/>
            <p:cNvSpPr/>
            <p:nvPr/>
          </p:nvSpPr>
          <p:spPr>
            <a:xfrm>
              <a:off x="2940050" y="3513550"/>
              <a:ext cx="20650" cy="19900"/>
            </a:xfrm>
            <a:custGeom>
              <a:avLst/>
              <a:gdLst/>
              <a:ahLst/>
              <a:cxnLst/>
              <a:rect l="l" t="t" r="r" b="b"/>
              <a:pathLst>
                <a:path w="826" h="796" extrusionOk="0">
                  <a:moveTo>
                    <a:pt x="0" y="0"/>
                  </a:moveTo>
                  <a:lnTo>
                    <a:pt x="0" y="796"/>
                  </a:lnTo>
                  <a:lnTo>
                    <a:pt x="826" y="796"/>
                  </a:lnTo>
                  <a:lnTo>
                    <a:pt x="8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58"/>
            <p:cNvSpPr/>
            <p:nvPr/>
          </p:nvSpPr>
          <p:spPr>
            <a:xfrm>
              <a:off x="2940050" y="3565325"/>
              <a:ext cx="20650" cy="19925"/>
            </a:xfrm>
            <a:custGeom>
              <a:avLst/>
              <a:gdLst/>
              <a:ahLst/>
              <a:cxnLst/>
              <a:rect l="l" t="t" r="r" b="b"/>
              <a:pathLst>
                <a:path w="826" h="797" extrusionOk="0">
                  <a:moveTo>
                    <a:pt x="0" y="1"/>
                  </a:moveTo>
                  <a:lnTo>
                    <a:pt x="0" y="796"/>
                  </a:lnTo>
                  <a:lnTo>
                    <a:pt x="826" y="796"/>
                  </a:lnTo>
                  <a:lnTo>
                    <a:pt x="8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58"/>
            <p:cNvSpPr/>
            <p:nvPr/>
          </p:nvSpPr>
          <p:spPr>
            <a:xfrm>
              <a:off x="2940050" y="3617100"/>
              <a:ext cx="20650" cy="19925"/>
            </a:xfrm>
            <a:custGeom>
              <a:avLst/>
              <a:gdLst/>
              <a:ahLst/>
              <a:cxnLst/>
              <a:rect l="l" t="t" r="r" b="b"/>
              <a:pathLst>
                <a:path w="826" h="797" extrusionOk="0">
                  <a:moveTo>
                    <a:pt x="0" y="1"/>
                  </a:moveTo>
                  <a:lnTo>
                    <a:pt x="0" y="796"/>
                  </a:lnTo>
                  <a:lnTo>
                    <a:pt x="826" y="796"/>
                  </a:lnTo>
                  <a:lnTo>
                    <a:pt x="8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58"/>
            <p:cNvSpPr/>
            <p:nvPr/>
          </p:nvSpPr>
          <p:spPr>
            <a:xfrm>
              <a:off x="2940050" y="3668875"/>
              <a:ext cx="20650" cy="19925"/>
            </a:xfrm>
            <a:custGeom>
              <a:avLst/>
              <a:gdLst/>
              <a:ahLst/>
              <a:cxnLst/>
              <a:rect l="l" t="t" r="r" b="b"/>
              <a:pathLst>
                <a:path w="826" h="797" extrusionOk="0">
                  <a:moveTo>
                    <a:pt x="0" y="1"/>
                  </a:moveTo>
                  <a:lnTo>
                    <a:pt x="0" y="796"/>
                  </a:lnTo>
                  <a:lnTo>
                    <a:pt x="826" y="796"/>
                  </a:lnTo>
                  <a:lnTo>
                    <a:pt x="8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58"/>
            <p:cNvSpPr/>
            <p:nvPr/>
          </p:nvSpPr>
          <p:spPr>
            <a:xfrm>
              <a:off x="2940050" y="3720675"/>
              <a:ext cx="20650" cy="19900"/>
            </a:xfrm>
            <a:custGeom>
              <a:avLst/>
              <a:gdLst/>
              <a:ahLst/>
              <a:cxnLst/>
              <a:rect l="l" t="t" r="r" b="b"/>
              <a:pathLst>
                <a:path w="826" h="796" extrusionOk="0">
                  <a:moveTo>
                    <a:pt x="0" y="0"/>
                  </a:moveTo>
                  <a:lnTo>
                    <a:pt x="0" y="796"/>
                  </a:lnTo>
                  <a:lnTo>
                    <a:pt x="826" y="796"/>
                  </a:lnTo>
                  <a:lnTo>
                    <a:pt x="8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58"/>
            <p:cNvSpPr/>
            <p:nvPr/>
          </p:nvSpPr>
          <p:spPr>
            <a:xfrm>
              <a:off x="2940050" y="3772450"/>
              <a:ext cx="20650" cy="19900"/>
            </a:xfrm>
            <a:custGeom>
              <a:avLst/>
              <a:gdLst/>
              <a:ahLst/>
              <a:cxnLst/>
              <a:rect l="l" t="t" r="r" b="b"/>
              <a:pathLst>
                <a:path w="826" h="796" extrusionOk="0">
                  <a:moveTo>
                    <a:pt x="0" y="0"/>
                  </a:moveTo>
                  <a:lnTo>
                    <a:pt x="0" y="796"/>
                  </a:lnTo>
                  <a:lnTo>
                    <a:pt x="826" y="796"/>
                  </a:lnTo>
                  <a:lnTo>
                    <a:pt x="8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58"/>
            <p:cNvSpPr/>
            <p:nvPr/>
          </p:nvSpPr>
          <p:spPr>
            <a:xfrm>
              <a:off x="2890525" y="3461775"/>
              <a:ext cx="20650" cy="19900"/>
            </a:xfrm>
            <a:custGeom>
              <a:avLst/>
              <a:gdLst/>
              <a:ahLst/>
              <a:cxnLst/>
              <a:rect l="l" t="t" r="r" b="b"/>
              <a:pathLst>
                <a:path w="826" h="796" extrusionOk="0">
                  <a:moveTo>
                    <a:pt x="0" y="0"/>
                  </a:moveTo>
                  <a:lnTo>
                    <a:pt x="0" y="796"/>
                  </a:lnTo>
                  <a:lnTo>
                    <a:pt x="826" y="796"/>
                  </a:lnTo>
                  <a:lnTo>
                    <a:pt x="8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58"/>
            <p:cNvSpPr/>
            <p:nvPr/>
          </p:nvSpPr>
          <p:spPr>
            <a:xfrm>
              <a:off x="2890525" y="3513550"/>
              <a:ext cx="20650" cy="19900"/>
            </a:xfrm>
            <a:custGeom>
              <a:avLst/>
              <a:gdLst/>
              <a:ahLst/>
              <a:cxnLst/>
              <a:rect l="l" t="t" r="r" b="b"/>
              <a:pathLst>
                <a:path w="826" h="796" extrusionOk="0">
                  <a:moveTo>
                    <a:pt x="0" y="0"/>
                  </a:moveTo>
                  <a:lnTo>
                    <a:pt x="0" y="796"/>
                  </a:lnTo>
                  <a:lnTo>
                    <a:pt x="826" y="796"/>
                  </a:lnTo>
                  <a:lnTo>
                    <a:pt x="8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58"/>
            <p:cNvSpPr/>
            <p:nvPr/>
          </p:nvSpPr>
          <p:spPr>
            <a:xfrm>
              <a:off x="2890525" y="3565325"/>
              <a:ext cx="20650" cy="19925"/>
            </a:xfrm>
            <a:custGeom>
              <a:avLst/>
              <a:gdLst/>
              <a:ahLst/>
              <a:cxnLst/>
              <a:rect l="l" t="t" r="r" b="b"/>
              <a:pathLst>
                <a:path w="826" h="797" extrusionOk="0">
                  <a:moveTo>
                    <a:pt x="0" y="1"/>
                  </a:moveTo>
                  <a:lnTo>
                    <a:pt x="0" y="796"/>
                  </a:lnTo>
                  <a:lnTo>
                    <a:pt x="826" y="796"/>
                  </a:lnTo>
                  <a:lnTo>
                    <a:pt x="8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58"/>
            <p:cNvSpPr/>
            <p:nvPr/>
          </p:nvSpPr>
          <p:spPr>
            <a:xfrm>
              <a:off x="2890525" y="3617100"/>
              <a:ext cx="20650" cy="19925"/>
            </a:xfrm>
            <a:custGeom>
              <a:avLst/>
              <a:gdLst/>
              <a:ahLst/>
              <a:cxnLst/>
              <a:rect l="l" t="t" r="r" b="b"/>
              <a:pathLst>
                <a:path w="826" h="797" extrusionOk="0">
                  <a:moveTo>
                    <a:pt x="0" y="1"/>
                  </a:moveTo>
                  <a:lnTo>
                    <a:pt x="0" y="796"/>
                  </a:lnTo>
                  <a:lnTo>
                    <a:pt x="826" y="796"/>
                  </a:lnTo>
                  <a:lnTo>
                    <a:pt x="8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58"/>
            <p:cNvSpPr/>
            <p:nvPr/>
          </p:nvSpPr>
          <p:spPr>
            <a:xfrm>
              <a:off x="2890525" y="3668875"/>
              <a:ext cx="20650" cy="19925"/>
            </a:xfrm>
            <a:custGeom>
              <a:avLst/>
              <a:gdLst/>
              <a:ahLst/>
              <a:cxnLst/>
              <a:rect l="l" t="t" r="r" b="b"/>
              <a:pathLst>
                <a:path w="826" h="797" extrusionOk="0">
                  <a:moveTo>
                    <a:pt x="0" y="1"/>
                  </a:moveTo>
                  <a:lnTo>
                    <a:pt x="0" y="796"/>
                  </a:lnTo>
                  <a:lnTo>
                    <a:pt x="826" y="796"/>
                  </a:lnTo>
                  <a:lnTo>
                    <a:pt x="8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58"/>
            <p:cNvSpPr/>
            <p:nvPr/>
          </p:nvSpPr>
          <p:spPr>
            <a:xfrm>
              <a:off x="2890525" y="3720675"/>
              <a:ext cx="20650" cy="19900"/>
            </a:xfrm>
            <a:custGeom>
              <a:avLst/>
              <a:gdLst/>
              <a:ahLst/>
              <a:cxnLst/>
              <a:rect l="l" t="t" r="r" b="b"/>
              <a:pathLst>
                <a:path w="826" h="796" extrusionOk="0">
                  <a:moveTo>
                    <a:pt x="0" y="0"/>
                  </a:moveTo>
                  <a:lnTo>
                    <a:pt x="0" y="796"/>
                  </a:lnTo>
                  <a:lnTo>
                    <a:pt x="826" y="796"/>
                  </a:lnTo>
                  <a:lnTo>
                    <a:pt x="8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58"/>
            <p:cNvSpPr/>
            <p:nvPr/>
          </p:nvSpPr>
          <p:spPr>
            <a:xfrm>
              <a:off x="2890525" y="3772450"/>
              <a:ext cx="20650" cy="19900"/>
            </a:xfrm>
            <a:custGeom>
              <a:avLst/>
              <a:gdLst/>
              <a:ahLst/>
              <a:cxnLst/>
              <a:rect l="l" t="t" r="r" b="b"/>
              <a:pathLst>
                <a:path w="826" h="796" extrusionOk="0">
                  <a:moveTo>
                    <a:pt x="0" y="0"/>
                  </a:moveTo>
                  <a:lnTo>
                    <a:pt x="0" y="796"/>
                  </a:lnTo>
                  <a:lnTo>
                    <a:pt x="826" y="796"/>
                  </a:lnTo>
                  <a:lnTo>
                    <a:pt x="8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58"/>
            <p:cNvSpPr/>
            <p:nvPr/>
          </p:nvSpPr>
          <p:spPr>
            <a:xfrm>
              <a:off x="2841000" y="3461775"/>
              <a:ext cx="20650" cy="19900"/>
            </a:xfrm>
            <a:custGeom>
              <a:avLst/>
              <a:gdLst/>
              <a:ahLst/>
              <a:cxnLst/>
              <a:rect l="l" t="t" r="r" b="b"/>
              <a:pathLst>
                <a:path w="826" h="796" extrusionOk="0">
                  <a:moveTo>
                    <a:pt x="0" y="0"/>
                  </a:moveTo>
                  <a:lnTo>
                    <a:pt x="0" y="796"/>
                  </a:lnTo>
                  <a:lnTo>
                    <a:pt x="826" y="796"/>
                  </a:lnTo>
                  <a:lnTo>
                    <a:pt x="8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58"/>
            <p:cNvSpPr/>
            <p:nvPr/>
          </p:nvSpPr>
          <p:spPr>
            <a:xfrm>
              <a:off x="2841000" y="3513550"/>
              <a:ext cx="20650" cy="19900"/>
            </a:xfrm>
            <a:custGeom>
              <a:avLst/>
              <a:gdLst/>
              <a:ahLst/>
              <a:cxnLst/>
              <a:rect l="l" t="t" r="r" b="b"/>
              <a:pathLst>
                <a:path w="826" h="796" extrusionOk="0">
                  <a:moveTo>
                    <a:pt x="0" y="0"/>
                  </a:moveTo>
                  <a:lnTo>
                    <a:pt x="0" y="796"/>
                  </a:lnTo>
                  <a:lnTo>
                    <a:pt x="826" y="796"/>
                  </a:lnTo>
                  <a:lnTo>
                    <a:pt x="8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58"/>
            <p:cNvSpPr/>
            <p:nvPr/>
          </p:nvSpPr>
          <p:spPr>
            <a:xfrm>
              <a:off x="2841000" y="3565325"/>
              <a:ext cx="20650" cy="19925"/>
            </a:xfrm>
            <a:custGeom>
              <a:avLst/>
              <a:gdLst/>
              <a:ahLst/>
              <a:cxnLst/>
              <a:rect l="l" t="t" r="r" b="b"/>
              <a:pathLst>
                <a:path w="826" h="797" extrusionOk="0">
                  <a:moveTo>
                    <a:pt x="0" y="1"/>
                  </a:moveTo>
                  <a:lnTo>
                    <a:pt x="0" y="796"/>
                  </a:lnTo>
                  <a:lnTo>
                    <a:pt x="826" y="796"/>
                  </a:lnTo>
                  <a:lnTo>
                    <a:pt x="8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58"/>
            <p:cNvSpPr/>
            <p:nvPr/>
          </p:nvSpPr>
          <p:spPr>
            <a:xfrm>
              <a:off x="2841000" y="3617100"/>
              <a:ext cx="20650" cy="19925"/>
            </a:xfrm>
            <a:custGeom>
              <a:avLst/>
              <a:gdLst/>
              <a:ahLst/>
              <a:cxnLst/>
              <a:rect l="l" t="t" r="r" b="b"/>
              <a:pathLst>
                <a:path w="826" h="797" extrusionOk="0">
                  <a:moveTo>
                    <a:pt x="0" y="1"/>
                  </a:moveTo>
                  <a:lnTo>
                    <a:pt x="0" y="796"/>
                  </a:lnTo>
                  <a:lnTo>
                    <a:pt x="826" y="796"/>
                  </a:lnTo>
                  <a:lnTo>
                    <a:pt x="8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58"/>
            <p:cNvSpPr/>
            <p:nvPr/>
          </p:nvSpPr>
          <p:spPr>
            <a:xfrm>
              <a:off x="2841000" y="3668875"/>
              <a:ext cx="20650" cy="19925"/>
            </a:xfrm>
            <a:custGeom>
              <a:avLst/>
              <a:gdLst/>
              <a:ahLst/>
              <a:cxnLst/>
              <a:rect l="l" t="t" r="r" b="b"/>
              <a:pathLst>
                <a:path w="826" h="797" extrusionOk="0">
                  <a:moveTo>
                    <a:pt x="0" y="1"/>
                  </a:moveTo>
                  <a:lnTo>
                    <a:pt x="0" y="796"/>
                  </a:lnTo>
                  <a:lnTo>
                    <a:pt x="826" y="796"/>
                  </a:lnTo>
                  <a:lnTo>
                    <a:pt x="8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58"/>
            <p:cNvSpPr/>
            <p:nvPr/>
          </p:nvSpPr>
          <p:spPr>
            <a:xfrm>
              <a:off x="2841000" y="3720675"/>
              <a:ext cx="20650" cy="19900"/>
            </a:xfrm>
            <a:custGeom>
              <a:avLst/>
              <a:gdLst/>
              <a:ahLst/>
              <a:cxnLst/>
              <a:rect l="l" t="t" r="r" b="b"/>
              <a:pathLst>
                <a:path w="826" h="796" extrusionOk="0">
                  <a:moveTo>
                    <a:pt x="0" y="0"/>
                  </a:moveTo>
                  <a:lnTo>
                    <a:pt x="0" y="796"/>
                  </a:lnTo>
                  <a:lnTo>
                    <a:pt x="826" y="796"/>
                  </a:lnTo>
                  <a:lnTo>
                    <a:pt x="8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58"/>
            <p:cNvSpPr/>
            <p:nvPr/>
          </p:nvSpPr>
          <p:spPr>
            <a:xfrm>
              <a:off x="2841000" y="3772450"/>
              <a:ext cx="20650" cy="19900"/>
            </a:xfrm>
            <a:custGeom>
              <a:avLst/>
              <a:gdLst/>
              <a:ahLst/>
              <a:cxnLst/>
              <a:rect l="l" t="t" r="r" b="b"/>
              <a:pathLst>
                <a:path w="826" h="796" extrusionOk="0">
                  <a:moveTo>
                    <a:pt x="0" y="0"/>
                  </a:moveTo>
                  <a:lnTo>
                    <a:pt x="0" y="796"/>
                  </a:lnTo>
                  <a:lnTo>
                    <a:pt x="826" y="796"/>
                  </a:lnTo>
                  <a:lnTo>
                    <a:pt x="8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58"/>
            <p:cNvSpPr/>
            <p:nvPr/>
          </p:nvSpPr>
          <p:spPr>
            <a:xfrm>
              <a:off x="2791450" y="3461775"/>
              <a:ext cx="20675" cy="19900"/>
            </a:xfrm>
            <a:custGeom>
              <a:avLst/>
              <a:gdLst/>
              <a:ahLst/>
              <a:cxnLst/>
              <a:rect l="l" t="t" r="r" b="b"/>
              <a:pathLst>
                <a:path w="827" h="796" extrusionOk="0">
                  <a:moveTo>
                    <a:pt x="1" y="0"/>
                  </a:moveTo>
                  <a:lnTo>
                    <a:pt x="1" y="796"/>
                  </a:lnTo>
                  <a:lnTo>
                    <a:pt x="826" y="796"/>
                  </a:lnTo>
                  <a:lnTo>
                    <a:pt x="8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58"/>
            <p:cNvSpPr/>
            <p:nvPr/>
          </p:nvSpPr>
          <p:spPr>
            <a:xfrm>
              <a:off x="2791450" y="3513550"/>
              <a:ext cx="20675" cy="19900"/>
            </a:xfrm>
            <a:custGeom>
              <a:avLst/>
              <a:gdLst/>
              <a:ahLst/>
              <a:cxnLst/>
              <a:rect l="l" t="t" r="r" b="b"/>
              <a:pathLst>
                <a:path w="827" h="796" extrusionOk="0">
                  <a:moveTo>
                    <a:pt x="1" y="0"/>
                  </a:moveTo>
                  <a:lnTo>
                    <a:pt x="1" y="796"/>
                  </a:lnTo>
                  <a:lnTo>
                    <a:pt x="826" y="796"/>
                  </a:lnTo>
                  <a:lnTo>
                    <a:pt x="8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58"/>
            <p:cNvSpPr/>
            <p:nvPr/>
          </p:nvSpPr>
          <p:spPr>
            <a:xfrm>
              <a:off x="2791450" y="3565325"/>
              <a:ext cx="20675" cy="19925"/>
            </a:xfrm>
            <a:custGeom>
              <a:avLst/>
              <a:gdLst/>
              <a:ahLst/>
              <a:cxnLst/>
              <a:rect l="l" t="t" r="r" b="b"/>
              <a:pathLst>
                <a:path w="827" h="797" extrusionOk="0">
                  <a:moveTo>
                    <a:pt x="1" y="1"/>
                  </a:moveTo>
                  <a:lnTo>
                    <a:pt x="1" y="796"/>
                  </a:lnTo>
                  <a:lnTo>
                    <a:pt x="826" y="796"/>
                  </a:lnTo>
                  <a:lnTo>
                    <a:pt x="8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58"/>
            <p:cNvSpPr/>
            <p:nvPr/>
          </p:nvSpPr>
          <p:spPr>
            <a:xfrm>
              <a:off x="2791450" y="3617100"/>
              <a:ext cx="20675" cy="19925"/>
            </a:xfrm>
            <a:custGeom>
              <a:avLst/>
              <a:gdLst/>
              <a:ahLst/>
              <a:cxnLst/>
              <a:rect l="l" t="t" r="r" b="b"/>
              <a:pathLst>
                <a:path w="827" h="797" extrusionOk="0">
                  <a:moveTo>
                    <a:pt x="1" y="1"/>
                  </a:moveTo>
                  <a:lnTo>
                    <a:pt x="1" y="796"/>
                  </a:lnTo>
                  <a:lnTo>
                    <a:pt x="826" y="796"/>
                  </a:lnTo>
                  <a:lnTo>
                    <a:pt x="8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58"/>
            <p:cNvSpPr/>
            <p:nvPr/>
          </p:nvSpPr>
          <p:spPr>
            <a:xfrm>
              <a:off x="2791450" y="3668875"/>
              <a:ext cx="20675" cy="19925"/>
            </a:xfrm>
            <a:custGeom>
              <a:avLst/>
              <a:gdLst/>
              <a:ahLst/>
              <a:cxnLst/>
              <a:rect l="l" t="t" r="r" b="b"/>
              <a:pathLst>
                <a:path w="827" h="797" extrusionOk="0">
                  <a:moveTo>
                    <a:pt x="1" y="1"/>
                  </a:moveTo>
                  <a:lnTo>
                    <a:pt x="1" y="796"/>
                  </a:lnTo>
                  <a:lnTo>
                    <a:pt x="826" y="796"/>
                  </a:lnTo>
                  <a:lnTo>
                    <a:pt x="8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58"/>
            <p:cNvSpPr/>
            <p:nvPr/>
          </p:nvSpPr>
          <p:spPr>
            <a:xfrm>
              <a:off x="2791450" y="3720675"/>
              <a:ext cx="20675" cy="19900"/>
            </a:xfrm>
            <a:custGeom>
              <a:avLst/>
              <a:gdLst/>
              <a:ahLst/>
              <a:cxnLst/>
              <a:rect l="l" t="t" r="r" b="b"/>
              <a:pathLst>
                <a:path w="827" h="796" extrusionOk="0">
                  <a:moveTo>
                    <a:pt x="1" y="0"/>
                  </a:moveTo>
                  <a:lnTo>
                    <a:pt x="1" y="796"/>
                  </a:lnTo>
                  <a:lnTo>
                    <a:pt x="826" y="796"/>
                  </a:lnTo>
                  <a:lnTo>
                    <a:pt x="8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58"/>
            <p:cNvSpPr/>
            <p:nvPr/>
          </p:nvSpPr>
          <p:spPr>
            <a:xfrm>
              <a:off x="2791450" y="3772450"/>
              <a:ext cx="20675" cy="19900"/>
            </a:xfrm>
            <a:custGeom>
              <a:avLst/>
              <a:gdLst/>
              <a:ahLst/>
              <a:cxnLst/>
              <a:rect l="l" t="t" r="r" b="b"/>
              <a:pathLst>
                <a:path w="827" h="796" extrusionOk="0">
                  <a:moveTo>
                    <a:pt x="1" y="0"/>
                  </a:moveTo>
                  <a:lnTo>
                    <a:pt x="1" y="796"/>
                  </a:lnTo>
                  <a:lnTo>
                    <a:pt x="826" y="796"/>
                  </a:lnTo>
                  <a:lnTo>
                    <a:pt x="8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2" name="Google Shape;1422;p58"/>
          <p:cNvSpPr/>
          <p:nvPr/>
        </p:nvSpPr>
        <p:spPr>
          <a:xfrm>
            <a:off x="5566400" y="3437350"/>
            <a:ext cx="517450" cy="517450"/>
          </a:xfrm>
          <a:custGeom>
            <a:avLst/>
            <a:gdLst/>
            <a:ahLst/>
            <a:cxnLst/>
            <a:rect l="l" t="t" r="r" b="b"/>
            <a:pathLst>
              <a:path w="20698" h="20698" extrusionOk="0">
                <a:moveTo>
                  <a:pt x="10341" y="1"/>
                </a:moveTo>
                <a:cubicBezTo>
                  <a:pt x="4623" y="1"/>
                  <a:pt x="0" y="4638"/>
                  <a:pt x="0" y="10357"/>
                </a:cubicBezTo>
                <a:cubicBezTo>
                  <a:pt x="0" y="16075"/>
                  <a:pt x="4623" y="20698"/>
                  <a:pt x="10341" y="20698"/>
                </a:cubicBezTo>
                <a:cubicBezTo>
                  <a:pt x="16059" y="20698"/>
                  <a:pt x="20697" y="16075"/>
                  <a:pt x="20697" y="10357"/>
                </a:cubicBezTo>
                <a:cubicBezTo>
                  <a:pt x="20697" y="4638"/>
                  <a:pt x="16059" y="1"/>
                  <a:pt x="103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58"/>
          <p:cNvSpPr/>
          <p:nvPr/>
        </p:nvSpPr>
        <p:spPr>
          <a:xfrm>
            <a:off x="4657250" y="3763800"/>
            <a:ext cx="151225" cy="151225"/>
          </a:xfrm>
          <a:custGeom>
            <a:avLst/>
            <a:gdLst/>
            <a:ahLst/>
            <a:cxnLst/>
            <a:rect l="l" t="t" r="r" b="b"/>
            <a:pathLst>
              <a:path w="6049" h="6049" extrusionOk="0">
                <a:moveTo>
                  <a:pt x="3017" y="496"/>
                </a:moveTo>
                <a:cubicBezTo>
                  <a:pt x="4413" y="496"/>
                  <a:pt x="5538" y="1636"/>
                  <a:pt x="5538" y="3017"/>
                </a:cubicBezTo>
                <a:cubicBezTo>
                  <a:pt x="5538" y="4413"/>
                  <a:pt x="4413" y="5538"/>
                  <a:pt x="3017" y="5538"/>
                </a:cubicBezTo>
                <a:cubicBezTo>
                  <a:pt x="1621" y="5538"/>
                  <a:pt x="495" y="4413"/>
                  <a:pt x="495" y="3017"/>
                </a:cubicBezTo>
                <a:cubicBezTo>
                  <a:pt x="495" y="1636"/>
                  <a:pt x="1621" y="496"/>
                  <a:pt x="3017" y="496"/>
                </a:cubicBezTo>
                <a:close/>
                <a:moveTo>
                  <a:pt x="3017" y="0"/>
                </a:moveTo>
                <a:cubicBezTo>
                  <a:pt x="1351" y="0"/>
                  <a:pt x="0" y="1351"/>
                  <a:pt x="0" y="3017"/>
                </a:cubicBezTo>
                <a:cubicBezTo>
                  <a:pt x="0" y="4683"/>
                  <a:pt x="1351" y="6049"/>
                  <a:pt x="3017" y="6049"/>
                </a:cubicBezTo>
                <a:cubicBezTo>
                  <a:pt x="4683" y="6049"/>
                  <a:pt x="6049" y="4683"/>
                  <a:pt x="6049" y="3017"/>
                </a:cubicBezTo>
                <a:cubicBezTo>
                  <a:pt x="6049" y="1351"/>
                  <a:pt x="4683" y="0"/>
                  <a:pt x="30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58"/>
          <p:cNvSpPr/>
          <p:nvPr/>
        </p:nvSpPr>
        <p:spPr>
          <a:xfrm>
            <a:off x="6460350" y="2590750"/>
            <a:ext cx="1720775" cy="1714575"/>
          </a:xfrm>
          <a:custGeom>
            <a:avLst/>
            <a:gdLst/>
            <a:ahLst/>
            <a:cxnLst/>
            <a:rect l="l" t="t" r="r" b="b"/>
            <a:pathLst>
              <a:path w="68831" h="68583" extrusionOk="0">
                <a:moveTo>
                  <a:pt x="65919" y="1"/>
                </a:moveTo>
                <a:cubicBezTo>
                  <a:pt x="65240" y="1"/>
                  <a:pt x="64560" y="263"/>
                  <a:pt x="64043" y="789"/>
                </a:cubicBezTo>
                <a:lnTo>
                  <a:pt x="1" y="64815"/>
                </a:lnTo>
                <a:lnTo>
                  <a:pt x="3753" y="68582"/>
                </a:lnTo>
                <a:lnTo>
                  <a:pt x="67795" y="4541"/>
                </a:lnTo>
                <a:cubicBezTo>
                  <a:pt x="68830" y="3505"/>
                  <a:pt x="68830" y="1824"/>
                  <a:pt x="67795" y="789"/>
                </a:cubicBezTo>
                <a:cubicBezTo>
                  <a:pt x="67277" y="263"/>
                  <a:pt x="66598" y="1"/>
                  <a:pt x="659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58"/>
          <p:cNvSpPr/>
          <p:nvPr/>
        </p:nvSpPr>
        <p:spPr>
          <a:xfrm>
            <a:off x="6630700" y="2229900"/>
            <a:ext cx="1667875" cy="1662875"/>
          </a:xfrm>
          <a:custGeom>
            <a:avLst/>
            <a:gdLst/>
            <a:ahLst/>
            <a:cxnLst/>
            <a:rect l="l" t="t" r="r" b="b"/>
            <a:pathLst>
              <a:path w="66715" h="66515" extrusionOk="0">
                <a:moveTo>
                  <a:pt x="65598" y="0"/>
                </a:moveTo>
                <a:cubicBezTo>
                  <a:pt x="65337" y="0"/>
                  <a:pt x="65078" y="102"/>
                  <a:pt x="64883" y="304"/>
                </a:cubicBezTo>
                <a:lnTo>
                  <a:pt x="406" y="64781"/>
                </a:lnTo>
                <a:cubicBezTo>
                  <a:pt x="1" y="65186"/>
                  <a:pt x="1" y="65816"/>
                  <a:pt x="406" y="66222"/>
                </a:cubicBezTo>
                <a:cubicBezTo>
                  <a:pt x="601" y="66417"/>
                  <a:pt x="860" y="66514"/>
                  <a:pt x="1119" y="66514"/>
                </a:cubicBezTo>
                <a:cubicBezTo>
                  <a:pt x="1378" y="66514"/>
                  <a:pt x="1636" y="66417"/>
                  <a:pt x="1832" y="66222"/>
                </a:cubicBezTo>
                <a:lnTo>
                  <a:pt x="66324" y="1730"/>
                </a:lnTo>
                <a:cubicBezTo>
                  <a:pt x="66714" y="1340"/>
                  <a:pt x="66714" y="694"/>
                  <a:pt x="66324" y="304"/>
                </a:cubicBezTo>
                <a:cubicBezTo>
                  <a:pt x="66121" y="102"/>
                  <a:pt x="65859" y="0"/>
                  <a:pt x="655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58"/>
          <p:cNvSpPr/>
          <p:nvPr/>
        </p:nvSpPr>
        <p:spPr>
          <a:xfrm>
            <a:off x="5340500" y="2390775"/>
            <a:ext cx="1187975" cy="600350"/>
          </a:xfrm>
          <a:custGeom>
            <a:avLst/>
            <a:gdLst/>
            <a:ahLst/>
            <a:cxnLst/>
            <a:rect l="l" t="t" r="r" b="b"/>
            <a:pathLst>
              <a:path w="47519" h="24014" extrusionOk="0">
                <a:moveTo>
                  <a:pt x="23759" y="0"/>
                </a:moveTo>
                <a:cubicBezTo>
                  <a:pt x="10657" y="0"/>
                  <a:pt x="1" y="10656"/>
                  <a:pt x="1" y="23759"/>
                </a:cubicBezTo>
                <a:cubicBezTo>
                  <a:pt x="1" y="23894"/>
                  <a:pt x="106" y="24014"/>
                  <a:pt x="241" y="24014"/>
                </a:cubicBezTo>
                <a:cubicBezTo>
                  <a:pt x="376" y="24014"/>
                  <a:pt x="496" y="23894"/>
                  <a:pt x="496" y="23759"/>
                </a:cubicBezTo>
                <a:cubicBezTo>
                  <a:pt x="496" y="10941"/>
                  <a:pt x="10927" y="495"/>
                  <a:pt x="23759" y="495"/>
                </a:cubicBezTo>
                <a:cubicBezTo>
                  <a:pt x="36592" y="495"/>
                  <a:pt x="47023" y="10941"/>
                  <a:pt x="47023" y="23759"/>
                </a:cubicBezTo>
                <a:cubicBezTo>
                  <a:pt x="47023" y="23894"/>
                  <a:pt x="47128" y="24014"/>
                  <a:pt x="47278" y="24014"/>
                </a:cubicBezTo>
                <a:cubicBezTo>
                  <a:pt x="47413" y="24014"/>
                  <a:pt x="47518" y="23894"/>
                  <a:pt x="47518" y="23759"/>
                </a:cubicBezTo>
                <a:cubicBezTo>
                  <a:pt x="47518" y="10656"/>
                  <a:pt x="36862" y="0"/>
                  <a:pt x="237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430"/>
        <p:cNvGrpSpPr/>
        <p:nvPr/>
      </p:nvGrpSpPr>
      <p:grpSpPr>
        <a:xfrm>
          <a:off x="0" y="0"/>
          <a:ext cx="0" cy="0"/>
          <a:chOff x="0" y="0"/>
          <a:chExt cx="0" cy="0"/>
        </a:xfrm>
      </p:grpSpPr>
      <p:sp>
        <p:nvSpPr>
          <p:cNvPr id="1431" name="Google Shape;1431;p59"/>
          <p:cNvSpPr txBox="1">
            <a:spLocks noGrp="1"/>
          </p:cNvSpPr>
          <p:nvPr>
            <p:ph type="body" idx="4294967295"/>
          </p:nvPr>
        </p:nvSpPr>
        <p:spPr>
          <a:xfrm>
            <a:off x="720000" y="1215750"/>
            <a:ext cx="7704000" cy="3392700"/>
          </a:xfrm>
          <a:prstGeom prst="rect">
            <a:avLst/>
          </a:prstGeom>
        </p:spPr>
        <p:txBody>
          <a:bodyPr spcFirstLastPara="1" wrap="square" lIns="91425" tIns="91425" rIns="91425" bIns="91425" anchor="t" anchorCtr="0">
            <a:noAutofit/>
          </a:bodyPr>
          <a:lstStyle/>
          <a:p>
            <a:pPr marL="0" lvl="0" indent="0" algn="l" rtl="0">
              <a:lnSpc>
                <a:spcPct val="100000"/>
              </a:lnSpc>
              <a:spcBef>
                <a:spcPts val="300"/>
              </a:spcBef>
              <a:spcAft>
                <a:spcPts val="0"/>
              </a:spcAft>
              <a:buClr>
                <a:schemeClr val="dk1"/>
              </a:buClr>
              <a:buSzPts val="1100"/>
              <a:buFont typeface="Arial"/>
              <a:buNone/>
            </a:pPr>
            <a:r>
              <a:rPr lang="en"/>
              <a:t>Did you like the resources on this template? Get them for free at our other websites.</a:t>
            </a:r>
            <a:endParaRPr>
              <a:latin typeface="Bebas Neue"/>
              <a:ea typeface="Bebas Neue"/>
              <a:cs typeface="Bebas Neue"/>
              <a:sym typeface="Bebas Neue"/>
            </a:endParaRPr>
          </a:p>
          <a:p>
            <a:pPr marL="0" lvl="0" indent="0" algn="l" rtl="0">
              <a:lnSpc>
                <a:spcPct val="100000"/>
              </a:lnSpc>
              <a:spcBef>
                <a:spcPts val="1600"/>
              </a:spcBef>
              <a:spcAft>
                <a:spcPts val="0"/>
              </a:spcAft>
              <a:buNone/>
            </a:pPr>
            <a:r>
              <a:rPr lang="en" sz="2000" b="1">
                <a:latin typeface="DM Sans"/>
                <a:ea typeface="DM Sans"/>
                <a:cs typeface="DM Sans"/>
                <a:sym typeface="DM Sans"/>
              </a:rPr>
              <a:t>Vectors</a:t>
            </a:r>
            <a:endParaRPr sz="2000" b="1">
              <a:latin typeface="DM Sans"/>
              <a:ea typeface="DM Sans"/>
              <a:cs typeface="DM Sans"/>
              <a:sym typeface="DM Sans"/>
            </a:endParaRPr>
          </a:p>
          <a:p>
            <a:pPr marL="241300" lvl="0" indent="-215900" algn="l" rtl="0">
              <a:lnSpc>
                <a:spcPct val="100000"/>
              </a:lnSpc>
              <a:spcBef>
                <a:spcPts val="1600"/>
              </a:spcBef>
              <a:spcAft>
                <a:spcPts val="0"/>
              </a:spcAft>
              <a:buClr>
                <a:schemeClr val="dk1"/>
              </a:buClr>
              <a:buSzPts val="1400"/>
              <a:buFont typeface="Anaheim"/>
              <a:buChar char="●"/>
            </a:pPr>
            <a:r>
              <a:rPr lang="en" u="sng">
                <a:solidFill>
                  <a:schemeClr val="hlink"/>
                </a:solidFill>
                <a:hlinkClick r:id="rId3"/>
              </a:rPr>
              <a:t>Horizontal banner template for productivity and life balance</a:t>
            </a:r>
            <a:endParaRPr u="sng">
              <a:solidFill>
                <a:schemeClr val="dk1"/>
              </a:solidFill>
            </a:endParaRPr>
          </a:p>
          <a:p>
            <a:pPr marL="0" lvl="0" indent="0" algn="l" rtl="0">
              <a:lnSpc>
                <a:spcPct val="100000"/>
              </a:lnSpc>
              <a:spcBef>
                <a:spcPts val="1600"/>
              </a:spcBef>
              <a:spcAft>
                <a:spcPts val="0"/>
              </a:spcAft>
              <a:buNone/>
            </a:pPr>
            <a:r>
              <a:rPr lang="en" sz="2000" b="1">
                <a:latin typeface="DM Sans"/>
                <a:ea typeface="DM Sans"/>
                <a:cs typeface="DM Sans"/>
                <a:sym typeface="DM Sans"/>
              </a:rPr>
              <a:t>Photos</a:t>
            </a:r>
            <a:endParaRPr sz="2000" b="1">
              <a:solidFill>
                <a:schemeClr val="dk1"/>
              </a:solidFill>
              <a:latin typeface="DM Sans"/>
              <a:ea typeface="DM Sans"/>
              <a:cs typeface="DM Sans"/>
              <a:sym typeface="DM Sans"/>
            </a:endParaRPr>
          </a:p>
          <a:p>
            <a:pPr marL="241300" lvl="0" indent="-215900" algn="l" rtl="0">
              <a:lnSpc>
                <a:spcPct val="100000"/>
              </a:lnSpc>
              <a:spcBef>
                <a:spcPts val="1600"/>
              </a:spcBef>
              <a:spcAft>
                <a:spcPts val="0"/>
              </a:spcAft>
              <a:buClr>
                <a:schemeClr val="dk1"/>
              </a:buClr>
              <a:buSzPts val="1400"/>
              <a:buFont typeface="Anaheim"/>
              <a:buChar char="●"/>
            </a:pPr>
            <a:r>
              <a:rPr lang="en" u="sng">
                <a:solidFill>
                  <a:schemeClr val="hlink"/>
                </a:solidFill>
                <a:hlinkClick r:id="rId4"/>
              </a:rPr>
              <a:t>Front view of male judge posing with gavel</a:t>
            </a:r>
            <a:endParaRPr u="sng">
              <a:solidFill>
                <a:schemeClr val="dk1"/>
              </a:solidFill>
            </a:endParaRPr>
          </a:p>
          <a:p>
            <a:pPr marL="241300" lvl="0" indent="-215900" algn="l" rtl="0">
              <a:lnSpc>
                <a:spcPct val="100000"/>
              </a:lnSpc>
              <a:spcBef>
                <a:spcPts val="0"/>
              </a:spcBef>
              <a:spcAft>
                <a:spcPts val="0"/>
              </a:spcAft>
              <a:buClr>
                <a:schemeClr val="dk1"/>
              </a:buClr>
              <a:buSzPts val="1400"/>
              <a:buFont typeface="Anaheim"/>
              <a:buChar char="●"/>
            </a:pPr>
            <a:r>
              <a:rPr lang="en" u="sng">
                <a:solidFill>
                  <a:schemeClr val="hlink"/>
                </a:solidFill>
                <a:hlinkClick r:id="rId5"/>
              </a:rPr>
              <a:t>Top view over career guidance items for judges</a:t>
            </a:r>
            <a:endParaRPr u="sng">
              <a:solidFill>
                <a:schemeClr val="dk1"/>
              </a:solidFill>
            </a:endParaRPr>
          </a:p>
          <a:p>
            <a:pPr marL="241300" lvl="0" indent="-215900" algn="l" rtl="0">
              <a:lnSpc>
                <a:spcPct val="100000"/>
              </a:lnSpc>
              <a:spcBef>
                <a:spcPts val="300"/>
              </a:spcBef>
              <a:spcAft>
                <a:spcPts val="0"/>
              </a:spcAft>
              <a:buClr>
                <a:schemeClr val="dk1"/>
              </a:buClr>
              <a:buSzPts val="1400"/>
              <a:buFont typeface="Anaheim"/>
              <a:buChar char="●"/>
            </a:pPr>
            <a:r>
              <a:rPr lang="en" u="sng">
                <a:solidFill>
                  <a:schemeClr val="hlink"/>
                </a:solidFill>
                <a:hlinkClick r:id="rId6"/>
              </a:rPr>
              <a:t>Mature male reading legal book in the courtroom</a:t>
            </a:r>
            <a:endParaRPr u="sng">
              <a:solidFill>
                <a:schemeClr val="dk1"/>
              </a:solidFill>
            </a:endParaRPr>
          </a:p>
          <a:p>
            <a:pPr marL="0" lvl="0" indent="0" algn="l" rtl="0">
              <a:lnSpc>
                <a:spcPct val="100000"/>
              </a:lnSpc>
              <a:spcBef>
                <a:spcPts val="1600"/>
              </a:spcBef>
              <a:spcAft>
                <a:spcPts val="1600"/>
              </a:spcAft>
              <a:buNone/>
            </a:pPr>
            <a:endParaRPr>
              <a:solidFill>
                <a:schemeClr val="dk1"/>
              </a:solidFill>
            </a:endParaRPr>
          </a:p>
        </p:txBody>
      </p:sp>
      <p:sp>
        <p:nvSpPr>
          <p:cNvPr id="1432" name="Google Shape;1432;p5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Resources</a:t>
            </a:r>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36"/>
        <p:cNvGrpSpPr/>
        <p:nvPr/>
      </p:nvGrpSpPr>
      <p:grpSpPr>
        <a:xfrm>
          <a:off x="0" y="0"/>
          <a:ext cx="0" cy="0"/>
          <a:chOff x="0" y="0"/>
          <a:chExt cx="0" cy="0"/>
        </a:xfrm>
      </p:grpSpPr>
      <p:sp>
        <p:nvSpPr>
          <p:cNvPr id="1437" name="Google Shape;1437;p60"/>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Instructions for use</a:t>
            </a:r>
            <a:endParaRPr/>
          </a:p>
        </p:txBody>
      </p:sp>
      <p:sp>
        <p:nvSpPr>
          <p:cNvPr id="1438" name="Google Shape;1438;p60"/>
          <p:cNvSpPr txBox="1"/>
          <p:nvPr/>
        </p:nvSpPr>
        <p:spPr>
          <a:xfrm>
            <a:off x="723400" y="1187975"/>
            <a:ext cx="7697100" cy="34446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rgbClr val="000000"/>
              </a:buClr>
              <a:buSzPts val="1100"/>
              <a:buFont typeface="Arial"/>
              <a:buNone/>
            </a:pPr>
            <a:r>
              <a:rPr lang="en" sz="1100">
                <a:solidFill>
                  <a:schemeClr val="lt1"/>
                </a:solidFill>
              </a:rPr>
              <a:t>If you have a free account, in order to use this template, you must credit </a:t>
            </a:r>
            <a:r>
              <a:rPr lang="en" sz="1100" b="1" u="sng">
                <a:solidFill>
                  <a:schemeClr val="dk2"/>
                </a:solidFil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Slidesgo</a:t>
            </a:r>
            <a:r>
              <a:rPr lang="en" sz="1100" b="1">
                <a:solidFill>
                  <a:schemeClr val="dk2"/>
                </a:solidFill>
              </a:rPr>
              <a:t> </a:t>
            </a:r>
            <a:r>
              <a:rPr lang="en" sz="1100">
                <a:solidFill>
                  <a:schemeClr val="lt1"/>
                </a:solidFill>
              </a:rPr>
              <a:t>by keeping the </a:t>
            </a:r>
            <a:r>
              <a:rPr lang="en" sz="1100" b="1" u="sng">
                <a:solidFill>
                  <a:schemeClr val="hlink"/>
                </a:solidFill>
                <a:hlinkClick r:id="rId4" action="ppaction://hlinksldjump"/>
              </a:rPr>
              <a:t>Thanks</a:t>
            </a:r>
            <a:r>
              <a:rPr lang="en" sz="1100" b="1">
                <a:solidFill>
                  <a:schemeClr val="dk2"/>
                </a:solidFill>
              </a:rPr>
              <a:t> </a:t>
            </a:r>
            <a:r>
              <a:rPr lang="en" sz="1100">
                <a:solidFill>
                  <a:schemeClr val="lt1"/>
                </a:solidFill>
              </a:rPr>
              <a:t>slide. Please refer to the next slide to read the instructions for premium users.</a:t>
            </a:r>
            <a:endParaRPr sz="1100">
              <a:solidFill>
                <a:schemeClr val="lt1"/>
              </a:solidFill>
            </a:endParaRPr>
          </a:p>
          <a:p>
            <a:pPr marL="0" lvl="0" indent="0" algn="l" rtl="0">
              <a:lnSpc>
                <a:spcPct val="100000"/>
              </a:lnSpc>
              <a:spcBef>
                <a:spcPts val="1000"/>
              </a:spcBef>
              <a:spcAft>
                <a:spcPts val="0"/>
              </a:spcAft>
              <a:buClr>
                <a:srgbClr val="000000"/>
              </a:buClr>
              <a:buSzPts val="1100"/>
              <a:buFont typeface="Arial"/>
              <a:buNone/>
            </a:pPr>
            <a:r>
              <a:rPr lang="en" sz="1100" b="1">
                <a:solidFill>
                  <a:schemeClr val="dk2"/>
                </a:solidFill>
              </a:rPr>
              <a:t>As a Free user, you are allowed to:</a:t>
            </a:r>
            <a:endParaRPr sz="1100" b="1">
              <a:solidFill>
                <a:schemeClr val="dk2"/>
              </a:solidFill>
            </a:endParaRPr>
          </a:p>
          <a:p>
            <a:pPr marL="457200" lvl="0" indent="-298450" algn="l" rtl="0">
              <a:lnSpc>
                <a:spcPct val="100000"/>
              </a:lnSpc>
              <a:spcBef>
                <a:spcPts val="400"/>
              </a:spcBef>
              <a:spcAft>
                <a:spcPts val="0"/>
              </a:spcAft>
              <a:buClr>
                <a:schemeClr val="lt1"/>
              </a:buClr>
              <a:buSzPts val="1100"/>
              <a:buChar char="●"/>
            </a:pPr>
            <a:r>
              <a:rPr lang="en" sz="1100">
                <a:solidFill>
                  <a:schemeClr val="lt1"/>
                </a:solidFill>
              </a:rPr>
              <a:t>Modify this template.</a:t>
            </a:r>
            <a:endParaRPr sz="1100">
              <a:solidFill>
                <a:schemeClr val="lt1"/>
              </a:solidFill>
            </a:endParaRPr>
          </a:p>
          <a:p>
            <a:pPr marL="457200" lvl="0" indent="-298450" algn="l" rtl="0">
              <a:lnSpc>
                <a:spcPct val="100000"/>
              </a:lnSpc>
              <a:spcBef>
                <a:spcPts val="0"/>
              </a:spcBef>
              <a:spcAft>
                <a:spcPts val="0"/>
              </a:spcAft>
              <a:buClr>
                <a:schemeClr val="lt1"/>
              </a:buClr>
              <a:buSzPts val="1100"/>
              <a:buChar char="●"/>
            </a:pPr>
            <a:r>
              <a:rPr lang="en" sz="1100">
                <a:solidFill>
                  <a:schemeClr val="lt1"/>
                </a:solidFill>
              </a:rPr>
              <a:t>Use it for both personal and commercial projects.</a:t>
            </a:r>
            <a:endParaRPr sz="1100">
              <a:solidFill>
                <a:schemeClr val="lt1"/>
              </a:solidFill>
            </a:endParaRPr>
          </a:p>
          <a:p>
            <a:pPr marL="0" lvl="0" indent="0" algn="l" rtl="0">
              <a:lnSpc>
                <a:spcPct val="100000"/>
              </a:lnSpc>
              <a:spcBef>
                <a:spcPts val="1400"/>
              </a:spcBef>
              <a:spcAft>
                <a:spcPts val="0"/>
              </a:spcAft>
              <a:buClr>
                <a:srgbClr val="000000"/>
              </a:buClr>
              <a:buSzPts val="1100"/>
              <a:buFont typeface="Arial"/>
              <a:buNone/>
            </a:pPr>
            <a:r>
              <a:rPr lang="en" sz="1100" b="1">
                <a:solidFill>
                  <a:schemeClr val="dk2"/>
                </a:solidFill>
              </a:rPr>
              <a:t>You are not allowed to:</a:t>
            </a:r>
            <a:endParaRPr sz="1100" b="1">
              <a:solidFill>
                <a:schemeClr val="dk2"/>
              </a:solidFill>
            </a:endParaRPr>
          </a:p>
          <a:p>
            <a:pPr marL="457200" lvl="0" indent="-298450" algn="l" rtl="0">
              <a:lnSpc>
                <a:spcPct val="100000"/>
              </a:lnSpc>
              <a:spcBef>
                <a:spcPts val="0"/>
              </a:spcBef>
              <a:spcAft>
                <a:spcPts val="0"/>
              </a:spcAft>
              <a:buClr>
                <a:schemeClr val="lt1"/>
              </a:buClr>
              <a:buSzPts val="1100"/>
              <a:buChar char="●"/>
            </a:pPr>
            <a:r>
              <a:rPr lang="en" sz="1100">
                <a:solidFill>
                  <a:schemeClr val="lt1"/>
                </a:solidFill>
              </a:rPr>
              <a:t>Sublicense, sell or rent any of Slidesgo Content (or a modified version of Slidesgo Content).</a:t>
            </a:r>
            <a:endParaRPr sz="1100">
              <a:solidFill>
                <a:schemeClr val="lt1"/>
              </a:solidFill>
            </a:endParaRPr>
          </a:p>
          <a:p>
            <a:pPr marL="457200" lvl="0" indent="-298450" algn="l" rtl="0">
              <a:lnSpc>
                <a:spcPct val="100000"/>
              </a:lnSpc>
              <a:spcBef>
                <a:spcPts val="0"/>
              </a:spcBef>
              <a:spcAft>
                <a:spcPts val="0"/>
              </a:spcAft>
              <a:buClr>
                <a:schemeClr val="lt1"/>
              </a:buClr>
              <a:buSzPts val="1100"/>
              <a:buChar char="●"/>
            </a:pPr>
            <a:r>
              <a:rPr lang="en" sz="1100">
                <a:solidFill>
                  <a:schemeClr val="lt1"/>
                </a:solidFill>
              </a:rPr>
              <a:t>Distribute Slidesgo Content unless it has been expressly authorized by Slidesgo.</a:t>
            </a:r>
            <a:endParaRPr sz="1100">
              <a:solidFill>
                <a:schemeClr val="lt1"/>
              </a:solidFill>
            </a:endParaRPr>
          </a:p>
          <a:p>
            <a:pPr marL="457200" lvl="0" indent="-298450" algn="l" rtl="0">
              <a:lnSpc>
                <a:spcPct val="100000"/>
              </a:lnSpc>
              <a:spcBef>
                <a:spcPts val="0"/>
              </a:spcBef>
              <a:spcAft>
                <a:spcPts val="0"/>
              </a:spcAft>
              <a:buClr>
                <a:schemeClr val="lt1"/>
              </a:buClr>
              <a:buSzPts val="1100"/>
              <a:buChar char="●"/>
            </a:pPr>
            <a:r>
              <a:rPr lang="en" sz="1100">
                <a:solidFill>
                  <a:schemeClr val="lt1"/>
                </a:solidFill>
              </a:rPr>
              <a:t>Include Slidesgo Content in an online or offline database or file.</a:t>
            </a:r>
            <a:endParaRPr sz="1100">
              <a:solidFill>
                <a:schemeClr val="lt1"/>
              </a:solidFill>
            </a:endParaRPr>
          </a:p>
          <a:p>
            <a:pPr marL="457200" lvl="0" indent="-298450" algn="l" rtl="0">
              <a:lnSpc>
                <a:spcPct val="100000"/>
              </a:lnSpc>
              <a:spcBef>
                <a:spcPts val="0"/>
              </a:spcBef>
              <a:spcAft>
                <a:spcPts val="0"/>
              </a:spcAft>
              <a:buClr>
                <a:schemeClr val="lt1"/>
              </a:buClr>
              <a:buSzPts val="1100"/>
              <a:buChar char="●"/>
            </a:pPr>
            <a:r>
              <a:rPr lang="en" sz="1100">
                <a:solidFill>
                  <a:schemeClr val="lt1"/>
                </a:solidFill>
              </a:rPr>
              <a:t>Offer Slidesgo templates (or modified versions of Slidesgo templates) for download.</a:t>
            </a:r>
            <a:endParaRPr sz="1100">
              <a:solidFill>
                <a:schemeClr val="lt1"/>
              </a:solidFill>
            </a:endParaRPr>
          </a:p>
          <a:p>
            <a:pPr marL="457200" lvl="0" indent="-298450" algn="l" rtl="0">
              <a:lnSpc>
                <a:spcPct val="100000"/>
              </a:lnSpc>
              <a:spcBef>
                <a:spcPts val="0"/>
              </a:spcBef>
              <a:spcAft>
                <a:spcPts val="0"/>
              </a:spcAft>
              <a:buClr>
                <a:schemeClr val="lt1"/>
              </a:buClr>
              <a:buSzPts val="1100"/>
              <a:buChar char="●"/>
            </a:pPr>
            <a:r>
              <a:rPr lang="en" sz="1100">
                <a:solidFill>
                  <a:schemeClr val="lt1"/>
                </a:solidFill>
              </a:rPr>
              <a:t>Acquire the copyright of Slidesgo Content.</a:t>
            </a:r>
            <a:endParaRPr sz="1100">
              <a:solidFill>
                <a:schemeClr val="lt1"/>
              </a:solidFill>
            </a:endParaRPr>
          </a:p>
          <a:p>
            <a:pPr marL="0" lvl="0" indent="0" algn="l" rtl="0">
              <a:lnSpc>
                <a:spcPct val="100000"/>
              </a:lnSpc>
              <a:spcBef>
                <a:spcPts val="0"/>
              </a:spcBef>
              <a:spcAft>
                <a:spcPts val="0"/>
              </a:spcAft>
              <a:buClr>
                <a:srgbClr val="000000"/>
              </a:buClr>
              <a:buSzPts val="1100"/>
              <a:buFont typeface="Arial"/>
              <a:buNone/>
            </a:pPr>
            <a:endParaRPr sz="1100">
              <a:solidFill>
                <a:schemeClr val="lt1"/>
              </a:solidFill>
            </a:endParaRPr>
          </a:p>
          <a:p>
            <a:pPr marL="0" lvl="0" indent="0" algn="l" rtl="0">
              <a:lnSpc>
                <a:spcPct val="100000"/>
              </a:lnSpc>
              <a:spcBef>
                <a:spcPts val="0"/>
              </a:spcBef>
              <a:spcAft>
                <a:spcPts val="0"/>
              </a:spcAft>
              <a:buClr>
                <a:srgbClr val="000000"/>
              </a:buClr>
              <a:buSzPts val="1100"/>
              <a:buFont typeface="Arial"/>
              <a:buNone/>
            </a:pPr>
            <a:endParaRPr sz="1100">
              <a:solidFill>
                <a:schemeClr val="lt1"/>
              </a:solidFill>
            </a:endParaRPr>
          </a:p>
          <a:p>
            <a:pPr marL="0" lvl="0" indent="0" algn="l" rtl="0">
              <a:lnSpc>
                <a:spcPct val="100000"/>
              </a:lnSpc>
              <a:spcBef>
                <a:spcPts val="0"/>
              </a:spcBef>
              <a:spcAft>
                <a:spcPts val="0"/>
              </a:spcAft>
              <a:buClr>
                <a:srgbClr val="000000"/>
              </a:buClr>
              <a:buSzPts val="1100"/>
              <a:buFont typeface="Arial"/>
              <a:buNone/>
            </a:pPr>
            <a:endParaRPr sz="1100">
              <a:solidFill>
                <a:schemeClr val="lt1"/>
              </a:solidFill>
            </a:endParaRPr>
          </a:p>
          <a:p>
            <a:pPr marL="0" lvl="0" indent="0" algn="l" rtl="0">
              <a:lnSpc>
                <a:spcPct val="100000"/>
              </a:lnSpc>
              <a:spcBef>
                <a:spcPts val="0"/>
              </a:spcBef>
              <a:spcAft>
                <a:spcPts val="0"/>
              </a:spcAft>
              <a:buClr>
                <a:srgbClr val="000000"/>
              </a:buClr>
              <a:buSzPts val="1100"/>
              <a:buFont typeface="Arial"/>
              <a:buNone/>
            </a:pPr>
            <a:endParaRPr sz="1100">
              <a:solidFill>
                <a:schemeClr val="lt1"/>
              </a:solidFill>
            </a:endParaRPr>
          </a:p>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For more information about editing slides, please read our FAQs or visit our blog:</a:t>
            </a:r>
            <a:endParaRPr sz="1100">
              <a:solidFill>
                <a:schemeClr val="lt1"/>
              </a:solidFill>
            </a:endParaRPr>
          </a:p>
          <a:p>
            <a:pPr marL="0" lvl="0" indent="0" algn="ctr" rtl="0">
              <a:lnSpc>
                <a:spcPct val="100000"/>
              </a:lnSpc>
              <a:spcBef>
                <a:spcPts val="0"/>
              </a:spcBef>
              <a:spcAft>
                <a:spcPts val="0"/>
              </a:spcAft>
              <a:buClr>
                <a:schemeClr val="dk1"/>
              </a:buClr>
              <a:buSzPts val="1100"/>
              <a:buFont typeface="Arial"/>
              <a:buNone/>
            </a:pPr>
            <a:r>
              <a:rPr lang="en" sz="1100" b="1" u="sng">
                <a:solidFill>
                  <a:schemeClr val="dk2"/>
                </a:solidFill>
                <a:hlinkClick r:id="rId5">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https://slidesgo.com/faqs</a:t>
            </a:r>
            <a:r>
              <a:rPr lang="en" sz="1100">
                <a:solidFill>
                  <a:schemeClr val="lt1"/>
                </a:solidFill>
              </a:rPr>
              <a:t> and </a:t>
            </a:r>
            <a:r>
              <a:rPr lang="en" sz="1100" b="1" u="sng">
                <a:solidFill>
                  <a:schemeClr val="dk2"/>
                </a:solidFill>
                <a:hlinkClick r:id="rId6">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https://slidesgo.com/slidesgo-school</a:t>
            </a:r>
            <a:endParaRPr sz="1100" b="1">
              <a:solidFill>
                <a:schemeClr val="dk2"/>
              </a:solidFill>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42"/>
        <p:cNvGrpSpPr/>
        <p:nvPr/>
      </p:nvGrpSpPr>
      <p:grpSpPr>
        <a:xfrm>
          <a:off x="0" y="0"/>
          <a:ext cx="0" cy="0"/>
          <a:chOff x="0" y="0"/>
          <a:chExt cx="0" cy="0"/>
        </a:xfrm>
      </p:grpSpPr>
      <p:sp>
        <p:nvSpPr>
          <p:cNvPr id="1443" name="Google Shape;1443;p61"/>
          <p:cNvSpPr txBox="1"/>
          <p:nvPr/>
        </p:nvSpPr>
        <p:spPr>
          <a:xfrm>
            <a:off x="723450" y="1187975"/>
            <a:ext cx="7697100" cy="34446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Font typeface="Arial"/>
              <a:buNone/>
            </a:pPr>
            <a:r>
              <a:rPr lang="en" sz="1100">
                <a:solidFill>
                  <a:schemeClr val="lt1"/>
                </a:solidFill>
              </a:rPr>
              <a:t>As a Premium user, you can use this template without attributing </a:t>
            </a:r>
            <a:r>
              <a:rPr lang="en" sz="1100" b="1" u="sng">
                <a:solidFill>
                  <a:schemeClr val="dk2"/>
                </a:solidFil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Slidesgo</a:t>
            </a:r>
            <a:r>
              <a:rPr lang="en" sz="1100" b="1">
                <a:solidFill>
                  <a:schemeClr val="dk2"/>
                </a:solidFill>
              </a:rPr>
              <a:t> </a:t>
            </a:r>
            <a:r>
              <a:rPr lang="en" sz="1100">
                <a:solidFill>
                  <a:schemeClr val="lt1"/>
                </a:solidFill>
              </a:rPr>
              <a:t>or keeping the "</a:t>
            </a:r>
            <a:r>
              <a:rPr lang="en" sz="1100" b="1" u="sng">
                <a:solidFill>
                  <a:schemeClr val="hlink"/>
                </a:solidFill>
                <a:hlinkClick r:id="rId4" action="ppaction://hlinksldjump"/>
              </a:rPr>
              <a:t>Thanks</a:t>
            </a:r>
            <a:r>
              <a:rPr lang="en" sz="1100">
                <a:solidFill>
                  <a:schemeClr val="lt1"/>
                </a:solidFill>
              </a:rPr>
              <a:t>" slide.</a:t>
            </a:r>
            <a:endParaRPr sz="1100">
              <a:solidFill>
                <a:schemeClr val="lt1"/>
              </a:solidFill>
            </a:endParaRPr>
          </a:p>
          <a:p>
            <a:pPr marL="0" lvl="0" indent="0" algn="l" rtl="0">
              <a:lnSpc>
                <a:spcPct val="100000"/>
              </a:lnSpc>
              <a:spcBef>
                <a:spcPts val="1000"/>
              </a:spcBef>
              <a:spcAft>
                <a:spcPts val="0"/>
              </a:spcAft>
              <a:buNone/>
            </a:pPr>
            <a:r>
              <a:rPr lang="en" sz="1100" b="1">
                <a:solidFill>
                  <a:schemeClr val="dk2"/>
                </a:solidFill>
              </a:rPr>
              <a:t>You are allowed to:</a:t>
            </a:r>
            <a:endParaRPr sz="1100" b="1">
              <a:solidFill>
                <a:schemeClr val="dk2"/>
              </a:solidFill>
            </a:endParaRPr>
          </a:p>
          <a:p>
            <a:pPr marL="457200" lvl="0" indent="-298450" algn="l" rtl="0">
              <a:lnSpc>
                <a:spcPct val="100000"/>
              </a:lnSpc>
              <a:spcBef>
                <a:spcPts val="0"/>
              </a:spcBef>
              <a:spcAft>
                <a:spcPts val="0"/>
              </a:spcAft>
              <a:buClr>
                <a:schemeClr val="lt1"/>
              </a:buClr>
              <a:buSzPts val="1100"/>
              <a:buFont typeface="Arial"/>
              <a:buChar char="●"/>
            </a:pPr>
            <a:r>
              <a:rPr lang="en" sz="1100">
                <a:solidFill>
                  <a:schemeClr val="lt1"/>
                </a:solidFill>
              </a:rPr>
              <a:t>Modify this template.</a:t>
            </a:r>
            <a:endParaRPr sz="1100">
              <a:solidFill>
                <a:schemeClr val="lt1"/>
              </a:solidFill>
            </a:endParaRPr>
          </a:p>
          <a:p>
            <a:pPr marL="457200" lvl="0" indent="-298450" algn="l" rtl="0">
              <a:lnSpc>
                <a:spcPct val="100000"/>
              </a:lnSpc>
              <a:spcBef>
                <a:spcPts val="0"/>
              </a:spcBef>
              <a:spcAft>
                <a:spcPts val="0"/>
              </a:spcAft>
              <a:buClr>
                <a:schemeClr val="lt1"/>
              </a:buClr>
              <a:buSzPts val="1100"/>
              <a:buFont typeface="Arial"/>
              <a:buChar char="●"/>
            </a:pPr>
            <a:r>
              <a:rPr lang="en" sz="1100">
                <a:solidFill>
                  <a:schemeClr val="lt1"/>
                </a:solidFill>
              </a:rPr>
              <a:t>Use it for both personal and commercial purposes.</a:t>
            </a:r>
            <a:endParaRPr sz="1100">
              <a:solidFill>
                <a:schemeClr val="lt1"/>
              </a:solidFill>
            </a:endParaRPr>
          </a:p>
          <a:p>
            <a:pPr marL="457200" lvl="0" indent="-298450" algn="l" rtl="0">
              <a:lnSpc>
                <a:spcPct val="100000"/>
              </a:lnSpc>
              <a:spcBef>
                <a:spcPts val="0"/>
              </a:spcBef>
              <a:spcAft>
                <a:spcPts val="0"/>
              </a:spcAft>
              <a:buClr>
                <a:schemeClr val="lt1"/>
              </a:buClr>
              <a:buSzPts val="1100"/>
              <a:buFont typeface="Arial"/>
              <a:buChar char="●"/>
            </a:pPr>
            <a:r>
              <a:rPr lang="en" sz="1100">
                <a:solidFill>
                  <a:schemeClr val="lt1"/>
                </a:solidFill>
              </a:rPr>
              <a:t>Hide or delete the “Thanks” slide and the mention to Slidesgo in the credits.</a:t>
            </a:r>
            <a:endParaRPr sz="1100">
              <a:solidFill>
                <a:schemeClr val="lt1"/>
              </a:solidFill>
            </a:endParaRPr>
          </a:p>
          <a:p>
            <a:pPr marL="457200" lvl="0" indent="-298450" algn="l" rtl="0">
              <a:lnSpc>
                <a:spcPct val="100000"/>
              </a:lnSpc>
              <a:spcBef>
                <a:spcPts val="0"/>
              </a:spcBef>
              <a:spcAft>
                <a:spcPts val="0"/>
              </a:spcAft>
              <a:buClr>
                <a:schemeClr val="lt1"/>
              </a:buClr>
              <a:buSzPts val="1100"/>
              <a:buFont typeface="Arial"/>
              <a:buChar char="●"/>
            </a:pPr>
            <a:r>
              <a:rPr lang="en" sz="1100">
                <a:solidFill>
                  <a:schemeClr val="lt1"/>
                </a:solidFill>
              </a:rPr>
              <a:t>Share this template in an editable format with people who are not part of your team.</a:t>
            </a:r>
            <a:endParaRPr sz="1100">
              <a:solidFill>
                <a:schemeClr val="lt1"/>
              </a:solidFill>
            </a:endParaRPr>
          </a:p>
          <a:p>
            <a:pPr marL="0" lvl="0" indent="0" algn="l" rtl="0">
              <a:lnSpc>
                <a:spcPct val="100000"/>
              </a:lnSpc>
              <a:spcBef>
                <a:spcPts val="1000"/>
              </a:spcBef>
              <a:spcAft>
                <a:spcPts val="0"/>
              </a:spcAft>
              <a:buNone/>
            </a:pPr>
            <a:r>
              <a:rPr lang="en" sz="1100" b="1">
                <a:solidFill>
                  <a:schemeClr val="dk2"/>
                </a:solidFill>
              </a:rPr>
              <a:t>You are not allowed to:</a:t>
            </a:r>
            <a:endParaRPr sz="1100" b="1">
              <a:solidFill>
                <a:schemeClr val="dk2"/>
              </a:solidFill>
            </a:endParaRPr>
          </a:p>
          <a:p>
            <a:pPr marL="457200" lvl="0" indent="-298450" algn="l" rtl="0">
              <a:lnSpc>
                <a:spcPct val="100000"/>
              </a:lnSpc>
              <a:spcBef>
                <a:spcPts val="0"/>
              </a:spcBef>
              <a:spcAft>
                <a:spcPts val="0"/>
              </a:spcAft>
              <a:buClr>
                <a:schemeClr val="lt1"/>
              </a:buClr>
              <a:buSzPts val="1100"/>
              <a:buFont typeface="Arial"/>
              <a:buChar char="●"/>
            </a:pPr>
            <a:r>
              <a:rPr lang="en" sz="1100">
                <a:solidFill>
                  <a:schemeClr val="lt1"/>
                </a:solidFill>
              </a:rPr>
              <a:t>Sublicense, sell or rent this Slidesgo Template (or a modified version of this Slidesgo Template).</a:t>
            </a:r>
            <a:endParaRPr sz="1100">
              <a:solidFill>
                <a:schemeClr val="lt1"/>
              </a:solidFill>
            </a:endParaRPr>
          </a:p>
          <a:p>
            <a:pPr marL="457200" lvl="0" indent="-298450" algn="l" rtl="0">
              <a:lnSpc>
                <a:spcPct val="100000"/>
              </a:lnSpc>
              <a:spcBef>
                <a:spcPts val="0"/>
              </a:spcBef>
              <a:spcAft>
                <a:spcPts val="0"/>
              </a:spcAft>
              <a:buClr>
                <a:schemeClr val="lt1"/>
              </a:buClr>
              <a:buSzPts val="1100"/>
              <a:buFont typeface="Arial"/>
              <a:buChar char="●"/>
            </a:pPr>
            <a:r>
              <a:rPr lang="en" sz="1100">
                <a:solidFill>
                  <a:schemeClr val="lt1"/>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100">
              <a:solidFill>
                <a:schemeClr val="lt1"/>
              </a:solidFill>
            </a:endParaRPr>
          </a:p>
          <a:p>
            <a:pPr marL="457200" lvl="0" indent="-298450" algn="l" rtl="0">
              <a:lnSpc>
                <a:spcPct val="100000"/>
              </a:lnSpc>
              <a:spcBef>
                <a:spcPts val="0"/>
              </a:spcBef>
              <a:spcAft>
                <a:spcPts val="0"/>
              </a:spcAft>
              <a:buClr>
                <a:schemeClr val="lt1"/>
              </a:buClr>
              <a:buSzPts val="1100"/>
              <a:buFont typeface="Arial"/>
              <a:buChar char="●"/>
            </a:pPr>
            <a:r>
              <a:rPr lang="en" sz="1100">
                <a:solidFill>
                  <a:schemeClr val="lt1"/>
                </a:solidFill>
              </a:rPr>
              <a:t>Use any of the elements that are part of this Slidesgo Template in an isolated and separated way from this Template.</a:t>
            </a:r>
            <a:endParaRPr sz="1100">
              <a:solidFill>
                <a:schemeClr val="lt1"/>
              </a:solidFill>
            </a:endParaRPr>
          </a:p>
          <a:p>
            <a:pPr marL="457200" lvl="0" indent="-298450" algn="l" rtl="0">
              <a:lnSpc>
                <a:spcPct val="100000"/>
              </a:lnSpc>
              <a:spcBef>
                <a:spcPts val="0"/>
              </a:spcBef>
              <a:spcAft>
                <a:spcPts val="0"/>
              </a:spcAft>
              <a:buClr>
                <a:schemeClr val="lt1"/>
              </a:buClr>
              <a:buSzPts val="1100"/>
              <a:buFont typeface="Arial"/>
              <a:buChar char="●"/>
            </a:pPr>
            <a:r>
              <a:rPr lang="en" sz="1100">
                <a:solidFill>
                  <a:schemeClr val="lt1"/>
                </a:solidFill>
              </a:rPr>
              <a:t>Register any of the elements that are part of this template as a trademark or logo, or register it as a work in an intellectual property registry or similar.</a:t>
            </a:r>
            <a:endParaRPr sz="1100">
              <a:solidFill>
                <a:schemeClr val="lt1"/>
              </a:solidFill>
            </a:endParaRPr>
          </a:p>
          <a:p>
            <a:pPr marL="0" lvl="0" indent="0" algn="l" rtl="0">
              <a:lnSpc>
                <a:spcPct val="100000"/>
              </a:lnSpc>
              <a:spcBef>
                <a:spcPts val="0"/>
              </a:spcBef>
              <a:spcAft>
                <a:spcPts val="0"/>
              </a:spcAft>
              <a:buNone/>
            </a:pPr>
            <a:endParaRPr sz="1100">
              <a:solidFill>
                <a:schemeClr val="lt1"/>
              </a:solidFill>
            </a:endParaRPr>
          </a:p>
          <a:p>
            <a:pPr marL="0" lvl="0" indent="0" algn="ctr" rtl="0">
              <a:lnSpc>
                <a:spcPct val="100000"/>
              </a:lnSpc>
              <a:spcBef>
                <a:spcPts val="0"/>
              </a:spcBef>
              <a:spcAft>
                <a:spcPts val="0"/>
              </a:spcAft>
              <a:buNone/>
            </a:pPr>
            <a:r>
              <a:rPr lang="en" sz="1100">
                <a:solidFill>
                  <a:schemeClr val="lt1"/>
                </a:solidFill>
              </a:rPr>
              <a:t>For more information about editing slides, please read our FAQs or visit our blog:</a:t>
            </a:r>
            <a:endParaRPr sz="1100">
              <a:solidFill>
                <a:schemeClr val="lt1"/>
              </a:solidFill>
            </a:endParaRPr>
          </a:p>
          <a:p>
            <a:pPr marL="0" lvl="0" indent="0" algn="ctr" rtl="0">
              <a:lnSpc>
                <a:spcPct val="100000"/>
              </a:lnSpc>
              <a:spcBef>
                <a:spcPts val="0"/>
              </a:spcBef>
              <a:spcAft>
                <a:spcPts val="0"/>
              </a:spcAft>
              <a:buNone/>
            </a:pPr>
            <a:r>
              <a:rPr lang="en" sz="1100" b="1" u="sng">
                <a:solidFill>
                  <a:schemeClr val="dk2"/>
                </a:solidFill>
                <a:hlinkClick r:id="rId5">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https://slidesgo.com/faqs</a:t>
            </a:r>
            <a:r>
              <a:rPr lang="en" sz="1100">
                <a:solidFill>
                  <a:schemeClr val="lt1"/>
                </a:solidFill>
              </a:rPr>
              <a:t> and </a:t>
            </a:r>
            <a:r>
              <a:rPr lang="en" sz="1100" b="1" u="sng">
                <a:solidFill>
                  <a:schemeClr val="dk2"/>
                </a:solidFill>
                <a:hlinkClick r:id="rId6">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https://slidesgo.com/slidesgo-school</a:t>
            </a:r>
            <a:endParaRPr sz="1100" b="1">
              <a:solidFill>
                <a:schemeClr val="dk2"/>
              </a:solidFill>
            </a:endParaRPr>
          </a:p>
        </p:txBody>
      </p:sp>
      <p:sp>
        <p:nvSpPr>
          <p:cNvPr id="1444" name="Google Shape;1444;p61"/>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Instructions for use (premium users)</a:t>
            </a:r>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48"/>
        <p:cNvGrpSpPr/>
        <p:nvPr/>
      </p:nvGrpSpPr>
      <p:grpSpPr>
        <a:xfrm>
          <a:off x="0" y="0"/>
          <a:ext cx="0" cy="0"/>
          <a:chOff x="0" y="0"/>
          <a:chExt cx="0" cy="0"/>
        </a:xfrm>
      </p:grpSpPr>
      <p:sp>
        <p:nvSpPr>
          <p:cNvPr id="1449" name="Google Shape;1449;p62"/>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Fonts &amp; colors used</a:t>
            </a:r>
            <a:endParaRPr/>
          </a:p>
        </p:txBody>
      </p:sp>
      <p:sp>
        <p:nvSpPr>
          <p:cNvPr id="1450" name="Google Shape;1450;p62"/>
          <p:cNvSpPr txBox="1"/>
          <p:nvPr/>
        </p:nvSpPr>
        <p:spPr>
          <a:xfrm>
            <a:off x="723400" y="1187975"/>
            <a:ext cx="7697100" cy="14664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en" sz="1100" b="0" i="0" u="none" strike="noStrike" cap="none">
                <a:solidFill>
                  <a:schemeClr val="lt1"/>
                </a:solidFill>
                <a:latin typeface="Arial"/>
                <a:ea typeface="Arial"/>
                <a:cs typeface="Arial"/>
                <a:sym typeface="Arial"/>
              </a:rPr>
              <a:t>This presentation has been made using the following fonts:</a:t>
            </a:r>
            <a:endParaRPr sz="1100" b="0" i="0" u="none" strike="noStrike" cap="none">
              <a:solidFill>
                <a:schemeClr val="lt1"/>
              </a:solidFill>
              <a:latin typeface="Arial"/>
              <a:ea typeface="Arial"/>
              <a:cs typeface="Arial"/>
              <a:sym typeface="Arial"/>
            </a:endParaRPr>
          </a:p>
          <a:p>
            <a:pPr marL="0" marR="0" lvl="0" indent="0" algn="ctr" rtl="0">
              <a:lnSpc>
                <a:spcPct val="100000"/>
              </a:lnSpc>
              <a:spcBef>
                <a:spcPts val="1000"/>
              </a:spcBef>
              <a:spcAft>
                <a:spcPts val="0"/>
              </a:spcAft>
              <a:buClr>
                <a:srgbClr val="000000"/>
              </a:buClr>
              <a:buSzPts val="1100"/>
              <a:buFont typeface="Arial"/>
              <a:buNone/>
            </a:pPr>
            <a:r>
              <a:rPr lang="en" sz="1100" b="1">
                <a:solidFill>
                  <a:schemeClr val="lt1"/>
                </a:solidFill>
              </a:rPr>
              <a:t>Arvo</a:t>
            </a:r>
            <a:endParaRPr sz="1100" b="1" i="0" u="none" strike="noStrike" cap="none">
              <a:solidFill>
                <a:schemeClr val="lt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100"/>
              <a:buFont typeface="Arial"/>
              <a:buNone/>
            </a:pPr>
            <a:r>
              <a:rPr lang="en" sz="1100" u="sng">
                <a:solidFill>
                  <a:schemeClr val="lt1"/>
                </a:solidFil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https://fonts.google.com/specimen/Arvo</a:t>
            </a:r>
            <a:endParaRPr sz="1100" b="0" i="0" strike="noStrike" cap="none">
              <a:solidFill>
                <a:schemeClr val="lt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100"/>
              <a:buFont typeface="Arial"/>
              <a:buNone/>
            </a:pPr>
            <a:endParaRPr sz="1100" b="0" i="0" u="none" strike="noStrike" cap="none">
              <a:solidFill>
                <a:schemeClr val="lt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100"/>
              <a:buFont typeface="Arial"/>
              <a:buNone/>
            </a:pPr>
            <a:r>
              <a:rPr lang="en" sz="1100" b="1">
                <a:solidFill>
                  <a:schemeClr val="lt1"/>
                </a:solidFill>
              </a:rPr>
              <a:t>Atkinson Hyperlegible</a:t>
            </a:r>
            <a:endParaRPr sz="1100" b="1" i="0" u="none" strike="noStrike" cap="none">
              <a:solidFill>
                <a:schemeClr val="lt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100"/>
              <a:buFont typeface="Arial"/>
              <a:buNone/>
            </a:pPr>
            <a:r>
              <a:rPr lang="en" sz="1100" u="sng">
                <a:solidFill>
                  <a:schemeClr val="accent6"/>
                </a:solidFill>
                <a:hlinkClick r:id="rId4">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https://fonts.google.com/specimen/Atkinson+Hyperlegible</a:t>
            </a:r>
            <a:endParaRPr sz="1100" b="0" i="0" strike="noStrike" cap="none">
              <a:solidFill>
                <a:schemeClr val="accent6"/>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100"/>
              <a:buFont typeface="Arial"/>
              <a:buNone/>
            </a:pPr>
            <a:endParaRPr sz="1100" b="0" i="0" u="none" strike="noStrike" cap="none">
              <a:solidFill>
                <a:schemeClr val="lt1"/>
              </a:solidFill>
              <a:latin typeface="Arial"/>
              <a:ea typeface="Arial"/>
              <a:cs typeface="Arial"/>
              <a:sym typeface="Arial"/>
            </a:endParaRPr>
          </a:p>
        </p:txBody>
      </p:sp>
      <p:sp>
        <p:nvSpPr>
          <p:cNvPr id="1451" name="Google Shape;1451;p62"/>
          <p:cNvSpPr/>
          <p:nvPr/>
        </p:nvSpPr>
        <p:spPr>
          <a:xfrm>
            <a:off x="2583513" y="2947175"/>
            <a:ext cx="791400" cy="754200"/>
          </a:xfrm>
          <a:prstGeom prst="roundRect">
            <a:avLst>
              <a:gd name="adj" fmla="val 16667"/>
            </a:avLst>
          </a:prstGeom>
          <a:solidFill>
            <a:srgbClr val="32383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 name="Google Shape;1452;p62"/>
          <p:cNvSpPr/>
          <p:nvPr/>
        </p:nvSpPr>
        <p:spPr>
          <a:xfrm>
            <a:off x="3645332" y="2947175"/>
            <a:ext cx="791400" cy="754200"/>
          </a:xfrm>
          <a:prstGeom prst="roundRect">
            <a:avLst>
              <a:gd name="adj" fmla="val 16667"/>
            </a:avLst>
          </a:prstGeom>
          <a:solidFill>
            <a:srgbClr val="F7F2F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 name="Google Shape;1453;p62"/>
          <p:cNvSpPr/>
          <p:nvPr/>
        </p:nvSpPr>
        <p:spPr>
          <a:xfrm>
            <a:off x="4707152" y="2947175"/>
            <a:ext cx="791400" cy="754200"/>
          </a:xfrm>
          <a:prstGeom prst="roundRect">
            <a:avLst>
              <a:gd name="adj" fmla="val 16667"/>
            </a:avLst>
          </a:prstGeom>
          <a:solidFill>
            <a:srgbClr val="E2DAD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 name="Google Shape;1454;p62"/>
          <p:cNvSpPr txBox="1"/>
          <p:nvPr/>
        </p:nvSpPr>
        <p:spPr>
          <a:xfrm>
            <a:off x="2583513" y="3104225"/>
            <a:ext cx="791400" cy="4401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000"/>
              <a:buFont typeface="Arial"/>
              <a:buNone/>
            </a:pPr>
            <a:r>
              <a:rPr lang="en" sz="1000">
                <a:solidFill>
                  <a:srgbClr val="FFFFFF"/>
                </a:solidFill>
              </a:rPr>
              <a:t>#323832</a:t>
            </a:r>
            <a:endParaRPr sz="1000" b="0" i="0" u="none" strike="noStrike" cap="none">
              <a:solidFill>
                <a:srgbClr val="FFFFFF"/>
              </a:solidFill>
              <a:latin typeface="Arial"/>
              <a:ea typeface="Arial"/>
              <a:cs typeface="Arial"/>
              <a:sym typeface="Arial"/>
            </a:endParaRPr>
          </a:p>
        </p:txBody>
      </p:sp>
      <p:sp>
        <p:nvSpPr>
          <p:cNvPr id="1455" name="Google Shape;1455;p62"/>
          <p:cNvSpPr txBox="1"/>
          <p:nvPr/>
        </p:nvSpPr>
        <p:spPr>
          <a:xfrm>
            <a:off x="3645338" y="3104225"/>
            <a:ext cx="791400" cy="4401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000"/>
              <a:buFont typeface="Arial"/>
              <a:buNone/>
            </a:pPr>
            <a:r>
              <a:rPr lang="en" sz="1000"/>
              <a:t>#f7f2f2</a:t>
            </a:r>
            <a:endParaRPr sz="1000" b="0" i="0" u="none" strike="noStrike" cap="none">
              <a:solidFill>
                <a:srgbClr val="000000"/>
              </a:solidFill>
              <a:latin typeface="Arial"/>
              <a:ea typeface="Arial"/>
              <a:cs typeface="Arial"/>
              <a:sym typeface="Arial"/>
            </a:endParaRPr>
          </a:p>
        </p:txBody>
      </p:sp>
      <p:sp>
        <p:nvSpPr>
          <p:cNvPr id="1456" name="Google Shape;1456;p62"/>
          <p:cNvSpPr txBox="1"/>
          <p:nvPr/>
        </p:nvSpPr>
        <p:spPr>
          <a:xfrm>
            <a:off x="4707163" y="3104225"/>
            <a:ext cx="791400" cy="4401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000"/>
              <a:buFont typeface="Arial"/>
              <a:buNone/>
            </a:pPr>
            <a:r>
              <a:rPr lang="en" sz="1000">
                <a:solidFill>
                  <a:schemeClr val="dk1"/>
                </a:solidFill>
              </a:rPr>
              <a:t>#e2dada</a:t>
            </a:r>
            <a:endParaRPr sz="1000" b="0" i="0" u="none" strike="noStrike" cap="none">
              <a:solidFill>
                <a:schemeClr val="dk1"/>
              </a:solidFill>
              <a:latin typeface="Arial"/>
              <a:ea typeface="Arial"/>
              <a:cs typeface="Arial"/>
              <a:sym typeface="Arial"/>
            </a:endParaRPr>
          </a:p>
        </p:txBody>
      </p:sp>
      <p:sp>
        <p:nvSpPr>
          <p:cNvPr id="1457" name="Google Shape;1457;p62"/>
          <p:cNvSpPr/>
          <p:nvPr/>
        </p:nvSpPr>
        <p:spPr>
          <a:xfrm>
            <a:off x="5768988" y="2947175"/>
            <a:ext cx="791400" cy="754200"/>
          </a:xfrm>
          <a:prstGeom prst="roundRect">
            <a:avLst>
              <a:gd name="adj" fmla="val 16667"/>
            </a:avLst>
          </a:prstGeom>
          <a:solidFill>
            <a:srgbClr val="5E615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 name="Google Shape;1458;p62"/>
          <p:cNvSpPr txBox="1"/>
          <p:nvPr/>
        </p:nvSpPr>
        <p:spPr>
          <a:xfrm>
            <a:off x="5768988" y="3104225"/>
            <a:ext cx="791400" cy="4401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000"/>
              <a:buFont typeface="Arial"/>
              <a:buNone/>
            </a:pPr>
            <a:r>
              <a:rPr lang="en" sz="1000">
                <a:solidFill>
                  <a:schemeClr val="lt1"/>
                </a:solidFill>
              </a:rPr>
              <a:t>#5e615e</a:t>
            </a:r>
            <a:endParaRPr sz="1000" b="0" i="0" u="none" strike="noStrike" cap="none">
              <a:solidFill>
                <a:schemeClr val="lt1"/>
              </a:solidFill>
              <a:latin typeface="Arial"/>
              <a:ea typeface="Arial"/>
              <a:cs typeface="Arial"/>
              <a:sym typeface="Arial"/>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62"/>
        <p:cNvGrpSpPr/>
        <p:nvPr/>
      </p:nvGrpSpPr>
      <p:grpSpPr>
        <a:xfrm>
          <a:off x="0" y="0"/>
          <a:ext cx="0" cy="0"/>
          <a:chOff x="0" y="0"/>
          <a:chExt cx="0" cy="0"/>
        </a:xfrm>
      </p:grpSpPr>
      <p:sp>
        <p:nvSpPr>
          <p:cNvPr id="1463" name="Google Shape;1463;p63"/>
          <p:cNvSpPr txBox="1"/>
          <p:nvPr/>
        </p:nvSpPr>
        <p:spPr>
          <a:xfrm>
            <a:off x="1307550" y="1187975"/>
            <a:ext cx="6520500" cy="852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a:solidFill>
                  <a:schemeClr val="lt1"/>
                </a:solidFill>
              </a:rPr>
              <a:t>Create your Story with our illustrated concepts. Choose the style you like the most, edit its colors, pick the background and layers you want to show and bring them to life with the animator panel! It will boost your presentation. Check out </a:t>
            </a:r>
            <a:r>
              <a:rPr lang="en" sz="1100" b="1">
                <a:solidFill>
                  <a:schemeClr val="dk2"/>
                </a:solidFill>
              </a:rPr>
              <a:t>h</a:t>
            </a:r>
            <a:r>
              <a:rPr lang="en" sz="1100" b="1">
                <a:solidFill>
                  <a:schemeClr val="dk2"/>
                </a:solidFill>
                <a:uFill>
                  <a:noFill/>
                </a:uFil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ow it works</a:t>
            </a:r>
            <a:r>
              <a:rPr lang="en" sz="1100">
                <a:solidFill>
                  <a:schemeClr val="lt1"/>
                </a:solidFill>
                <a:uFill>
                  <a:noFill/>
                </a:uFil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a:t>
            </a:r>
            <a:endParaRPr sz="1100">
              <a:solidFill>
                <a:schemeClr val="lt1"/>
              </a:solidFill>
            </a:endParaRPr>
          </a:p>
        </p:txBody>
      </p:sp>
      <p:sp>
        <p:nvSpPr>
          <p:cNvPr id="1464" name="Google Shape;1464;p63"/>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Storyset</a:t>
            </a:r>
            <a:endParaRPr/>
          </a:p>
        </p:txBody>
      </p:sp>
      <p:pic>
        <p:nvPicPr>
          <p:cNvPr id="1465" name="Google Shape;1465;p63"/>
          <p:cNvPicPr preferRelativeResize="0"/>
          <p:nvPr/>
        </p:nvPicPr>
        <p:blipFill rotWithShape="1">
          <a:blip r:embed="rId4">
            <a:alphaModFix/>
          </a:blip>
          <a:srcRect t="16547" b="16540"/>
          <a:stretch/>
        </p:blipFill>
        <p:spPr>
          <a:xfrm>
            <a:off x="723400" y="2607125"/>
            <a:ext cx="1522615" cy="1018800"/>
          </a:xfrm>
          <a:prstGeom prst="rect">
            <a:avLst/>
          </a:prstGeom>
          <a:noFill/>
          <a:ln>
            <a:noFill/>
          </a:ln>
        </p:spPr>
      </p:pic>
      <p:sp>
        <p:nvSpPr>
          <p:cNvPr id="1466" name="Google Shape;1466;p63">
            <a:hlinkClick r:id="rId5"/>
          </p:cNvPr>
          <p:cNvSpPr txBox="1"/>
          <p:nvPr/>
        </p:nvSpPr>
        <p:spPr>
          <a:xfrm>
            <a:off x="881858"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dirty="0">
                <a:solidFill>
                  <a:schemeClr val="dk2"/>
                </a:solidFill>
                <a:uFill>
                  <a:noFill/>
                </a:uFill>
                <a:hlinkClick r:id="rId5">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Pana</a:t>
            </a:r>
            <a:endParaRPr b="1" dirty="0">
              <a:solidFill>
                <a:schemeClr val="dk2"/>
              </a:solidFill>
            </a:endParaRPr>
          </a:p>
        </p:txBody>
      </p:sp>
      <p:sp>
        <p:nvSpPr>
          <p:cNvPr id="1467" name="Google Shape;1467;p63">
            <a:hlinkClick r:id="rId6"/>
          </p:cNvPr>
          <p:cNvSpPr txBox="1"/>
          <p:nvPr/>
        </p:nvSpPr>
        <p:spPr>
          <a:xfrm>
            <a:off x="240297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2"/>
                </a:solidFill>
                <a:uFill>
                  <a:noFill/>
                </a:uFill>
                <a:hlinkClick r:id="rId6">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Amico</a:t>
            </a:r>
            <a:endParaRPr b="1">
              <a:solidFill>
                <a:schemeClr val="dk2"/>
              </a:solidFill>
            </a:endParaRPr>
          </a:p>
        </p:txBody>
      </p:sp>
      <p:sp>
        <p:nvSpPr>
          <p:cNvPr id="1468" name="Google Shape;1468;p63">
            <a:hlinkClick r:id="rId7"/>
          </p:cNvPr>
          <p:cNvSpPr txBox="1"/>
          <p:nvPr/>
        </p:nvSpPr>
        <p:spPr>
          <a:xfrm>
            <a:off x="392408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2"/>
                </a:solidFill>
                <a:uFill>
                  <a:noFill/>
                </a:uFill>
                <a:hlinkClick r:id="rId7">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Bro</a:t>
            </a:r>
            <a:endParaRPr b="1">
              <a:solidFill>
                <a:schemeClr val="dk2"/>
              </a:solidFill>
            </a:endParaRPr>
          </a:p>
        </p:txBody>
      </p:sp>
      <p:sp>
        <p:nvSpPr>
          <p:cNvPr id="1469" name="Google Shape;1469;p63">
            <a:hlinkClick r:id="rId8"/>
          </p:cNvPr>
          <p:cNvSpPr txBox="1"/>
          <p:nvPr/>
        </p:nvSpPr>
        <p:spPr>
          <a:xfrm>
            <a:off x="544520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2"/>
                </a:solidFill>
                <a:uFill>
                  <a:noFill/>
                </a:uFill>
                <a:hlinkClick r:id="rId8">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Rafiki</a:t>
            </a:r>
            <a:endParaRPr b="1">
              <a:solidFill>
                <a:schemeClr val="dk2"/>
              </a:solidFill>
            </a:endParaRPr>
          </a:p>
        </p:txBody>
      </p:sp>
      <p:pic>
        <p:nvPicPr>
          <p:cNvPr id="1470" name="Google Shape;1470;p63"/>
          <p:cNvPicPr preferRelativeResize="0"/>
          <p:nvPr/>
        </p:nvPicPr>
        <p:blipFill rotWithShape="1">
          <a:blip r:embed="rId9">
            <a:alphaModFix/>
          </a:blip>
          <a:srcRect/>
          <a:stretch/>
        </p:blipFill>
        <p:spPr>
          <a:xfrm>
            <a:off x="2376355" y="2481308"/>
            <a:ext cx="1270420" cy="1270435"/>
          </a:xfrm>
          <a:prstGeom prst="rect">
            <a:avLst/>
          </a:prstGeom>
          <a:noFill/>
          <a:ln>
            <a:noFill/>
          </a:ln>
        </p:spPr>
      </p:pic>
      <p:pic>
        <p:nvPicPr>
          <p:cNvPr id="1471" name="Google Shape;1471;p63"/>
          <p:cNvPicPr preferRelativeResize="0"/>
          <p:nvPr/>
        </p:nvPicPr>
        <p:blipFill rotWithShape="1">
          <a:blip r:embed="rId10">
            <a:alphaModFix/>
          </a:blip>
          <a:srcRect t="6377" b="6377"/>
          <a:stretch/>
        </p:blipFill>
        <p:spPr>
          <a:xfrm>
            <a:off x="3816030" y="2517800"/>
            <a:ext cx="1372495" cy="1197450"/>
          </a:xfrm>
          <a:prstGeom prst="rect">
            <a:avLst/>
          </a:prstGeom>
          <a:noFill/>
          <a:ln>
            <a:noFill/>
          </a:ln>
        </p:spPr>
      </p:pic>
      <p:pic>
        <p:nvPicPr>
          <p:cNvPr id="1472" name="Google Shape;1472;p63"/>
          <p:cNvPicPr preferRelativeResize="0"/>
          <p:nvPr/>
        </p:nvPicPr>
        <p:blipFill rotWithShape="1">
          <a:blip r:embed="rId11">
            <a:alphaModFix/>
          </a:blip>
          <a:srcRect t="9256" b="9256"/>
          <a:stretch/>
        </p:blipFill>
        <p:spPr>
          <a:xfrm>
            <a:off x="5306751" y="2557330"/>
            <a:ext cx="1372475" cy="1118390"/>
          </a:xfrm>
          <a:prstGeom prst="rect">
            <a:avLst/>
          </a:prstGeom>
          <a:noFill/>
          <a:ln>
            <a:noFill/>
          </a:ln>
        </p:spPr>
      </p:pic>
      <p:pic>
        <p:nvPicPr>
          <p:cNvPr id="1473" name="Google Shape;1473;p63"/>
          <p:cNvPicPr preferRelativeResize="0"/>
          <p:nvPr/>
        </p:nvPicPr>
        <p:blipFill rotWithShape="1">
          <a:blip r:embed="rId12">
            <a:alphaModFix/>
          </a:blip>
          <a:srcRect t="14837" b="14844"/>
          <a:stretch/>
        </p:blipFill>
        <p:spPr>
          <a:xfrm>
            <a:off x="6717734" y="2517795"/>
            <a:ext cx="1702865" cy="1197460"/>
          </a:xfrm>
          <a:prstGeom prst="rect">
            <a:avLst/>
          </a:prstGeom>
          <a:noFill/>
          <a:ln>
            <a:noFill/>
          </a:ln>
        </p:spPr>
      </p:pic>
      <p:sp>
        <p:nvSpPr>
          <p:cNvPr id="1474" name="Google Shape;1474;p63">
            <a:hlinkClick r:id="rId13"/>
          </p:cNvPr>
          <p:cNvSpPr txBox="1"/>
          <p:nvPr/>
        </p:nvSpPr>
        <p:spPr>
          <a:xfrm>
            <a:off x="696631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2"/>
                </a:solidFill>
                <a:uFill>
                  <a:noFill/>
                </a:uFill>
                <a:hlinkClick r:id="rId1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Cuate</a:t>
            </a:r>
            <a:endParaRPr b="1">
              <a:solidFill>
                <a:schemeClr val="dk2"/>
              </a:solidFill>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78"/>
        <p:cNvGrpSpPr/>
        <p:nvPr/>
      </p:nvGrpSpPr>
      <p:grpSpPr>
        <a:xfrm>
          <a:off x="0" y="0"/>
          <a:ext cx="0" cy="0"/>
          <a:chOff x="0" y="0"/>
          <a:chExt cx="0" cy="0"/>
        </a:xfrm>
      </p:grpSpPr>
      <p:grpSp>
        <p:nvGrpSpPr>
          <p:cNvPr id="1479" name="Google Shape;1479;p64"/>
          <p:cNvGrpSpPr/>
          <p:nvPr/>
        </p:nvGrpSpPr>
        <p:grpSpPr>
          <a:xfrm>
            <a:off x="5048544" y="3019584"/>
            <a:ext cx="442841" cy="514271"/>
            <a:chOff x="4727025" y="1332775"/>
            <a:chExt cx="59900" cy="69625"/>
          </a:xfrm>
        </p:grpSpPr>
        <p:sp>
          <p:nvSpPr>
            <p:cNvPr id="1480" name="Google Shape;1480;p64"/>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64"/>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 name="Google Shape;1482;p64"/>
          <p:cNvGrpSpPr/>
          <p:nvPr/>
        </p:nvGrpSpPr>
        <p:grpSpPr>
          <a:xfrm>
            <a:off x="5723860" y="2267072"/>
            <a:ext cx="500909" cy="500899"/>
            <a:chOff x="4820425" y="1329900"/>
            <a:chExt cx="70175" cy="70350"/>
          </a:xfrm>
        </p:grpSpPr>
        <p:sp>
          <p:nvSpPr>
            <p:cNvPr id="1483" name="Google Shape;1483;p64"/>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64"/>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64"/>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64"/>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 name="Google Shape;1487;p64"/>
          <p:cNvGrpSpPr/>
          <p:nvPr/>
        </p:nvGrpSpPr>
        <p:grpSpPr>
          <a:xfrm>
            <a:off x="6376484" y="2278862"/>
            <a:ext cx="538135" cy="493119"/>
            <a:chOff x="4903200" y="1331525"/>
            <a:chExt cx="73575" cy="67425"/>
          </a:xfrm>
        </p:grpSpPr>
        <p:sp>
          <p:nvSpPr>
            <p:cNvPr id="1488" name="Google Shape;1488;p64"/>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489" name="Google Shape;1489;p64"/>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 name="Google Shape;1490;p64"/>
          <p:cNvGrpSpPr/>
          <p:nvPr/>
        </p:nvGrpSpPr>
        <p:grpSpPr>
          <a:xfrm>
            <a:off x="5636435" y="3020840"/>
            <a:ext cx="544563" cy="511895"/>
            <a:chOff x="4815575" y="1416800"/>
            <a:chExt cx="73750" cy="71400"/>
          </a:xfrm>
        </p:grpSpPr>
        <p:sp>
          <p:nvSpPr>
            <p:cNvPr id="1491" name="Google Shape;1491;p64"/>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64"/>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64"/>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 name="Google Shape;1494;p64"/>
          <p:cNvGrpSpPr/>
          <p:nvPr/>
        </p:nvGrpSpPr>
        <p:grpSpPr>
          <a:xfrm>
            <a:off x="6333060" y="3020546"/>
            <a:ext cx="602914" cy="512477"/>
            <a:chOff x="4902475" y="1418875"/>
            <a:chExt cx="74500" cy="63775"/>
          </a:xfrm>
        </p:grpSpPr>
        <p:sp>
          <p:nvSpPr>
            <p:cNvPr id="1495" name="Google Shape;1495;p64"/>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64"/>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 name="Google Shape;1497;p64"/>
          <p:cNvGrpSpPr/>
          <p:nvPr/>
        </p:nvGrpSpPr>
        <p:grpSpPr>
          <a:xfrm>
            <a:off x="5748932" y="3759785"/>
            <a:ext cx="515391" cy="525699"/>
            <a:chOff x="4818100" y="1507675"/>
            <a:chExt cx="71225" cy="71625"/>
          </a:xfrm>
        </p:grpSpPr>
        <p:sp>
          <p:nvSpPr>
            <p:cNvPr id="1498" name="Google Shape;1498;p64"/>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64"/>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64"/>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64"/>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 name="Google Shape;1502;p64"/>
          <p:cNvGrpSpPr/>
          <p:nvPr/>
        </p:nvGrpSpPr>
        <p:grpSpPr>
          <a:xfrm>
            <a:off x="5087034" y="3781317"/>
            <a:ext cx="522956" cy="489869"/>
            <a:chOff x="4721450" y="1509475"/>
            <a:chExt cx="79350" cy="74325"/>
          </a:xfrm>
        </p:grpSpPr>
        <p:sp>
          <p:nvSpPr>
            <p:cNvPr id="1503" name="Google Shape;1503;p64"/>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64"/>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64"/>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64"/>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 name="Google Shape;1507;p64"/>
          <p:cNvGrpSpPr/>
          <p:nvPr/>
        </p:nvGrpSpPr>
        <p:grpSpPr>
          <a:xfrm>
            <a:off x="6410277" y="3761069"/>
            <a:ext cx="525704" cy="535436"/>
            <a:chOff x="4906800" y="1507500"/>
            <a:chExt cx="70350" cy="71075"/>
          </a:xfrm>
        </p:grpSpPr>
        <p:sp>
          <p:nvSpPr>
            <p:cNvPr id="1508" name="Google Shape;1508;p64"/>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64"/>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64"/>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64"/>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64"/>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 name="Google Shape;1513;p64"/>
          <p:cNvGrpSpPr/>
          <p:nvPr/>
        </p:nvGrpSpPr>
        <p:grpSpPr>
          <a:xfrm>
            <a:off x="4443099" y="2267050"/>
            <a:ext cx="508054" cy="508095"/>
            <a:chOff x="3736598" y="2170606"/>
            <a:chExt cx="404889" cy="404889"/>
          </a:xfrm>
        </p:grpSpPr>
        <p:sp>
          <p:nvSpPr>
            <p:cNvPr id="1514" name="Google Shape;1514;p64"/>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64"/>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64"/>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64"/>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 name="Google Shape;1518;p64"/>
          <p:cNvGrpSpPr/>
          <p:nvPr/>
        </p:nvGrpSpPr>
        <p:grpSpPr>
          <a:xfrm>
            <a:off x="3731139" y="2267145"/>
            <a:ext cx="575790" cy="507904"/>
            <a:chOff x="3161917" y="2170682"/>
            <a:chExt cx="458870" cy="404737"/>
          </a:xfrm>
        </p:grpSpPr>
        <p:sp>
          <p:nvSpPr>
            <p:cNvPr id="1519" name="Google Shape;1519;p64"/>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520" name="Google Shape;1520;p64"/>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64"/>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 name="Google Shape;1522;p64"/>
          <p:cNvGrpSpPr/>
          <p:nvPr/>
        </p:nvGrpSpPr>
        <p:grpSpPr>
          <a:xfrm>
            <a:off x="3758669" y="3027517"/>
            <a:ext cx="520730" cy="498567"/>
            <a:chOff x="3179914" y="2889488"/>
            <a:chExt cx="422876" cy="404911"/>
          </a:xfrm>
        </p:grpSpPr>
        <p:sp>
          <p:nvSpPr>
            <p:cNvPr id="1523" name="Google Shape;1523;p64"/>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64"/>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64"/>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64"/>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64"/>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64"/>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 name="Google Shape;1529;p64"/>
          <p:cNvGrpSpPr/>
          <p:nvPr/>
        </p:nvGrpSpPr>
        <p:grpSpPr>
          <a:xfrm>
            <a:off x="4387349" y="3027477"/>
            <a:ext cx="516145" cy="498648"/>
            <a:chOff x="3729467" y="2889422"/>
            <a:chExt cx="419153" cy="404977"/>
          </a:xfrm>
        </p:grpSpPr>
        <p:sp>
          <p:nvSpPr>
            <p:cNvPr id="1530" name="Google Shape;1530;p64"/>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64"/>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64"/>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64"/>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64"/>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64"/>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64"/>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7" name="Google Shape;1537;p64"/>
          <p:cNvSpPr/>
          <p:nvPr/>
        </p:nvSpPr>
        <p:spPr>
          <a:xfrm>
            <a:off x="7405574" y="22744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64"/>
          <p:cNvSpPr/>
          <p:nvPr/>
        </p:nvSpPr>
        <p:spPr>
          <a:xfrm>
            <a:off x="7105028" y="22568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64"/>
          <p:cNvSpPr/>
          <p:nvPr/>
        </p:nvSpPr>
        <p:spPr>
          <a:xfrm>
            <a:off x="7727317" y="22633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64"/>
          <p:cNvSpPr/>
          <p:nvPr/>
        </p:nvSpPr>
        <p:spPr>
          <a:xfrm>
            <a:off x="8022022" y="22568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1" name="Google Shape;1541;p64"/>
          <p:cNvGrpSpPr/>
          <p:nvPr/>
        </p:nvGrpSpPr>
        <p:grpSpPr>
          <a:xfrm>
            <a:off x="7107677" y="2474362"/>
            <a:ext cx="166473" cy="141497"/>
            <a:chOff x="4660325" y="1866850"/>
            <a:chExt cx="68350" cy="58100"/>
          </a:xfrm>
        </p:grpSpPr>
        <p:sp>
          <p:nvSpPr>
            <p:cNvPr id="1542" name="Google Shape;1542;p64"/>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64"/>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 name="Google Shape;1544;p64"/>
          <p:cNvGrpSpPr/>
          <p:nvPr/>
        </p:nvGrpSpPr>
        <p:grpSpPr>
          <a:xfrm>
            <a:off x="7417022" y="2500086"/>
            <a:ext cx="162515" cy="90049"/>
            <a:chOff x="4791775" y="1877500"/>
            <a:chExt cx="66725" cy="36975"/>
          </a:xfrm>
        </p:grpSpPr>
        <p:sp>
          <p:nvSpPr>
            <p:cNvPr id="1545" name="Google Shape;1545;p64"/>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64"/>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 name="Google Shape;1547;p64"/>
          <p:cNvGrpSpPr/>
          <p:nvPr/>
        </p:nvGrpSpPr>
        <p:grpSpPr>
          <a:xfrm>
            <a:off x="7738734" y="2500086"/>
            <a:ext cx="144979" cy="90049"/>
            <a:chOff x="4923925" y="1877500"/>
            <a:chExt cx="59525" cy="36975"/>
          </a:xfrm>
        </p:grpSpPr>
        <p:sp>
          <p:nvSpPr>
            <p:cNvPr id="1548" name="Google Shape;1548;p64"/>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64"/>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0" name="Google Shape;1550;p64"/>
          <p:cNvGrpSpPr/>
          <p:nvPr/>
        </p:nvGrpSpPr>
        <p:grpSpPr>
          <a:xfrm>
            <a:off x="8033226" y="2482277"/>
            <a:ext cx="141447" cy="125667"/>
            <a:chOff x="5058450" y="1870100"/>
            <a:chExt cx="58075" cy="51600"/>
          </a:xfrm>
        </p:grpSpPr>
        <p:sp>
          <p:nvSpPr>
            <p:cNvPr id="1551" name="Google Shape;1551;p64"/>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64"/>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 name="Google Shape;1553;p64"/>
          <p:cNvGrpSpPr/>
          <p:nvPr/>
        </p:nvGrpSpPr>
        <p:grpSpPr>
          <a:xfrm>
            <a:off x="7447741" y="2904685"/>
            <a:ext cx="101077" cy="107645"/>
            <a:chOff x="4811425" y="2065025"/>
            <a:chExt cx="41500" cy="44200"/>
          </a:xfrm>
        </p:grpSpPr>
        <p:sp>
          <p:nvSpPr>
            <p:cNvPr id="1554" name="Google Shape;1554;p64"/>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64"/>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 name="Google Shape;1556;p64"/>
          <p:cNvGrpSpPr/>
          <p:nvPr/>
        </p:nvGrpSpPr>
        <p:grpSpPr>
          <a:xfrm>
            <a:off x="7740178" y="2904898"/>
            <a:ext cx="120867" cy="107218"/>
            <a:chOff x="4929875" y="2065025"/>
            <a:chExt cx="49625" cy="44025"/>
          </a:xfrm>
        </p:grpSpPr>
        <p:sp>
          <p:nvSpPr>
            <p:cNvPr id="1557" name="Google Shape;1557;p64"/>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64"/>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 name="Google Shape;1559;p64"/>
          <p:cNvGrpSpPr/>
          <p:nvPr/>
        </p:nvGrpSpPr>
        <p:grpSpPr>
          <a:xfrm>
            <a:off x="8068847" y="2907912"/>
            <a:ext cx="70206" cy="101191"/>
            <a:chOff x="5083925" y="2066350"/>
            <a:chExt cx="28825" cy="41550"/>
          </a:xfrm>
        </p:grpSpPr>
        <p:sp>
          <p:nvSpPr>
            <p:cNvPr id="1560" name="Google Shape;1560;p64"/>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64"/>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2" name="Google Shape;1562;p64"/>
          <p:cNvGrpSpPr/>
          <p:nvPr/>
        </p:nvGrpSpPr>
        <p:grpSpPr>
          <a:xfrm>
            <a:off x="7100401" y="2923559"/>
            <a:ext cx="181026" cy="69896"/>
            <a:chOff x="4659775" y="2072775"/>
            <a:chExt cx="74325" cy="28700"/>
          </a:xfrm>
        </p:grpSpPr>
        <p:sp>
          <p:nvSpPr>
            <p:cNvPr id="1563" name="Google Shape;1563;p64"/>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64"/>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64"/>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 name="Google Shape;1566;p64"/>
          <p:cNvGrpSpPr/>
          <p:nvPr/>
        </p:nvGrpSpPr>
        <p:grpSpPr>
          <a:xfrm>
            <a:off x="8020257" y="2714124"/>
            <a:ext cx="167387" cy="89197"/>
            <a:chOff x="4662475" y="1976500"/>
            <a:chExt cx="68725" cy="36625"/>
          </a:xfrm>
        </p:grpSpPr>
        <p:sp>
          <p:nvSpPr>
            <p:cNvPr id="1567" name="Google Shape;1567;p64"/>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64"/>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64"/>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 name="Google Shape;1570;p64"/>
          <p:cNvGrpSpPr/>
          <p:nvPr/>
        </p:nvGrpSpPr>
        <p:grpSpPr>
          <a:xfrm>
            <a:off x="7717162" y="2717564"/>
            <a:ext cx="166899" cy="82317"/>
            <a:chOff x="4920150" y="1977875"/>
            <a:chExt cx="68525" cy="33800"/>
          </a:xfrm>
        </p:grpSpPr>
        <p:sp>
          <p:nvSpPr>
            <p:cNvPr id="1571" name="Google Shape;1571;p64"/>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64"/>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64"/>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 name="Google Shape;1574;p64"/>
          <p:cNvGrpSpPr/>
          <p:nvPr/>
        </p:nvGrpSpPr>
        <p:grpSpPr>
          <a:xfrm>
            <a:off x="7128319" y="3121482"/>
            <a:ext cx="125190" cy="127858"/>
            <a:chOff x="4676550" y="2160575"/>
            <a:chExt cx="51400" cy="52500"/>
          </a:xfrm>
        </p:grpSpPr>
        <p:sp>
          <p:nvSpPr>
            <p:cNvPr id="1575" name="Google Shape;1575;p64"/>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64"/>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64"/>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 name="Google Shape;1578;p64"/>
          <p:cNvGrpSpPr/>
          <p:nvPr/>
        </p:nvGrpSpPr>
        <p:grpSpPr>
          <a:xfrm>
            <a:off x="7425577" y="3128514"/>
            <a:ext cx="145405" cy="113794"/>
            <a:chOff x="4768325" y="2163475"/>
            <a:chExt cx="59700" cy="46725"/>
          </a:xfrm>
        </p:grpSpPr>
        <p:sp>
          <p:nvSpPr>
            <p:cNvPr id="1579" name="Google Shape;1579;p64"/>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64"/>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1" name="Google Shape;1581;p64"/>
          <p:cNvSpPr/>
          <p:nvPr/>
        </p:nvSpPr>
        <p:spPr>
          <a:xfrm>
            <a:off x="7757532" y="31200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64"/>
          <p:cNvSpPr/>
          <p:nvPr/>
        </p:nvSpPr>
        <p:spPr>
          <a:xfrm>
            <a:off x="8029908" y="41271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64"/>
          <p:cNvSpPr/>
          <p:nvPr/>
        </p:nvSpPr>
        <p:spPr>
          <a:xfrm>
            <a:off x="7131363" y="33553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64"/>
          <p:cNvSpPr/>
          <p:nvPr/>
        </p:nvSpPr>
        <p:spPr>
          <a:xfrm>
            <a:off x="7099335" y="41429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64"/>
          <p:cNvSpPr/>
          <p:nvPr/>
        </p:nvSpPr>
        <p:spPr>
          <a:xfrm>
            <a:off x="7116658" y="36245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64"/>
          <p:cNvSpPr/>
          <p:nvPr/>
        </p:nvSpPr>
        <p:spPr>
          <a:xfrm>
            <a:off x="7750408" y="36064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7" name="Google Shape;1587;p64"/>
          <p:cNvGrpSpPr/>
          <p:nvPr/>
        </p:nvGrpSpPr>
        <p:grpSpPr>
          <a:xfrm>
            <a:off x="7441895" y="3383608"/>
            <a:ext cx="112768" cy="106853"/>
            <a:chOff x="4768575" y="2253950"/>
            <a:chExt cx="46300" cy="43875"/>
          </a:xfrm>
        </p:grpSpPr>
        <p:sp>
          <p:nvSpPr>
            <p:cNvPr id="1588" name="Google Shape;1588;p64"/>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64"/>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 name="Google Shape;1590;p64"/>
          <p:cNvGrpSpPr/>
          <p:nvPr/>
        </p:nvGrpSpPr>
        <p:grpSpPr>
          <a:xfrm>
            <a:off x="7741518" y="3872634"/>
            <a:ext cx="118187" cy="146246"/>
            <a:chOff x="4960900" y="2433225"/>
            <a:chExt cx="48525" cy="60050"/>
          </a:xfrm>
        </p:grpSpPr>
        <p:sp>
          <p:nvSpPr>
            <p:cNvPr id="1591" name="Google Shape;1591;p64"/>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64"/>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 name="Google Shape;1593;p64"/>
          <p:cNvGrpSpPr/>
          <p:nvPr/>
        </p:nvGrpSpPr>
        <p:grpSpPr>
          <a:xfrm>
            <a:off x="7430083" y="4136695"/>
            <a:ext cx="136394" cy="143810"/>
            <a:chOff x="4854075" y="2527625"/>
            <a:chExt cx="56000" cy="59050"/>
          </a:xfrm>
        </p:grpSpPr>
        <p:sp>
          <p:nvSpPr>
            <p:cNvPr id="1594" name="Google Shape;1594;p64"/>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64"/>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6" name="Google Shape;1596;p64"/>
          <p:cNvSpPr/>
          <p:nvPr/>
        </p:nvSpPr>
        <p:spPr>
          <a:xfrm>
            <a:off x="7445335" y="38794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64"/>
          <p:cNvSpPr/>
          <p:nvPr/>
        </p:nvSpPr>
        <p:spPr>
          <a:xfrm>
            <a:off x="8024001" y="31190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64"/>
          <p:cNvSpPr/>
          <p:nvPr/>
        </p:nvSpPr>
        <p:spPr>
          <a:xfrm>
            <a:off x="7123265" y="38794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9" name="Google Shape;1599;p64"/>
          <p:cNvGrpSpPr/>
          <p:nvPr/>
        </p:nvGrpSpPr>
        <p:grpSpPr>
          <a:xfrm>
            <a:off x="8054294" y="3600439"/>
            <a:ext cx="99312" cy="160797"/>
            <a:chOff x="5059700" y="2334775"/>
            <a:chExt cx="40775" cy="66025"/>
          </a:xfrm>
        </p:grpSpPr>
        <p:sp>
          <p:nvSpPr>
            <p:cNvPr id="1600" name="Google Shape;1600;p64"/>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64"/>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64"/>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64"/>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64"/>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64"/>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64"/>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64"/>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64"/>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9" name="Google Shape;1609;p64"/>
          <p:cNvGrpSpPr/>
          <p:nvPr/>
        </p:nvGrpSpPr>
        <p:grpSpPr>
          <a:xfrm>
            <a:off x="8011458" y="3865571"/>
            <a:ext cx="184984" cy="160371"/>
            <a:chOff x="5037700" y="2430325"/>
            <a:chExt cx="75950" cy="65850"/>
          </a:xfrm>
        </p:grpSpPr>
        <p:sp>
          <p:nvSpPr>
            <p:cNvPr id="1610" name="Google Shape;1610;p64"/>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64"/>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 name="Google Shape;1612;p64"/>
          <p:cNvGrpSpPr/>
          <p:nvPr/>
        </p:nvGrpSpPr>
        <p:grpSpPr>
          <a:xfrm>
            <a:off x="7430964" y="3632023"/>
            <a:ext cx="173014" cy="97629"/>
            <a:chOff x="4756975" y="2341800"/>
            <a:chExt cx="91975" cy="51925"/>
          </a:xfrm>
        </p:grpSpPr>
        <p:sp>
          <p:nvSpPr>
            <p:cNvPr id="1613" name="Google Shape;1613;p64"/>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64"/>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64"/>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64"/>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64"/>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64"/>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64"/>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64"/>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64"/>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64"/>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64"/>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64"/>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64"/>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64"/>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64"/>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64"/>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64"/>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64"/>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64"/>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64"/>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 name="Google Shape;1633;p64"/>
          <p:cNvGrpSpPr/>
          <p:nvPr/>
        </p:nvGrpSpPr>
        <p:grpSpPr>
          <a:xfrm>
            <a:off x="7697901" y="4120720"/>
            <a:ext cx="212497" cy="175761"/>
            <a:chOff x="4943575" y="2516350"/>
            <a:chExt cx="98675" cy="81700"/>
          </a:xfrm>
        </p:grpSpPr>
        <p:sp>
          <p:nvSpPr>
            <p:cNvPr id="1634" name="Google Shape;1634;p64"/>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64"/>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64"/>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64"/>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64"/>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64"/>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64"/>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64"/>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64"/>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64"/>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64"/>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64"/>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64"/>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64"/>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64"/>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64"/>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64"/>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64"/>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64"/>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64"/>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64"/>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64"/>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64"/>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64"/>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64"/>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64"/>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64"/>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64"/>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64"/>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64"/>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64"/>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64"/>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64"/>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64"/>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64"/>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64"/>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64"/>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64"/>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64"/>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64"/>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64"/>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64"/>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64"/>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64"/>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64"/>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64"/>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64"/>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64"/>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64"/>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64"/>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64"/>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64"/>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64"/>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64"/>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64"/>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64"/>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64"/>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64"/>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64"/>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64"/>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64"/>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64"/>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64"/>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64"/>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64"/>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64"/>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64"/>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64"/>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64"/>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64"/>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64"/>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64"/>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64"/>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64"/>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64"/>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64"/>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64"/>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64"/>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2" name="Google Shape;1712;p64"/>
          <p:cNvGrpSpPr/>
          <p:nvPr/>
        </p:nvGrpSpPr>
        <p:grpSpPr>
          <a:xfrm>
            <a:off x="1955962" y="3346963"/>
            <a:ext cx="965351" cy="134611"/>
            <a:chOff x="4411970" y="2962952"/>
            <a:chExt cx="706544" cy="104212"/>
          </a:xfrm>
        </p:grpSpPr>
        <p:sp>
          <p:nvSpPr>
            <p:cNvPr id="1713" name="Google Shape;1713;p64"/>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64"/>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64"/>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64"/>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7" name="Google Shape;1717;p64"/>
          <p:cNvGrpSpPr/>
          <p:nvPr/>
        </p:nvGrpSpPr>
        <p:grpSpPr>
          <a:xfrm>
            <a:off x="1955962" y="2935877"/>
            <a:ext cx="960158" cy="289172"/>
            <a:chOff x="4411970" y="2726085"/>
            <a:chExt cx="643107" cy="193659"/>
          </a:xfrm>
        </p:grpSpPr>
        <p:sp>
          <p:nvSpPr>
            <p:cNvPr id="1718" name="Google Shape;1718;p64"/>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64"/>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64"/>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1" name="Google Shape;1721;p64"/>
          <p:cNvGrpSpPr/>
          <p:nvPr/>
        </p:nvGrpSpPr>
        <p:grpSpPr>
          <a:xfrm>
            <a:off x="958854" y="3201987"/>
            <a:ext cx="833173" cy="259209"/>
            <a:chOff x="4411970" y="4340222"/>
            <a:chExt cx="779467" cy="242683"/>
          </a:xfrm>
        </p:grpSpPr>
        <p:sp>
          <p:nvSpPr>
            <p:cNvPr id="1722" name="Google Shape;1722;p64"/>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64"/>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64"/>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5" name="Google Shape;1725;p64"/>
          <p:cNvGrpSpPr/>
          <p:nvPr/>
        </p:nvGrpSpPr>
        <p:grpSpPr>
          <a:xfrm>
            <a:off x="1955962" y="2597733"/>
            <a:ext cx="965160" cy="216230"/>
            <a:chOff x="4411970" y="2468674"/>
            <a:chExt cx="747317" cy="167425"/>
          </a:xfrm>
        </p:grpSpPr>
        <p:sp>
          <p:nvSpPr>
            <p:cNvPr id="1726" name="Google Shape;1726;p64"/>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64"/>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8" name="Google Shape;1728;p64"/>
          <p:cNvGrpSpPr/>
          <p:nvPr/>
        </p:nvGrpSpPr>
        <p:grpSpPr>
          <a:xfrm>
            <a:off x="954709" y="2502450"/>
            <a:ext cx="810451" cy="319148"/>
            <a:chOff x="4411970" y="3686602"/>
            <a:chExt cx="797845" cy="314215"/>
          </a:xfrm>
        </p:grpSpPr>
        <p:sp>
          <p:nvSpPr>
            <p:cNvPr id="1729" name="Google Shape;1729;p64"/>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64"/>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64"/>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64"/>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64"/>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4" name="Google Shape;1734;p64"/>
          <p:cNvSpPr/>
          <p:nvPr/>
        </p:nvSpPr>
        <p:spPr>
          <a:xfrm>
            <a:off x="947558" y="29110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35" name="Google Shape;1735;p64"/>
          <p:cNvGrpSpPr/>
          <p:nvPr/>
        </p:nvGrpSpPr>
        <p:grpSpPr>
          <a:xfrm>
            <a:off x="954806" y="2256974"/>
            <a:ext cx="1970333" cy="208784"/>
            <a:chOff x="6336019" y="3733725"/>
            <a:chExt cx="2566206" cy="351310"/>
          </a:xfrm>
        </p:grpSpPr>
        <p:sp>
          <p:nvSpPr>
            <p:cNvPr id="1736" name="Google Shape;1736;p64"/>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64"/>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64"/>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64"/>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0" name="Google Shape;1740;p64"/>
          <p:cNvGrpSpPr/>
          <p:nvPr/>
        </p:nvGrpSpPr>
        <p:grpSpPr>
          <a:xfrm>
            <a:off x="1955962" y="3864529"/>
            <a:ext cx="946551" cy="153200"/>
            <a:chOff x="4404545" y="3301592"/>
            <a:chExt cx="782403" cy="129272"/>
          </a:xfrm>
        </p:grpSpPr>
        <p:sp>
          <p:nvSpPr>
            <p:cNvPr id="1741" name="Google Shape;1741;p64"/>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64"/>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3" name="Google Shape;1743;p64"/>
          <p:cNvGrpSpPr/>
          <p:nvPr/>
        </p:nvGrpSpPr>
        <p:grpSpPr>
          <a:xfrm>
            <a:off x="1955962" y="3603488"/>
            <a:ext cx="962257" cy="139127"/>
            <a:chOff x="4411970" y="3131459"/>
            <a:chExt cx="710520" cy="117397"/>
          </a:xfrm>
        </p:grpSpPr>
        <p:sp>
          <p:nvSpPr>
            <p:cNvPr id="1744" name="Google Shape;1744;p64"/>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64"/>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46" name="Google Shape;1746;p64" descr="Timeline background shape"/>
          <p:cNvSpPr/>
          <p:nvPr/>
        </p:nvSpPr>
        <p:spPr>
          <a:xfrm>
            <a:off x="1955962" y="41396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7" name="Google Shape;1747;p64"/>
          <p:cNvGrpSpPr/>
          <p:nvPr/>
        </p:nvGrpSpPr>
        <p:grpSpPr>
          <a:xfrm>
            <a:off x="956107" y="3538282"/>
            <a:ext cx="823838" cy="458988"/>
            <a:chOff x="4411970" y="1801825"/>
            <a:chExt cx="734586" cy="409262"/>
          </a:xfrm>
        </p:grpSpPr>
        <p:sp>
          <p:nvSpPr>
            <p:cNvPr id="1748" name="Google Shape;1748;p64"/>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64"/>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0" name="Google Shape;1750;p64"/>
          <p:cNvGrpSpPr/>
          <p:nvPr/>
        </p:nvGrpSpPr>
        <p:grpSpPr>
          <a:xfrm>
            <a:off x="956107" y="4086708"/>
            <a:ext cx="856348" cy="212039"/>
            <a:chOff x="4411970" y="2233974"/>
            <a:chExt cx="763574" cy="189068"/>
          </a:xfrm>
        </p:grpSpPr>
        <p:sp>
          <p:nvSpPr>
            <p:cNvPr id="1751" name="Google Shape;1751;p64"/>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64"/>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3" name="Google Shape;1753;p64"/>
          <p:cNvGrpSpPr/>
          <p:nvPr/>
        </p:nvGrpSpPr>
        <p:grpSpPr>
          <a:xfrm>
            <a:off x="3066303" y="2262044"/>
            <a:ext cx="511602" cy="511602"/>
            <a:chOff x="5681300" y="2527788"/>
            <a:chExt cx="805800" cy="805800"/>
          </a:xfrm>
        </p:grpSpPr>
        <p:sp>
          <p:nvSpPr>
            <p:cNvPr id="1754" name="Google Shape;1754;p64"/>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64"/>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6" name="Google Shape;1756;p64"/>
          <p:cNvGrpSpPr/>
          <p:nvPr/>
        </p:nvGrpSpPr>
        <p:grpSpPr>
          <a:xfrm>
            <a:off x="3063497" y="3028627"/>
            <a:ext cx="513021" cy="512935"/>
            <a:chOff x="4049800" y="640400"/>
            <a:chExt cx="858900" cy="858900"/>
          </a:xfrm>
        </p:grpSpPr>
        <p:sp>
          <p:nvSpPr>
            <p:cNvPr id="1757" name="Google Shape;1757;p64"/>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64"/>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9" name="Google Shape;1759;p64"/>
          <p:cNvGrpSpPr/>
          <p:nvPr/>
        </p:nvGrpSpPr>
        <p:grpSpPr>
          <a:xfrm>
            <a:off x="2980696" y="3680519"/>
            <a:ext cx="686489" cy="686585"/>
            <a:chOff x="5080188" y="927900"/>
            <a:chExt cx="961200" cy="961200"/>
          </a:xfrm>
        </p:grpSpPr>
        <p:sp>
          <p:nvSpPr>
            <p:cNvPr id="1760" name="Google Shape;1760;p64"/>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64"/>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64"/>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64"/>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64"/>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64"/>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64"/>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64"/>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8" name="Google Shape;1768;p64"/>
          <p:cNvGrpSpPr/>
          <p:nvPr/>
        </p:nvGrpSpPr>
        <p:grpSpPr>
          <a:xfrm>
            <a:off x="3763848" y="3773248"/>
            <a:ext cx="510373" cy="510937"/>
            <a:chOff x="7508249" y="1522825"/>
            <a:chExt cx="1326332" cy="1322987"/>
          </a:xfrm>
        </p:grpSpPr>
        <p:sp>
          <p:nvSpPr>
            <p:cNvPr id="1769" name="Google Shape;1769;p64"/>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64"/>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64"/>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64"/>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64"/>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64"/>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64"/>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64"/>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64"/>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64"/>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9" name="Google Shape;1779;p64"/>
          <p:cNvGrpSpPr/>
          <p:nvPr/>
        </p:nvGrpSpPr>
        <p:grpSpPr>
          <a:xfrm>
            <a:off x="4455441" y="3774653"/>
            <a:ext cx="492652" cy="503348"/>
            <a:chOff x="6039282" y="1042577"/>
            <a:chExt cx="734315" cy="731929"/>
          </a:xfrm>
        </p:grpSpPr>
        <p:sp>
          <p:nvSpPr>
            <p:cNvPr id="1780" name="Google Shape;1780;p64"/>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64"/>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64"/>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64"/>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64"/>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64"/>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64"/>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64"/>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64"/>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64"/>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64"/>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64"/>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64"/>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64"/>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64"/>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64"/>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64"/>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64"/>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64"/>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64"/>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64"/>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1" name="Google Shape;1801;p64"/>
          <p:cNvGrpSpPr/>
          <p:nvPr/>
        </p:nvGrpSpPr>
        <p:grpSpPr>
          <a:xfrm>
            <a:off x="5095855" y="2270694"/>
            <a:ext cx="483304" cy="504902"/>
            <a:chOff x="1825800" y="1651625"/>
            <a:chExt cx="568125" cy="591775"/>
          </a:xfrm>
        </p:grpSpPr>
        <p:sp>
          <p:nvSpPr>
            <p:cNvPr id="1802" name="Google Shape;1802;p64"/>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64"/>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64"/>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64"/>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64"/>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64"/>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08" name="Google Shape;1808;p64"/>
          <p:cNvSpPr/>
          <p:nvPr/>
        </p:nvSpPr>
        <p:spPr>
          <a:xfrm>
            <a:off x="7713443" y="33498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64"/>
          <p:cNvSpPr/>
          <p:nvPr/>
        </p:nvSpPr>
        <p:spPr>
          <a:xfrm>
            <a:off x="8029700" y="33786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64"/>
          <p:cNvSpPr/>
          <p:nvPr/>
        </p:nvSpPr>
        <p:spPr>
          <a:xfrm>
            <a:off x="7131814" y="26996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64"/>
          <p:cNvSpPr/>
          <p:nvPr/>
        </p:nvSpPr>
        <p:spPr>
          <a:xfrm flipH="1">
            <a:off x="7439179" y="26996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64"/>
          <p:cNvSpPr txBox="1"/>
          <p:nvPr/>
        </p:nvSpPr>
        <p:spPr>
          <a:xfrm>
            <a:off x="723350" y="1187975"/>
            <a:ext cx="7697100" cy="814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a:solidFill>
                  <a:schemeClr val="lt1"/>
                </a:solidFill>
              </a:rPr>
              <a:t>You can easily </a:t>
            </a:r>
            <a:r>
              <a:rPr lang="en" sz="1100" b="1">
                <a:solidFill>
                  <a:schemeClr val="dk2"/>
                </a:solidFill>
              </a:rPr>
              <a:t>resize </a:t>
            </a:r>
            <a:r>
              <a:rPr lang="en" sz="1100">
                <a:solidFill>
                  <a:schemeClr val="lt1"/>
                </a:solidFill>
              </a:rPr>
              <a:t>these resources without losing quality. To </a:t>
            </a:r>
            <a:r>
              <a:rPr lang="en" sz="1100" b="1">
                <a:solidFill>
                  <a:schemeClr val="dk2"/>
                </a:solidFill>
              </a:rPr>
              <a:t>change the color</a:t>
            </a:r>
            <a:r>
              <a:rPr lang="en" sz="1100">
                <a:solidFill>
                  <a:schemeClr val="lt1"/>
                </a:solidFill>
              </a:rPr>
              <a:t>, just ungroup the resource and click on the object you want to change. Then, click on the paint bucket and select the color you want. Group the resource again when you’re done. You can also look for more </a:t>
            </a:r>
            <a:r>
              <a:rPr lang="en" sz="1100" b="1">
                <a:solidFill>
                  <a:schemeClr val="dk2"/>
                </a:solidFill>
                <a:uFill>
                  <a:noFill/>
                </a:uFil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infographics</a:t>
            </a:r>
            <a:r>
              <a:rPr lang="en" sz="1100" b="1">
                <a:solidFill>
                  <a:schemeClr val="dk2"/>
                </a:solidFill>
              </a:rPr>
              <a:t> </a:t>
            </a:r>
            <a:r>
              <a:rPr lang="en" sz="1100">
                <a:solidFill>
                  <a:schemeClr val="lt1"/>
                </a:solidFill>
              </a:rPr>
              <a:t>on Slidesgo.</a:t>
            </a:r>
            <a:endParaRPr sz="1100">
              <a:solidFill>
                <a:schemeClr val="lt1"/>
              </a:solidFill>
            </a:endParaRPr>
          </a:p>
        </p:txBody>
      </p:sp>
      <p:sp>
        <p:nvSpPr>
          <p:cNvPr id="1813" name="Google Shape;1813;p64"/>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Use our editable graphic resources...</a:t>
            </a:r>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853"/>
        <p:cNvGrpSpPr/>
        <p:nvPr/>
      </p:nvGrpSpPr>
      <p:grpSpPr>
        <a:xfrm>
          <a:off x="0" y="0"/>
          <a:ext cx="0" cy="0"/>
          <a:chOff x="0" y="0"/>
          <a:chExt cx="0" cy="0"/>
        </a:xfrm>
      </p:grpSpPr>
      <p:sp>
        <p:nvSpPr>
          <p:cNvPr id="854" name="Google Shape;854;p35"/>
          <p:cNvSpPr/>
          <p:nvPr/>
        </p:nvSpPr>
        <p:spPr>
          <a:xfrm>
            <a:off x="5073425" y="533875"/>
            <a:ext cx="3066000" cy="29883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5"/>
          <p:cNvSpPr/>
          <p:nvPr/>
        </p:nvSpPr>
        <p:spPr>
          <a:xfrm>
            <a:off x="5364775" y="533875"/>
            <a:ext cx="3066000" cy="42717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35"/>
          <p:cNvSpPr txBox="1">
            <a:spLocks noGrp="1"/>
          </p:cNvSpPr>
          <p:nvPr>
            <p:ph type="title"/>
          </p:nvPr>
        </p:nvSpPr>
        <p:spPr>
          <a:xfrm>
            <a:off x="348790" y="533863"/>
            <a:ext cx="1417982" cy="976659"/>
          </a:xfrm>
          <a:prstGeom prst="rect">
            <a:avLst/>
          </a:prstGeom>
        </p:spPr>
        <p:txBody>
          <a:bodyPr spcFirstLastPara="1" wrap="square" lIns="91425" tIns="91425" rIns="91425" bIns="91425" anchor="b" anchorCtr="0">
            <a:noAutofit/>
          </a:bodyPr>
          <a:lstStyle/>
          <a:p>
            <a:pPr lvl="0"/>
            <a:r>
              <a:rPr lang="uz-Cyrl-UZ" sz="6000" dirty="0" smtClean="0"/>
              <a:t/>
            </a:r>
            <a:br>
              <a:rPr lang="uz-Cyrl-UZ" sz="6000" dirty="0" smtClean="0"/>
            </a:br>
            <a:r>
              <a:rPr lang="en" sz="6000" dirty="0" smtClean="0"/>
              <a:t>0</a:t>
            </a:r>
            <a:r>
              <a:rPr lang="uz-Cyrl-UZ" sz="6000" dirty="0" smtClean="0"/>
              <a:t>2</a:t>
            </a:r>
            <a:endParaRPr sz="6000" dirty="0"/>
          </a:p>
        </p:txBody>
      </p:sp>
      <p:sp>
        <p:nvSpPr>
          <p:cNvPr id="857" name="Google Shape;857;p35"/>
          <p:cNvSpPr txBox="1">
            <a:spLocks noGrp="1"/>
          </p:cNvSpPr>
          <p:nvPr>
            <p:ph type="subTitle" idx="1"/>
          </p:nvPr>
        </p:nvSpPr>
        <p:spPr>
          <a:xfrm>
            <a:off x="766233" y="2107754"/>
            <a:ext cx="3573854" cy="1278176"/>
          </a:xfrm>
          <a:prstGeom prst="rect">
            <a:avLst/>
          </a:prstGeom>
        </p:spPr>
        <p:txBody>
          <a:bodyPr spcFirstLastPara="1" wrap="square" lIns="91425" tIns="91425" rIns="91425" bIns="91425" anchor="t" anchorCtr="0">
            <a:noAutofit/>
          </a:bodyPr>
          <a:lstStyle/>
          <a:p>
            <a:pPr marL="0" lvl="0" indent="0">
              <a:spcAft>
                <a:spcPts val="1600"/>
              </a:spcAft>
            </a:pPr>
            <a:r>
              <a:rPr lang="uz-Cyrl-UZ" sz="1600" b="1" dirty="0">
                <a:solidFill>
                  <a:srgbClr val="000000"/>
                </a:solidFill>
                <a:latin typeface="Arial"/>
                <a:ea typeface="Arial"/>
                <a:cs typeface="Arial"/>
                <a:sym typeface="Arial"/>
              </a:rPr>
              <a:t>Оталикни белгилаш тўғрисидаги ишларни даъво қўзғатиш тартибида судда кўриб ҳал қилиш </a:t>
            </a:r>
            <a:endParaRPr sz="1600" dirty="0"/>
          </a:p>
        </p:txBody>
      </p:sp>
      <p:sp>
        <p:nvSpPr>
          <p:cNvPr id="858" name="Google Shape;858;p35"/>
          <p:cNvSpPr/>
          <p:nvPr/>
        </p:nvSpPr>
        <p:spPr>
          <a:xfrm>
            <a:off x="5073413" y="2423134"/>
            <a:ext cx="794593" cy="420505"/>
          </a:xfrm>
          <a:custGeom>
            <a:avLst/>
            <a:gdLst/>
            <a:ahLst/>
            <a:cxnLst/>
            <a:rect l="l" t="t" r="r" b="b"/>
            <a:pathLst>
              <a:path w="45347" h="23998" extrusionOk="0">
                <a:moveTo>
                  <a:pt x="45328" y="0"/>
                </a:moveTo>
                <a:cubicBezTo>
                  <a:pt x="44998" y="116"/>
                  <a:pt x="44749" y="205"/>
                  <a:pt x="44499" y="304"/>
                </a:cubicBezTo>
                <a:cubicBezTo>
                  <a:pt x="34891" y="4247"/>
                  <a:pt x="25274" y="8181"/>
                  <a:pt x="15666" y="12124"/>
                </a:cubicBezTo>
                <a:cubicBezTo>
                  <a:pt x="10652" y="14176"/>
                  <a:pt x="5639" y="16219"/>
                  <a:pt x="634" y="18288"/>
                </a:cubicBezTo>
                <a:cubicBezTo>
                  <a:pt x="393" y="18386"/>
                  <a:pt x="45" y="18627"/>
                  <a:pt x="45" y="18815"/>
                </a:cubicBezTo>
                <a:cubicBezTo>
                  <a:pt x="1" y="20510"/>
                  <a:pt x="18" y="22214"/>
                  <a:pt x="18" y="23998"/>
                </a:cubicBezTo>
                <a:cubicBezTo>
                  <a:pt x="348" y="23873"/>
                  <a:pt x="598" y="23784"/>
                  <a:pt x="848" y="23686"/>
                </a:cubicBezTo>
                <a:cubicBezTo>
                  <a:pt x="10991" y="19537"/>
                  <a:pt x="21126" y="15380"/>
                  <a:pt x="31269" y="11232"/>
                </a:cubicBezTo>
                <a:cubicBezTo>
                  <a:pt x="35729" y="9403"/>
                  <a:pt x="40199" y="7574"/>
                  <a:pt x="44650" y="5728"/>
                </a:cubicBezTo>
                <a:cubicBezTo>
                  <a:pt x="44918" y="5621"/>
                  <a:pt x="45284" y="5317"/>
                  <a:pt x="45293" y="5103"/>
                </a:cubicBezTo>
                <a:cubicBezTo>
                  <a:pt x="45346" y="3426"/>
                  <a:pt x="45328" y="1749"/>
                  <a:pt x="45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5"/>
          <p:cNvSpPr/>
          <p:nvPr/>
        </p:nvSpPr>
        <p:spPr>
          <a:xfrm>
            <a:off x="5074043" y="2244768"/>
            <a:ext cx="792700" cy="421136"/>
          </a:xfrm>
          <a:custGeom>
            <a:avLst/>
            <a:gdLst/>
            <a:ahLst/>
            <a:cxnLst/>
            <a:rect l="l" t="t" r="r" b="b"/>
            <a:pathLst>
              <a:path w="45239" h="24034" extrusionOk="0">
                <a:moveTo>
                  <a:pt x="45239" y="0"/>
                </a:moveTo>
                <a:cubicBezTo>
                  <a:pt x="30109" y="6201"/>
                  <a:pt x="15059" y="12365"/>
                  <a:pt x="0" y="18529"/>
                </a:cubicBezTo>
                <a:lnTo>
                  <a:pt x="0" y="24034"/>
                </a:lnTo>
                <a:cubicBezTo>
                  <a:pt x="15157" y="17825"/>
                  <a:pt x="30207" y="11660"/>
                  <a:pt x="45239" y="5505"/>
                </a:cubicBezTo>
                <a:lnTo>
                  <a:pt x="452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5"/>
          <p:cNvSpPr/>
          <p:nvPr/>
        </p:nvSpPr>
        <p:spPr>
          <a:xfrm>
            <a:off x="5073413" y="2066875"/>
            <a:ext cx="794593" cy="420663"/>
          </a:xfrm>
          <a:custGeom>
            <a:avLst/>
            <a:gdLst/>
            <a:ahLst/>
            <a:cxnLst/>
            <a:rect l="l" t="t" r="r" b="b"/>
            <a:pathLst>
              <a:path w="45347" h="24007" extrusionOk="0">
                <a:moveTo>
                  <a:pt x="45328" y="0"/>
                </a:moveTo>
                <a:lnTo>
                  <a:pt x="45328" y="0"/>
                </a:lnTo>
                <a:cubicBezTo>
                  <a:pt x="45007" y="116"/>
                  <a:pt x="44757" y="197"/>
                  <a:pt x="44517" y="304"/>
                </a:cubicBezTo>
                <a:cubicBezTo>
                  <a:pt x="35453" y="4006"/>
                  <a:pt x="26389" y="7726"/>
                  <a:pt x="17325" y="11437"/>
                </a:cubicBezTo>
                <a:cubicBezTo>
                  <a:pt x="11759" y="13712"/>
                  <a:pt x="6201" y="15987"/>
                  <a:pt x="643" y="18279"/>
                </a:cubicBezTo>
                <a:cubicBezTo>
                  <a:pt x="402" y="18378"/>
                  <a:pt x="45" y="18610"/>
                  <a:pt x="45" y="18797"/>
                </a:cubicBezTo>
                <a:cubicBezTo>
                  <a:pt x="1" y="20510"/>
                  <a:pt x="18" y="22223"/>
                  <a:pt x="18" y="24007"/>
                </a:cubicBezTo>
                <a:cubicBezTo>
                  <a:pt x="357" y="23873"/>
                  <a:pt x="589" y="23793"/>
                  <a:pt x="812" y="23703"/>
                </a:cubicBezTo>
                <a:cubicBezTo>
                  <a:pt x="9323" y="20215"/>
                  <a:pt x="17843" y="16727"/>
                  <a:pt x="26353" y="13239"/>
                </a:cubicBezTo>
                <a:cubicBezTo>
                  <a:pt x="32464" y="10732"/>
                  <a:pt x="38575" y="8234"/>
                  <a:pt x="44677" y="5710"/>
                </a:cubicBezTo>
                <a:cubicBezTo>
                  <a:pt x="44936" y="5603"/>
                  <a:pt x="45293" y="5290"/>
                  <a:pt x="45293" y="5059"/>
                </a:cubicBezTo>
                <a:cubicBezTo>
                  <a:pt x="45346" y="3408"/>
                  <a:pt x="45328" y="1749"/>
                  <a:pt x="45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861" name="Google Shape;861;p35"/>
          <p:cNvPicPr preferRelativeResize="0">
            <a:picLocks noGrp="1"/>
          </p:cNvPicPr>
          <p:nvPr>
            <p:ph type="pic" idx="2"/>
          </p:nvPr>
        </p:nvPicPr>
        <p:blipFill rotWithShape="1">
          <a:blip r:embed="rId3">
            <a:alphaModFix/>
          </a:blip>
          <a:srcRect t="3323" b="3323"/>
          <a:stretch/>
        </p:blipFill>
        <p:spPr>
          <a:xfrm>
            <a:off x="5273100" y="533863"/>
            <a:ext cx="2910003" cy="4075802"/>
          </a:xfrm>
          <a:prstGeom prst="rect">
            <a:avLst/>
          </a:prstGeom>
        </p:spPr>
      </p:pic>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817"/>
        <p:cNvGrpSpPr/>
        <p:nvPr/>
      </p:nvGrpSpPr>
      <p:grpSpPr>
        <a:xfrm>
          <a:off x="0" y="0"/>
          <a:ext cx="0" cy="0"/>
          <a:chOff x="0" y="0"/>
          <a:chExt cx="0" cy="0"/>
        </a:xfrm>
      </p:grpSpPr>
      <p:grpSp>
        <p:nvGrpSpPr>
          <p:cNvPr id="1818" name="Google Shape;1818;p65"/>
          <p:cNvGrpSpPr/>
          <p:nvPr/>
        </p:nvGrpSpPr>
        <p:grpSpPr>
          <a:xfrm>
            <a:off x="722059" y="955168"/>
            <a:ext cx="2492868" cy="1379876"/>
            <a:chOff x="2654821" y="2311071"/>
            <a:chExt cx="2279715" cy="1262120"/>
          </a:xfrm>
        </p:grpSpPr>
        <p:grpSp>
          <p:nvGrpSpPr>
            <p:cNvPr id="1819" name="Google Shape;1819;p65"/>
            <p:cNvGrpSpPr/>
            <p:nvPr/>
          </p:nvGrpSpPr>
          <p:grpSpPr>
            <a:xfrm>
              <a:off x="4034269" y="2840745"/>
              <a:ext cx="40212" cy="36437"/>
              <a:chOff x="4293400" y="2574725"/>
              <a:chExt cx="84425" cy="80100"/>
            </a:xfrm>
          </p:grpSpPr>
          <p:sp>
            <p:nvSpPr>
              <p:cNvPr id="1820" name="Google Shape;1820;p65"/>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1821" name="Google Shape;1821;p65"/>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2" name="Google Shape;1822;p65"/>
            <p:cNvGrpSpPr/>
            <p:nvPr/>
          </p:nvGrpSpPr>
          <p:grpSpPr>
            <a:xfrm>
              <a:off x="3894606" y="2334874"/>
              <a:ext cx="913198" cy="518984"/>
              <a:chOff x="4000175" y="1462675"/>
              <a:chExt cx="1917275" cy="1140875"/>
            </a:xfrm>
          </p:grpSpPr>
          <p:sp>
            <p:nvSpPr>
              <p:cNvPr id="1823" name="Google Shape;1823;p65"/>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1824" name="Google Shape;1824;p65"/>
              <p:cNvGrpSpPr/>
              <p:nvPr/>
            </p:nvGrpSpPr>
            <p:grpSpPr>
              <a:xfrm>
                <a:off x="4000175" y="1462675"/>
                <a:ext cx="1917275" cy="1140875"/>
                <a:chOff x="4000175" y="1462675"/>
                <a:chExt cx="1917275" cy="1140875"/>
              </a:xfrm>
            </p:grpSpPr>
            <p:sp>
              <p:nvSpPr>
                <p:cNvPr id="1825" name="Google Shape;1825;p65"/>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1826" name="Google Shape;1826;p65"/>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65"/>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65"/>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65"/>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830" name="Google Shape;1830;p65"/>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31" name="Google Shape;1831;p65"/>
            <p:cNvGrpSpPr/>
            <p:nvPr/>
          </p:nvGrpSpPr>
          <p:grpSpPr>
            <a:xfrm>
              <a:off x="3875768" y="2846704"/>
              <a:ext cx="44796" cy="47366"/>
              <a:chOff x="3960625" y="2587825"/>
              <a:chExt cx="94050" cy="104125"/>
            </a:xfrm>
          </p:grpSpPr>
          <p:sp>
            <p:nvSpPr>
              <p:cNvPr id="1832" name="Google Shape;1832;p65"/>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1833" name="Google Shape;1833;p65"/>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4" name="Google Shape;1834;p65"/>
            <p:cNvGrpSpPr/>
            <p:nvPr/>
          </p:nvGrpSpPr>
          <p:grpSpPr>
            <a:xfrm>
              <a:off x="3782759" y="2807162"/>
              <a:ext cx="82686" cy="85487"/>
              <a:chOff x="3765350" y="2500900"/>
              <a:chExt cx="173600" cy="187925"/>
            </a:xfrm>
          </p:grpSpPr>
          <p:sp>
            <p:nvSpPr>
              <p:cNvPr id="1835" name="Google Shape;1835;p65"/>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1836" name="Google Shape;1836;p65"/>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65"/>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65"/>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65"/>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65"/>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1" name="Google Shape;1841;p65"/>
            <p:cNvGrpSpPr/>
            <p:nvPr/>
          </p:nvGrpSpPr>
          <p:grpSpPr>
            <a:xfrm>
              <a:off x="3775674" y="2798496"/>
              <a:ext cx="40545" cy="23564"/>
              <a:chOff x="3750475" y="2481850"/>
              <a:chExt cx="85125" cy="51800"/>
            </a:xfrm>
          </p:grpSpPr>
          <p:sp>
            <p:nvSpPr>
              <p:cNvPr id="1842" name="Google Shape;1842;p65"/>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65"/>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1844" name="Google Shape;1844;p65"/>
            <p:cNvGrpSpPr/>
            <p:nvPr/>
          </p:nvGrpSpPr>
          <p:grpSpPr>
            <a:xfrm>
              <a:off x="3716946" y="2776024"/>
              <a:ext cx="81971" cy="76912"/>
              <a:chOff x="3627175" y="2432450"/>
              <a:chExt cx="172100" cy="169075"/>
            </a:xfrm>
          </p:grpSpPr>
          <p:sp>
            <p:nvSpPr>
              <p:cNvPr id="1845" name="Google Shape;1845;p65"/>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65"/>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1847" name="Google Shape;1847;p65"/>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1848" name="Google Shape;1848;p65"/>
            <p:cNvGrpSpPr/>
            <p:nvPr/>
          </p:nvGrpSpPr>
          <p:grpSpPr>
            <a:xfrm>
              <a:off x="3685682" y="2845624"/>
              <a:ext cx="29311" cy="45055"/>
              <a:chOff x="3561536" y="2585450"/>
              <a:chExt cx="61539" cy="99045"/>
            </a:xfrm>
          </p:grpSpPr>
          <p:sp>
            <p:nvSpPr>
              <p:cNvPr id="1849" name="Google Shape;1849;p65"/>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65"/>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1851" name="Google Shape;1851;p65"/>
            <p:cNvGrpSpPr/>
            <p:nvPr/>
          </p:nvGrpSpPr>
          <p:grpSpPr>
            <a:xfrm>
              <a:off x="3849905" y="2572252"/>
              <a:ext cx="74339" cy="119559"/>
              <a:chOff x="3906325" y="1984500"/>
              <a:chExt cx="156075" cy="262825"/>
            </a:xfrm>
          </p:grpSpPr>
          <p:sp>
            <p:nvSpPr>
              <p:cNvPr id="1852" name="Google Shape;1852;p65"/>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1853" name="Google Shape;1853;p65"/>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4" name="Google Shape;1854;p65"/>
            <p:cNvGrpSpPr/>
            <p:nvPr/>
          </p:nvGrpSpPr>
          <p:grpSpPr>
            <a:xfrm>
              <a:off x="2654821" y="2414345"/>
              <a:ext cx="667570" cy="558731"/>
              <a:chOff x="1397225" y="1637375"/>
              <a:chExt cx="1401575" cy="1228250"/>
            </a:xfrm>
          </p:grpSpPr>
          <p:sp>
            <p:nvSpPr>
              <p:cNvPr id="1855" name="Google Shape;1855;p65"/>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1856" name="Google Shape;1856;p65"/>
              <p:cNvGrpSpPr/>
              <p:nvPr/>
            </p:nvGrpSpPr>
            <p:grpSpPr>
              <a:xfrm>
                <a:off x="1397225" y="1637375"/>
                <a:ext cx="1398775" cy="1228250"/>
                <a:chOff x="1397225" y="1637375"/>
                <a:chExt cx="1398775" cy="1228250"/>
              </a:xfrm>
            </p:grpSpPr>
            <p:sp>
              <p:nvSpPr>
                <p:cNvPr id="1857" name="Google Shape;1857;p65"/>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65"/>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59" name="Google Shape;1859;p65"/>
            <p:cNvGrpSpPr/>
            <p:nvPr/>
          </p:nvGrpSpPr>
          <p:grpSpPr>
            <a:xfrm>
              <a:off x="3230417" y="3103734"/>
              <a:ext cx="282982" cy="280332"/>
              <a:chOff x="2605700" y="3152850"/>
              <a:chExt cx="594125" cy="616250"/>
            </a:xfrm>
          </p:grpSpPr>
          <p:sp>
            <p:nvSpPr>
              <p:cNvPr id="1860" name="Google Shape;1860;p65"/>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1861" name="Google Shape;1861;p65"/>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1862" name="Google Shape;1862;p65"/>
            <p:cNvGrpSpPr/>
            <p:nvPr/>
          </p:nvGrpSpPr>
          <p:grpSpPr>
            <a:xfrm>
              <a:off x="3265985" y="3226989"/>
              <a:ext cx="87151" cy="346202"/>
              <a:chOff x="2680375" y="3423800"/>
              <a:chExt cx="182975" cy="761050"/>
            </a:xfrm>
          </p:grpSpPr>
          <p:sp>
            <p:nvSpPr>
              <p:cNvPr id="1863" name="Google Shape;1863;p65"/>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1864" name="Google Shape;1864;p65"/>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5" name="Google Shape;1865;p65"/>
            <p:cNvGrpSpPr/>
            <p:nvPr/>
          </p:nvGrpSpPr>
          <p:grpSpPr>
            <a:xfrm>
              <a:off x="3855466" y="3289811"/>
              <a:ext cx="112514" cy="94210"/>
              <a:chOff x="3918000" y="3561900"/>
              <a:chExt cx="236225" cy="207100"/>
            </a:xfrm>
          </p:grpSpPr>
          <p:sp>
            <p:nvSpPr>
              <p:cNvPr id="1866" name="Google Shape;1866;p65"/>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1867" name="Google Shape;1867;p65"/>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8" name="Google Shape;1868;p65"/>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65"/>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65"/>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1871" name="Google Shape;1871;p65"/>
            <p:cNvGrpSpPr/>
            <p:nvPr/>
          </p:nvGrpSpPr>
          <p:grpSpPr>
            <a:xfrm>
              <a:off x="2905224" y="2311071"/>
              <a:ext cx="596721" cy="528992"/>
              <a:chOff x="1922950" y="1410350"/>
              <a:chExt cx="1252825" cy="1162875"/>
            </a:xfrm>
          </p:grpSpPr>
          <p:sp>
            <p:nvSpPr>
              <p:cNvPr id="1872" name="Google Shape;1872;p65"/>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65"/>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65"/>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65"/>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65"/>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65"/>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65"/>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65"/>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65"/>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65"/>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65"/>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65"/>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65"/>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65"/>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65"/>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65"/>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1888" name="Google Shape;1888;p65"/>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65"/>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65"/>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65"/>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65"/>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65"/>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65"/>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65"/>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65"/>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65"/>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65"/>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65"/>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65"/>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65"/>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65"/>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65"/>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65"/>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65"/>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65"/>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65"/>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908" name="Google Shape;1908;p65"/>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909" name="Google Shape;1909;p65"/>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10" name="Google Shape;1910;p65"/>
            <p:cNvGrpSpPr/>
            <p:nvPr/>
          </p:nvGrpSpPr>
          <p:grpSpPr>
            <a:xfrm>
              <a:off x="3280929" y="3294542"/>
              <a:ext cx="109894" cy="272224"/>
              <a:chOff x="2711750" y="3572300"/>
              <a:chExt cx="230725" cy="598425"/>
            </a:xfrm>
          </p:grpSpPr>
          <p:sp>
            <p:nvSpPr>
              <p:cNvPr id="1911" name="Google Shape;1911;p65"/>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65"/>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3" name="Google Shape;1913;p65"/>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14" name="Google Shape;1914;p65"/>
            <p:cNvGrpSpPr/>
            <p:nvPr/>
          </p:nvGrpSpPr>
          <p:grpSpPr>
            <a:xfrm>
              <a:off x="3790439" y="2408636"/>
              <a:ext cx="73017" cy="75684"/>
              <a:chOff x="3781475" y="1624825"/>
              <a:chExt cx="153300" cy="166375"/>
            </a:xfrm>
          </p:grpSpPr>
          <p:sp>
            <p:nvSpPr>
              <p:cNvPr id="1915" name="Google Shape;1915;p65"/>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65"/>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65"/>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65"/>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9" name="Google Shape;1919;p65"/>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65"/>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65"/>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65"/>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65"/>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65"/>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65"/>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26" name="Google Shape;1926;p65"/>
            <p:cNvGrpSpPr/>
            <p:nvPr/>
          </p:nvGrpSpPr>
          <p:grpSpPr>
            <a:xfrm>
              <a:off x="4403342" y="3107749"/>
              <a:ext cx="316680" cy="101374"/>
              <a:chOff x="5068275" y="3161675"/>
              <a:chExt cx="664875" cy="222850"/>
            </a:xfrm>
          </p:grpSpPr>
          <p:sp>
            <p:nvSpPr>
              <p:cNvPr id="1927" name="Google Shape;1927;p65"/>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65"/>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65"/>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65"/>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31" name="Google Shape;1931;p65"/>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65"/>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65"/>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65"/>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65"/>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65"/>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65"/>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65"/>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65"/>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65"/>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65"/>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65"/>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65"/>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65"/>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65"/>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65"/>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65"/>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65"/>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65"/>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65"/>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65"/>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65"/>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65"/>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65"/>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65"/>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65"/>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65"/>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65"/>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65"/>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0" name="Google Shape;1960;p65"/>
            <p:cNvGrpSpPr/>
            <p:nvPr/>
          </p:nvGrpSpPr>
          <p:grpSpPr>
            <a:xfrm>
              <a:off x="3697513" y="2707266"/>
              <a:ext cx="59549" cy="79733"/>
              <a:chOff x="3586375" y="2281300"/>
              <a:chExt cx="125025" cy="175275"/>
            </a:xfrm>
          </p:grpSpPr>
          <p:sp>
            <p:nvSpPr>
              <p:cNvPr id="1961" name="Google Shape;1961;p65"/>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65"/>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63" name="Google Shape;1963;p65"/>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4" name="Google Shape;1964;p65"/>
            <p:cNvGrpSpPr/>
            <p:nvPr/>
          </p:nvGrpSpPr>
          <p:grpSpPr>
            <a:xfrm>
              <a:off x="4513224" y="3221724"/>
              <a:ext cx="274563" cy="280321"/>
              <a:chOff x="5298975" y="3412225"/>
              <a:chExt cx="576450" cy="616225"/>
            </a:xfrm>
          </p:grpSpPr>
          <p:sp>
            <p:nvSpPr>
              <p:cNvPr id="1965" name="Google Shape;1965;p65"/>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966" name="Google Shape;1966;p65"/>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7" name="Google Shape;1967;p65"/>
            <p:cNvGrpSpPr/>
            <p:nvPr/>
          </p:nvGrpSpPr>
          <p:grpSpPr>
            <a:xfrm>
              <a:off x="4824403" y="3421846"/>
              <a:ext cx="110132" cy="130647"/>
              <a:chOff x="5952300" y="3852150"/>
              <a:chExt cx="231225" cy="287200"/>
            </a:xfrm>
          </p:grpSpPr>
          <p:sp>
            <p:nvSpPr>
              <p:cNvPr id="1968" name="Google Shape;1968;p65"/>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65"/>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70" name="Google Shape;1970;p65"/>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65"/>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65"/>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65"/>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65"/>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65"/>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65"/>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65"/>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78" name="Google Shape;1978;p65"/>
            <p:cNvGrpSpPr/>
            <p:nvPr/>
          </p:nvGrpSpPr>
          <p:grpSpPr>
            <a:xfrm>
              <a:off x="4295710" y="3079670"/>
              <a:ext cx="14968" cy="27135"/>
              <a:chOff x="4842300" y="3099950"/>
              <a:chExt cx="31425" cy="59650"/>
            </a:xfrm>
          </p:grpSpPr>
          <p:sp>
            <p:nvSpPr>
              <p:cNvPr id="1979" name="Google Shape;1979;p65"/>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65"/>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65"/>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65"/>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83" name="Google Shape;1983;p65"/>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65"/>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65"/>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65"/>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65"/>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65"/>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65"/>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65"/>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91" name="Google Shape;1991;p65"/>
            <p:cNvGrpSpPr/>
            <p:nvPr/>
          </p:nvGrpSpPr>
          <p:grpSpPr>
            <a:xfrm>
              <a:off x="3831056" y="2816010"/>
              <a:ext cx="37378" cy="27612"/>
              <a:chOff x="3866750" y="2520350"/>
              <a:chExt cx="78475" cy="60700"/>
            </a:xfrm>
          </p:grpSpPr>
          <p:sp>
            <p:nvSpPr>
              <p:cNvPr id="1992" name="Google Shape;1992;p65"/>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65"/>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65"/>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65"/>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96" name="Google Shape;1996;p65"/>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65"/>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65"/>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65"/>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65"/>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65"/>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65"/>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65"/>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65"/>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65"/>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65"/>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65"/>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65"/>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65"/>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65"/>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65"/>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65"/>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013" name="Google Shape;2013;p65"/>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65"/>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65"/>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65"/>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65"/>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65"/>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65"/>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65"/>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65"/>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65"/>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65"/>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65"/>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025" name="Google Shape;2025;p65"/>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65"/>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65"/>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65"/>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65"/>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65"/>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65"/>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65"/>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65"/>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65"/>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65"/>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65"/>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65"/>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38" name="Google Shape;2038;p65"/>
            <p:cNvGrpSpPr/>
            <p:nvPr/>
          </p:nvGrpSpPr>
          <p:grpSpPr>
            <a:xfrm>
              <a:off x="3632736" y="3051591"/>
              <a:ext cx="63288" cy="45217"/>
              <a:chOff x="3450375" y="3038225"/>
              <a:chExt cx="132875" cy="99400"/>
            </a:xfrm>
          </p:grpSpPr>
          <p:sp>
            <p:nvSpPr>
              <p:cNvPr id="2039" name="Google Shape;2039;p65"/>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65"/>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41" name="Google Shape;2041;p65"/>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65"/>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65"/>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65"/>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65"/>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65"/>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65"/>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65"/>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65"/>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050" name="Google Shape;2050;p65"/>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65"/>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65"/>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65"/>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65"/>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65"/>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65"/>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65"/>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65"/>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65"/>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060" name="Google Shape;2060;p65"/>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65"/>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65"/>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65"/>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65"/>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65"/>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066" name="Google Shape;2066;p65"/>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65"/>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65"/>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65"/>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65"/>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65"/>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65"/>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65"/>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65"/>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65"/>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6" name="Google Shape;2076;p65"/>
          <p:cNvGrpSpPr/>
          <p:nvPr/>
        </p:nvGrpSpPr>
        <p:grpSpPr>
          <a:xfrm>
            <a:off x="719116" y="2850945"/>
            <a:ext cx="2622876" cy="1333540"/>
            <a:chOff x="238125" y="1038125"/>
            <a:chExt cx="7146800" cy="3633625"/>
          </a:xfrm>
        </p:grpSpPr>
        <p:sp>
          <p:nvSpPr>
            <p:cNvPr id="2077" name="Google Shape;2077;p65"/>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65"/>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65"/>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65"/>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65"/>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65"/>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65"/>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65"/>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65"/>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65"/>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65"/>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65"/>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65"/>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65"/>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65"/>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65"/>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65"/>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65"/>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65"/>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65"/>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65"/>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65"/>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65"/>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65"/>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65"/>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65"/>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65"/>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65"/>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65"/>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65"/>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65"/>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65"/>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65"/>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65"/>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65"/>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65"/>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65"/>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65"/>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65"/>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65"/>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65"/>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65"/>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65"/>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65"/>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65"/>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65"/>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65"/>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65"/>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65"/>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65"/>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65"/>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65"/>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65"/>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65"/>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65"/>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65"/>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65"/>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65"/>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65"/>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65"/>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65"/>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65"/>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65"/>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65"/>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65"/>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65"/>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65"/>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65"/>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65"/>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65"/>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65"/>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65"/>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65"/>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65"/>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65"/>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65"/>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65"/>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65"/>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65"/>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65"/>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65"/>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65"/>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65"/>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65"/>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65"/>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65"/>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65"/>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65"/>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65"/>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65"/>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65"/>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65"/>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65"/>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65"/>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65"/>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65"/>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65"/>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65"/>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65"/>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65"/>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65"/>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65"/>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65"/>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65"/>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65"/>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65"/>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65"/>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65"/>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65"/>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65"/>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65"/>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65"/>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65"/>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65"/>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65"/>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65"/>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65"/>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65"/>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65"/>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65"/>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65"/>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65"/>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65"/>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65"/>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65"/>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65"/>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65"/>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65"/>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65"/>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65"/>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65"/>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65"/>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65"/>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65"/>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65"/>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65"/>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65"/>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65"/>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65"/>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65"/>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65"/>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65"/>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65"/>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65"/>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65"/>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65"/>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65"/>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65"/>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65"/>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65"/>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65"/>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65"/>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65"/>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65"/>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65"/>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65"/>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65"/>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65"/>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65"/>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65"/>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65"/>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65"/>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65"/>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65"/>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65"/>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65"/>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65"/>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65"/>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65"/>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65"/>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65"/>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65"/>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65"/>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65"/>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65"/>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65"/>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65"/>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65"/>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65"/>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65"/>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65"/>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65"/>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65"/>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65"/>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65"/>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65"/>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65"/>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65"/>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65"/>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65"/>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65"/>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65"/>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65"/>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65"/>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65"/>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65"/>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65"/>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65"/>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65"/>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65"/>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65"/>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65"/>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65"/>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65"/>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65"/>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65"/>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65"/>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65"/>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65"/>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65"/>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65"/>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65"/>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65"/>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65"/>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65"/>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65"/>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65"/>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65"/>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65"/>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65"/>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65"/>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65"/>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65"/>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65"/>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65"/>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65"/>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65"/>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65"/>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65"/>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65"/>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65"/>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65"/>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65"/>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65"/>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65"/>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65"/>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65"/>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65"/>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65"/>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65"/>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65"/>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65"/>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65"/>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65"/>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65"/>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65"/>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65"/>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65"/>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65"/>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65"/>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65"/>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65"/>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65"/>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65"/>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65"/>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65"/>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65"/>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65"/>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65"/>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65"/>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65"/>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65"/>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65"/>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65"/>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65"/>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65"/>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65"/>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65"/>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65"/>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65"/>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65"/>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65"/>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65"/>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65"/>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65"/>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65"/>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65"/>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65"/>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65"/>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65"/>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65"/>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65"/>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65"/>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65"/>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65"/>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65"/>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65"/>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65"/>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65"/>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65"/>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65"/>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65"/>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65"/>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65"/>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65"/>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65"/>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65"/>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65"/>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65"/>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65"/>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65"/>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65"/>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65"/>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65"/>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65"/>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65"/>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65"/>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65"/>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65"/>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65"/>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65"/>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65"/>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65"/>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65"/>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65"/>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65"/>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65"/>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65"/>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65"/>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65"/>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65"/>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65"/>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65"/>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65"/>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65"/>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65"/>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65"/>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65"/>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65"/>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65"/>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65"/>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65"/>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65"/>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65"/>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65"/>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65"/>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65"/>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65"/>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65"/>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65"/>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65"/>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65"/>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65"/>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65"/>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65"/>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65"/>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65"/>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65"/>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65"/>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65"/>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65"/>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65"/>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65"/>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65"/>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65"/>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65"/>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65"/>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65"/>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65"/>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65"/>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65"/>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65"/>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65"/>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65"/>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65"/>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65"/>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65"/>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65"/>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65"/>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65"/>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65"/>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65"/>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65"/>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65"/>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65"/>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65"/>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65"/>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65"/>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65"/>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65"/>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65"/>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65"/>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65"/>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65"/>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65"/>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65"/>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65"/>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65"/>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65"/>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65"/>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65"/>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65"/>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65"/>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65"/>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65"/>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65"/>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65"/>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65"/>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65"/>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65"/>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65"/>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65"/>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65"/>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65"/>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65"/>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65"/>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65"/>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65"/>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65"/>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65"/>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65"/>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65"/>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65"/>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65"/>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65"/>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65"/>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65"/>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65"/>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65"/>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65"/>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65"/>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65"/>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65"/>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65"/>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65"/>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65"/>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65"/>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65"/>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65"/>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65"/>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65"/>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65"/>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65"/>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65"/>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65"/>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65"/>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65"/>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65"/>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65"/>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65"/>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65"/>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65"/>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65"/>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65"/>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65"/>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65"/>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65"/>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65"/>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65"/>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65"/>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65"/>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65"/>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65"/>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65"/>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65"/>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65"/>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65"/>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65"/>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65"/>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65"/>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65"/>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65"/>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65"/>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65"/>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65"/>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65"/>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65"/>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65"/>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65"/>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65"/>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65"/>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65"/>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65"/>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65"/>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65"/>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65"/>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65"/>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65"/>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65"/>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65"/>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65"/>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65"/>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65"/>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65"/>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65"/>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65"/>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65"/>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65"/>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65"/>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65"/>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65"/>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65"/>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65"/>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65"/>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65"/>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65"/>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65"/>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65"/>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65"/>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65"/>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65"/>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65"/>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65"/>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65"/>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65"/>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65"/>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65"/>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65"/>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65"/>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65"/>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65"/>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65"/>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65"/>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65"/>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65"/>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65"/>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65"/>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65"/>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65"/>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65"/>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65"/>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65"/>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65"/>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65"/>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65"/>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65"/>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65"/>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65"/>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65"/>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65"/>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65"/>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65"/>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65"/>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65"/>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65"/>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65"/>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65"/>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65"/>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65"/>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65"/>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65"/>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65"/>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65"/>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65"/>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65"/>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65"/>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65"/>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65"/>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65"/>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65"/>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65"/>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65"/>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65"/>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65"/>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65"/>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65"/>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65"/>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65"/>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65"/>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65"/>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65"/>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65"/>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65"/>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65"/>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65"/>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65"/>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65"/>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65"/>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65"/>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65"/>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65"/>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65"/>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65"/>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65"/>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65"/>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65"/>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65"/>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65"/>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65"/>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65"/>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65"/>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65"/>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65"/>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65"/>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65"/>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65"/>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65"/>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65"/>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65"/>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65"/>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65"/>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65"/>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65"/>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65"/>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65"/>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65"/>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65"/>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65"/>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65"/>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65"/>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65"/>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65"/>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65"/>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65"/>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65"/>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65"/>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65"/>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65"/>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65"/>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65"/>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65"/>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65"/>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65"/>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65"/>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65"/>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65"/>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65"/>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65"/>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65"/>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65"/>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65"/>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65"/>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65"/>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65"/>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65"/>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65"/>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65"/>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65"/>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65"/>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65"/>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65"/>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65"/>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65"/>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65"/>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65"/>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65"/>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65"/>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65"/>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65"/>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65"/>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65"/>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65"/>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65"/>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65"/>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65"/>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65"/>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65"/>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65"/>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65"/>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65"/>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65"/>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65"/>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65"/>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65"/>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65"/>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65"/>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65"/>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65"/>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65"/>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65"/>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65"/>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65"/>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65"/>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65"/>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65"/>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65"/>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65"/>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65"/>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65"/>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65"/>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65"/>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65"/>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65"/>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65"/>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65"/>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65"/>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65"/>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65"/>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65"/>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65"/>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65"/>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65"/>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65"/>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65"/>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65"/>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65"/>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65"/>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65"/>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65"/>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65"/>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65"/>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65"/>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65"/>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65"/>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65"/>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65"/>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65"/>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65"/>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65"/>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65"/>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65"/>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65"/>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65"/>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65"/>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65"/>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65"/>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65"/>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65"/>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65"/>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65"/>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65"/>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65"/>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65"/>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65"/>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65"/>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65"/>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65"/>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65"/>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65"/>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65"/>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65"/>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65"/>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65"/>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65"/>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65"/>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65"/>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65"/>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65"/>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65"/>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65"/>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65"/>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65"/>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65"/>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65"/>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65"/>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65"/>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65"/>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65"/>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65"/>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65"/>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65"/>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65"/>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65"/>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65"/>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65"/>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65"/>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65"/>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65"/>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65"/>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65"/>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65"/>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65"/>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65"/>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65"/>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65"/>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65"/>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65"/>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65"/>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65"/>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65"/>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65"/>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65"/>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65"/>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65"/>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65"/>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65"/>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65"/>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65"/>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65"/>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65"/>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65"/>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65"/>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65"/>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65"/>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65"/>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65"/>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65"/>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65"/>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65"/>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65"/>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65"/>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65"/>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65"/>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65"/>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65"/>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65"/>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65"/>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65"/>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65"/>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65"/>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65"/>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65"/>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65"/>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65"/>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65"/>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65"/>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65"/>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65"/>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65"/>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65"/>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65"/>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65"/>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65"/>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65"/>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65"/>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65"/>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65"/>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65"/>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65"/>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65"/>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65"/>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65"/>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65"/>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65"/>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65"/>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65"/>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65"/>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65"/>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65"/>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65"/>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65"/>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65"/>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65"/>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65"/>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65"/>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65"/>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65"/>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65"/>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65"/>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65"/>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65"/>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65"/>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65"/>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65"/>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65"/>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65"/>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65"/>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65"/>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65"/>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65"/>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65"/>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65"/>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65"/>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65"/>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65"/>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65"/>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65"/>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65"/>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65"/>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65"/>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65"/>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65"/>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65"/>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65"/>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65"/>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65"/>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65"/>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65"/>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65"/>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65"/>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65"/>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65"/>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65"/>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65"/>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65"/>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65"/>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65"/>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65"/>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65"/>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65"/>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65"/>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65"/>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65"/>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65"/>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65"/>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65"/>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65"/>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65"/>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65"/>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65"/>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65"/>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65"/>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65"/>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65"/>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65"/>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65"/>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65"/>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65"/>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65"/>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65"/>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65"/>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65"/>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65"/>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65"/>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65"/>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65"/>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65"/>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65"/>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65"/>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65"/>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65"/>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65"/>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65"/>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65"/>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65"/>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65"/>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65"/>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65"/>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65"/>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65"/>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65"/>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65"/>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65"/>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65"/>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65"/>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65"/>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65"/>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65"/>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65"/>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65"/>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65"/>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65"/>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65"/>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65"/>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65"/>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65"/>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65"/>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65"/>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65"/>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65"/>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65"/>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65"/>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65"/>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65"/>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65"/>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65"/>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65"/>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65"/>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65"/>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65"/>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65"/>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65"/>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65"/>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65"/>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65"/>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65"/>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65"/>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65"/>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65"/>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65"/>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65"/>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65"/>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65"/>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65"/>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65"/>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65"/>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65"/>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65"/>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65"/>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65"/>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65"/>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65"/>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65"/>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65"/>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65"/>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65"/>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65"/>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65"/>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65"/>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65"/>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65"/>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65"/>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65"/>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65"/>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65"/>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65"/>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65"/>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65"/>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65"/>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65"/>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65"/>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65"/>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65"/>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65"/>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65"/>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65"/>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65"/>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65"/>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65"/>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65"/>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65"/>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65"/>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65"/>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65"/>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65"/>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65"/>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65"/>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65"/>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65"/>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65"/>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65"/>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65"/>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65"/>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65"/>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65"/>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65"/>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65"/>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65"/>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65"/>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65"/>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65"/>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65"/>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65"/>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65"/>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65"/>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65"/>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65"/>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65"/>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65"/>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65"/>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65"/>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65"/>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65"/>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65"/>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65"/>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65"/>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65"/>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65"/>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65"/>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65"/>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65"/>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65"/>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65"/>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65"/>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65"/>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65"/>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65"/>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65"/>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65"/>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65"/>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65"/>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65"/>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65"/>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65"/>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65"/>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65"/>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65"/>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65"/>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65"/>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65"/>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65"/>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65"/>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65"/>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65"/>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65"/>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65"/>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65"/>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65"/>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65"/>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65"/>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65"/>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65"/>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65"/>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65"/>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65"/>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65"/>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65"/>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65"/>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65"/>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65"/>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65"/>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65"/>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65"/>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65"/>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65"/>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65"/>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65"/>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65"/>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65"/>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65"/>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65"/>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65"/>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65"/>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65"/>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65"/>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65"/>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65"/>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65"/>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65"/>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65"/>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65"/>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65"/>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65"/>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65"/>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65"/>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65"/>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65"/>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65"/>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65"/>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65"/>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65"/>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65"/>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65"/>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65"/>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65"/>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65"/>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65"/>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65"/>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65"/>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65"/>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65"/>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65"/>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65"/>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65"/>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65"/>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65"/>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65"/>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65"/>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65"/>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65"/>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65"/>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65"/>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65"/>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65"/>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65"/>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65"/>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65"/>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65"/>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65"/>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65"/>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65"/>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65"/>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65"/>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65"/>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65"/>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65"/>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65"/>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65"/>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65"/>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65"/>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65"/>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65"/>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65"/>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65"/>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65"/>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65"/>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65"/>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65"/>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65"/>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65"/>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65"/>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65"/>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65"/>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65"/>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65"/>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65"/>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65"/>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65"/>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65"/>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65"/>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65"/>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65"/>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65"/>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65"/>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65"/>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65"/>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65"/>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65"/>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65"/>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65"/>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65"/>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65"/>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65"/>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65"/>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65"/>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65"/>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65"/>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65"/>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65"/>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65"/>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65"/>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65"/>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65"/>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65"/>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65"/>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65"/>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65"/>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65"/>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65"/>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65"/>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65"/>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65"/>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65"/>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65"/>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65"/>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65"/>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65"/>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65"/>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65"/>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65"/>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65"/>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65"/>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65"/>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65"/>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65"/>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65"/>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65"/>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65"/>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65"/>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65"/>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65"/>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65"/>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65"/>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65"/>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65"/>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65"/>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65"/>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65"/>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65"/>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65"/>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65"/>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65"/>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65"/>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65"/>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65"/>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65"/>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65"/>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65"/>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65"/>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65"/>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65"/>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65"/>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65"/>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65"/>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65"/>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65"/>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65"/>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65"/>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65"/>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65"/>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65"/>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65"/>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65"/>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65"/>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65"/>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65"/>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65"/>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65"/>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65"/>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65"/>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65"/>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65"/>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65"/>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65"/>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65"/>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65"/>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65"/>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65"/>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65"/>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65"/>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65"/>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65"/>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65"/>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65"/>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65"/>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65"/>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65"/>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65"/>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65"/>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65"/>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65"/>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65"/>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65"/>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65"/>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65"/>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65"/>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65"/>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65"/>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65"/>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65"/>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65"/>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65"/>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65"/>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65"/>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65"/>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65"/>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65"/>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65"/>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65"/>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65"/>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65"/>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65"/>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65"/>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65"/>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65"/>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65"/>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65"/>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65"/>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65"/>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65"/>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65"/>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65"/>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65"/>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65"/>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65"/>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65"/>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65"/>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65"/>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65"/>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65"/>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65"/>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65"/>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65"/>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65"/>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65"/>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65"/>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65"/>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65"/>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65"/>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65"/>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65"/>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65"/>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65"/>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65"/>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65"/>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65"/>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65"/>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65"/>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65"/>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65"/>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65"/>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65"/>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65"/>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65"/>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65"/>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65"/>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65"/>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65"/>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65"/>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65"/>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65"/>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65"/>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65"/>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65"/>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65"/>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65"/>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65"/>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65"/>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65"/>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65"/>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65"/>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65"/>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65"/>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65"/>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65"/>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65"/>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65"/>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65"/>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65"/>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65"/>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65"/>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65"/>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65"/>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65"/>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65"/>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65"/>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65"/>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65"/>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65"/>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65"/>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65"/>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65"/>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65"/>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65"/>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65"/>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65"/>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65"/>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65"/>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65"/>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65"/>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65"/>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65"/>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65"/>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65"/>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65"/>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65"/>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65"/>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65"/>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65"/>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65"/>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65"/>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65"/>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65"/>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65"/>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65"/>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65"/>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65"/>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65"/>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65"/>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65"/>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65"/>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65"/>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65"/>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65"/>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65"/>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65"/>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65"/>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65"/>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65"/>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65"/>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65"/>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65"/>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65"/>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65"/>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65"/>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65"/>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65"/>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65"/>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65"/>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65"/>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65"/>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65"/>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65"/>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65"/>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65"/>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65"/>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65"/>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65"/>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65"/>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65"/>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65"/>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65"/>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65"/>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65"/>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65"/>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65"/>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65"/>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65"/>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65"/>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65"/>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65"/>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65"/>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65"/>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65"/>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65"/>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65"/>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65"/>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65"/>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65"/>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65"/>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65"/>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65"/>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65"/>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65"/>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65"/>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65"/>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65"/>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65"/>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65"/>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65"/>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65"/>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65"/>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65"/>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65"/>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65"/>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65"/>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65"/>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65"/>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65"/>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65"/>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65"/>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65"/>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65"/>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65"/>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65"/>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65"/>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65"/>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65"/>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65"/>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65"/>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65"/>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65"/>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65"/>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65"/>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65"/>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65"/>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65"/>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65"/>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65"/>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65"/>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65"/>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65"/>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65"/>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65"/>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65"/>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65"/>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65"/>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65"/>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65"/>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65"/>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65"/>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65"/>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65"/>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65"/>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65"/>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65"/>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65"/>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65"/>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65"/>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65"/>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65"/>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65"/>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65"/>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65"/>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65"/>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65"/>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65"/>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65"/>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65"/>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65"/>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65"/>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65"/>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65"/>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65"/>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65"/>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65"/>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65"/>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65"/>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65"/>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65"/>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65"/>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65"/>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65"/>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65"/>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65"/>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65"/>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65"/>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65"/>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65"/>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65"/>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65"/>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65"/>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65"/>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65"/>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65"/>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65"/>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65"/>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65"/>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65"/>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65"/>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65"/>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65"/>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65"/>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65"/>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65"/>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65"/>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65"/>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65"/>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65"/>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65"/>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65"/>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65"/>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65"/>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65"/>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65"/>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65"/>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65"/>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65"/>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65"/>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65"/>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65"/>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65"/>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9" name="Google Shape;3649;p65"/>
          <p:cNvGrpSpPr/>
          <p:nvPr/>
        </p:nvGrpSpPr>
        <p:grpSpPr>
          <a:xfrm>
            <a:off x="5834044" y="993055"/>
            <a:ext cx="2590840" cy="1380235"/>
            <a:chOff x="233350" y="949250"/>
            <a:chExt cx="7137300" cy="3802300"/>
          </a:xfrm>
        </p:grpSpPr>
        <p:sp>
          <p:nvSpPr>
            <p:cNvPr id="3650" name="Google Shape;3650;p65"/>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65"/>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65"/>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65"/>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65"/>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65"/>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65"/>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65"/>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65"/>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65"/>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65"/>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65"/>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65"/>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65"/>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65"/>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65"/>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65"/>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65"/>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65"/>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65"/>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65"/>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65"/>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65"/>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65"/>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65"/>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65"/>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65"/>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65"/>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65"/>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65"/>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65"/>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65"/>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65"/>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65"/>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65"/>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65"/>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65"/>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65"/>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65"/>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65"/>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65"/>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65"/>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65"/>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65"/>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65"/>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65"/>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65"/>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65"/>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65"/>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65"/>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65"/>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1" name="Google Shape;3701;p65"/>
          <p:cNvGrpSpPr/>
          <p:nvPr/>
        </p:nvGrpSpPr>
        <p:grpSpPr>
          <a:xfrm>
            <a:off x="7648473" y="3037828"/>
            <a:ext cx="104231" cy="320340"/>
            <a:chOff x="7564426" y="3224343"/>
            <a:chExt cx="119985" cy="368801"/>
          </a:xfrm>
        </p:grpSpPr>
        <p:sp>
          <p:nvSpPr>
            <p:cNvPr id="3702" name="Google Shape;3702;p65"/>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65"/>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4" name="Google Shape;3704;p65"/>
          <p:cNvGrpSpPr/>
          <p:nvPr/>
        </p:nvGrpSpPr>
        <p:grpSpPr>
          <a:xfrm>
            <a:off x="7347962" y="3031929"/>
            <a:ext cx="189489" cy="332132"/>
            <a:chOff x="8370831" y="3202002"/>
            <a:chExt cx="218129" cy="382376"/>
          </a:xfrm>
        </p:grpSpPr>
        <p:sp>
          <p:nvSpPr>
            <p:cNvPr id="3705" name="Google Shape;3705;p65"/>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65"/>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7" name="Google Shape;3707;p65"/>
          <p:cNvGrpSpPr/>
          <p:nvPr/>
        </p:nvGrpSpPr>
        <p:grpSpPr>
          <a:xfrm>
            <a:off x="8071351" y="3443061"/>
            <a:ext cx="309429" cy="267000"/>
            <a:chOff x="6742064" y="3750480"/>
            <a:chExt cx="399315" cy="344560"/>
          </a:xfrm>
        </p:grpSpPr>
        <p:sp>
          <p:nvSpPr>
            <p:cNvPr id="3708" name="Google Shape;3708;p65"/>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65"/>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0" name="Google Shape;3710;p65"/>
          <p:cNvGrpSpPr/>
          <p:nvPr/>
        </p:nvGrpSpPr>
        <p:grpSpPr>
          <a:xfrm>
            <a:off x="7610370" y="3794109"/>
            <a:ext cx="180437" cy="281608"/>
            <a:chOff x="7248525" y="3739696"/>
            <a:chExt cx="230531" cy="359790"/>
          </a:xfrm>
        </p:grpSpPr>
        <p:sp>
          <p:nvSpPr>
            <p:cNvPr id="3711" name="Google Shape;3711;p65"/>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65"/>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3" name="Google Shape;3713;p65"/>
          <p:cNvGrpSpPr/>
          <p:nvPr/>
        </p:nvGrpSpPr>
        <p:grpSpPr>
          <a:xfrm>
            <a:off x="7856289" y="3437333"/>
            <a:ext cx="162896" cy="278710"/>
            <a:chOff x="7601242" y="3729267"/>
            <a:chExt cx="222566" cy="380803"/>
          </a:xfrm>
        </p:grpSpPr>
        <p:sp>
          <p:nvSpPr>
            <p:cNvPr id="3714" name="Google Shape;3714;p65"/>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65"/>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16" name="Google Shape;3716;p65"/>
          <p:cNvSpPr/>
          <p:nvPr/>
        </p:nvSpPr>
        <p:spPr>
          <a:xfrm>
            <a:off x="7822315" y="304969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17" name="Google Shape;3717;p65"/>
          <p:cNvGrpSpPr/>
          <p:nvPr/>
        </p:nvGrpSpPr>
        <p:grpSpPr>
          <a:xfrm>
            <a:off x="7345935" y="3438473"/>
            <a:ext cx="193543" cy="275990"/>
            <a:chOff x="8304647" y="3738687"/>
            <a:chExt cx="225076" cy="320956"/>
          </a:xfrm>
        </p:grpSpPr>
        <p:sp>
          <p:nvSpPr>
            <p:cNvPr id="3718" name="Google Shape;3718;p65"/>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65"/>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65"/>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1" name="Google Shape;3721;p65"/>
          <p:cNvGrpSpPr/>
          <p:nvPr/>
        </p:nvGrpSpPr>
        <p:grpSpPr>
          <a:xfrm>
            <a:off x="7618427" y="3438473"/>
            <a:ext cx="178492" cy="275990"/>
            <a:chOff x="8615101" y="3738687"/>
            <a:chExt cx="207573" cy="320956"/>
          </a:xfrm>
        </p:grpSpPr>
        <p:sp>
          <p:nvSpPr>
            <p:cNvPr id="3722" name="Google Shape;3722;p65"/>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65"/>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65"/>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25" name="Google Shape;3725;p65"/>
          <p:cNvSpPr/>
          <p:nvPr/>
        </p:nvSpPr>
        <p:spPr>
          <a:xfrm>
            <a:off x="8114867" y="3028356"/>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26" name="Google Shape;3726;p65"/>
          <p:cNvGrpSpPr/>
          <p:nvPr/>
        </p:nvGrpSpPr>
        <p:grpSpPr>
          <a:xfrm>
            <a:off x="6013132" y="3559961"/>
            <a:ext cx="557671" cy="511283"/>
            <a:chOff x="6015419" y="3716859"/>
            <a:chExt cx="557671" cy="511283"/>
          </a:xfrm>
        </p:grpSpPr>
        <p:sp>
          <p:nvSpPr>
            <p:cNvPr id="3727" name="Google Shape;3727;p65"/>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28" name="Google Shape;3728;p65"/>
            <p:cNvGrpSpPr/>
            <p:nvPr/>
          </p:nvGrpSpPr>
          <p:grpSpPr>
            <a:xfrm>
              <a:off x="6036094" y="3716980"/>
              <a:ext cx="529860" cy="510468"/>
              <a:chOff x="6036094" y="3716980"/>
              <a:chExt cx="529860" cy="510468"/>
            </a:xfrm>
          </p:grpSpPr>
          <p:sp>
            <p:nvSpPr>
              <p:cNvPr id="3729" name="Google Shape;3729;p65"/>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65"/>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65"/>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65"/>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65"/>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65"/>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65"/>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65"/>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65"/>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65"/>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39" name="Google Shape;3739;p65"/>
          <p:cNvGrpSpPr/>
          <p:nvPr/>
        </p:nvGrpSpPr>
        <p:grpSpPr>
          <a:xfrm>
            <a:off x="6642017" y="2916730"/>
            <a:ext cx="576302" cy="511871"/>
            <a:chOff x="6644304" y="3073628"/>
            <a:chExt cx="576302" cy="511871"/>
          </a:xfrm>
        </p:grpSpPr>
        <p:sp>
          <p:nvSpPr>
            <p:cNvPr id="3740" name="Google Shape;3740;p65"/>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41" name="Google Shape;3741;p65"/>
            <p:cNvGrpSpPr/>
            <p:nvPr/>
          </p:nvGrpSpPr>
          <p:grpSpPr>
            <a:xfrm>
              <a:off x="6712169" y="3085440"/>
              <a:ext cx="481622" cy="494913"/>
              <a:chOff x="6712169" y="3085440"/>
              <a:chExt cx="481622" cy="494913"/>
            </a:xfrm>
          </p:grpSpPr>
          <p:sp>
            <p:nvSpPr>
              <p:cNvPr id="3742" name="Google Shape;3742;p65"/>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65"/>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65"/>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65"/>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65"/>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47" name="Google Shape;3747;p65"/>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65"/>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65"/>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50" name="Google Shape;3750;p65"/>
          <p:cNvSpPr/>
          <p:nvPr/>
        </p:nvSpPr>
        <p:spPr>
          <a:xfrm>
            <a:off x="6986052" y="2933359"/>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51" name="Google Shape;3751;p65"/>
          <p:cNvGrpSpPr/>
          <p:nvPr/>
        </p:nvGrpSpPr>
        <p:grpSpPr>
          <a:xfrm>
            <a:off x="6649868" y="3559725"/>
            <a:ext cx="560631" cy="511352"/>
            <a:chOff x="6652154" y="3716623"/>
            <a:chExt cx="560631" cy="511352"/>
          </a:xfrm>
        </p:grpSpPr>
        <p:sp>
          <p:nvSpPr>
            <p:cNvPr id="3752" name="Google Shape;3752;p65"/>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53" name="Google Shape;3753;p65"/>
            <p:cNvGrpSpPr/>
            <p:nvPr/>
          </p:nvGrpSpPr>
          <p:grpSpPr>
            <a:xfrm>
              <a:off x="6669657" y="3716715"/>
              <a:ext cx="466779" cy="464290"/>
              <a:chOff x="6669657" y="3716715"/>
              <a:chExt cx="466779" cy="464290"/>
            </a:xfrm>
          </p:grpSpPr>
          <p:sp>
            <p:nvSpPr>
              <p:cNvPr id="3754" name="Google Shape;3754;p65"/>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65"/>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65"/>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65"/>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65"/>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65"/>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65"/>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65"/>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65"/>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65"/>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65"/>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65"/>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65"/>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67" name="Google Shape;3767;p65"/>
          <p:cNvGrpSpPr/>
          <p:nvPr/>
        </p:nvGrpSpPr>
        <p:grpSpPr>
          <a:xfrm>
            <a:off x="7843959" y="3841134"/>
            <a:ext cx="187557" cy="187557"/>
            <a:chOff x="8565775" y="671075"/>
            <a:chExt cx="441000" cy="441000"/>
          </a:xfrm>
        </p:grpSpPr>
        <p:sp>
          <p:nvSpPr>
            <p:cNvPr id="3768" name="Google Shape;3768;p65"/>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65"/>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70" name="Google Shape;3770;p65"/>
          <p:cNvSpPr/>
          <p:nvPr/>
        </p:nvSpPr>
        <p:spPr>
          <a:xfrm>
            <a:off x="8145173" y="3837054"/>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65"/>
          <p:cNvSpPr/>
          <p:nvPr/>
        </p:nvSpPr>
        <p:spPr>
          <a:xfrm flipH="1">
            <a:off x="7353412" y="3803510"/>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72" name="Google Shape;3772;p65"/>
          <p:cNvGrpSpPr/>
          <p:nvPr/>
        </p:nvGrpSpPr>
        <p:grpSpPr>
          <a:xfrm>
            <a:off x="5997814" y="2919352"/>
            <a:ext cx="587871" cy="512373"/>
            <a:chOff x="6000100" y="3076250"/>
            <a:chExt cx="587871" cy="512373"/>
          </a:xfrm>
        </p:grpSpPr>
        <p:sp>
          <p:nvSpPr>
            <p:cNvPr id="3773" name="Google Shape;3773;p65"/>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74" name="Google Shape;3774;p65"/>
            <p:cNvGrpSpPr/>
            <p:nvPr/>
          </p:nvGrpSpPr>
          <p:grpSpPr>
            <a:xfrm>
              <a:off x="6031360" y="3076713"/>
              <a:ext cx="539107" cy="480965"/>
              <a:chOff x="6031360" y="3076713"/>
              <a:chExt cx="539107" cy="480965"/>
            </a:xfrm>
          </p:grpSpPr>
          <p:sp>
            <p:nvSpPr>
              <p:cNvPr id="3775" name="Google Shape;3775;p65"/>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65"/>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65"/>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65"/>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65"/>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65"/>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65"/>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82" name="Google Shape;3782;p65"/>
          <p:cNvGrpSpPr/>
          <p:nvPr/>
        </p:nvGrpSpPr>
        <p:grpSpPr>
          <a:xfrm>
            <a:off x="3369305" y="938716"/>
            <a:ext cx="2310381" cy="1488888"/>
            <a:chOff x="229225" y="549050"/>
            <a:chExt cx="7161750" cy="4615275"/>
          </a:xfrm>
        </p:grpSpPr>
        <p:sp>
          <p:nvSpPr>
            <p:cNvPr id="3783" name="Google Shape;3783;p65"/>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65"/>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65"/>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65"/>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65"/>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65"/>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65"/>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65"/>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65"/>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65"/>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65"/>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65"/>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65"/>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65"/>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65"/>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65"/>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65"/>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65"/>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65"/>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65"/>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65"/>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65"/>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65"/>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65"/>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65"/>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65"/>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65"/>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65"/>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65"/>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65"/>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65"/>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65"/>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65"/>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65"/>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65"/>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65"/>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65"/>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65"/>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65"/>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65"/>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65"/>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65"/>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65"/>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65"/>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65"/>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65"/>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65"/>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65"/>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65"/>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65"/>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65"/>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65"/>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65"/>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65"/>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65"/>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65"/>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65"/>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65"/>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65"/>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65"/>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65"/>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65"/>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65"/>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65"/>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65"/>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65"/>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65"/>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65"/>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65"/>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65"/>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65"/>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65"/>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65"/>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65"/>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65"/>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65"/>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65"/>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65"/>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65"/>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65"/>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65"/>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65"/>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65"/>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65"/>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65"/>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65"/>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65"/>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65"/>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65"/>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65"/>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65"/>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65"/>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65"/>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65"/>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65"/>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65"/>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65"/>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65"/>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65"/>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65"/>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65"/>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65"/>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65"/>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65"/>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65"/>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65"/>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65"/>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65"/>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65"/>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65"/>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65"/>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65"/>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65"/>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65"/>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65"/>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65"/>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65"/>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00" name="Google Shape;3900;p65"/>
          <p:cNvGrpSpPr/>
          <p:nvPr/>
        </p:nvGrpSpPr>
        <p:grpSpPr>
          <a:xfrm>
            <a:off x="3514723" y="2830563"/>
            <a:ext cx="2310282" cy="1374222"/>
            <a:chOff x="238125" y="732525"/>
            <a:chExt cx="7130500" cy="4241425"/>
          </a:xfrm>
        </p:grpSpPr>
        <p:sp>
          <p:nvSpPr>
            <p:cNvPr id="3901" name="Google Shape;3901;p65"/>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65"/>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65"/>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65"/>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65"/>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65"/>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65"/>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65"/>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65"/>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65"/>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65"/>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65"/>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65"/>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65"/>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65"/>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65"/>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65"/>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65"/>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65"/>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65"/>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65"/>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65"/>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65"/>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65"/>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65"/>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65"/>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65"/>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65"/>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65"/>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65"/>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65"/>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65"/>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65"/>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65"/>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65"/>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65"/>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65"/>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65"/>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65"/>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65"/>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65"/>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65"/>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65"/>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65"/>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65"/>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65"/>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65"/>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65"/>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65"/>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65"/>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65"/>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65"/>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65"/>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65"/>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65"/>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65"/>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65"/>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65"/>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65"/>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65"/>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65"/>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65"/>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65"/>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65"/>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65"/>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65"/>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65"/>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65"/>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65"/>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65"/>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65"/>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65"/>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65"/>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65"/>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65"/>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65"/>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65"/>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65"/>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65"/>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65"/>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65"/>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65"/>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65"/>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65"/>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65"/>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65"/>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65"/>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65"/>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65"/>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65"/>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65"/>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65"/>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65"/>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65"/>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65"/>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65"/>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65"/>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65"/>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65"/>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65"/>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65"/>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65"/>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65"/>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65"/>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65"/>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65"/>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65"/>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65"/>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65"/>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65"/>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65"/>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65"/>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65"/>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65"/>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4018"/>
        <p:cNvGrpSpPr/>
        <p:nvPr/>
      </p:nvGrpSpPr>
      <p:grpSpPr>
        <a:xfrm>
          <a:off x="0" y="0"/>
          <a:ext cx="0" cy="0"/>
          <a:chOff x="0" y="0"/>
          <a:chExt cx="0" cy="0"/>
        </a:xfrm>
      </p:grpSpPr>
      <p:grpSp>
        <p:nvGrpSpPr>
          <p:cNvPr id="4019" name="Google Shape;4019;p66"/>
          <p:cNvGrpSpPr/>
          <p:nvPr/>
        </p:nvGrpSpPr>
        <p:grpSpPr>
          <a:xfrm>
            <a:off x="725414" y="969763"/>
            <a:ext cx="2507799" cy="206239"/>
            <a:chOff x="106648" y="895722"/>
            <a:chExt cx="4481413" cy="374300"/>
          </a:xfrm>
        </p:grpSpPr>
        <p:grpSp>
          <p:nvGrpSpPr>
            <p:cNvPr id="4020" name="Google Shape;4020;p66"/>
            <p:cNvGrpSpPr/>
            <p:nvPr/>
          </p:nvGrpSpPr>
          <p:grpSpPr>
            <a:xfrm>
              <a:off x="2233276" y="895722"/>
              <a:ext cx="1082667" cy="223591"/>
              <a:chOff x="4808316" y="2800065"/>
              <a:chExt cx="1999386" cy="412910"/>
            </a:xfrm>
          </p:grpSpPr>
          <p:sp>
            <p:nvSpPr>
              <p:cNvPr id="4021" name="Google Shape;4021;p66"/>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22" name="Google Shape;4022;p66"/>
              <p:cNvGrpSpPr/>
              <p:nvPr/>
            </p:nvGrpSpPr>
            <p:grpSpPr>
              <a:xfrm>
                <a:off x="4808316" y="2800065"/>
                <a:ext cx="92400" cy="411825"/>
                <a:chOff x="845575" y="2563700"/>
                <a:chExt cx="92400" cy="411825"/>
              </a:xfrm>
            </p:grpSpPr>
            <p:cxnSp>
              <p:nvCxnSpPr>
                <p:cNvPr id="4023" name="Google Shape;4023;p6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024" name="Google Shape;4024;p66"/>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25" name="Google Shape;4025;p66"/>
            <p:cNvGrpSpPr/>
            <p:nvPr/>
          </p:nvGrpSpPr>
          <p:grpSpPr>
            <a:xfrm>
              <a:off x="106648" y="895722"/>
              <a:ext cx="1088401" cy="223591"/>
              <a:chOff x="881025" y="2800065"/>
              <a:chExt cx="2009975" cy="412910"/>
            </a:xfrm>
          </p:grpSpPr>
          <p:sp>
            <p:nvSpPr>
              <p:cNvPr id="4026" name="Google Shape;4026;p66"/>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27" name="Google Shape;4027;p66"/>
              <p:cNvGrpSpPr/>
              <p:nvPr/>
            </p:nvGrpSpPr>
            <p:grpSpPr>
              <a:xfrm>
                <a:off x="881025" y="2800065"/>
                <a:ext cx="92400" cy="411825"/>
                <a:chOff x="845575" y="2563700"/>
                <a:chExt cx="92400" cy="411825"/>
              </a:xfrm>
            </p:grpSpPr>
            <p:cxnSp>
              <p:nvCxnSpPr>
                <p:cNvPr id="4028" name="Google Shape;4028;p6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029" name="Google Shape;4029;p66"/>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30" name="Google Shape;4030;p66"/>
            <p:cNvGrpSpPr/>
            <p:nvPr/>
          </p:nvGrpSpPr>
          <p:grpSpPr>
            <a:xfrm>
              <a:off x="1172346" y="1047018"/>
              <a:ext cx="1083151" cy="223003"/>
              <a:chOff x="2849073" y="3079467"/>
              <a:chExt cx="2000279" cy="411825"/>
            </a:xfrm>
          </p:grpSpPr>
          <p:sp>
            <p:nvSpPr>
              <p:cNvPr id="4031" name="Google Shape;4031;p66"/>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32" name="Google Shape;4032;p66"/>
              <p:cNvGrpSpPr/>
              <p:nvPr/>
            </p:nvGrpSpPr>
            <p:grpSpPr>
              <a:xfrm rot="10800000">
                <a:off x="2849073" y="3079467"/>
                <a:ext cx="92400" cy="411825"/>
                <a:chOff x="2070100" y="2563700"/>
                <a:chExt cx="92400" cy="411825"/>
              </a:xfrm>
            </p:grpSpPr>
            <p:cxnSp>
              <p:nvCxnSpPr>
                <p:cNvPr id="4033" name="Google Shape;4033;p6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034" name="Google Shape;4034;p66"/>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35" name="Google Shape;4035;p66"/>
            <p:cNvGrpSpPr/>
            <p:nvPr/>
          </p:nvGrpSpPr>
          <p:grpSpPr>
            <a:xfrm>
              <a:off x="3290132" y="1047018"/>
              <a:ext cx="1297929" cy="223003"/>
              <a:chOff x="6760035" y="3079467"/>
              <a:chExt cx="2396914" cy="411825"/>
            </a:xfrm>
          </p:grpSpPr>
          <p:sp>
            <p:nvSpPr>
              <p:cNvPr id="4036" name="Google Shape;4036;p66"/>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37" name="Google Shape;4037;p66"/>
              <p:cNvGrpSpPr/>
              <p:nvPr/>
            </p:nvGrpSpPr>
            <p:grpSpPr>
              <a:xfrm rot="10800000">
                <a:off x="6760035" y="3079467"/>
                <a:ext cx="92400" cy="411825"/>
                <a:chOff x="2070100" y="2563700"/>
                <a:chExt cx="92400" cy="411825"/>
              </a:xfrm>
            </p:grpSpPr>
            <p:cxnSp>
              <p:nvCxnSpPr>
                <p:cNvPr id="4038" name="Google Shape;4038;p6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039" name="Google Shape;4039;p66"/>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040" name="Google Shape;4040;p66"/>
          <p:cNvGrpSpPr/>
          <p:nvPr/>
        </p:nvGrpSpPr>
        <p:grpSpPr>
          <a:xfrm>
            <a:off x="2143176" y="3369134"/>
            <a:ext cx="1086701" cy="799429"/>
            <a:chOff x="2183288" y="3555572"/>
            <a:chExt cx="1136241" cy="835873"/>
          </a:xfrm>
        </p:grpSpPr>
        <p:sp>
          <p:nvSpPr>
            <p:cNvPr id="4041" name="Google Shape;4041;p66"/>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42" name="Google Shape;4042;p66"/>
            <p:cNvGrpSpPr/>
            <p:nvPr/>
          </p:nvGrpSpPr>
          <p:grpSpPr>
            <a:xfrm>
              <a:off x="2205895" y="3637269"/>
              <a:ext cx="1089848" cy="724993"/>
              <a:chOff x="2205895" y="3637269"/>
              <a:chExt cx="1089848" cy="724993"/>
            </a:xfrm>
          </p:grpSpPr>
          <p:sp>
            <p:nvSpPr>
              <p:cNvPr id="4043" name="Google Shape;4043;p66"/>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66"/>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66"/>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66"/>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66"/>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66"/>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49" name="Google Shape;4049;p66"/>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050" name="Google Shape;4050;p66"/>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4051" name="Google Shape;4051;p66"/>
            <p:cNvGrpSpPr/>
            <p:nvPr/>
          </p:nvGrpSpPr>
          <p:grpSpPr>
            <a:xfrm>
              <a:off x="3173850" y="3779426"/>
              <a:ext cx="145679" cy="70048"/>
              <a:chOff x="3173850" y="3779426"/>
              <a:chExt cx="145679" cy="70048"/>
            </a:xfrm>
          </p:grpSpPr>
          <p:cxnSp>
            <p:nvCxnSpPr>
              <p:cNvPr id="4052" name="Google Shape;4052;p66"/>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4053" name="Google Shape;4053;p66"/>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4" name="Google Shape;4054;p66"/>
            <p:cNvGrpSpPr/>
            <p:nvPr/>
          </p:nvGrpSpPr>
          <p:grpSpPr>
            <a:xfrm>
              <a:off x="2183288" y="4139483"/>
              <a:ext cx="145133" cy="70048"/>
              <a:chOff x="2183288" y="4139483"/>
              <a:chExt cx="145133" cy="70048"/>
            </a:xfrm>
          </p:grpSpPr>
          <p:cxnSp>
            <p:nvCxnSpPr>
              <p:cNvPr id="4055" name="Google Shape;4055;p66"/>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4056" name="Google Shape;4056;p66"/>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57" name="Google Shape;4057;p66"/>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058" name="Google Shape;4058;p66"/>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4059" name="Google Shape;4059;p66"/>
            <p:cNvGrpSpPr/>
            <p:nvPr/>
          </p:nvGrpSpPr>
          <p:grpSpPr>
            <a:xfrm>
              <a:off x="2943836" y="4268886"/>
              <a:ext cx="60717" cy="122559"/>
              <a:chOff x="2943836" y="4268886"/>
              <a:chExt cx="60717" cy="122559"/>
            </a:xfrm>
          </p:grpSpPr>
          <p:sp>
            <p:nvSpPr>
              <p:cNvPr id="4060" name="Google Shape;4060;p66"/>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061" name="Google Shape;4061;p66"/>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4062" name="Google Shape;4062;p66"/>
          <p:cNvGrpSpPr/>
          <p:nvPr/>
        </p:nvGrpSpPr>
        <p:grpSpPr>
          <a:xfrm>
            <a:off x="3406121" y="1290134"/>
            <a:ext cx="1675870" cy="758251"/>
            <a:chOff x="3530532" y="1496185"/>
            <a:chExt cx="1562000" cy="706730"/>
          </a:xfrm>
        </p:grpSpPr>
        <p:cxnSp>
          <p:nvCxnSpPr>
            <p:cNvPr id="4063" name="Google Shape;4063;p66"/>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4064" name="Google Shape;4064;p66"/>
            <p:cNvGrpSpPr/>
            <p:nvPr/>
          </p:nvGrpSpPr>
          <p:grpSpPr>
            <a:xfrm>
              <a:off x="3530532" y="1496185"/>
              <a:ext cx="323430" cy="463587"/>
              <a:chOff x="3530532" y="1496185"/>
              <a:chExt cx="323430" cy="463587"/>
            </a:xfrm>
          </p:grpSpPr>
          <p:grpSp>
            <p:nvGrpSpPr>
              <p:cNvPr id="4065" name="Google Shape;4065;p66"/>
              <p:cNvGrpSpPr/>
              <p:nvPr/>
            </p:nvGrpSpPr>
            <p:grpSpPr>
              <a:xfrm>
                <a:off x="3567462" y="1496185"/>
                <a:ext cx="286500" cy="361376"/>
                <a:chOff x="3567462" y="1496185"/>
                <a:chExt cx="286500" cy="361376"/>
              </a:xfrm>
            </p:grpSpPr>
            <p:cxnSp>
              <p:nvCxnSpPr>
                <p:cNvPr id="4066" name="Google Shape;4066;p66"/>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4067" name="Google Shape;4067;p66"/>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68" name="Google Shape;4068;p66"/>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9" name="Google Shape;4069;p66"/>
            <p:cNvGrpSpPr/>
            <p:nvPr/>
          </p:nvGrpSpPr>
          <p:grpSpPr>
            <a:xfrm>
              <a:off x="3891569" y="1779209"/>
              <a:ext cx="323945" cy="423706"/>
              <a:chOff x="3891569" y="1779209"/>
              <a:chExt cx="323945" cy="423706"/>
            </a:xfrm>
          </p:grpSpPr>
          <p:grpSp>
            <p:nvGrpSpPr>
              <p:cNvPr id="4070" name="Google Shape;4070;p66"/>
              <p:cNvGrpSpPr/>
              <p:nvPr/>
            </p:nvGrpSpPr>
            <p:grpSpPr>
              <a:xfrm>
                <a:off x="3929014" y="1881638"/>
                <a:ext cx="286500" cy="321278"/>
                <a:chOff x="3929014" y="1881638"/>
                <a:chExt cx="286500" cy="321278"/>
              </a:xfrm>
            </p:grpSpPr>
            <p:cxnSp>
              <p:nvCxnSpPr>
                <p:cNvPr id="4071" name="Google Shape;4071;p66"/>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4072" name="Google Shape;4072;p66"/>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73" name="Google Shape;4073;p66"/>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4" name="Google Shape;4074;p66"/>
            <p:cNvGrpSpPr/>
            <p:nvPr/>
          </p:nvGrpSpPr>
          <p:grpSpPr>
            <a:xfrm>
              <a:off x="4252606" y="1496185"/>
              <a:ext cx="324721" cy="463587"/>
              <a:chOff x="4252606" y="1496185"/>
              <a:chExt cx="324721" cy="463587"/>
            </a:xfrm>
          </p:grpSpPr>
          <p:grpSp>
            <p:nvGrpSpPr>
              <p:cNvPr id="4075" name="Google Shape;4075;p66"/>
              <p:cNvGrpSpPr/>
              <p:nvPr/>
            </p:nvGrpSpPr>
            <p:grpSpPr>
              <a:xfrm>
                <a:off x="4290828" y="1496185"/>
                <a:ext cx="286500" cy="361376"/>
                <a:chOff x="4290828" y="1496185"/>
                <a:chExt cx="286500" cy="361376"/>
              </a:xfrm>
            </p:grpSpPr>
            <p:cxnSp>
              <p:nvCxnSpPr>
                <p:cNvPr id="4076" name="Google Shape;4076;p66"/>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4077" name="Google Shape;4077;p66"/>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78" name="Google Shape;4078;p66"/>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9" name="Google Shape;4079;p66"/>
            <p:cNvGrpSpPr/>
            <p:nvPr/>
          </p:nvGrpSpPr>
          <p:grpSpPr>
            <a:xfrm>
              <a:off x="4613643" y="1763716"/>
              <a:ext cx="325308" cy="439200"/>
              <a:chOff x="4613643" y="1763716"/>
              <a:chExt cx="325308" cy="439200"/>
            </a:xfrm>
          </p:grpSpPr>
          <p:grpSp>
            <p:nvGrpSpPr>
              <p:cNvPr id="4080" name="Google Shape;4080;p66"/>
              <p:cNvGrpSpPr/>
              <p:nvPr/>
            </p:nvGrpSpPr>
            <p:grpSpPr>
              <a:xfrm>
                <a:off x="4652451" y="1879538"/>
                <a:ext cx="286500" cy="323378"/>
                <a:chOff x="4652451" y="1879538"/>
                <a:chExt cx="286500" cy="323378"/>
              </a:xfrm>
            </p:grpSpPr>
            <p:cxnSp>
              <p:nvCxnSpPr>
                <p:cNvPr id="4081" name="Google Shape;4081;p66"/>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4082" name="Google Shape;4082;p66"/>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83" name="Google Shape;4083;p66"/>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84" name="Google Shape;4084;p66"/>
          <p:cNvGrpSpPr/>
          <p:nvPr/>
        </p:nvGrpSpPr>
        <p:grpSpPr>
          <a:xfrm>
            <a:off x="3417981" y="2143759"/>
            <a:ext cx="1652173" cy="391517"/>
            <a:chOff x="3512551" y="2358270"/>
            <a:chExt cx="1597383" cy="378533"/>
          </a:xfrm>
        </p:grpSpPr>
        <p:cxnSp>
          <p:nvCxnSpPr>
            <p:cNvPr id="4085" name="Google Shape;4085;p66"/>
            <p:cNvCxnSpPr>
              <a:stCxn id="4086" idx="6"/>
              <a:endCxn id="4087"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4088" name="Google Shape;4088;p66"/>
            <p:cNvGrpSpPr/>
            <p:nvPr/>
          </p:nvGrpSpPr>
          <p:grpSpPr>
            <a:xfrm>
              <a:off x="3512551" y="2358270"/>
              <a:ext cx="225647" cy="307714"/>
              <a:chOff x="2182679" y="2004714"/>
              <a:chExt cx="792300" cy="1080458"/>
            </a:xfrm>
          </p:grpSpPr>
          <p:cxnSp>
            <p:nvCxnSpPr>
              <p:cNvPr id="4089" name="Google Shape;4089;p66"/>
              <p:cNvCxnSpPr>
                <a:stCxn id="4090"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4086" name="Google Shape;4086;p66"/>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66"/>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1" name="Google Shape;4091;p66"/>
            <p:cNvGrpSpPr/>
            <p:nvPr/>
          </p:nvGrpSpPr>
          <p:grpSpPr>
            <a:xfrm>
              <a:off x="3969644" y="2440153"/>
              <a:ext cx="225853" cy="296651"/>
              <a:chOff x="3775710" y="1729289"/>
              <a:chExt cx="136500" cy="179289"/>
            </a:xfrm>
          </p:grpSpPr>
          <p:cxnSp>
            <p:nvCxnSpPr>
              <p:cNvPr id="4092" name="Google Shape;4092;p66"/>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4093" name="Google Shape;4093;p66"/>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66"/>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5" name="Google Shape;4095;p66"/>
            <p:cNvGrpSpPr/>
            <p:nvPr/>
          </p:nvGrpSpPr>
          <p:grpSpPr>
            <a:xfrm>
              <a:off x="4427051" y="2358270"/>
              <a:ext cx="225647" cy="307714"/>
              <a:chOff x="5393704" y="2004714"/>
              <a:chExt cx="792300" cy="1080458"/>
            </a:xfrm>
          </p:grpSpPr>
          <p:cxnSp>
            <p:nvCxnSpPr>
              <p:cNvPr id="4096" name="Google Shape;4096;p66"/>
              <p:cNvCxnSpPr>
                <a:stCxn id="4097"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4098" name="Google Shape;4098;p66"/>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66"/>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9" name="Google Shape;4099;p66"/>
            <p:cNvGrpSpPr/>
            <p:nvPr/>
          </p:nvGrpSpPr>
          <p:grpSpPr>
            <a:xfrm>
              <a:off x="4884287" y="2440252"/>
              <a:ext cx="225647" cy="296532"/>
              <a:chOff x="6999166" y="2292572"/>
              <a:chExt cx="792300" cy="1041192"/>
            </a:xfrm>
          </p:grpSpPr>
          <p:cxnSp>
            <p:nvCxnSpPr>
              <p:cNvPr id="4100" name="Google Shape;4100;p66"/>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4087" name="Google Shape;4087;p66"/>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66"/>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02" name="Google Shape;4102;p66"/>
          <p:cNvGrpSpPr/>
          <p:nvPr/>
        </p:nvGrpSpPr>
        <p:grpSpPr>
          <a:xfrm>
            <a:off x="6838789" y="979959"/>
            <a:ext cx="1581844" cy="732818"/>
            <a:chOff x="634175" y="2986275"/>
            <a:chExt cx="3147949" cy="1458344"/>
          </a:xfrm>
        </p:grpSpPr>
        <p:cxnSp>
          <p:nvCxnSpPr>
            <p:cNvPr id="4103" name="Google Shape;4103;p66"/>
            <p:cNvCxnSpPr>
              <a:stCxn id="4104" idx="4"/>
              <a:endCxn id="4105"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4106" name="Google Shape;4106;p66"/>
            <p:cNvCxnSpPr>
              <a:stCxn id="4105" idx="0"/>
              <a:endCxn id="4107"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4108" name="Google Shape;4108;p66"/>
            <p:cNvCxnSpPr>
              <a:stCxn id="4107" idx="4"/>
              <a:endCxn id="4109"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4110" name="Google Shape;4110;p66"/>
            <p:cNvCxnSpPr>
              <a:stCxn id="4109" idx="0"/>
              <a:endCxn id="4111"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4111" name="Google Shape;4111;p66"/>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107" name="Google Shape;4107;p66"/>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104" name="Google Shape;4104;p66"/>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109" name="Google Shape;4109;p66"/>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105" name="Google Shape;4105;p66"/>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4112" name="Google Shape;4112;p66"/>
          <p:cNvGrpSpPr/>
          <p:nvPr/>
        </p:nvGrpSpPr>
        <p:grpSpPr>
          <a:xfrm>
            <a:off x="3406504" y="2674269"/>
            <a:ext cx="1675128" cy="313674"/>
            <a:chOff x="998425" y="1182125"/>
            <a:chExt cx="1065400" cy="199500"/>
          </a:xfrm>
        </p:grpSpPr>
        <p:sp>
          <p:nvSpPr>
            <p:cNvPr id="4113" name="Google Shape;4113;p66"/>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66"/>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66"/>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66"/>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66"/>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8" name="Google Shape;4118;p66"/>
          <p:cNvGrpSpPr/>
          <p:nvPr/>
        </p:nvGrpSpPr>
        <p:grpSpPr>
          <a:xfrm>
            <a:off x="3406503" y="3630235"/>
            <a:ext cx="1675129" cy="525345"/>
            <a:chOff x="5194708" y="3484366"/>
            <a:chExt cx="3148148" cy="987304"/>
          </a:xfrm>
        </p:grpSpPr>
        <p:grpSp>
          <p:nvGrpSpPr>
            <p:cNvPr id="4119" name="Google Shape;4119;p66"/>
            <p:cNvGrpSpPr/>
            <p:nvPr/>
          </p:nvGrpSpPr>
          <p:grpSpPr>
            <a:xfrm>
              <a:off x="7531521" y="3484366"/>
              <a:ext cx="811335" cy="987304"/>
              <a:chOff x="3379425" y="1617275"/>
              <a:chExt cx="1090650" cy="1327200"/>
            </a:xfrm>
          </p:grpSpPr>
          <p:sp>
            <p:nvSpPr>
              <p:cNvPr id="4120" name="Google Shape;4120;p66"/>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66"/>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66"/>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3" name="Google Shape;4123;p66"/>
            <p:cNvGrpSpPr/>
            <p:nvPr/>
          </p:nvGrpSpPr>
          <p:grpSpPr>
            <a:xfrm>
              <a:off x="6752546" y="3484366"/>
              <a:ext cx="811428" cy="987304"/>
              <a:chOff x="2332275" y="1617275"/>
              <a:chExt cx="1090775" cy="1327200"/>
            </a:xfrm>
          </p:grpSpPr>
          <p:sp>
            <p:nvSpPr>
              <p:cNvPr id="4124" name="Google Shape;4124;p66"/>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66"/>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66"/>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7" name="Google Shape;4127;p66"/>
            <p:cNvGrpSpPr/>
            <p:nvPr/>
          </p:nvGrpSpPr>
          <p:grpSpPr>
            <a:xfrm>
              <a:off x="5973664" y="3484366"/>
              <a:ext cx="811335" cy="987304"/>
              <a:chOff x="1285250" y="1617275"/>
              <a:chExt cx="1090650" cy="1327200"/>
            </a:xfrm>
          </p:grpSpPr>
          <p:sp>
            <p:nvSpPr>
              <p:cNvPr id="4128" name="Google Shape;4128;p66"/>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66"/>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66"/>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31" name="Google Shape;4131;p66"/>
            <p:cNvGrpSpPr/>
            <p:nvPr/>
          </p:nvGrpSpPr>
          <p:grpSpPr>
            <a:xfrm>
              <a:off x="5194708" y="3484366"/>
              <a:ext cx="811409" cy="987304"/>
              <a:chOff x="238125" y="1617275"/>
              <a:chExt cx="1090750" cy="1327200"/>
            </a:xfrm>
          </p:grpSpPr>
          <p:sp>
            <p:nvSpPr>
              <p:cNvPr id="4132" name="Google Shape;4132;p66"/>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66"/>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66"/>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35" name="Google Shape;4135;p66"/>
          <p:cNvGrpSpPr/>
          <p:nvPr/>
        </p:nvGrpSpPr>
        <p:grpSpPr>
          <a:xfrm>
            <a:off x="6840188" y="2276124"/>
            <a:ext cx="1579046" cy="522230"/>
            <a:chOff x="6853641" y="2534077"/>
            <a:chExt cx="1515545" cy="501229"/>
          </a:xfrm>
        </p:grpSpPr>
        <p:grpSp>
          <p:nvGrpSpPr>
            <p:cNvPr id="4136" name="Google Shape;4136;p66"/>
            <p:cNvGrpSpPr/>
            <p:nvPr/>
          </p:nvGrpSpPr>
          <p:grpSpPr>
            <a:xfrm>
              <a:off x="6853641" y="2618923"/>
              <a:ext cx="1515545" cy="324556"/>
              <a:chOff x="6853641" y="2618923"/>
              <a:chExt cx="1515545" cy="324556"/>
            </a:xfrm>
          </p:grpSpPr>
          <p:sp>
            <p:nvSpPr>
              <p:cNvPr id="4137" name="Google Shape;4137;p66"/>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66"/>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66"/>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66"/>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66"/>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42" name="Google Shape;4142;p66"/>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66"/>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66"/>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66"/>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66"/>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7" name="Google Shape;4147;p66"/>
          <p:cNvGrpSpPr/>
          <p:nvPr/>
        </p:nvGrpSpPr>
        <p:grpSpPr>
          <a:xfrm>
            <a:off x="3435080" y="3151165"/>
            <a:ext cx="1617976" cy="346616"/>
            <a:chOff x="1808063" y="4294338"/>
            <a:chExt cx="3370782" cy="721817"/>
          </a:xfrm>
        </p:grpSpPr>
        <p:sp>
          <p:nvSpPr>
            <p:cNvPr id="4148" name="Google Shape;4148;p66"/>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66"/>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66"/>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66"/>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66"/>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66"/>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66"/>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66"/>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66"/>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66"/>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8" name="Google Shape;4158;p66"/>
          <p:cNvGrpSpPr/>
          <p:nvPr/>
        </p:nvGrpSpPr>
        <p:grpSpPr>
          <a:xfrm>
            <a:off x="5261076" y="3817915"/>
            <a:ext cx="1417067" cy="350605"/>
            <a:chOff x="4234950" y="2101012"/>
            <a:chExt cx="4219974" cy="1044090"/>
          </a:xfrm>
        </p:grpSpPr>
        <p:sp>
          <p:nvSpPr>
            <p:cNvPr id="4159" name="Google Shape;4159;p66"/>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66"/>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66"/>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66"/>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66"/>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66"/>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66"/>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66"/>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66"/>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66"/>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66"/>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66"/>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66"/>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66"/>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66"/>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66"/>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5" name="Google Shape;4175;p66"/>
          <p:cNvGrpSpPr/>
          <p:nvPr/>
        </p:nvGrpSpPr>
        <p:grpSpPr>
          <a:xfrm>
            <a:off x="6836548" y="1808672"/>
            <a:ext cx="1586327" cy="371557"/>
            <a:chOff x="1247650" y="2075423"/>
            <a:chExt cx="6648477" cy="1557238"/>
          </a:xfrm>
        </p:grpSpPr>
        <p:sp>
          <p:nvSpPr>
            <p:cNvPr id="4176" name="Google Shape;4176;p66"/>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66"/>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66"/>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66"/>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66"/>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66"/>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2" name="Google Shape;4182;p66"/>
          <p:cNvGrpSpPr/>
          <p:nvPr/>
        </p:nvGrpSpPr>
        <p:grpSpPr>
          <a:xfrm>
            <a:off x="5267818" y="961862"/>
            <a:ext cx="1415601" cy="1648533"/>
            <a:chOff x="1839112" y="2209163"/>
            <a:chExt cx="1918159" cy="2233784"/>
          </a:xfrm>
        </p:grpSpPr>
        <p:sp>
          <p:nvSpPr>
            <p:cNvPr id="4183" name="Google Shape;4183;p66"/>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66"/>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66"/>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186" name="Google Shape;4186;p66"/>
            <p:cNvCxnSpPr>
              <a:stCxn id="4183" idx="6"/>
              <a:endCxn id="4184"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4187" name="Google Shape;4187;p66"/>
            <p:cNvCxnSpPr>
              <a:stCxn id="4184" idx="4"/>
              <a:endCxn id="4188"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4189" name="Google Shape;4189;p66"/>
            <p:cNvCxnSpPr>
              <a:stCxn id="4188" idx="6"/>
              <a:endCxn id="4185"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4190" name="Google Shape;4190;p66"/>
            <p:cNvCxnSpPr>
              <a:stCxn id="4185" idx="4"/>
              <a:endCxn id="4191"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4188" name="Google Shape;4188;p66"/>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66"/>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66"/>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193" name="Google Shape;4193;p66"/>
            <p:cNvCxnSpPr>
              <a:endCxn id="4192"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4194" name="Google Shape;4194;p66"/>
          <p:cNvGrpSpPr/>
          <p:nvPr/>
        </p:nvGrpSpPr>
        <p:grpSpPr>
          <a:xfrm>
            <a:off x="3425084" y="979946"/>
            <a:ext cx="1637968" cy="154942"/>
            <a:chOff x="238125" y="2506075"/>
            <a:chExt cx="7115411" cy="673075"/>
          </a:xfrm>
        </p:grpSpPr>
        <p:sp>
          <p:nvSpPr>
            <p:cNvPr id="4195" name="Google Shape;4195;p66"/>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66"/>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66"/>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66"/>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66"/>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0" name="Google Shape;4200;p66"/>
          <p:cNvGrpSpPr/>
          <p:nvPr/>
        </p:nvGrpSpPr>
        <p:grpSpPr>
          <a:xfrm>
            <a:off x="1965820" y="1294664"/>
            <a:ext cx="1262932" cy="785408"/>
            <a:chOff x="548861" y="389676"/>
            <a:chExt cx="3843371" cy="2390163"/>
          </a:xfrm>
        </p:grpSpPr>
        <p:cxnSp>
          <p:nvCxnSpPr>
            <p:cNvPr id="4201" name="Google Shape;4201;p66"/>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202" name="Google Shape;4202;p66"/>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203" name="Google Shape;4203;p66"/>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204" name="Google Shape;4204;p66"/>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4205" name="Google Shape;4205;p66"/>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4206" name="Google Shape;4206;p66"/>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207" name="Google Shape;4207;p66"/>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4208" name="Google Shape;4208;p66"/>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66"/>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66"/>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66"/>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66"/>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66"/>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4" name="Google Shape;4214;p66"/>
          <p:cNvGrpSpPr/>
          <p:nvPr/>
        </p:nvGrpSpPr>
        <p:grpSpPr>
          <a:xfrm>
            <a:off x="753952" y="2401541"/>
            <a:ext cx="1412054" cy="633562"/>
            <a:chOff x="1187400" y="2529299"/>
            <a:chExt cx="6769193" cy="2241903"/>
          </a:xfrm>
        </p:grpSpPr>
        <p:sp>
          <p:nvSpPr>
            <p:cNvPr id="4215" name="Google Shape;4215;p66"/>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4216" name="Google Shape;4216;p66"/>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217" name="Google Shape;4217;p66"/>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218" name="Google Shape;4218;p66"/>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219" name="Google Shape;4219;p66"/>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220" name="Google Shape;4220;p66"/>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221" name="Google Shape;4221;p66"/>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4222" name="Google Shape;4222;p66"/>
            <p:cNvCxnSpPr>
              <a:stCxn id="4215" idx="2"/>
              <a:endCxn id="4216"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223" name="Google Shape;4223;p66"/>
            <p:cNvCxnSpPr>
              <a:stCxn id="4217" idx="0"/>
              <a:endCxn id="4215"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224" name="Google Shape;4224;p66"/>
            <p:cNvCxnSpPr>
              <a:stCxn id="4217" idx="2"/>
              <a:endCxn id="4219"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225" name="Google Shape;4225;p66"/>
            <p:cNvCxnSpPr>
              <a:stCxn id="4218" idx="0"/>
              <a:endCxn id="4217"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226" name="Google Shape;4226;p66"/>
            <p:cNvCxnSpPr>
              <a:stCxn id="4216" idx="2"/>
              <a:endCxn id="4221"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227" name="Google Shape;4227;p66"/>
            <p:cNvCxnSpPr>
              <a:stCxn id="4220" idx="0"/>
              <a:endCxn id="4216"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4228" name="Google Shape;4228;p66"/>
          <p:cNvGrpSpPr/>
          <p:nvPr/>
        </p:nvGrpSpPr>
        <p:grpSpPr>
          <a:xfrm>
            <a:off x="6840198" y="2894250"/>
            <a:ext cx="1579035" cy="540873"/>
            <a:chOff x="6895650" y="3126697"/>
            <a:chExt cx="1436662" cy="492105"/>
          </a:xfrm>
        </p:grpSpPr>
        <p:sp>
          <p:nvSpPr>
            <p:cNvPr id="4229" name="Google Shape;4229;p66"/>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66"/>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66"/>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66"/>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66"/>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34" name="Google Shape;4234;p66"/>
            <p:cNvGrpSpPr/>
            <p:nvPr/>
          </p:nvGrpSpPr>
          <p:grpSpPr>
            <a:xfrm>
              <a:off x="6995957" y="3335810"/>
              <a:ext cx="1230393" cy="71754"/>
              <a:chOff x="6995957" y="3287964"/>
              <a:chExt cx="1230393" cy="71754"/>
            </a:xfrm>
          </p:grpSpPr>
          <p:sp>
            <p:nvSpPr>
              <p:cNvPr id="4235" name="Google Shape;4235;p66"/>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66"/>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66"/>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66"/>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66"/>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40" name="Google Shape;4240;p66"/>
          <p:cNvGrpSpPr/>
          <p:nvPr/>
        </p:nvGrpSpPr>
        <p:grpSpPr>
          <a:xfrm>
            <a:off x="6838780" y="3531013"/>
            <a:ext cx="1581862" cy="650625"/>
            <a:chOff x="6777990" y="3710194"/>
            <a:chExt cx="1646915" cy="677382"/>
          </a:xfrm>
        </p:grpSpPr>
        <p:grpSp>
          <p:nvGrpSpPr>
            <p:cNvPr id="4241" name="Google Shape;4241;p66"/>
            <p:cNvGrpSpPr/>
            <p:nvPr/>
          </p:nvGrpSpPr>
          <p:grpSpPr>
            <a:xfrm>
              <a:off x="6777990" y="3874492"/>
              <a:ext cx="411129" cy="513083"/>
              <a:chOff x="6777990" y="3874492"/>
              <a:chExt cx="411129" cy="513083"/>
            </a:xfrm>
          </p:grpSpPr>
          <p:cxnSp>
            <p:nvCxnSpPr>
              <p:cNvPr id="4242" name="Google Shape;4242;p66"/>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4243" name="Google Shape;4243;p66"/>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4" name="Google Shape;4244;p66"/>
            <p:cNvGrpSpPr/>
            <p:nvPr/>
          </p:nvGrpSpPr>
          <p:grpSpPr>
            <a:xfrm>
              <a:off x="7188425" y="3710194"/>
              <a:ext cx="411123" cy="520535"/>
              <a:chOff x="7188425" y="3710194"/>
              <a:chExt cx="411123" cy="520535"/>
            </a:xfrm>
          </p:grpSpPr>
          <p:cxnSp>
            <p:nvCxnSpPr>
              <p:cNvPr id="4245" name="Google Shape;4245;p66"/>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4246" name="Google Shape;4246;p66"/>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7" name="Google Shape;4247;p66"/>
            <p:cNvGrpSpPr/>
            <p:nvPr/>
          </p:nvGrpSpPr>
          <p:grpSpPr>
            <a:xfrm>
              <a:off x="7603341" y="3874492"/>
              <a:ext cx="411474" cy="513083"/>
              <a:chOff x="7603341" y="3874492"/>
              <a:chExt cx="411474" cy="513083"/>
            </a:xfrm>
          </p:grpSpPr>
          <p:cxnSp>
            <p:nvCxnSpPr>
              <p:cNvPr id="4248" name="Google Shape;4248;p66"/>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4249" name="Google Shape;4249;p66"/>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0" name="Google Shape;4250;p66"/>
            <p:cNvGrpSpPr/>
            <p:nvPr/>
          </p:nvGrpSpPr>
          <p:grpSpPr>
            <a:xfrm>
              <a:off x="8013776" y="3722847"/>
              <a:ext cx="411129" cy="507881"/>
              <a:chOff x="8013776" y="3722847"/>
              <a:chExt cx="411129" cy="507881"/>
            </a:xfrm>
          </p:grpSpPr>
          <p:cxnSp>
            <p:nvCxnSpPr>
              <p:cNvPr id="4251" name="Google Shape;4251;p66"/>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4252" name="Google Shape;4252;p66"/>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53" name="Google Shape;4253;p66"/>
          <p:cNvGrpSpPr/>
          <p:nvPr/>
        </p:nvGrpSpPr>
        <p:grpSpPr>
          <a:xfrm>
            <a:off x="5258295" y="2703853"/>
            <a:ext cx="1421889" cy="1020603"/>
            <a:chOff x="5190863" y="2824811"/>
            <a:chExt cx="1544860" cy="1108869"/>
          </a:xfrm>
        </p:grpSpPr>
        <p:grpSp>
          <p:nvGrpSpPr>
            <p:cNvPr id="4254" name="Google Shape;4254;p66"/>
            <p:cNvGrpSpPr/>
            <p:nvPr/>
          </p:nvGrpSpPr>
          <p:grpSpPr>
            <a:xfrm>
              <a:off x="5938695" y="3176919"/>
              <a:ext cx="685761" cy="404739"/>
              <a:chOff x="5938695" y="3176919"/>
              <a:chExt cx="685761" cy="404739"/>
            </a:xfrm>
          </p:grpSpPr>
          <p:grpSp>
            <p:nvGrpSpPr>
              <p:cNvPr id="4255" name="Google Shape;4255;p66"/>
              <p:cNvGrpSpPr/>
              <p:nvPr/>
            </p:nvGrpSpPr>
            <p:grpSpPr>
              <a:xfrm>
                <a:off x="5938695" y="3176919"/>
                <a:ext cx="685761" cy="404739"/>
                <a:chOff x="5938695" y="3176919"/>
                <a:chExt cx="685761" cy="404739"/>
              </a:xfrm>
            </p:grpSpPr>
            <p:sp>
              <p:nvSpPr>
                <p:cNvPr id="4256" name="Google Shape;4256;p66"/>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66"/>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58" name="Google Shape;4258;p66"/>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9" name="Google Shape;4259;p66"/>
            <p:cNvGrpSpPr/>
            <p:nvPr/>
          </p:nvGrpSpPr>
          <p:grpSpPr>
            <a:xfrm>
              <a:off x="5305233" y="3176835"/>
              <a:ext cx="685971" cy="404655"/>
              <a:chOff x="5305233" y="3176835"/>
              <a:chExt cx="685971" cy="404655"/>
            </a:xfrm>
          </p:grpSpPr>
          <p:grpSp>
            <p:nvGrpSpPr>
              <p:cNvPr id="4260" name="Google Shape;4260;p66"/>
              <p:cNvGrpSpPr/>
              <p:nvPr/>
            </p:nvGrpSpPr>
            <p:grpSpPr>
              <a:xfrm>
                <a:off x="5305233" y="3176835"/>
                <a:ext cx="685971" cy="404655"/>
                <a:chOff x="5305233" y="3176835"/>
                <a:chExt cx="685971" cy="404655"/>
              </a:xfrm>
            </p:grpSpPr>
            <p:sp>
              <p:nvSpPr>
                <p:cNvPr id="4261" name="Google Shape;4261;p66"/>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66"/>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63" name="Google Shape;4263;p66"/>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64" name="Google Shape;4264;p66"/>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65" name="Google Shape;4265;p66"/>
            <p:cNvGrpSpPr/>
            <p:nvPr/>
          </p:nvGrpSpPr>
          <p:grpSpPr>
            <a:xfrm>
              <a:off x="5657361" y="2824811"/>
              <a:ext cx="1078361" cy="404655"/>
              <a:chOff x="5657361" y="2824811"/>
              <a:chExt cx="1078361" cy="404655"/>
            </a:xfrm>
          </p:grpSpPr>
          <p:grpSp>
            <p:nvGrpSpPr>
              <p:cNvPr id="4266" name="Google Shape;4266;p66"/>
              <p:cNvGrpSpPr/>
              <p:nvPr/>
            </p:nvGrpSpPr>
            <p:grpSpPr>
              <a:xfrm>
                <a:off x="5657361" y="2824811"/>
                <a:ext cx="1078361" cy="404655"/>
                <a:chOff x="5657361" y="2824811"/>
                <a:chExt cx="1078361" cy="404655"/>
              </a:xfrm>
            </p:grpSpPr>
            <p:grpSp>
              <p:nvGrpSpPr>
                <p:cNvPr id="4267" name="Google Shape;4267;p66"/>
                <p:cNvGrpSpPr/>
                <p:nvPr/>
              </p:nvGrpSpPr>
              <p:grpSpPr>
                <a:xfrm>
                  <a:off x="5938485" y="2824811"/>
                  <a:ext cx="797237" cy="404655"/>
                  <a:chOff x="5938485" y="2824811"/>
                  <a:chExt cx="797237" cy="404655"/>
                </a:xfrm>
              </p:grpSpPr>
              <p:sp>
                <p:nvSpPr>
                  <p:cNvPr id="4268" name="Google Shape;4268;p66"/>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66"/>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70" name="Google Shape;4270;p66"/>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71" name="Google Shape;4271;p66"/>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2" name="Google Shape;4272;p66"/>
            <p:cNvGrpSpPr/>
            <p:nvPr/>
          </p:nvGrpSpPr>
          <p:grpSpPr>
            <a:xfrm>
              <a:off x="5190863" y="3528942"/>
              <a:ext cx="1078026" cy="404739"/>
              <a:chOff x="5190863" y="3528942"/>
              <a:chExt cx="1078026" cy="404739"/>
            </a:xfrm>
          </p:grpSpPr>
          <p:sp>
            <p:nvSpPr>
              <p:cNvPr id="4273" name="Google Shape;4273;p66"/>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74" name="Google Shape;4274;p66"/>
              <p:cNvGrpSpPr/>
              <p:nvPr/>
            </p:nvGrpSpPr>
            <p:grpSpPr>
              <a:xfrm>
                <a:off x="5190863" y="3528942"/>
                <a:ext cx="1078026" cy="404739"/>
                <a:chOff x="5190863" y="3528942"/>
                <a:chExt cx="1078026" cy="404739"/>
              </a:xfrm>
            </p:grpSpPr>
            <p:sp>
              <p:nvSpPr>
                <p:cNvPr id="4275" name="Google Shape;4275;p66"/>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66"/>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277" name="Google Shape;4277;p66"/>
          <p:cNvGrpSpPr/>
          <p:nvPr/>
        </p:nvGrpSpPr>
        <p:grpSpPr>
          <a:xfrm>
            <a:off x="724302" y="1268321"/>
            <a:ext cx="1086719" cy="879487"/>
            <a:chOff x="803162" y="1474292"/>
            <a:chExt cx="1086719" cy="879487"/>
          </a:xfrm>
        </p:grpSpPr>
        <p:grpSp>
          <p:nvGrpSpPr>
            <p:cNvPr id="4278" name="Google Shape;4278;p66"/>
            <p:cNvGrpSpPr/>
            <p:nvPr/>
          </p:nvGrpSpPr>
          <p:grpSpPr>
            <a:xfrm>
              <a:off x="803162" y="1625948"/>
              <a:ext cx="445856" cy="576579"/>
              <a:chOff x="803162" y="1625948"/>
              <a:chExt cx="445856" cy="576579"/>
            </a:xfrm>
          </p:grpSpPr>
          <p:sp>
            <p:nvSpPr>
              <p:cNvPr id="4279" name="Google Shape;4279;p66"/>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80" name="Google Shape;4280;p66"/>
              <p:cNvGrpSpPr/>
              <p:nvPr/>
            </p:nvGrpSpPr>
            <p:grpSpPr>
              <a:xfrm>
                <a:off x="1056023" y="1625948"/>
                <a:ext cx="192995" cy="576579"/>
                <a:chOff x="1056023" y="1625948"/>
                <a:chExt cx="192995" cy="576579"/>
              </a:xfrm>
            </p:grpSpPr>
            <p:sp>
              <p:nvSpPr>
                <p:cNvPr id="4281" name="Google Shape;4281;p66"/>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66"/>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66"/>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66"/>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66"/>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86" name="Google Shape;4286;p66"/>
            <p:cNvGrpSpPr/>
            <p:nvPr/>
          </p:nvGrpSpPr>
          <p:grpSpPr>
            <a:xfrm>
              <a:off x="1371406" y="1474292"/>
              <a:ext cx="518475" cy="879487"/>
              <a:chOff x="1398231" y="1474292"/>
              <a:chExt cx="518475" cy="879487"/>
            </a:xfrm>
          </p:grpSpPr>
          <p:grpSp>
            <p:nvGrpSpPr>
              <p:cNvPr id="4287" name="Google Shape;4287;p66"/>
              <p:cNvGrpSpPr/>
              <p:nvPr/>
            </p:nvGrpSpPr>
            <p:grpSpPr>
              <a:xfrm>
                <a:off x="1398231" y="1474292"/>
                <a:ext cx="518475" cy="341643"/>
                <a:chOff x="1398231" y="1474292"/>
                <a:chExt cx="518475" cy="341643"/>
              </a:xfrm>
            </p:grpSpPr>
            <p:sp>
              <p:nvSpPr>
                <p:cNvPr id="4288" name="Google Shape;4288;p66"/>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89" name="Google Shape;4289;p66"/>
                <p:cNvGrpSpPr/>
                <p:nvPr/>
              </p:nvGrpSpPr>
              <p:grpSpPr>
                <a:xfrm>
                  <a:off x="1616453" y="1474292"/>
                  <a:ext cx="300253" cy="341643"/>
                  <a:chOff x="1616453" y="1475379"/>
                  <a:chExt cx="300253" cy="341643"/>
                </a:xfrm>
              </p:grpSpPr>
              <p:sp>
                <p:nvSpPr>
                  <p:cNvPr id="4290" name="Google Shape;4290;p66"/>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66"/>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66"/>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66"/>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66"/>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66"/>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66"/>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97" name="Google Shape;4297;p66"/>
                  <p:cNvGrpSpPr/>
                  <p:nvPr/>
                </p:nvGrpSpPr>
                <p:grpSpPr>
                  <a:xfrm>
                    <a:off x="1839639" y="1475379"/>
                    <a:ext cx="77067" cy="341643"/>
                    <a:chOff x="1839639" y="1475379"/>
                    <a:chExt cx="77067" cy="341643"/>
                  </a:xfrm>
                </p:grpSpPr>
                <p:sp>
                  <p:nvSpPr>
                    <p:cNvPr id="4298" name="Google Shape;4298;p66"/>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66"/>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300" name="Google Shape;4300;p66"/>
              <p:cNvGrpSpPr/>
              <p:nvPr/>
            </p:nvGrpSpPr>
            <p:grpSpPr>
              <a:xfrm>
                <a:off x="1398451" y="2012951"/>
                <a:ext cx="518255" cy="340828"/>
                <a:chOff x="1398451" y="2012951"/>
                <a:chExt cx="518255" cy="340828"/>
              </a:xfrm>
            </p:grpSpPr>
            <p:sp>
              <p:nvSpPr>
                <p:cNvPr id="4301" name="Google Shape;4301;p66"/>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02" name="Google Shape;4302;p66"/>
                <p:cNvGrpSpPr/>
                <p:nvPr/>
              </p:nvGrpSpPr>
              <p:grpSpPr>
                <a:xfrm>
                  <a:off x="1616453" y="2012951"/>
                  <a:ext cx="300253" cy="340828"/>
                  <a:chOff x="1616453" y="2013538"/>
                  <a:chExt cx="300253" cy="340828"/>
                </a:xfrm>
              </p:grpSpPr>
              <p:sp>
                <p:nvSpPr>
                  <p:cNvPr id="4303" name="Google Shape;4303;p66"/>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66"/>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66"/>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66"/>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66"/>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66"/>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66"/>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10" name="Google Shape;4310;p66"/>
                  <p:cNvGrpSpPr/>
                  <p:nvPr/>
                </p:nvGrpSpPr>
                <p:grpSpPr>
                  <a:xfrm>
                    <a:off x="1839639" y="2013538"/>
                    <a:ext cx="77067" cy="340828"/>
                    <a:chOff x="1839639" y="2013538"/>
                    <a:chExt cx="77067" cy="340828"/>
                  </a:xfrm>
                </p:grpSpPr>
                <p:sp>
                  <p:nvSpPr>
                    <p:cNvPr id="4311" name="Google Shape;4311;p66"/>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66"/>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4313" name="Google Shape;4313;p66"/>
          <p:cNvGrpSpPr/>
          <p:nvPr/>
        </p:nvGrpSpPr>
        <p:grpSpPr>
          <a:xfrm>
            <a:off x="721126" y="3399508"/>
            <a:ext cx="1368681" cy="682918"/>
            <a:chOff x="724986" y="3605478"/>
            <a:chExt cx="1368681" cy="682918"/>
          </a:xfrm>
        </p:grpSpPr>
        <p:grpSp>
          <p:nvGrpSpPr>
            <p:cNvPr id="4314" name="Google Shape;4314;p66"/>
            <p:cNvGrpSpPr/>
            <p:nvPr/>
          </p:nvGrpSpPr>
          <p:grpSpPr>
            <a:xfrm>
              <a:off x="1289102" y="3823629"/>
              <a:ext cx="240442" cy="250435"/>
              <a:chOff x="-165066" y="3843615"/>
              <a:chExt cx="221259" cy="230455"/>
            </a:xfrm>
          </p:grpSpPr>
          <p:sp>
            <p:nvSpPr>
              <p:cNvPr id="4315" name="Google Shape;4315;p66"/>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66"/>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66"/>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66"/>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66"/>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66"/>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66"/>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66"/>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66"/>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66"/>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66"/>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66"/>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66"/>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66"/>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66"/>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66"/>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66"/>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66"/>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66"/>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66"/>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5" name="Google Shape;4335;p66"/>
            <p:cNvGrpSpPr/>
            <p:nvPr/>
          </p:nvGrpSpPr>
          <p:grpSpPr>
            <a:xfrm>
              <a:off x="724986" y="3605478"/>
              <a:ext cx="1368681" cy="682918"/>
              <a:chOff x="724986" y="3605478"/>
              <a:chExt cx="1368681" cy="682918"/>
            </a:xfrm>
          </p:grpSpPr>
          <p:grpSp>
            <p:nvGrpSpPr>
              <p:cNvPr id="4336" name="Google Shape;4336;p66"/>
              <p:cNvGrpSpPr/>
              <p:nvPr/>
            </p:nvGrpSpPr>
            <p:grpSpPr>
              <a:xfrm>
                <a:off x="1498221" y="4047614"/>
                <a:ext cx="529172" cy="240783"/>
                <a:chOff x="1498221" y="4047614"/>
                <a:chExt cx="529172" cy="240783"/>
              </a:xfrm>
            </p:grpSpPr>
            <p:grpSp>
              <p:nvGrpSpPr>
                <p:cNvPr id="4337" name="Google Shape;4337;p66"/>
                <p:cNvGrpSpPr/>
                <p:nvPr/>
              </p:nvGrpSpPr>
              <p:grpSpPr>
                <a:xfrm>
                  <a:off x="1826655" y="4224370"/>
                  <a:ext cx="200738" cy="25631"/>
                  <a:chOff x="1826655" y="4224370"/>
                  <a:chExt cx="200738" cy="25631"/>
                </a:xfrm>
              </p:grpSpPr>
              <p:sp>
                <p:nvSpPr>
                  <p:cNvPr id="4338" name="Google Shape;4338;p66"/>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66"/>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0" name="Google Shape;4340;p66"/>
                <p:cNvGrpSpPr/>
                <p:nvPr/>
              </p:nvGrpSpPr>
              <p:grpSpPr>
                <a:xfrm>
                  <a:off x="1498221" y="4047614"/>
                  <a:ext cx="328444" cy="240783"/>
                  <a:chOff x="1498221" y="4047614"/>
                  <a:chExt cx="328444" cy="240783"/>
                </a:xfrm>
              </p:grpSpPr>
              <p:sp>
                <p:nvSpPr>
                  <p:cNvPr id="4341" name="Google Shape;4341;p66"/>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42" name="Google Shape;4342;p66"/>
                  <p:cNvGrpSpPr/>
                  <p:nvPr/>
                </p:nvGrpSpPr>
                <p:grpSpPr>
                  <a:xfrm>
                    <a:off x="1498221" y="4047614"/>
                    <a:ext cx="150566" cy="190416"/>
                    <a:chOff x="1498221" y="4047614"/>
                    <a:chExt cx="150566" cy="190416"/>
                  </a:xfrm>
                </p:grpSpPr>
                <p:sp>
                  <p:nvSpPr>
                    <p:cNvPr id="4343" name="Google Shape;4343;p66"/>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66"/>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345" name="Google Shape;4345;p66"/>
              <p:cNvGrpSpPr/>
              <p:nvPr/>
            </p:nvGrpSpPr>
            <p:grpSpPr>
              <a:xfrm>
                <a:off x="1560718" y="3800594"/>
                <a:ext cx="532948" cy="302090"/>
                <a:chOff x="1560718" y="3800594"/>
                <a:chExt cx="532948" cy="302090"/>
              </a:xfrm>
            </p:grpSpPr>
            <p:grpSp>
              <p:nvGrpSpPr>
                <p:cNvPr id="4346" name="Google Shape;4346;p66"/>
                <p:cNvGrpSpPr/>
                <p:nvPr/>
              </p:nvGrpSpPr>
              <p:grpSpPr>
                <a:xfrm>
                  <a:off x="1912179" y="3827344"/>
                  <a:ext cx="181487" cy="25631"/>
                  <a:chOff x="1912179" y="3827344"/>
                  <a:chExt cx="181487" cy="25631"/>
                </a:xfrm>
              </p:grpSpPr>
              <p:sp>
                <p:nvSpPr>
                  <p:cNvPr id="4347" name="Google Shape;4347;p66"/>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66"/>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9" name="Google Shape;4349;p66"/>
                <p:cNvGrpSpPr/>
                <p:nvPr/>
              </p:nvGrpSpPr>
              <p:grpSpPr>
                <a:xfrm>
                  <a:off x="1912179" y="4044505"/>
                  <a:ext cx="181487" cy="25622"/>
                  <a:chOff x="1912179" y="4044506"/>
                  <a:chExt cx="181487" cy="25622"/>
                </a:xfrm>
              </p:grpSpPr>
              <p:sp>
                <p:nvSpPr>
                  <p:cNvPr id="4350" name="Google Shape;4350;p66"/>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66"/>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2" name="Google Shape;4352;p66"/>
                <p:cNvGrpSpPr/>
                <p:nvPr/>
              </p:nvGrpSpPr>
              <p:grpSpPr>
                <a:xfrm>
                  <a:off x="1560718" y="3800594"/>
                  <a:ext cx="351472" cy="302090"/>
                  <a:chOff x="1560718" y="3800594"/>
                  <a:chExt cx="351472" cy="302090"/>
                </a:xfrm>
              </p:grpSpPr>
              <p:grpSp>
                <p:nvGrpSpPr>
                  <p:cNvPr id="4353" name="Google Shape;4353;p66"/>
                  <p:cNvGrpSpPr/>
                  <p:nvPr/>
                </p:nvGrpSpPr>
                <p:grpSpPr>
                  <a:xfrm>
                    <a:off x="1560718" y="3842857"/>
                    <a:ext cx="173586" cy="217131"/>
                    <a:chOff x="1560718" y="3842857"/>
                    <a:chExt cx="173586" cy="217131"/>
                  </a:xfrm>
                </p:grpSpPr>
                <p:sp>
                  <p:nvSpPr>
                    <p:cNvPr id="4354" name="Google Shape;4354;p66"/>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66"/>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66"/>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57" name="Google Shape;4357;p66"/>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66"/>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359" name="Google Shape;4359;p66"/>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60" name="Google Shape;4360;p66"/>
              <p:cNvGrpSpPr/>
              <p:nvPr/>
            </p:nvGrpSpPr>
            <p:grpSpPr>
              <a:xfrm>
                <a:off x="785350" y="3605478"/>
                <a:ext cx="535311" cy="249245"/>
                <a:chOff x="785350" y="3605478"/>
                <a:chExt cx="535311" cy="249245"/>
              </a:xfrm>
            </p:grpSpPr>
            <p:grpSp>
              <p:nvGrpSpPr>
                <p:cNvPr id="4361" name="Google Shape;4361;p66"/>
                <p:cNvGrpSpPr/>
                <p:nvPr/>
              </p:nvGrpSpPr>
              <p:grpSpPr>
                <a:xfrm>
                  <a:off x="785350" y="3605478"/>
                  <a:ext cx="376191" cy="102736"/>
                  <a:chOff x="785350" y="3605478"/>
                  <a:chExt cx="376191" cy="102736"/>
                </a:xfrm>
              </p:grpSpPr>
              <p:sp>
                <p:nvSpPr>
                  <p:cNvPr id="4362" name="Google Shape;4362;p66"/>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66"/>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66"/>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5" name="Google Shape;4365;p66"/>
                <p:cNvGrpSpPr/>
                <p:nvPr/>
              </p:nvGrpSpPr>
              <p:grpSpPr>
                <a:xfrm>
                  <a:off x="1161530" y="3655851"/>
                  <a:ext cx="159131" cy="198872"/>
                  <a:chOff x="1161530" y="3655851"/>
                  <a:chExt cx="159131" cy="198872"/>
                </a:xfrm>
              </p:grpSpPr>
              <p:sp>
                <p:nvSpPr>
                  <p:cNvPr id="4366" name="Google Shape;4366;p66"/>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66"/>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68" name="Google Shape;4368;p66"/>
              <p:cNvGrpSpPr/>
              <p:nvPr/>
            </p:nvGrpSpPr>
            <p:grpSpPr>
              <a:xfrm>
                <a:off x="785350" y="4047614"/>
                <a:ext cx="535311" cy="240783"/>
                <a:chOff x="785350" y="4047614"/>
                <a:chExt cx="535311" cy="240783"/>
              </a:xfrm>
            </p:grpSpPr>
            <p:grpSp>
              <p:nvGrpSpPr>
                <p:cNvPr id="4369" name="Google Shape;4369;p66"/>
                <p:cNvGrpSpPr/>
                <p:nvPr/>
              </p:nvGrpSpPr>
              <p:grpSpPr>
                <a:xfrm>
                  <a:off x="1161636" y="4047614"/>
                  <a:ext cx="159025" cy="190415"/>
                  <a:chOff x="1161636" y="4047614"/>
                  <a:chExt cx="159025" cy="190415"/>
                </a:xfrm>
              </p:grpSpPr>
              <p:sp>
                <p:nvSpPr>
                  <p:cNvPr id="4370" name="Google Shape;4370;p66"/>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66"/>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2" name="Google Shape;4372;p66"/>
                <p:cNvGrpSpPr/>
                <p:nvPr/>
              </p:nvGrpSpPr>
              <p:grpSpPr>
                <a:xfrm>
                  <a:off x="785350" y="4185661"/>
                  <a:ext cx="376191" cy="102736"/>
                  <a:chOff x="785350" y="4185661"/>
                  <a:chExt cx="376191" cy="102736"/>
                </a:xfrm>
              </p:grpSpPr>
              <p:sp>
                <p:nvSpPr>
                  <p:cNvPr id="4373" name="Google Shape;4373;p66"/>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66"/>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66"/>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76" name="Google Shape;4376;p66"/>
              <p:cNvGrpSpPr/>
              <p:nvPr/>
            </p:nvGrpSpPr>
            <p:grpSpPr>
              <a:xfrm>
                <a:off x="1501054" y="3605478"/>
                <a:ext cx="526340" cy="249240"/>
                <a:chOff x="1501054" y="3605478"/>
                <a:chExt cx="526340" cy="249240"/>
              </a:xfrm>
            </p:grpSpPr>
            <p:grpSp>
              <p:nvGrpSpPr>
                <p:cNvPr id="4377" name="Google Shape;4377;p66"/>
                <p:cNvGrpSpPr/>
                <p:nvPr/>
              </p:nvGrpSpPr>
              <p:grpSpPr>
                <a:xfrm>
                  <a:off x="1834208" y="3643867"/>
                  <a:ext cx="193185" cy="25622"/>
                  <a:chOff x="1834208" y="3643867"/>
                  <a:chExt cx="193185" cy="25622"/>
                </a:xfrm>
              </p:grpSpPr>
              <p:sp>
                <p:nvSpPr>
                  <p:cNvPr id="4378" name="Google Shape;4378;p66"/>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66"/>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0" name="Google Shape;4380;p66"/>
                <p:cNvGrpSpPr/>
                <p:nvPr/>
              </p:nvGrpSpPr>
              <p:grpSpPr>
                <a:xfrm>
                  <a:off x="1501054" y="3605478"/>
                  <a:ext cx="333165" cy="249240"/>
                  <a:chOff x="1501054" y="3605478"/>
                  <a:chExt cx="333165" cy="249240"/>
                </a:xfrm>
              </p:grpSpPr>
              <p:sp>
                <p:nvSpPr>
                  <p:cNvPr id="4381" name="Google Shape;4381;p66"/>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82" name="Google Shape;4382;p66"/>
                  <p:cNvGrpSpPr/>
                  <p:nvPr/>
                </p:nvGrpSpPr>
                <p:grpSpPr>
                  <a:xfrm>
                    <a:off x="1501054" y="3655851"/>
                    <a:ext cx="155286" cy="198867"/>
                    <a:chOff x="1501054" y="3655851"/>
                    <a:chExt cx="155286" cy="198867"/>
                  </a:xfrm>
                </p:grpSpPr>
                <p:sp>
                  <p:nvSpPr>
                    <p:cNvPr id="4383" name="Google Shape;4383;p66"/>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66"/>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385" name="Google Shape;4385;p66"/>
              <p:cNvGrpSpPr/>
              <p:nvPr/>
            </p:nvGrpSpPr>
            <p:grpSpPr>
              <a:xfrm>
                <a:off x="724986" y="3800594"/>
                <a:ext cx="532950" cy="302090"/>
                <a:chOff x="724986" y="3800594"/>
                <a:chExt cx="532950" cy="302090"/>
              </a:xfrm>
            </p:grpSpPr>
            <p:grpSp>
              <p:nvGrpSpPr>
                <p:cNvPr id="4386" name="Google Shape;4386;p66"/>
                <p:cNvGrpSpPr/>
                <p:nvPr/>
              </p:nvGrpSpPr>
              <p:grpSpPr>
                <a:xfrm>
                  <a:off x="724986" y="4044367"/>
                  <a:ext cx="181314" cy="25626"/>
                  <a:chOff x="724986" y="4044367"/>
                  <a:chExt cx="181314" cy="25626"/>
                </a:xfrm>
              </p:grpSpPr>
              <p:sp>
                <p:nvSpPr>
                  <p:cNvPr id="4387" name="Google Shape;4387;p66"/>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66"/>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9" name="Google Shape;4389;p66"/>
                <p:cNvGrpSpPr/>
                <p:nvPr/>
              </p:nvGrpSpPr>
              <p:grpSpPr>
                <a:xfrm>
                  <a:off x="906290" y="3800594"/>
                  <a:ext cx="351646" cy="302090"/>
                  <a:chOff x="906290" y="3800594"/>
                  <a:chExt cx="351646" cy="302090"/>
                </a:xfrm>
              </p:grpSpPr>
              <p:grpSp>
                <p:nvGrpSpPr>
                  <p:cNvPr id="4390" name="Google Shape;4390;p66"/>
                  <p:cNvGrpSpPr/>
                  <p:nvPr/>
                </p:nvGrpSpPr>
                <p:grpSpPr>
                  <a:xfrm>
                    <a:off x="1084172" y="3842857"/>
                    <a:ext cx="173764" cy="217131"/>
                    <a:chOff x="1084172" y="3842857"/>
                    <a:chExt cx="173764" cy="217131"/>
                  </a:xfrm>
                </p:grpSpPr>
                <p:grpSp>
                  <p:nvGrpSpPr>
                    <p:cNvPr id="4391" name="Google Shape;4391;p66"/>
                    <p:cNvGrpSpPr/>
                    <p:nvPr/>
                  </p:nvGrpSpPr>
                  <p:grpSpPr>
                    <a:xfrm>
                      <a:off x="1156862" y="3936509"/>
                      <a:ext cx="101073" cy="25622"/>
                      <a:chOff x="1156862" y="3936509"/>
                      <a:chExt cx="101073" cy="25622"/>
                    </a:xfrm>
                  </p:grpSpPr>
                  <p:sp>
                    <p:nvSpPr>
                      <p:cNvPr id="4392" name="Google Shape;4392;p66"/>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66"/>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94" name="Google Shape;4394;p66"/>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95" name="Google Shape;4395;p66"/>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66"/>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7" name="Google Shape;4397;p66"/>
                <p:cNvGrpSpPr/>
                <p:nvPr/>
              </p:nvGrpSpPr>
              <p:grpSpPr>
                <a:xfrm>
                  <a:off x="724986" y="3830189"/>
                  <a:ext cx="189533" cy="25626"/>
                  <a:chOff x="724986" y="3830189"/>
                  <a:chExt cx="189533" cy="25626"/>
                </a:xfrm>
              </p:grpSpPr>
              <p:sp>
                <p:nvSpPr>
                  <p:cNvPr id="4398" name="Google Shape;4398;p66"/>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66"/>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4400" name="Google Shape;4400;p66"/>
          <p:cNvGrpSpPr/>
          <p:nvPr/>
        </p:nvGrpSpPr>
        <p:grpSpPr>
          <a:xfrm>
            <a:off x="2249438" y="2249669"/>
            <a:ext cx="948701" cy="935378"/>
            <a:chOff x="2253298" y="2428317"/>
            <a:chExt cx="948701" cy="935378"/>
          </a:xfrm>
        </p:grpSpPr>
        <p:sp>
          <p:nvSpPr>
            <p:cNvPr id="4401" name="Google Shape;4401;p66"/>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66"/>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66"/>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66"/>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66"/>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66"/>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66"/>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66"/>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66"/>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66"/>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66"/>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66"/>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66"/>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66"/>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66"/>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66"/>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66"/>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66"/>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66"/>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66"/>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66"/>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66"/>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66"/>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66"/>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66"/>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66"/>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66"/>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66"/>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66"/>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66"/>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66"/>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66"/>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66"/>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4437"/>
        <p:cNvGrpSpPr/>
        <p:nvPr/>
      </p:nvGrpSpPr>
      <p:grpSpPr>
        <a:xfrm>
          <a:off x="0" y="0"/>
          <a:ext cx="0" cy="0"/>
          <a:chOff x="0" y="0"/>
          <a:chExt cx="0" cy="0"/>
        </a:xfrm>
      </p:grpSpPr>
      <p:grpSp>
        <p:nvGrpSpPr>
          <p:cNvPr id="4438" name="Google Shape;4438;p67"/>
          <p:cNvGrpSpPr/>
          <p:nvPr/>
        </p:nvGrpSpPr>
        <p:grpSpPr>
          <a:xfrm>
            <a:off x="3339745" y="952988"/>
            <a:ext cx="2363393" cy="1017867"/>
            <a:chOff x="3292400" y="1219146"/>
            <a:chExt cx="2615240" cy="1110239"/>
          </a:xfrm>
        </p:grpSpPr>
        <p:sp>
          <p:nvSpPr>
            <p:cNvPr id="4439" name="Google Shape;4439;p67"/>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400">
                <a:solidFill>
                  <a:srgbClr val="FFFFFF"/>
                </a:solidFill>
              </a:endParaRPr>
            </a:p>
          </p:txBody>
        </p:sp>
        <p:sp>
          <p:nvSpPr>
            <p:cNvPr id="4440" name="Google Shape;4440;p67"/>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441" name="Google Shape;4441;p67"/>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4442" name="Google Shape;4442;p67"/>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4443" name="Google Shape;4443;p67"/>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4444" name="Google Shape;4444;p67"/>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4445" name="Google Shape;4445;p67"/>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4446" name="Google Shape;4446;p67"/>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4447" name="Google Shape;4447;p67"/>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4448" name="Google Shape;4448;p67"/>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4449" name="Google Shape;4449;p67"/>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4450" name="Google Shape;4450;p67"/>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4451" name="Google Shape;4451;p67"/>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4452" name="Google Shape;4452;p67"/>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4453" name="Google Shape;4453;p67"/>
            <p:cNvGrpSpPr/>
            <p:nvPr/>
          </p:nvGrpSpPr>
          <p:grpSpPr>
            <a:xfrm>
              <a:off x="3748438" y="1378608"/>
              <a:ext cx="2159202" cy="903971"/>
              <a:chOff x="1683525" y="2179850"/>
              <a:chExt cx="4519050" cy="2134525"/>
            </a:xfrm>
          </p:grpSpPr>
          <p:sp>
            <p:nvSpPr>
              <p:cNvPr id="4454" name="Google Shape;4454;p67"/>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455" name="Google Shape;4455;p67"/>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456" name="Google Shape;4456;p67"/>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457" name="Google Shape;4457;p67"/>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458" name="Google Shape;4458;p67"/>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459" name="Google Shape;4459;p67"/>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460" name="Google Shape;4460;p67"/>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461" name="Google Shape;4461;p67"/>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462" name="Google Shape;4462;p67"/>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463" name="Google Shape;4463;p67"/>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464" name="Google Shape;4464;p67"/>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465" name="Google Shape;4465;p67"/>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graphicFrame>
        <p:nvGraphicFramePr>
          <p:cNvPr id="4466" name="Google Shape;4466;p67"/>
          <p:cNvGraphicFramePr/>
          <p:nvPr/>
        </p:nvGraphicFramePr>
        <p:xfrm>
          <a:off x="5935838" y="2130461"/>
          <a:ext cx="2491300" cy="868600"/>
        </p:xfrm>
        <a:graphic>
          <a:graphicData uri="http://schemas.openxmlformats.org/drawingml/2006/table">
            <a:tbl>
              <a:tblPr>
                <a:noFill/>
                <a:tableStyleId>{5B35DFC3-C50F-4BB2-B007-B62B6C586C23}</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4467" name="Google Shape;4467;p67"/>
          <p:cNvGrpSpPr/>
          <p:nvPr/>
        </p:nvGrpSpPr>
        <p:grpSpPr>
          <a:xfrm>
            <a:off x="5935948" y="3189058"/>
            <a:ext cx="2496964" cy="1001454"/>
            <a:chOff x="1919611" y="789980"/>
            <a:chExt cx="1474179" cy="606868"/>
          </a:xfrm>
        </p:grpSpPr>
        <p:cxnSp>
          <p:nvCxnSpPr>
            <p:cNvPr id="4468" name="Google Shape;4468;p67"/>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4469" name="Google Shape;4469;p67"/>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4470" name="Google Shape;4470;p67"/>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4471" name="Google Shape;4471;p67"/>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4472" name="Google Shape;4472;p67"/>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4473" name="Google Shape;4473;p67"/>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4474" name="Google Shape;4474;p67"/>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4475" name="Google Shape;4475;p67"/>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67"/>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67"/>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67"/>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67"/>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67"/>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67"/>
            <p:cNvSpPr txBox="1"/>
            <p:nvPr/>
          </p:nvSpPr>
          <p:spPr>
            <a:xfrm flipH="1">
              <a:off x="1921107" y="918157"/>
              <a:ext cx="188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4482" name="Google Shape;4482;p67"/>
            <p:cNvSpPr txBox="1"/>
            <p:nvPr/>
          </p:nvSpPr>
          <p:spPr>
            <a:xfrm flipH="1">
              <a:off x="1919611" y="1113383"/>
              <a:ext cx="1899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4483" name="Google Shape;4483;p67"/>
            <p:cNvSpPr txBox="1"/>
            <p:nvPr/>
          </p:nvSpPr>
          <p:spPr>
            <a:xfrm flipH="1">
              <a:off x="1921111" y="1304520"/>
              <a:ext cx="188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4484" name="Google Shape;4484;p67"/>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5" name="Google Shape;4485;p67"/>
          <p:cNvGrpSpPr/>
          <p:nvPr/>
        </p:nvGrpSpPr>
        <p:grpSpPr>
          <a:xfrm>
            <a:off x="712562" y="998017"/>
            <a:ext cx="2394370" cy="976502"/>
            <a:chOff x="749309" y="1112739"/>
            <a:chExt cx="2371603" cy="976502"/>
          </a:xfrm>
        </p:grpSpPr>
        <p:sp>
          <p:nvSpPr>
            <p:cNvPr id="4486" name="Google Shape;4486;p67"/>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67"/>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67"/>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67"/>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67"/>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67"/>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67"/>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67"/>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67"/>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67"/>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67"/>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67"/>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67"/>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67"/>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67"/>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67"/>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67"/>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67"/>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67"/>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67"/>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67"/>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67"/>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67"/>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67"/>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67"/>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67"/>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67"/>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67"/>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67"/>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67"/>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67"/>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67"/>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4518" name="Google Shape;4518;p67"/>
          <p:cNvGraphicFramePr/>
          <p:nvPr/>
        </p:nvGraphicFramePr>
        <p:xfrm>
          <a:off x="5935863" y="996311"/>
          <a:ext cx="2491300" cy="976425"/>
        </p:xfrm>
        <a:graphic>
          <a:graphicData uri="http://schemas.openxmlformats.org/drawingml/2006/table">
            <a:tbl>
              <a:tblPr>
                <a:noFill/>
                <a:tableStyleId>{5B35DFC3-C50F-4BB2-B007-B62B6C586C23}</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4519" name="Google Shape;4519;p67"/>
          <p:cNvGraphicFramePr/>
          <p:nvPr/>
        </p:nvGraphicFramePr>
        <p:xfrm>
          <a:off x="3342575" y="2130461"/>
          <a:ext cx="2363400" cy="868575"/>
        </p:xfrm>
        <a:graphic>
          <a:graphicData uri="http://schemas.openxmlformats.org/drawingml/2006/table">
            <a:tbl>
              <a:tblPr>
                <a:noFill/>
                <a:tableStyleId>{5B35DFC3-C50F-4BB2-B007-B62B6C586C23}</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4520" name="Google Shape;4520;p67"/>
          <p:cNvGrpSpPr/>
          <p:nvPr/>
        </p:nvGrpSpPr>
        <p:grpSpPr>
          <a:xfrm>
            <a:off x="4086505" y="2517104"/>
            <a:ext cx="1517436" cy="74460"/>
            <a:chOff x="3980086" y="2804397"/>
            <a:chExt cx="1227600" cy="66900"/>
          </a:xfrm>
        </p:grpSpPr>
        <p:sp>
          <p:nvSpPr>
            <p:cNvPr id="4521" name="Google Shape;4521;p67"/>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67"/>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3" name="Google Shape;4523;p67"/>
          <p:cNvGrpSpPr/>
          <p:nvPr/>
        </p:nvGrpSpPr>
        <p:grpSpPr>
          <a:xfrm>
            <a:off x="4711569" y="2809692"/>
            <a:ext cx="892956" cy="74460"/>
            <a:chOff x="3980086" y="2804397"/>
            <a:chExt cx="1227600" cy="66900"/>
          </a:xfrm>
        </p:grpSpPr>
        <p:sp>
          <p:nvSpPr>
            <p:cNvPr id="4524" name="Google Shape;4524;p67"/>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67"/>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6" name="Google Shape;4526;p67"/>
          <p:cNvGrpSpPr/>
          <p:nvPr/>
        </p:nvGrpSpPr>
        <p:grpSpPr>
          <a:xfrm>
            <a:off x="3344661" y="3168575"/>
            <a:ext cx="2363244" cy="1005943"/>
            <a:chOff x="3358415" y="3361302"/>
            <a:chExt cx="2363244" cy="1024695"/>
          </a:xfrm>
        </p:grpSpPr>
        <p:grpSp>
          <p:nvGrpSpPr>
            <p:cNvPr id="4527" name="Google Shape;4527;p67"/>
            <p:cNvGrpSpPr/>
            <p:nvPr/>
          </p:nvGrpSpPr>
          <p:grpSpPr>
            <a:xfrm>
              <a:off x="3358415" y="3361302"/>
              <a:ext cx="441300" cy="1024695"/>
              <a:chOff x="3358415" y="3361302"/>
              <a:chExt cx="441300" cy="1024695"/>
            </a:xfrm>
          </p:grpSpPr>
          <p:sp>
            <p:nvSpPr>
              <p:cNvPr id="4528" name="Google Shape;4528;p67"/>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67"/>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67"/>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67"/>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67"/>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67"/>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4" name="Google Shape;4534;p67"/>
            <p:cNvGrpSpPr/>
            <p:nvPr/>
          </p:nvGrpSpPr>
          <p:grpSpPr>
            <a:xfrm>
              <a:off x="3838901" y="3361302"/>
              <a:ext cx="441300" cy="1024695"/>
              <a:chOff x="3838901" y="3361302"/>
              <a:chExt cx="441300" cy="1024695"/>
            </a:xfrm>
          </p:grpSpPr>
          <p:sp>
            <p:nvSpPr>
              <p:cNvPr id="4535" name="Google Shape;4535;p67"/>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67"/>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67"/>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67"/>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67"/>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67"/>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1" name="Google Shape;4541;p67"/>
            <p:cNvGrpSpPr/>
            <p:nvPr/>
          </p:nvGrpSpPr>
          <p:grpSpPr>
            <a:xfrm>
              <a:off x="4319387" y="3361302"/>
              <a:ext cx="441300" cy="1024695"/>
              <a:chOff x="4319387" y="3361302"/>
              <a:chExt cx="441300" cy="1024695"/>
            </a:xfrm>
          </p:grpSpPr>
          <p:sp>
            <p:nvSpPr>
              <p:cNvPr id="4542" name="Google Shape;4542;p67"/>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67"/>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67"/>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67"/>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67"/>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67"/>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8" name="Google Shape;4548;p67"/>
            <p:cNvGrpSpPr/>
            <p:nvPr/>
          </p:nvGrpSpPr>
          <p:grpSpPr>
            <a:xfrm>
              <a:off x="4799873" y="3361302"/>
              <a:ext cx="441300" cy="1024695"/>
              <a:chOff x="4799873" y="3361302"/>
              <a:chExt cx="441300" cy="1024695"/>
            </a:xfrm>
          </p:grpSpPr>
          <p:sp>
            <p:nvSpPr>
              <p:cNvPr id="4549" name="Google Shape;4549;p67"/>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67"/>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67"/>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67"/>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67"/>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67"/>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5" name="Google Shape;4555;p67"/>
            <p:cNvGrpSpPr/>
            <p:nvPr/>
          </p:nvGrpSpPr>
          <p:grpSpPr>
            <a:xfrm>
              <a:off x="5280360" y="3361302"/>
              <a:ext cx="441300" cy="1024695"/>
              <a:chOff x="5280360" y="3361302"/>
              <a:chExt cx="441300" cy="1024695"/>
            </a:xfrm>
          </p:grpSpPr>
          <p:sp>
            <p:nvSpPr>
              <p:cNvPr id="4556" name="Google Shape;4556;p67"/>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67"/>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67"/>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67"/>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67"/>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67"/>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4562" name="Google Shape;4562;p67"/>
          <p:cNvGraphicFramePr/>
          <p:nvPr/>
        </p:nvGraphicFramePr>
        <p:xfrm>
          <a:off x="711088" y="2130461"/>
          <a:ext cx="2403600" cy="881400"/>
        </p:xfrm>
        <a:graphic>
          <a:graphicData uri="http://schemas.openxmlformats.org/drawingml/2006/table">
            <a:tbl>
              <a:tblPr>
                <a:noFill/>
                <a:tableStyleId>{5B35DFC3-C50F-4BB2-B007-B62B6C586C23}</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4563" name="Google Shape;4563;p67"/>
          <p:cNvGrpSpPr/>
          <p:nvPr/>
        </p:nvGrpSpPr>
        <p:grpSpPr>
          <a:xfrm>
            <a:off x="712613" y="3180186"/>
            <a:ext cx="2403614" cy="1005900"/>
            <a:chOff x="726450" y="3372825"/>
            <a:chExt cx="2403614" cy="1005900"/>
          </a:xfrm>
        </p:grpSpPr>
        <p:grpSp>
          <p:nvGrpSpPr>
            <p:cNvPr id="4564" name="Google Shape;4564;p67"/>
            <p:cNvGrpSpPr/>
            <p:nvPr/>
          </p:nvGrpSpPr>
          <p:grpSpPr>
            <a:xfrm>
              <a:off x="726450" y="3696000"/>
              <a:ext cx="2403614" cy="500898"/>
              <a:chOff x="726450" y="3696000"/>
              <a:chExt cx="2403614" cy="500898"/>
            </a:xfrm>
          </p:grpSpPr>
          <p:sp>
            <p:nvSpPr>
              <p:cNvPr id="4565" name="Google Shape;4565;p67"/>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4566" name="Google Shape;4566;p67"/>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4567" name="Google Shape;4567;p67"/>
            <p:cNvGrpSpPr/>
            <p:nvPr/>
          </p:nvGrpSpPr>
          <p:grpSpPr>
            <a:xfrm>
              <a:off x="1348050" y="3372825"/>
              <a:ext cx="1720425" cy="1005900"/>
              <a:chOff x="1348050" y="3372825"/>
              <a:chExt cx="1720425" cy="1005900"/>
            </a:xfrm>
          </p:grpSpPr>
          <p:sp>
            <p:nvSpPr>
              <p:cNvPr id="4568" name="Google Shape;4568;p67"/>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4569" name="Google Shape;4569;p67"/>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4570" name="Google Shape;4570;p67"/>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4571" name="Google Shape;4571;p67"/>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4572" name="Google Shape;4572;p67"/>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4573" name="Google Shape;4573;p67"/>
            <p:cNvGrpSpPr/>
            <p:nvPr/>
          </p:nvGrpSpPr>
          <p:grpSpPr>
            <a:xfrm>
              <a:off x="1455707" y="3731058"/>
              <a:ext cx="1491150" cy="417657"/>
              <a:chOff x="1455707" y="3731058"/>
              <a:chExt cx="1491150" cy="417657"/>
            </a:xfrm>
          </p:grpSpPr>
          <p:grpSp>
            <p:nvGrpSpPr>
              <p:cNvPr id="4574" name="Google Shape;4574;p67"/>
              <p:cNvGrpSpPr/>
              <p:nvPr/>
            </p:nvGrpSpPr>
            <p:grpSpPr>
              <a:xfrm>
                <a:off x="1472938" y="3745828"/>
                <a:ext cx="72126" cy="53788"/>
                <a:chOff x="1472938" y="3745828"/>
                <a:chExt cx="72126" cy="53788"/>
              </a:xfrm>
            </p:grpSpPr>
            <p:sp>
              <p:nvSpPr>
                <p:cNvPr id="4575" name="Google Shape;4575;p67"/>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67"/>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7" name="Google Shape;4577;p67"/>
              <p:cNvGrpSpPr/>
              <p:nvPr/>
            </p:nvGrpSpPr>
            <p:grpSpPr>
              <a:xfrm>
                <a:off x="1819181" y="4089633"/>
                <a:ext cx="72126" cy="53788"/>
                <a:chOff x="1819181" y="4089633"/>
                <a:chExt cx="72126" cy="53788"/>
              </a:xfrm>
            </p:grpSpPr>
            <p:sp>
              <p:nvSpPr>
                <p:cNvPr id="4578" name="Google Shape;4578;p67"/>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67"/>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0" name="Google Shape;4580;p67"/>
              <p:cNvGrpSpPr/>
              <p:nvPr/>
            </p:nvGrpSpPr>
            <p:grpSpPr>
              <a:xfrm>
                <a:off x="1455707" y="4084171"/>
                <a:ext cx="64321" cy="64544"/>
                <a:chOff x="1455707" y="4084171"/>
                <a:chExt cx="64321" cy="64544"/>
              </a:xfrm>
            </p:grpSpPr>
            <p:sp>
              <p:nvSpPr>
                <p:cNvPr id="4581" name="Google Shape;4581;p67"/>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67"/>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3" name="Google Shape;4583;p67"/>
              <p:cNvGrpSpPr/>
              <p:nvPr/>
            </p:nvGrpSpPr>
            <p:grpSpPr>
              <a:xfrm>
                <a:off x="1818610" y="3731058"/>
                <a:ext cx="64321" cy="64544"/>
                <a:chOff x="1818610" y="3731058"/>
                <a:chExt cx="64321" cy="64544"/>
              </a:xfrm>
            </p:grpSpPr>
            <p:sp>
              <p:nvSpPr>
                <p:cNvPr id="4584" name="Google Shape;4584;p67"/>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67"/>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6" name="Google Shape;4586;p67"/>
              <p:cNvGrpSpPr/>
              <p:nvPr/>
            </p:nvGrpSpPr>
            <p:grpSpPr>
              <a:xfrm>
                <a:off x="2172491" y="4089633"/>
                <a:ext cx="72126" cy="53788"/>
                <a:chOff x="2172491" y="4089633"/>
                <a:chExt cx="72126" cy="53788"/>
              </a:xfrm>
            </p:grpSpPr>
            <p:sp>
              <p:nvSpPr>
                <p:cNvPr id="4587" name="Google Shape;4587;p67"/>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67"/>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9" name="Google Shape;4589;p67"/>
              <p:cNvGrpSpPr/>
              <p:nvPr/>
            </p:nvGrpSpPr>
            <p:grpSpPr>
              <a:xfrm>
                <a:off x="2171920" y="3731058"/>
                <a:ext cx="64321" cy="64544"/>
                <a:chOff x="2171920" y="3731058"/>
                <a:chExt cx="64321" cy="64544"/>
              </a:xfrm>
            </p:grpSpPr>
            <p:sp>
              <p:nvSpPr>
                <p:cNvPr id="4590" name="Google Shape;4590;p67"/>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67"/>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2" name="Google Shape;4592;p67"/>
              <p:cNvGrpSpPr/>
              <p:nvPr/>
            </p:nvGrpSpPr>
            <p:grpSpPr>
              <a:xfrm>
                <a:off x="2874730" y="3745828"/>
                <a:ext cx="72126" cy="53788"/>
                <a:chOff x="2874730" y="3745828"/>
                <a:chExt cx="72126" cy="53788"/>
              </a:xfrm>
            </p:grpSpPr>
            <p:sp>
              <p:nvSpPr>
                <p:cNvPr id="4593" name="Google Shape;4593;p67"/>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67"/>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5" name="Google Shape;4595;p67"/>
              <p:cNvGrpSpPr/>
              <p:nvPr/>
            </p:nvGrpSpPr>
            <p:grpSpPr>
              <a:xfrm>
                <a:off x="2878589" y="4081481"/>
                <a:ext cx="64321" cy="64544"/>
                <a:chOff x="2878589" y="4081481"/>
                <a:chExt cx="64321" cy="64544"/>
              </a:xfrm>
            </p:grpSpPr>
            <p:sp>
              <p:nvSpPr>
                <p:cNvPr id="4596" name="Google Shape;4596;p67"/>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67"/>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8" name="Google Shape;4598;p67"/>
              <p:cNvGrpSpPr/>
              <p:nvPr/>
            </p:nvGrpSpPr>
            <p:grpSpPr>
              <a:xfrm>
                <a:off x="2525796" y="4089633"/>
                <a:ext cx="72126" cy="53788"/>
                <a:chOff x="2525796" y="4089633"/>
                <a:chExt cx="72126" cy="53788"/>
              </a:xfrm>
            </p:grpSpPr>
            <p:sp>
              <p:nvSpPr>
                <p:cNvPr id="4599" name="Google Shape;4599;p67"/>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67"/>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1" name="Google Shape;4601;p67"/>
              <p:cNvGrpSpPr/>
              <p:nvPr/>
            </p:nvGrpSpPr>
            <p:grpSpPr>
              <a:xfrm>
                <a:off x="2525225" y="3731058"/>
                <a:ext cx="64321" cy="64544"/>
                <a:chOff x="2525225" y="3731058"/>
                <a:chExt cx="64321" cy="64544"/>
              </a:xfrm>
            </p:grpSpPr>
            <p:sp>
              <p:nvSpPr>
                <p:cNvPr id="4602" name="Google Shape;4602;p67"/>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67"/>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4607"/>
        <p:cNvGrpSpPr/>
        <p:nvPr/>
      </p:nvGrpSpPr>
      <p:grpSpPr>
        <a:xfrm>
          <a:off x="0" y="0"/>
          <a:ext cx="0" cy="0"/>
          <a:chOff x="0" y="0"/>
          <a:chExt cx="0" cy="0"/>
        </a:xfrm>
      </p:grpSpPr>
      <p:grpSp>
        <p:nvGrpSpPr>
          <p:cNvPr id="4608" name="Google Shape;4608;p68"/>
          <p:cNvGrpSpPr/>
          <p:nvPr/>
        </p:nvGrpSpPr>
        <p:grpSpPr>
          <a:xfrm>
            <a:off x="5780153" y="1859606"/>
            <a:ext cx="671400" cy="674856"/>
            <a:chOff x="5780148" y="1859605"/>
            <a:chExt cx="671400" cy="674856"/>
          </a:xfrm>
        </p:grpSpPr>
        <p:sp>
          <p:nvSpPr>
            <p:cNvPr id="4609" name="Google Shape;4609;p68"/>
            <p:cNvSpPr/>
            <p:nvPr/>
          </p:nvSpPr>
          <p:spPr>
            <a:xfrm>
              <a:off x="5780148" y="1859605"/>
              <a:ext cx="671400" cy="6714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68"/>
            <p:cNvSpPr/>
            <p:nvPr/>
          </p:nvSpPr>
          <p:spPr>
            <a:xfrm>
              <a:off x="5851927" y="2006476"/>
              <a:ext cx="527700" cy="5277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68"/>
            <p:cNvSpPr/>
            <p:nvPr/>
          </p:nvSpPr>
          <p:spPr>
            <a:xfrm>
              <a:off x="5899320" y="2101262"/>
              <a:ext cx="433200" cy="4332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68"/>
            <p:cNvSpPr/>
            <p:nvPr/>
          </p:nvSpPr>
          <p:spPr>
            <a:xfrm>
              <a:off x="5944113" y="2190849"/>
              <a:ext cx="343500" cy="3435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3" name="Google Shape;4613;p68"/>
          <p:cNvGrpSpPr/>
          <p:nvPr/>
        </p:nvGrpSpPr>
        <p:grpSpPr>
          <a:xfrm>
            <a:off x="716996" y="971307"/>
            <a:ext cx="845921" cy="690752"/>
            <a:chOff x="732428" y="1198513"/>
            <a:chExt cx="845921" cy="690752"/>
          </a:xfrm>
        </p:grpSpPr>
        <p:grpSp>
          <p:nvGrpSpPr>
            <p:cNvPr id="4614" name="Google Shape;4614;p68"/>
            <p:cNvGrpSpPr/>
            <p:nvPr/>
          </p:nvGrpSpPr>
          <p:grpSpPr>
            <a:xfrm>
              <a:off x="823030" y="1198513"/>
              <a:ext cx="755319" cy="690752"/>
              <a:chOff x="823030" y="1198513"/>
              <a:chExt cx="755319" cy="690752"/>
            </a:xfrm>
          </p:grpSpPr>
          <p:sp>
            <p:nvSpPr>
              <p:cNvPr id="4615" name="Google Shape;4615;p68"/>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68"/>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7" name="Google Shape;4617;p68"/>
            <p:cNvGrpSpPr/>
            <p:nvPr/>
          </p:nvGrpSpPr>
          <p:grpSpPr>
            <a:xfrm>
              <a:off x="732428" y="1239937"/>
              <a:ext cx="739912" cy="607886"/>
              <a:chOff x="732428" y="1239937"/>
              <a:chExt cx="739912" cy="607886"/>
            </a:xfrm>
          </p:grpSpPr>
          <p:sp>
            <p:nvSpPr>
              <p:cNvPr id="4618" name="Google Shape;4618;p68"/>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68"/>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0" name="Google Shape;4620;p68"/>
            <p:cNvGrpSpPr/>
            <p:nvPr/>
          </p:nvGrpSpPr>
          <p:grpSpPr>
            <a:xfrm>
              <a:off x="732428" y="1277018"/>
              <a:ext cx="702832" cy="533758"/>
              <a:chOff x="732428" y="1277018"/>
              <a:chExt cx="702832" cy="533758"/>
            </a:xfrm>
          </p:grpSpPr>
          <p:sp>
            <p:nvSpPr>
              <p:cNvPr id="4621" name="Google Shape;4621;p68"/>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68"/>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3" name="Google Shape;4623;p68"/>
            <p:cNvGrpSpPr/>
            <p:nvPr/>
          </p:nvGrpSpPr>
          <p:grpSpPr>
            <a:xfrm>
              <a:off x="931170" y="1306653"/>
              <a:ext cx="647179" cy="474455"/>
              <a:chOff x="931170" y="1306653"/>
              <a:chExt cx="647179" cy="474455"/>
            </a:xfrm>
          </p:grpSpPr>
          <p:sp>
            <p:nvSpPr>
              <p:cNvPr id="4624" name="Google Shape;4624;p68"/>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68"/>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26" name="Google Shape;4626;p68"/>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7" name="Google Shape;4627;p68"/>
          <p:cNvGrpSpPr/>
          <p:nvPr/>
        </p:nvGrpSpPr>
        <p:grpSpPr>
          <a:xfrm>
            <a:off x="3948605" y="971313"/>
            <a:ext cx="634656" cy="699982"/>
            <a:chOff x="5985650" y="2860025"/>
            <a:chExt cx="1396075" cy="1539775"/>
          </a:xfrm>
        </p:grpSpPr>
        <p:sp>
          <p:nvSpPr>
            <p:cNvPr id="4628" name="Google Shape;4628;p68"/>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68"/>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68"/>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68"/>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68"/>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68"/>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68"/>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68"/>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68"/>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68"/>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68"/>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68"/>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68"/>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68"/>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68"/>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68"/>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68"/>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68"/>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68"/>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68"/>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68"/>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68"/>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68"/>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68"/>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68"/>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68"/>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68"/>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68"/>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68"/>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68"/>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68"/>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68"/>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0" name="Google Shape;4660;p68"/>
          <p:cNvGrpSpPr/>
          <p:nvPr/>
        </p:nvGrpSpPr>
        <p:grpSpPr>
          <a:xfrm>
            <a:off x="4704254" y="971307"/>
            <a:ext cx="725845" cy="699975"/>
            <a:chOff x="4249973" y="1201875"/>
            <a:chExt cx="1958568" cy="1888762"/>
          </a:xfrm>
        </p:grpSpPr>
        <p:sp>
          <p:nvSpPr>
            <p:cNvPr id="4661" name="Google Shape;4661;p68"/>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62" name="Google Shape;4662;p68"/>
            <p:cNvGrpSpPr/>
            <p:nvPr/>
          </p:nvGrpSpPr>
          <p:grpSpPr>
            <a:xfrm>
              <a:off x="5853086" y="1789142"/>
              <a:ext cx="355454" cy="1048099"/>
              <a:chOff x="5576108" y="2016725"/>
              <a:chExt cx="565200" cy="1666560"/>
            </a:xfrm>
          </p:grpSpPr>
          <p:sp>
            <p:nvSpPr>
              <p:cNvPr id="4663" name="Google Shape;4663;p68"/>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4664" name="Google Shape;4664;p68"/>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5" name="Google Shape;4665;p68"/>
            <p:cNvGrpSpPr/>
            <p:nvPr/>
          </p:nvGrpSpPr>
          <p:grpSpPr>
            <a:xfrm>
              <a:off x="4869455" y="2691676"/>
              <a:ext cx="1013897" cy="398961"/>
              <a:chOff x="4012057" y="3451825"/>
              <a:chExt cx="1612175" cy="634379"/>
            </a:xfrm>
          </p:grpSpPr>
          <p:sp>
            <p:nvSpPr>
              <p:cNvPr id="4666" name="Google Shape;4666;p68"/>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4667" name="Google Shape;4667;p68"/>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8" name="Google Shape;4668;p68"/>
            <p:cNvGrpSpPr/>
            <p:nvPr/>
          </p:nvGrpSpPr>
          <p:grpSpPr>
            <a:xfrm>
              <a:off x="4276937" y="2155961"/>
              <a:ext cx="651965" cy="891358"/>
              <a:chOff x="3069908" y="2599997"/>
              <a:chExt cx="1036675" cy="1417328"/>
            </a:xfrm>
          </p:grpSpPr>
          <p:sp>
            <p:nvSpPr>
              <p:cNvPr id="4669" name="Google Shape;4669;p68"/>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4670" name="Google Shape;4670;p68"/>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1" name="Google Shape;4671;p68"/>
            <p:cNvGrpSpPr/>
            <p:nvPr/>
          </p:nvGrpSpPr>
          <p:grpSpPr>
            <a:xfrm>
              <a:off x="5054918" y="1201875"/>
              <a:ext cx="999548" cy="602711"/>
              <a:chOff x="4306958" y="1082925"/>
              <a:chExt cx="1589359" cy="958358"/>
            </a:xfrm>
          </p:grpSpPr>
          <p:sp>
            <p:nvSpPr>
              <p:cNvPr id="4672" name="Google Shape;4672;p68"/>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4673" name="Google Shape;4673;p68"/>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4" name="Google Shape;4674;p68"/>
            <p:cNvGrpSpPr/>
            <p:nvPr/>
          </p:nvGrpSpPr>
          <p:grpSpPr>
            <a:xfrm>
              <a:off x="4249973" y="1303451"/>
              <a:ext cx="799317" cy="841334"/>
              <a:chOff x="3027033" y="1244439"/>
              <a:chExt cx="1270977" cy="1337786"/>
            </a:xfrm>
          </p:grpSpPr>
          <p:sp>
            <p:nvSpPr>
              <p:cNvPr id="4675" name="Google Shape;4675;p68"/>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4676" name="Google Shape;4676;p68"/>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77" name="Google Shape;4677;p68"/>
          <p:cNvGrpSpPr/>
          <p:nvPr/>
        </p:nvGrpSpPr>
        <p:grpSpPr>
          <a:xfrm>
            <a:off x="4057119" y="1858087"/>
            <a:ext cx="750769" cy="683784"/>
            <a:chOff x="4204684" y="2104422"/>
            <a:chExt cx="699822" cy="637382"/>
          </a:xfrm>
        </p:grpSpPr>
        <p:grpSp>
          <p:nvGrpSpPr>
            <p:cNvPr id="4678" name="Google Shape;4678;p68"/>
            <p:cNvGrpSpPr/>
            <p:nvPr/>
          </p:nvGrpSpPr>
          <p:grpSpPr>
            <a:xfrm>
              <a:off x="4204684" y="2430067"/>
              <a:ext cx="342957" cy="311738"/>
              <a:chOff x="4204684" y="2430067"/>
              <a:chExt cx="342957" cy="311738"/>
            </a:xfrm>
          </p:grpSpPr>
          <p:sp>
            <p:nvSpPr>
              <p:cNvPr id="4679" name="Google Shape;4679;p68"/>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68"/>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1" name="Google Shape;4681;p68"/>
            <p:cNvGrpSpPr/>
            <p:nvPr/>
          </p:nvGrpSpPr>
          <p:grpSpPr>
            <a:xfrm>
              <a:off x="4561586" y="2430067"/>
              <a:ext cx="342920" cy="311738"/>
              <a:chOff x="4561586" y="2430067"/>
              <a:chExt cx="342920" cy="311738"/>
            </a:xfrm>
          </p:grpSpPr>
          <p:sp>
            <p:nvSpPr>
              <p:cNvPr id="4682" name="Google Shape;4682;p68"/>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68"/>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4" name="Google Shape;4684;p68"/>
            <p:cNvGrpSpPr/>
            <p:nvPr/>
          </p:nvGrpSpPr>
          <p:grpSpPr>
            <a:xfrm>
              <a:off x="4561586" y="2104422"/>
              <a:ext cx="342920" cy="311738"/>
              <a:chOff x="4561586" y="2104422"/>
              <a:chExt cx="342920" cy="311738"/>
            </a:xfrm>
          </p:grpSpPr>
          <p:sp>
            <p:nvSpPr>
              <p:cNvPr id="4685" name="Google Shape;4685;p68"/>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68"/>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7" name="Google Shape;4687;p68"/>
            <p:cNvGrpSpPr/>
            <p:nvPr/>
          </p:nvGrpSpPr>
          <p:grpSpPr>
            <a:xfrm>
              <a:off x="4204684" y="2104422"/>
              <a:ext cx="342957" cy="311664"/>
              <a:chOff x="4204684" y="2104422"/>
              <a:chExt cx="342957" cy="311664"/>
            </a:xfrm>
          </p:grpSpPr>
          <p:sp>
            <p:nvSpPr>
              <p:cNvPr id="4688" name="Google Shape;4688;p68"/>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68"/>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90" name="Google Shape;4690;p68"/>
          <p:cNvGrpSpPr/>
          <p:nvPr/>
        </p:nvGrpSpPr>
        <p:grpSpPr>
          <a:xfrm>
            <a:off x="5521552" y="971301"/>
            <a:ext cx="660591" cy="688867"/>
            <a:chOff x="5830645" y="1267368"/>
            <a:chExt cx="530340" cy="553040"/>
          </a:xfrm>
        </p:grpSpPr>
        <p:sp>
          <p:nvSpPr>
            <p:cNvPr id="4691" name="Google Shape;4691;p68"/>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92" name="Google Shape;4692;p68"/>
            <p:cNvGrpSpPr/>
            <p:nvPr/>
          </p:nvGrpSpPr>
          <p:grpSpPr>
            <a:xfrm>
              <a:off x="5830645" y="1267368"/>
              <a:ext cx="259743" cy="269909"/>
              <a:chOff x="5830645" y="1267368"/>
              <a:chExt cx="259743" cy="269909"/>
            </a:xfrm>
          </p:grpSpPr>
          <p:sp>
            <p:nvSpPr>
              <p:cNvPr id="4693" name="Google Shape;4693;p68"/>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68"/>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5" name="Google Shape;4695;p68"/>
            <p:cNvGrpSpPr/>
            <p:nvPr/>
          </p:nvGrpSpPr>
          <p:grpSpPr>
            <a:xfrm>
              <a:off x="6101293" y="1267368"/>
              <a:ext cx="259692" cy="269909"/>
              <a:chOff x="6101293" y="1267368"/>
              <a:chExt cx="259692" cy="269909"/>
            </a:xfrm>
          </p:grpSpPr>
          <p:sp>
            <p:nvSpPr>
              <p:cNvPr id="4696" name="Google Shape;4696;p68"/>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68"/>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8" name="Google Shape;4698;p68"/>
            <p:cNvGrpSpPr/>
            <p:nvPr/>
          </p:nvGrpSpPr>
          <p:grpSpPr>
            <a:xfrm>
              <a:off x="5830645" y="1550500"/>
              <a:ext cx="259692" cy="269909"/>
              <a:chOff x="5830645" y="1550500"/>
              <a:chExt cx="259692" cy="269909"/>
            </a:xfrm>
          </p:grpSpPr>
          <p:sp>
            <p:nvSpPr>
              <p:cNvPr id="4699" name="Google Shape;4699;p68"/>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68"/>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1" name="Google Shape;4701;p68"/>
            <p:cNvGrpSpPr/>
            <p:nvPr/>
          </p:nvGrpSpPr>
          <p:grpSpPr>
            <a:xfrm>
              <a:off x="6101293" y="1550500"/>
              <a:ext cx="259692" cy="269909"/>
              <a:chOff x="6101293" y="1550500"/>
              <a:chExt cx="259692" cy="269909"/>
            </a:xfrm>
          </p:grpSpPr>
          <p:sp>
            <p:nvSpPr>
              <p:cNvPr id="4702" name="Google Shape;4702;p68"/>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68"/>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04" name="Google Shape;4704;p68"/>
          <p:cNvGrpSpPr/>
          <p:nvPr/>
        </p:nvGrpSpPr>
        <p:grpSpPr>
          <a:xfrm>
            <a:off x="723705" y="1861761"/>
            <a:ext cx="697154" cy="679574"/>
            <a:chOff x="2679875" y="2361475"/>
            <a:chExt cx="780425" cy="760575"/>
          </a:xfrm>
        </p:grpSpPr>
        <p:sp>
          <p:nvSpPr>
            <p:cNvPr id="4705" name="Google Shape;4705;p68"/>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68"/>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68"/>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68"/>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68"/>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68"/>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1" name="Google Shape;4711;p68"/>
          <p:cNvGrpSpPr/>
          <p:nvPr/>
        </p:nvGrpSpPr>
        <p:grpSpPr>
          <a:xfrm>
            <a:off x="3122864" y="971353"/>
            <a:ext cx="735829" cy="684547"/>
            <a:chOff x="3351965" y="1148808"/>
            <a:chExt cx="750770" cy="698375"/>
          </a:xfrm>
        </p:grpSpPr>
        <p:grpSp>
          <p:nvGrpSpPr>
            <p:cNvPr id="4712" name="Google Shape;4712;p68"/>
            <p:cNvGrpSpPr/>
            <p:nvPr/>
          </p:nvGrpSpPr>
          <p:grpSpPr>
            <a:xfrm>
              <a:off x="3586796" y="1148808"/>
              <a:ext cx="294857" cy="286830"/>
              <a:chOff x="3750225" y="1774000"/>
              <a:chExt cx="149575" cy="145525"/>
            </a:xfrm>
          </p:grpSpPr>
          <p:sp>
            <p:nvSpPr>
              <p:cNvPr id="4713" name="Google Shape;4713;p68"/>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68"/>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5" name="Google Shape;4715;p68"/>
            <p:cNvGrpSpPr/>
            <p:nvPr/>
          </p:nvGrpSpPr>
          <p:grpSpPr>
            <a:xfrm>
              <a:off x="3779245" y="1375768"/>
              <a:ext cx="323490" cy="286978"/>
              <a:chOff x="3847850" y="1889150"/>
              <a:chExt cx="164100" cy="145600"/>
            </a:xfrm>
          </p:grpSpPr>
          <p:sp>
            <p:nvSpPr>
              <p:cNvPr id="4716" name="Google Shape;4716;p68"/>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68"/>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8" name="Google Shape;4718;p68"/>
            <p:cNvGrpSpPr/>
            <p:nvPr/>
          </p:nvGrpSpPr>
          <p:grpSpPr>
            <a:xfrm>
              <a:off x="3351965" y="1330435"/>
              <a:ext cx="295449" cy="285401"/>
              <a:chOff x="3631100" y="1866150"/>
              <a:chExt cx="149875" cy="144800"/>
            </a:xfrm>
          </p:grpSpPr>
          <p:sp>
            <p:nvSpPr>
              <p:cNvPr id="4719" name="Google Shape;4719;p68"/>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68"/>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1" name="Google Shape;4721;p68"/>
            <p:cNvGrpSpPr/>
            <p:nvPr/>
          </p:nvGrpSpPr>
          <p:grpSpPr>
            <a:xfrm>
              <a:off x="3548208" y="1560352"/>
              <a:ext cx="294808" cy="286830"/>
              <a:chOff x="3730650" y="1982800"/>
              <a:chExt cx="149550" cy="145525"/>
            </a:xfrm>
          </p:grpSpPr>
          <p:sp>
            <p:nvSpPr>
              <p:cNvPr id="4722" name="Google Shape;4722;p68"/>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68"/>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24" name="Google Shape;4724;p68"/>
          <p:cNvGrpSpPr/>
          <p:nvPr/>
        </p:nvGrpSpPr>
        <p:grpSpPr>
          <a:xfrm>
            <a:off x="7624517" y="971307"/>
            <a:ext cx="804565" cy="677795"/>
            <a:chOff x="7636443" y="1204988"/>
            <a:chExt cx="804565" cy="677795"/>
          </a:xfrm>
        </p:grpSpPr>
        <p:grpSp>
          <p:nvGrpSpPr>
            <p:cNvPr id="4725" name="Google Shape;4725;p68"/>
            <p:cNvGrpSpPr/>
            <p:nvPr/>
          </p:nvGrpSpPr>
          <p:grpSpPr>
            <a:xfrm>
              <a:off x="7636443" y="1509705"/>
              <a:ext cx="804565" cy="373078"/>
              <a:chOff x="7636443" y="1509705"/>
              <a:chExt cx="804565" cy="373078"/>
            </a:xfrm>
          </p:grpSpPr>
          <p:sp>
            <p:nvSpPr>
              <p:cNvPr id="4726" name="Google Shape;4726;p68"/>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68"/>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8" name="Google Shape;4728;p68"/>
            <p:cNvGrpSpPr/>
            <p:nvPr/>
          </p:nvGrpSpPr>
          <p:grpSpPr>
            <a:xfrm>
              <a:off x="7636443" y="1408133"/>
              <a:ext cx="804565" cy="373078"/>
              <a:chOff x="7636443" y="1408133"/>
              <a:chExt cx="804565" cy="373078"/>
            </a:xfrm>
          </p:grpSpPr>
          <p:sp>
            <p:nvSpPr>
              <p:cNvPr id="4729" name="Google Shape;4729;p68"/>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68"/>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1" name="Google Shape;4731;p68"/>
            <p:cNvGrpSpPr/>
            <p:nvPr/>
          </p:nvGrpSpPr>
          <p:grpSpPr>
            <a:xfrm>
              <a:off x="7636443" y="1306560"/>
              <a:ext cx="804565" cy="373078"/>
              <a:chOff x="7636443" y="1306560"/>
              <a:chExt cx="804565" cy="373078"/>
            </a:xfrm>
          </p:grpSpPr>
          <p:sp>
            <p:nvSpPr>
              <p:cNvPr id="4732" name="Google Shape;4732;p68"/>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68"/>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4" name="Google Shape;4734;p68"/>
            <p:cNvGrpSpPr/>
            <p:nvPr/>
          </p:nvGrpSpPr>
          <p:grpSpPr>
            <a:xfrm>
              <a:off x="7636443" y="1204988"/>
              <a:ext cx="804565" cy="373078"/>
              <a:chOff x="7636443" y="1204988"/>
              <a:chExt cx="804565" cy="373078"/>
            </a:xfrm>
          </p:grpSpPr>
          <p:sp>
            <p:nvSpPr>
              <p:cNvPr id="4735" name="Google Shape;4735;p68"/>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68"/>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37" name="Google Shape;4737;p68"/>
          <p:cNvGrpSpPr/>
          <p:nvPr/>
        </p:nvGrpSpPr>
        <p:grpSpPr>
          <a:xfrm>
            <a:off x="4963363" y="1878721"/>
            <a:ext cx="661339" cy="661188"/>
            <a:chOff x="3990000" y="975400"/>
            <a:chExt cx="3934200" cy="3933300"/>
          </a:xfrm>
        </p:grpSpPr>
        <p:sp>
          <p:nvSpPr>
            <p:cNvPr id="4738" name="Google Shape;4738;p68"/>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68"/>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68"/>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68"/>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2" name="Google Shape;4742;p68"/>
          <p:cNvGrpSpPr/>
          <p:nvPr/>
        </p:nvGrpSpPr>
        <p:grpSpPr>
          <a:xfrm>
            <a:off x="6607011" y="1857359"/>
            <a:ext cx="868881" cy="684241"/>
            <a:chOff x="6598259" y="2078634"/>
            <a:chExt cx="868881" cy="684241"/>
          </a:xfrm>
        </p:grpSpPr>
        <p:sp>
          <p:nvSpPr>
            <p:cNvPr id="4743" name="Google Shape;4743;p68"/>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68"/>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68"/>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68"/>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68"/>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68"/>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49" name="Google Shape;4749;p68"/>
            <p:cNvGrpSpPr/>
            <p:nvPr/>
          </p:nvGrpSpPr>
          <p:grpSpPr>
            <a:xfrm>
              <a:off x="6808175" y="2078634"/>
              <a:ext cx="452229" cy="684241"/>
              <a:chOff x="6808175" y="2078634"/>
              <a:chExt cx="452229" cy="684241"/>
            </a:xfrm>
          </p:grpSpPr>
          <p:sp>
            <p:nvSpPr>
              <p:cNvPr id="4750" name="Google Shape;4750;p68"/>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68"/>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68"/>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68"/>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68"/>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68"/>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56" name="Google Shape;4756;p68"/>
              <p:cNvGrpSpPr/>
              <p:nvPr/>
            </p:nvGrpSpPr>
            <p:grpSpPr>
              <a:xfrm>
                <a:off x="6821586" y="2078634"/>
                <a:ext cx="426871" cy="684241"/>
                <a:chOff x="6821586" y="2078634"/>
                <a:chExt cx="426871" cy="684241"/>
              </a:xfrm>
            </p:grpSpPr>
            <p:grpSp>
              <p:nvGrpSpPr>
                <p:cNvPr id="4757" name="Google Shape;4757;p68"/>
                <p:cNvGrpSpPr/>
                <p:nvPr/>
              </p:nvGrpSpPr>
              <p:grpSpPr>
                <a:xfrm>
                  <a:off x="6821586" y="2078634"/>
                  <a:ext cx="426871" cy="684241"/>
                  <a:chOff x="6821586" y="2078634"/>
                  <a:chExt cx="426871" cy="684241"/>
                </a:xfrm>
              </p:grpSpPr>
              <p:sp>
                <p:nvSpPr>
                  <p:cNvPr id="4758" name="Google Shape;4758;p68"/>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68"/>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68"/>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68"/>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68"/>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68"/>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68"/>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68"/>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68"/>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68"/>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68"/>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68"/>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68"/>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68"/>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68"/>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68"/>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68"/>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68"/>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68"/>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77" name="Google Shape;4777;p68"/>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68"/>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68"/>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68"/>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68"/>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68"/>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783" name="Google Shape;4783;p68"/>
          <p:cNvGrpSpPr/>
          <p:nvPr/>
        </p:nvGrpSpPr>
        <p:grpSpPr>
          <a:xfrm>
            <a:off x="716994" y="3531369"/>
            <a:ext cx="1340789" cy="640830"/>
            <a:chOff x="238125" y="1151100"/>
            <a:chExt cx="7139450" cy="3412300"/>
          </a:xfrm>
        </p:grpSpPr>
        <p:sp>
          <p:nvSpPr>
            <p:cNvPr id="4784" name="Google Shape;4784;p68"/>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68"/>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68"/>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68"/>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68"/>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68"/>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68"/>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68"/>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68"/>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68"/>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68"/>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68"/>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6" name="Google Shape;4796;p68"/>
          <p:cNvGrpSpPr/>
          <p:nvPr/>
        </p:nvGrpSpPr>
        <p:grpSpPr>
          <a:xfrm>
            <a:off x="5584217" y="2734650"/>
            <a:ext cx="985357" cy="585764"/>
            <a:chOff x="5145061" y="2881789"/>
            <a:chExt cx="1107641" cy="658458"/>
          </a:xfrm>
        </p:grpSpPr>
        <p:grpSp>
          <p:nvGrpSpPr>
            <p:cNvPr id="4797" name="Google Shape;4797;p68"/>
            <p:cNvGrpSpPr/>
            <p:nvPr/>
          </p:nvGrpSpPr>
          <p:grpSpPr>
            <a:xfrm>
              <a:off x="5722989" y="3244587"/>
              <a:ext cx="529713" cy="295659"/>
              <a:chOff x="5722989" y="3244587"/>
              <a:chExt cx="529713" cy="295659"/>
            </a:xfrm>
          </p:grpSpPr>
          <p:sp>
            <p:nvSpPr>
              <p:cNvPr id="4798" name="Google Shape;4798;p68"/>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4799" name="Google Shape;4799;p68"/>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4800" name="Google Shape;4800;p68"/>
            <p:cNvGrpSpPr/>
            <p:nvPr/>
          </p:nvGrpSpPr>
          <p:grpSpPr>
            <a:xfrm>
              <a:off x="5145061" y="3244587"/>
              <a:ext cx="536807" cy="295659"/>
              <a:chOff x="5145061" y="3244587"/>
              <a:chExt cx="536807" cy="295659"/>
            </a:xfrm>
          </p:grpSpPr>
          <p:sp>
            <p:nvSpPr>
              <p:cNvPr id="4801" name="Google Shape;4801;p68"/>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4802" name="Google Shape;4802;p68"/>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4803" name="Google Shape;4803;p68"/>
            <p:cNvGrpSpPr/>
            <p:nvPr/>
          </p:nvGrpSpPr>
          <p:grpSpPr>
            <a:xfrm>
              <a:off x="5341327" y="2898245"/>
              <a:ext cx="532309" cy="614891"/>
              <a:chOff x="5341327" y="2898245"/>
              <a:chExt cx="532309" cy="614891"/>
            </a:xfrm>
          </p:grpSpPr>
          <p:sp>
            <p:nvSpPr>
              <p:cNvPr id="4804" name="Google Shape;4804;p68"/>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4805" name="Google Shape;4805;p68"/>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4806" name="Google Shape;4806;p68"/>
            <p:cNvGrpSpPr/>
            <p:nvPr/>
          </p:nvGrpSpPr>
          <p:grpSpPr>
            <a:xfrm>
              <a:off x="5532290" y="2881789"/>
              <a:ext cx="620516" cy="305456"/>
              <a:chOff x="5532290" y="2881789"/>
              <a:chExt cx="620516" cy="305456"/>
            </a:xfrm>
          </p:grpSpPr>
          <p:sp>
            <p:nvSpPr>
              <p:cNvPr id="4807" name="Google Shape;4807;p68"/>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4808" name="Google Shape;4808;p68"/>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4809" name="Google Shape;4809;p68"/>
          <p:cNvGrpSpPr/>
          <p:nvPr/>
        </p:nvGrpSpPr>
        <p:grpSpPr>
          <a:xfrm>
            <a:off x="8163140" y="3526708"/>
            <a:ext cx="269068" cy="645491"/>
            <a:chOff x="7026852" y="3311869"/>
            <a:chExt cx="434331" cy="1041954"/>
          </a:xfrm>
        </p:grpSpPr>
        <p:sp>
          <p:nvSpPr>
            <p:cNvPr id="4810" name="Google Shape;4810;p68"/>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68"/>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68"/>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3" name="Google Shape;4813;p68"/>
          <p:cNvGrpSpPr/>
          <p:nvPr/>
        </p:nvGrpSpPr>
        <p:grpSpPr>
          <a:xfrm>
            <a:off x="6179721" y="3565945"/>
            <a:ext cx="293882" cy="293836"/>
            <a:chOff x="4873519" y="3311869"/>
            <a:chExt cx="499374" cy="499296"/>
          </a:xfrm>
        </p:grpSpPr>
        <p:sp>
          <p:nvSpPr>
            <p:cNvPr id="4814" name="Google Shape;4814;p68"/>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68"/>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6" name="Google Shape;4816;p68"/>
          <p:cNvGrpSpPr/>
          <p:nvPr/>
        </p:nvGrpSpPr>
        <p:grpSpPr>
          <a:xfrm>
            <a:off x="6179721" y="3878317"/>
            <a:ext cx="293882" cy="293882"/>
            <a:chOff x="4873519" y="3875839"/>
            <a:chExt cx="499374" cy="499374"/>
          </a:xfrm>
        </p:grpSpPr>
        <p:sp>
          <p:nvSpPr>
            <p:cNvPr id="4817" name="Google Shape;4817;p68"/>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68"/>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9" name="Google Shape;4819;p68"/>
          <p:cNvGrpSpPr/>
          <p:nvPr/>
        </p:nvGrpSpPr>
        <p:grpSpPr>
          <a:xfrm>
            <a:off x="2410248" y="1850269"/>
            <a:ext cx="698104" cy="698208"/>
            <a:chOff x="2565073" y="2075876"/>
            <a:chExt cx="672482" cy="672518"/>
          </a:xfrm>
        </p:grpSpPr>
        <p:sp>
          <p:nvSpPr>
            <p:cNvPr id="4820" name="Google Shape;4820;p68"/>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68"/>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68"/>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68"/>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68"/>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68"/>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6" name="Google Shape;4826;p68"/>
          <p:cNvGrpSpPr/>
          <p:nvPr/>
        </p:nvGrpSpPr>
        <p:grpSpPr>
          <a:xfrm>
            <a:off x="5633660" y="3534870"/>
            <a:ext cx="438354" cy="637329"/>
            <a:chOff x="1697726" y="3244179"/>
            <a:chExt cx="788124" cy="1146069"/>
          </a:xfrm>
        </p:grpSpPr>
        <p:sp>
          <p:nvSpPr>
            <p:cNvPr id="4827" name="Google Shape;4827;p68"/>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68"/>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29" name="Google Shape;4829;p68"/>
          <p:cNvSpPr/>
          <p:nvPr/>
        </p:nvSpPr>
        <p:spPr>
          <a:xfrm>
            <a:off x="8130919" y="342265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30" name="Google Shape;4830;p68"/>
          <p:cNvGrpSpPr/>
          <p:nvPr/>
        </p:nvGrpSpPr>
        <p:grpSpPr>
          <a:xfrm>
            <a:off x="7634874" y="1863232"/>
            <a:ext cx="799565" cy="670282"/>
            <a:chOff x="7617850" y="2063282"/>
            <a:chExt cx="799565" cy="670282"/>
          </a:xfrm>
        </p:grpSpPr>
        <p:cxnSp>
          <p:nvCxnSpPr>
            <p:cNvPr id="4831" name="Google Shape;4831;p68"/>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4832" name="Google Shape;4832;p68"/>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4833" name="Google Shape;4833;p68"/>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4834" name="Google Shape;4834;p68"/>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4835" name="Google Shape;4835;p68"/>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4836" name="Google Shape;4836;p68"/>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4837" name="Google Shape;4837;p68"/>
            <p:cNvGrpSpPr/>
            <p:nvPr/>
          </p:nvGrpSpPr>
          <p:grpSpPr>
            <a:xfrm>
              <a:off x="7734309" y="2063282"/>
              <a:ext cx="570957" cy="620095"/>
              <a:chOff x="7734309" y="2063282"/>
              <a:chExt cx="570957" cy="620095"/>
            </a:xfrm>
          </p:grpSpPr>
          <p:grpSp>
            <p:nvGrpSpPr>
              <p:cNvPr id="4838" name="Google Shape;4838;p68"/>
              <p:cNvGrpSpPr/>
              <p:nvPr/>
            </p:nvGrpSpPr>
            <p:grpSpPr>
              <a:xfrm>
                <a:off x="8031573" y="2063282"/>
                <a:ext cx="273693" cy="620095"/>
                <a:chOff x="8031573" y="2063282"/>
                <a:chExt cx="273693" cy="620095"/>
              </a:xfrm>
            </p:grpSpPr>
            <p:sp>
              <p:nvSpPr>
                <p:cNvPr id="4839" name="Google Shape;4839;p68"/>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68"/>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68"/>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68"/>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3" name="Google Shape;4843;p68"/>
              <p:cNvGrpSpPr/>
              <p:nvPr/>
            </p:nvGrpSpPr>
            <p:grpSpPr>
              <a:xfrm flipH="1">
                <a:off x="7734309" y="2063282"/>
                <a:ext cx="273693" cy="620095"/>
                <a:chOff x="8031573" y="2063282"/>
                <a:chExt cx="273693" cy="620095"/>
              </a:xfrm>
            </p:grpSpPr>
            <p:sp>
              <p:nvSpPr>
                <p:cNvPr id="4844" name="Google Shape;4844;p68"/>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68"/>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68"/>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68"/>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4848" name="Google Shape;4848;p68"/>
          <p:cNvSpPr/>
          <p:nvPr/>
        </p:nvSpPr>
        <p:spPr>
          <a:xfrm>
            <a:off x="7095128" y="355532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68"/>
          <p:cNvSpPr/>
          <p:nvPr/>
        </p:nvSpPr>
        <p:spPr>
          <a:xfrm rot="10800000">
            <a:off x="6581310" y="355273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50" name="Google Shape;4850;p68"/>
          <p:cNvGrpSpPr/>
          <p:nvPr/>
        </p:nvGrpSpPr>
        <p:grpSpPr>
          <a:xfrm>
            <a:off x="7821480" y="2716716"/>
            <a:ext cx="602567" cy="601884"/>
            <a:chOff x="1186975" y="238125"/>
            <a:chExt cx="5244275" cy="5238325"/>
          </a:xfrm>
        </p:grpSpPr>
        <p:sp>
          <p:nvSpPr>
            <p:cNvPr id="4851" name="Google Shape;4851;p68"/>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68"/>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68"/>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68"/>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5" name="Google Shape;4855;p68"/>
          <p:cNvGrpSpPr/>
          <p:nvPr/>
        </p:nvGrpSpPr>
        <p:grpSpPr>
          <a:xfrm>
            <a:off x="3264218" y="1856199"/>
            <a:ext cx="651848" cy="687338"/>
            <a:chOff x="3400515" y="2056248"/>
            <a:chExt cx="698134" cy="735987"/>
          </a:xfrm>
        </p:grpSpPr>
        <p:grpSp>
          <p:nvGrpSpPr>
            <p:cNvPr id="4856" name="Google Shape;4856;p68"/>
            <p:cNvGrpSpPr/>
            <p:nvPr/>
          </p:nvGrpSpPr>
          <p:grpSpPr>
            <a:xfrm>
              <a:off x="3400515" y="2283913"/>
              <a:ext cx="312919" cy="219900"/>
              <a:chOff x="3400515" y="2283913"/>
              <a:chExt cx="312919" cy="219900"/>
            </a:xfrm>
          </p:grpSpPr>
          <p:sp>
            <p:nvSpPr>
              <p:cNvPr id="4857" name="Google Shape;4857;p68"/>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4858" name="Google Shape;4858;p68"/>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4859" name="Google Shape;4859;p68"/>
            <p:cNvGrpSpPr/>
            <p:nvPr/>
          </p:nvGrpSpPr>
          <p:grpSpPr>
            <a:xfrm>
              <a:off x="3547823" y="2461089"/>
              <a:ext cx="219900" cy="331146"/>
              <a:chOff x="3547823" y="2461089"/>
              <a:chExt cx="219900" cy="331146"/>
            </a:xfrm>
          </p:grpSpPr>
          <p:sp>
            <p:nvSpPr>
              <p:cNvPr id="4860" name="Google Shape;4860;p68"/>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4861" name="Google Shape;4861;p68"/>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4862" name="Google Shape;4862;p68"/>
            <p:cNvGrpSpPr/>
            <p:nvPr/>
          </p:nvGrpSpPr>
          <p:grpSpPr>
            <a:xfrm>
              <a:off x="3734138" y="2461089"/>
              <a:ext cx="219900" cy="331146"/>
              <a:chOff x="3734138" y="2461089"/>
              <a:chExt cx="219900" cy="331146"/>
            </a:xfrm>
          </p:grpSpPr>
          <p:sp>
            <p:nvSpPr>
              <p:cNvPr id="4863" name="Google Shape;4863;p68"/>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4864" name="Google Shape;4864;p68"/>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4865" name="Google Shape;4865;p68"/>
            <p:cNvGrpSpPr/>
            <p:nvPr/>
          </p:nvGrpSpPr>
          <p:grpSpPr>
            <a:xfrm>
              <a:off x="3787560" y="2281742"/>
              <a:ext cx="311089" cy="219900"/>
              <a:chOff x="3787560" y="2281742"/>
              <a:chExt cx="311089" cy="219900"/>
            </a:xfrm>
          </p:grpSpPr>
          <p:sp>
            <p:nvSpPr>
              <p:cNvPr id="4866" name="Google Shape;4866;p68"/>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4867" name="Google Shape;4867;p68"/>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4868" name="Google Shape;4868;p68"/>
            <p:cNvGrpSpPr/>
            <p:nvPr/>
          </p:nvGrpSpPr>
          <p:grpSpPr>
            <a:xfrm>
              <a:off x="3637290" y="2056248"/>
              <a:ext cx="219900" cy="330736"/>
              <a:chOff x="3637290" y="2056248"/>
              <a:chExt cx="219900" cy="330736"/>
            </a:xfrm>
          </p:grpSpPr>
          <p:sp>
            <p:nvSpPr>
              <p:cNvPr id="4869" name="Google Shape;4869;p68"/>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4870" name="Google Shape;4870;p68"/>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4871" name="Google Shape;4871;p68"/>
          <p:cNvGrpSpPr/>
          <p:nvPr/>
        </p:nvGrpSpPr>
        <p:grpSpPr>
          <a:xfrm>
            <a:off x="2555923" y="2726206"/>
            <a:ext cx="1268144" cy="592394"/>
            <a:chOff x="238125" y="1188750"/>
            <a:chExt cx="7140450" cy="3335550"/>
          </a:xfrm>
        </p:grpSpPr>
        <p:sp>
          <p:nvSpPr>
            <p:cNvPr id="4872" name="Google Shape;4872;p68"/>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68"/>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68"/>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68"/>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68"/>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7" name="Google Shape;4877;p68"/>
          <p:cNvGrpSpPr/>
          <p:nvPr/>
        </p:nvGrpSpPr>
        <p:grpSpPr>
          <a:xfrm>
            <a:off x="6663824" y="2728360"/>
            <a:ext cx="1053944" cy="590147"/>
            <a:chOff x="238125" y="1335475"/>
            <a:chExt cx="5418735" cy="3034175"/>
          </a:xfrm>
        </p:grpSpPr>
        <p:sp>
          <p:nvSpPr>
            <p:cNvPr id="4878" name="Google Shape;4878;p68"/>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68"/>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68"/>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1" name="Google Shape;4881;p68"/>
          <p:cNvGrpSpPr/>
          <p:nvPr/>
        </p:nvGrpSpPr>
        <p:grpSpPr>
          <a:xfrm>
            <a:off x="4094633" y="3533260"/>
            <a:ext cx="1268207" cy="638939"/>
            <a:chOff x="3967651" y="3645904"/>
            <a:chExt cx="1479304" cy="745292"/>
          </a:xfrm>
        </p:grpSpPr>
        <p:grpSp>
          <p:nvGrpSpPr>
            <p:cNvPr id="4882" name="Google Shape;4882;p68"/>
            <p:cNvGrpSpPr/>
            <p:nvPr/>
          </p:nvGrpSpPr>
          <p:grpSpPr>
            <a:xfrm>
              <a:off x="3967651" y="4009026"/>
              <a:ext cx="1479304" cy="382170"/>
              <a:chOff x="3967651" y="4009026"/>
              <a:chExt cx="1479304" cy="382170"/>
            </a:xfrm>
          </p:grpSpPr>
          <p:grpSp>
            <p:nvGrpSpPr>
              <p:cNvPr id="4883" name="Google Shape;4883;p68"/>
              <p:cNvGrpSpPr/>
              <p:nvPr/>
            </p:nvGrpSpPr>
            <p:grpSpPr>
              <a:xfrm>
                <a:off x="4892216" y="4195630"/>
                <a:ext cx="554739" cy="195566"/>
                <a:chOff x="3604375" y="4892160"/>
                <a:chExt cx="1651500" cy="582215"/>
              </a:xfrm>
            </p:grpSpPr>
            <p:sp>
              <p:nvSpPr>
                <p:cNvPr id="4884" name="Google Shape;4884;p68"/>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68"/>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6" name="Google Shape;4886;p68"/>
              <p:cNvGrpSpPr/>
              <p:nvPr/>
            </p:nvGrpSpPr>
            <p:grpSpPr>
              <a:xfrm>
                <a:off x="3967651" y="4146303"/>
                <a:ext cx="579402" cy="244893"/>
                <a:chOff x="851875" y="4745310"/>
                <a:chExt cx="1724925" cy="729065"/>
              </a:xfrm>
            </p:grpSpPr>
            <p:sp>
              <p:nvSpPr>
                <p:cNvPr id="4887" name="Google Shape;4887;p68"/>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68"/>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9" name="Google Shape;4889;p68"/>
              <p:cNvGrpSpPr/>
              <p:nvPr/>
            </p:nvGrpSpPr>
            <p:grpSpPr>
              <a:xfrm>
                <a:off x="4460753" y="4009026"/>
                <a:ext cx="493110" cy="382170"/>
                <a:chOff x="2319875" y="4336625"/>
                <a:chExt cx="1468025" cy="1137750"/>
              </a:xfrm>
            </p:grpSpPr>
            <p:sp>
              <p:nvSpPr>
                <p:cNvPr id="4890" name="Google Shape;4890;p68"/>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68"/>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92" name="Google Shape;4892;p68"/>
            <p:cNvGrpSpPr/>
            <p:nvPr/>
          </p:nvGrpSpPr>
          <p:grpSpPr>
            <a:xfrm>
              <a:off x="4479443" y="3645904"/>
              <a:ext cx="455965" cy="388789"/>
              <a:chOff x="2957425" y="238100"/>
              <a:chExt cx="1910200" cy="1628775"/>
            </a:xfrm>
          </p:grpSpPr>
          <p:sp>
            <p:nvSpPr>
              <p:cNvPr id="4893" name="Google Shape;4893;p68"/>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68"/>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68"/>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68"/>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68"/>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68"/>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68"/>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68"/>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68"/>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68"/>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03" name="Google Shape;4903;p68"/>
          <p:cNvGrpSpPr/>
          <p:nvPr/>
        </p:nvGrpSpPr>
        <p:grpSpPr>
          <a:xfrm>
            <a:off x="2480746" y="3534460"/>
            <a:ext cx="1243128" cy="637739"/>
            <a:chOff x="2496310" y="3693351"/>
            <a:chExt cx="1342906" cy="688926"/>
          </a:xfrm>
        </p:grpSpPr>
        <p:grpSp>
          <p:nvGrpSpPr>
            <p:cNvPr id="4904" name="Google Shape;4904;p68"/>
            <p:cNvGrpSpPr/>
            <p:nvPr/>
          </p:nvGrpSpPr>
          <p:grpSpPr>
            <a:xfrm>
              <a:off x="2496310" y="3693351"/>
              <a:ext cx="1342906" cy="688875"/>
              <a:chOff x="2496310" y="3693351"/>
              <a:chExt cx="1342906" cy="688875"/>
            </a:xfrm>
          </p:grpSpPr>
          <p:sp>
            <p:nvSpPr>
              <p:cNvPr id="4905" name="Google Shape;4905;p68"/>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68"/>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68"/>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68"/>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68"/>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68"/>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911" name="Google Shape;4911;p68"/>
              <p:cNvCxnSpPr>
                <a:stCxn id="4909"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4912" name="Google Shape;4912;p68"/>
              <p:cNvCxnSpPr>
                <a:stCxn id="4906"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4913" name="Google Shape;4913;p68"/>
              <p:cNvCxnSpPr>
                <a:stCxn id="4907"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4914" name="Google Shape;4914;p68"/>
              <p:cNvCxnSpPr>
                <a:stCxn id="4910"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4915" name="Google Shape;4915;p68"/>
              <p:cNvCxnSpPr>
                <a:stCxn id="4908"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4916" name="Google Shape;4916;p68"/>
            <p:cNvGrpSpPr/>
            <p:nvPr/>
          </p:nvGrpSpPr>
          <p:grpSpPr>
            <a:xfrm>
              <a:off x="2675275" y="3930557"/>
              <a:ext cx="1003306" cy="451719"/>
              <a:chOff x="2675275" y="4174282"/>
              <a:chExt cx="1003306" cy="451719"/>
            </a:xfrm>
          </p:grpSpPr>
          <p:sp>
            <p:nvSpPr>
              <p:cNvPr id="4917" name="Google Shape;4917;p68"/>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68"/>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68"/>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20" name="Google Shape;4920;p68"/>
          <p:cNvGrpSpPr/>
          <p:nvPr/>
        </p:nvGrpSpPr>
        <p:grpSpPr>
          <a:xfrm>
            <a:off x="1654417" y="971307"/>
            <a:ext cx="574511" cy="874709"/>
            <a:chOff x="1715404" y="1112080"/>
            <a:chExt cx="642270" cy="977984"/>
          </a:xfrm>
        </p:grpSpPr>
        <p:grpSp>
          <p:nvGrpSpPr>
            <p:cNvPr id="4921" name="Google Shape;4921;p68"/>
            <p:cNvGrpSpPr/>
            <p:nvPr/>
          </p:nvGrpSpPr>
          <p:grpSpPr>
            <a:xfrm>
              <a:off x="1715404" y="1112080"/>
              <a:ext cx="642270" cy="977984"/>
              <a:chOff x="1715404" y="1112080"/>
              <a:chExt cx="642270" cy="977984"/>
            </a:xfrm>
          </p:grpSpPr>
          <p:sp>
            <p:nvSpPr>
              <p:cNvPr id="4922" name="Google Shape;4922;p68"/>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68"/>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4" name="Google Shape;4924;p68"/>
            <p:cNvGrpSpPr/>
            <p:nvPr/>
          </p:nvGrpSpPr>
          <p:grpSpPr>
            <a:xfrm>
              <a:off x="1768927" y="1165603"/>
              <a:ext cx="535225" cy="851367"/>
              <a:chOff x="1768927" y="1165603"/>
              <a:chExt cx="535225" cy="851367"/>
            </a:xfrm>
          </p:grpSpPr>
          <p:sp>
            <p:nvSpPr>
              <p:cNvPr id="4925" name="Google Shape;4925;p68"/>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68"/>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7" name="Google Shape;4927;p68"/>
            <p:cNvGrpSpPr/>
            <p:nvPr/>
          </p:nvGrpSpPr>
          <p:grpSpPr>
            <a:xfrm>
              <a:off x="1822449" y="1219125"/>
              <a:ext cx="428180" cy="718859"/>
              <a:chOff x="1822449" y="1219125"/>
              <a:chExt cx="428180" cy="718859"/>
            </a:xfrm>
          </p:grpSpPr>
          <p:sp>
            <p:nvSpPr>
              <p:cNvPr id="4928" name="Google Shape;4928;p68"/>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68"/>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0" name="Google Shape;4930;p68"/>
            <p:cNvGrpSpPr/>
            <p:nvPr/>
          </p:nvGrpSpPr>
          <p:grpSpPr>
            <a:xfrm>
              <a:off x="1875972" y="1272648"/>
              <a:ext cx="321135" cy="586939"/>
              <a:chOff x="1875972" y="1272648"/>
              <a:chExt cx="321135" cy="586939"/>
            </a:xfrm>
          </p:grpSpPr>
          <p:sp>
            <p:nvSpPr>
              <p:cNvPr id="4931" name="Google Shape;4931;p68"/>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68"/>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33" name="Google Shape;4933;p68"/>
          <p:cNvGrpSpPr/>
          <p:nvPr/>
        </p:nvGrpSpPr>
        <p:grpSpPr>
          <a:xfrm>
            <a:off x="7761578" y="3528028"/>
            <a:ext cx="293855" cy="644170"/>
            <a:chOff x="241025" y="3151575"/>
            <a:chExt cx="293855" cy="644170"/>
          </a:xfrm>
        </p:grpSpPr>
        <p:sp>
          <p:nvSpPr>
            <p:cNvPr id="4934" name="Google Shape;4934;p68"/>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68"/>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6" name="Google Shape;4936;p68"/>
          <p:cNvGrpSpPr/>
          <p:nvPr/>
        </p:nvGrpSpPr>
        <p:grpSpPr>
          <a:xfrm>
            <a:off x="709562" y="2728028"/>
            <a:ext cx="1779649" cy="591620"/>
            <a:chOff x="246070" y="1983375"/>
            <a:chExt cx="1855347" cy="616849"/>
          </a:xfrm>
        </p:grpSpPr>
        <p:sp>
          <p:nvSpPr>
            <p:cNvPr id="4937" name="Google Shape;4937;p68"/>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68"/>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68"/>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68"/>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68"/>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68"/>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68"/>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68"/>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68"/>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6" name="Google Shape;4946;p68"/>
          <p:cNvGrpSpPr/>
          <p:nvPr/>
        </p:nvGrpSpPr>
        <p:grpSpPr>
          <a:xfrm>
            <a:off x="2320428" y="971307"/>
            <a:ext cx="711055" cy="745993"/>
            <a:chOff x="2496269" y="1171698"/>
            <a:chExt cx="761953" cy="799392"/>
          </a:xfrm>
        </p:grpSpPr>
        <p:grpSp>
          <p:nvGrpSpPr>
            <p:cNvPr id="4947" name="Google Shape;4947;p68"/>
            <p:cNvGrpSpPr/>
            <p:nvPr/>
          </p:nvGrpSpPr>
          <p:grpSpPr>
            <a:xfrm>
              <a:off x="2496269" y="1171698"/>
              <a:ext cx="761953" cy="723022"/>
              <a:chOff x="2496269" y="1171698"/>
              <a:chExt cx="761953" cy="723022"/>
            </a:xfrm>
          </p:grpSpPr>
          <p:sp>
            <p:nvSpPr>
              <p:cNvPr id="4948" name="Google Shape;4948;p68"/>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68"/>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50" name="Google Shape;4950;p68"/>
              <p:cNvGrpSpPr/>
              <p:nvPr/>
            </p:nvGrpSpPr>
            <p:grpSpPr>
              <a:xfrm>
                <a:off x="2496269" y="1171698"/>
                <a:ext cx="761953" cy="723022"/>
                <a:chOff x="2496269" y="1120652"/>
                <a:chExt cx="761953" cy="723022"/>
              </a:xfrm>
            </p:grpSpPr>
            <p:grpSp>
              <p:nvGrpSpPr>
                <p:cNvPr id="4951" name="Google Shape;4951;p68"/>
                <p:cNvGrpSpPr/>
                <p:nvPr/>
              </p:nvGrpSpPr>
              <p:grpSpPr>
                <a:xfrm>
                  <a:off x="2496269" y="1120652"/>
                  <a:ext cx="761953" cy="723022"/>
                  <a:chOff x="2496269" y="1120652"/>
                  <a:chExt cx="761953" cy="723022"/>
                </a:xfrm>
              </p:grpSpPr>
              <p:grpSp>
                <p:nvGrpSpPr>
                  <p:cNvPr id="4952" name="Google Shape;4952;p68"/>
                  <p:cNvGrpSpPr/>
                  <p:nvPr/>
                </p:nvGrpSpPr>
                <p:grpSpPr>
                  <a:xfrm>
                    <a:off x="2496269" y="1304589"/>
                    <a:ext cx="407089" cy="305057"/>
                    <a:chOff x="2496269" y="1304589"/>
                    <a:chExt cx="407089" cy="305057"/>
                  </a:xfrm>
                </p:grpSpPr>
                <p:sp>
                  <p:nvSpPr>
                    <p:cNvPr id="4953" name="Google Shape;4953;p68"/>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68"/>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5" name="Google Shape;4955;p68"/>
                  <p:cNvGrpSpPr/>
                  <p:nvPr/>
                </p:nvGrpSpPr>
                <p:grpSpPr>
                  <a:xfrm>
                    <a:off x="2586468" y="1493376"/>
                    <a:ext cx="358850" cy="349656"/>
                    <a:chOff x="2586468" y="1493376"/>
                    <a:chExt cx="358850" cy="349656"/>
                  </a:xfrm>
                </p:grpSpPr>
                <p:sp>
                  <p:nvSpPr>
                    <p:cNvPr id="4956" name="Google Shape;4956;p68"/>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68"/>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8" name="Google Shape;4958;p68"/>
                  <p:cNvGrpSpPr/>
                  <p:nvPr/>
                </p:nvGrpSpPr>
                <p:grpSpPr>
                  <a:xfrm>
                    <a:off x="2807939" y="1494024"/>
                    <a:ext cx="358857" cy="349650"/>
                    <a:chOff x="2807939" y="1494024"/>
                    <a:chExt cx="358857" cy="349650"/>
                  </a:xfrm>
                </p:grpSpPr>
                <p:sp>
                  <p:nvSpPr>
                    <p:cNvPr id="4959" name="Google Shape;4959;p68"/>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68"/>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1" name="Google Shape;4961;p68"/>
                  <p:cNvGrpSpPr/>
                  <p:nvPr/>
                </p:nvGrpSpPr>
                <p:grpSpPr>
                  <a:xfrm>
                    <a:off x="2851133" y="1305635"/>
                    <a:ext cx="407089" cy="305057"/>
                    <a:chOff x="2851133" y="1305635"/>
                    <a:chExt cx="407089" cy="305057"/>
                  </a:xfrm>
                </p:grpSpPr>
                <p:sp>
                  <p:nvSpPr>
                    <p:cNvPr id="4962" name="Google Shape;4962;p68"/>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68"/>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4" name="Google Shape;4964;p68"/>
                  <p:cNvGrpSpPr/>
                  <p:nvPr/>
                </p:nvGrpSpPr>
                <p:grpSpPr>
                  <a:xfrm>
                    <a:off x="2727495" y="1120652"/>
                    <a:ext cx="300271" cy="396358"/>
                    <a:chOff x="2727495" y="1120652"/>
                    <a:chExt cx="300271" cy="396358"/>
                  </a:xfrm>
                </p:grpSpPr>
                <p:sp>
                  <p:nvSpPr>
                    <p:cNvPr id="4965" name="Google Shape;4965;p68"/>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68"/>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67" name="Google Shape;4967;p68"/>
                <p:cNvGrpSpPr/>
                <p:nvPr/>
              </p:nvGrpSpPr>
              <p:grpSpPr>
                <a:xfrm>
                  <a:off x="2722305" y="1350460"/>
                  <a:ext cx="308357" cy="308344"/>
                  <a:chOff x="2722305" y="1350460"/>
                  <a:chExt cx="308357" cy="308344"/>
                </a:xfrm>
              </p:grpSpPr>
              <p:sp>
                <p:nvSpPr>
                  <p:cNvPr id="4968" name="Google Shape;4968;p68"/>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69" name="Google Shape;4969;p68"/>
                  <p:cNvGrpSpPr/>
                  <p:nvPr/>
                </p:nvGrpSpPr>
                <p:grpSpPr>
                  <a:xfrm>
                    <a:off x="2725064" y="1364529"/>
                    <a:ext cx="297954" cy="280182"/>
                    <a:chOff x="2725064" y="1364529"/>
                    <a:chExt cx="297954" cy="280182"/>
                  </a:xfrm>
                </p:grpSpPr>
                <p:sp>
                  <p:nvSpPr>
                    <p:cNvPr id="4970" name="Google Shape;4970;p68"/>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68"/>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68"/>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68"/>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68"/>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4975" name="Google Shape;4975;p68"/>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68"/>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68"/>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68"/>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68"/>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0" name="Google Shape;4980;p68"/>
          <p:cNvGrpSpPr/>
          <p:nvPr/>
        </p:nvGrpSpPr>
        <p:grpSpPr>
          <a:xfrm>
            <a:off x="3909129" y="2727412"/>
            <a:ext cx="1569144" cy="591015"/>
            <a:chOff x="3820100" y="3023049"/>
            <a:chExt cx="1303926" cy="491162"/>
          </a:xfrm>
        </p:grpSpPr>
        <p:grpSp>
          <p:nvGrpSpPr>
            <p:cNvPr id="4981" name="Google Shape;4981;p68"/>
            <p:cNvGrpSpPr/>
            <p:nvPr/>
          </p:nvGrpSpPr>
          <p:grpSpPr>
            <a:xfrm>
              <a:off x="3820100" y="3023072"/>
              <a:ext cx="1303926" cy="491139"/>
              <a:chOff x="3820100" y="3023072"/>
              <a:chExt cx="1303926" cy="491139"/>
            </a:xfrm>
          </p:grpSpPr>
          <p:sp>
            <p:nvSpPr>
              <p:cNvPr id="4982" name="Google Shape;4982;p68"/>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68"/>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4" name="Google Shape;4984;p68"/>
            <p:cNvGrpSpPr/>
            <p:nvPr/>
          </p:nvGrpSpPr>
          <p:grpSpPr>
            <a:xfrm>
              <a:off x="4132439" y="3023645"/>
              <a:ext cx="393633" cy="177096"/>
              <a:chOff x="4132439" y="3023645"/>
              <a:chExt cx="393633" cy="177096"/>
            </a:xfrm>
          </p:grpSpPr>
          <p:sp>
            <p:nvSpPr>
              <p:cNvPr id="4985" name="Google Shape;4985;p68"/>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68"/>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7" name="Google Shape;4987;p68"/>
            <p:cNvGrpSpPr/>
            <p:nvPr/>
          </p:nvGrpSpPr>
          <p:grpSpPr>
            <a:xfrm>
              <a:off x="3921811" y="3023049"/>
              <a:ext cx="1002397" cy="388943"/>
              <a:chOff x="3921811" y="3023049"/>
              <a:chExt cx="1002397" cy="388943"/>
            </a:xfrm>
          </p:grpSpPr>
          <p:sp>
            <p:nvSpPr>
              <p:cNvPr id="4988" name="Google Shape;4988;p68"/>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68"/>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0" name="Google Shape;4990;p68"/>
            <p:cNvGrpSpPr/>
            <p:nvPr/>
          </p:nvGrpSpPr>
          <p:grpSpPr>
            <a:xfrm>
              <a:off x="4023645" y="3023049"/>
              <a:ext cx="683032" cy="286722"/>
              <a:chOff x="4023645" y="3023049"/>
              <a:chExt cx="683032" cy="286722"/>
            </a:xfrm>
          </p:grpSpPr>
          <p:sp>
            <p:nvSpPr>
              <p:cNvPr id="4991" name="Google Shape;4991;p68"/>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68"/>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93" name="Google Shape;4993;p68"/>
          <p:cNvGrpSpPr/>
          <p:nvPr/>
        </p:nvGrpSpPr>
        <p:grpSpPr>
          <a:xfrm>
            <a:off x="1541251" y="1854258"/>
            <a:ext cx="713522" cy="688025"/>
            <a:chOff x="1706078" y="2092648"/>
            <a:chExt cx="660913" cy="637296"/>
          </a:xfrm>
        </p:grpSpPr>
        <p:sp>
          <p:nvSpPr>
            <p:cNvPr id="4994" name="Google Shape;4994;p68"/>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95" name="Google Shape;4995;p68"/>
            <p:cNvGrpSpPr/>
            <p:nvPr/>
          </p:nvGrpSpPr>
          <p:grpSpPr>
            <a:xfrm>
              <a:off x="1706078" y="2092648"/>
              <a:ext cx="660913" cy="575241"/>
              <a:chOff x="1706078" y="2092648"/>
              <a:chExt cx="660913" cy="575241"/>
            </a:xfrm>
          </p:grpSpPr>
          <p:sp>
            <p:nvSpPr>
              <p:cNvPr id="4996" name="Google Shape;4996;p68"/>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68"/>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68"/>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99" name="Google Shape;4999;p68"/>
          <p:cNvGrpSpPr/>
          <p:nvPr/>
        </p:nvGrpSpPr>
        <p:grpSpPr>
          <a:xfrm>
            <a:off x="6303109" y="971806"/>
            <a:ext cx="1317459" cy="684168"/>
            <a:chOff x="238125" y="999450"/>
            <a:chExt cx="7140700" cy="3708225"/>
          </a:xfrm>
        </p:grpSpPr>
        <p:sp>
          <p:nvSpPr>
            <p:cNvPr id="5000" name="Google Shape;5000;p68"/>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68"/>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68"/>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68"/>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68"/>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68"/>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68"/>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68"/>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68"/>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5012"/>
        <p:cNvGrpSpPr/>
        <p:nvPr/>
      </p:nvGrpSpPr>
      <p:grpSpPr>
        <a:xfrm>
          <a:off x="0" y="0"/>
          <a:ext cx="0" cy="0"/>
          <a:chOff x="0" y="0"/>
          <a:chExt cx="0" cy="0"/>
        </a:xfrm>
      </p:grpSpPr>
      <p:grpSp>
        <p:nvGrpSpPr>
          <p:cNvPr id="5013" name="Google Shape;5013;p69"/>
          <p:cNvGrpSpPr/>
          <p:nvPr/>
        </p:nvGrpSpPr>
        <p:grpSpPr>
          <a:xfrm>
            <a:off x="717027" y="967622"/>
            <a:ext cx="1636117" cy="1526144"/>
            <a:chOff x="729238" y="1179665"/>
            <a:chExt cx="1636117" cy="1526144"/>
          </a:xfrm>
        </p:grpSpPr>
        <p:grpSp>
          <p:nvGrpSpPr>
            <p:cNvPr id="5014" name="Google Shape;5014;p69"/>
            <p:cNvGrpSpPr/>
            <p:nvPr/>
          </p:nvGrpSpPr>
          <p:grpSpPr>
            <a:xfrm>
              <a:off x="729238" y="1179665"/>
              <a:ext cx="80700" cy="1526144"/>
              <a:chOff x="729238" y="1179665"/>
              <a:chExt cx="80700" cy="1526144"/>
            </a:xfrm>
          </p:grpSpPr>
          <p:sp>
            <p:nvSpPr>
              <p:cNvPr id="5015" name="Google Shape;5015;p69"/>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69"/>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69"/>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69"/>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69"/>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69"/>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69"/>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69"/>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69"/>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69"/>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5" name="Google Shape;5025;p69"/>
            <p:cNvGrpSpPr/>
            <p:nvPr/>
          </p:nvGrpSpPr>
          <p:grpSpPr>
            <a:xfrm>
              <a:off x="903098" y="1179665"/>
              <a:ext cx="80700" cy="1526144"/>
              <a:chOff x="903098" y="1179665"/>
              <a:chExt cx="80700" cy="1526144"/>
            </a:xfrm>
          </p:grpSpPr>
          <p:sp>
            <p:nvSpPr>
              <p:cNvPr id="5026" name="Google Shape;5026;p69"/>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69"/>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69"/>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69"/>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69"/>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69"/>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69"/>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69"/>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69"/>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69"/>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6" name="Google Shape;5036;p69"/>
            <p:cNvGrpSpPr/>
            <p:nvPr/>
          </p:nvGrpSpPr>
          <p:grpSpPr>
            <a:xfrm>
              <a:off x="1076958" y="1179665"/>
              <a:ext cx="80700" cy="1526144"/>
              <a:chOff x="1076958" y="1179665"/>
              <a:chExt cx="80700" cy="1526144"/>
            </a:xfrm>
          </p:grpSpPr>
          <p:sp>
            <p:nvSpPr>
              <p:cNvPr id="5037" name="Google Shape;5037;p69"/>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69"/>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69"/>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69"/>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69"/>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69"/>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69"/>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69"/>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69"/>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69"/>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7" name="Google Shape;5047;p69"/>
            <p:cNvGrpSpPr/>
            <p:nvPr/>
          </p:nvGrpSpPr>
          <p:grpSpPr>
            <a:xfrm>
              <a:off x="1247707" y="1179665"/>
              <a:ext cx="80700" cy="1526144"/>
              <a:chOff x="1247707" y="1179665"/>
              <a:chExt cx="80700" cy="1526144"/>
            </a:xfrm>
          </p:grpSpPr>
          <p:sp>
            <p:nvSpPr>
              <p:cNvPr id="5048" name="Google Shape;5048;p69"/>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69"/>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69"/>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69"/>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69"/>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69"/>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69"/>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69"/>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69"/>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69"/>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8" name="Google Shape;5058;p69"/>
            <p:cNvGrpSpPr/>
            <p:nvPr/>
          </p:nvGrpSpPr>
          <p:grpSpPr>
            <a:xfrm>
              <a:off x="1421567" y="1179665"/>
              <a:ext cx="80700" cy="1526144"/>
              <a:chOff x="1421567" y="1179665"/>
              <a:chExt cx="80700" cy="1526144"/>
            </a:xfrm>
          </p:grpSpPr>
          <p:sp>
            <p:nvSpPr>
              <p:cNvPr id="5059" name="Google Shape;5059;p69"/>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69"/>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69"/>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69"/>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69"/>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69"/>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69"/>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69"/>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69"/>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69"/>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9" name="Google Shape;5069;p69"/>
            <p:cNvGrpSpPr/>
            <p:nvPr/>
          </p:nvGrpSpPr>
          <p:grpSpPr>
            <a:xfrm>
              <a:off x="1592327" y="1179665"/>
              <a:ext cx="80700" cy="1526144"/>
              <a:chOff x="1592327" y="1179665"/>
              <a:chExt cx="80700" cy="1526144"/>
            </a:xfrm>
          </p:grpSpPr>
          <p:sp>
            <p:nvSpPr>
              <p:cNvPr id="5070" name="Google Shape;5070;p69"/>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69"/>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69"/>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69"/>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69"/>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69"/>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69"/>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69"/>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69"/>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69"/>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0" name="Google Shape;5080;p69"/>
            <p:cNvGrpSpPr/>
            <p:nvPr/>
          </p:nvGrpSpPr>
          <p:grpSpPr>
            <a:xfrm>
              <a:off x="1766187" y="1179665"/>
              <a:ext cx="80700" cy="1526144"/>
              <a:chOff x="1766187" y="1179665"/>
              <a:chExt cx="80700" cy="1526144"/>
            </a:xfrm>
          </p:grpSpPr>
          <p:sp>
            <p:nvSpPr>
              <p:cNvPr id="5081" name="Google Shape;5081;p69"/>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69"/>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69"/>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69"/>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69"/>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69"/>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69"/>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69"/>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69"/>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69"/>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1" name="Google Shape;5091;p69"/>
            <p:cNvGrpSpPr/>
            <p:nvPr/>
          </p:nvGrpSpPr>
          <p:grpSpPr>
            <a:xfrm>
              <a:off x="1936935" y="1179665"/>
              <a:ext cx="80700" cy="1526144"/>
              <a:chOff x="1936935" y="1179665"/>
              <a:chExt cx="80700" cy="1526144"/>
            </a:xfrm>
          </p:grpSpPr>
          <p:sp>
            <p:nvSpPr>
              <p:cNvPr id="5092" name="Google Shape;5092;p69"/>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69"/>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69"/>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69"/>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69"/>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69"/>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69"/>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69"/>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69"/>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69"/>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2" name="Google Shape;5102;p69"/>
            <p:cNvGrpSpPr/>
            <p:nvPr/>
          </p:nvGrpSpPr>
          <p:grpSpPr>
            <a:xfrm>
              <a:off x="2110795" y="1179665"/>
              <a:ext cx="80700" cy="1526144"/>
              <a:chOff x="2110795" y="1179665"/>
              <a:chExt cx="80700" cy="1526144"/>
            </a:xfrm>
          </p:grpSpPr>
          <p:sp>
            <p:nvSpPr>
              <p:cNvPr id="5103" name="Google Shape;5103;p69"/>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69"/>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69"/>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69"/>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69"/>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69"/>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69"/>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69"/>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69"/>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69"/>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3" name="Google Shape;5113;p69"/>
            <p:cNvGrpSpPr/>
            <p:nvPr/>
          </p:nvGrpSpPr>
          <p:grpSpPr>
            <a:xfrm>
              <a:off x="2284655" y="1179665"/>
              <a:ext cx="80700" cy="1526144"/>
              <a:chOff x="2284655" y="1179665"/>
              <a:chExt cx="80700" cy="1526144"/>
            </a:xfrm>
          </p:grpSpPr>
          <p:sp>
            <p:nvSpPr>
              <p:cNvPr id="5114" name="Google Shape;5114;p69"/>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69"/>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69"/>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69"/>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69"/>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69"/>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69"/>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69"/>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69"/>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69"/>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24" name="Google Shape;5124;p69"/>
          <p:cNvGrpSpPr/>
          <p:nvPr/>
        </p:nvGrpSpPr>
        <p:grpSpPr>
          <a:xfrm>
            <a:off x="2611693" y="986760"/>
            <a:ext cx="1364248" cy="1102133"/>
            <a:chOff x="2623904" y="1198803"/>
            <a:chExt cx="1364248" cy="1102133"/>
          </a:xfrm>
        </p:grpSpPr>
        <p:grpSp>
          <p:nvGrpSpPr>
            <p:cNvPr id="5125" name="Google Shape;5125;p69"/>
            <p:cNvGrpSpPr/>
            <p:nvPr/>
          </p:nvGrpSpPr>
          <p:grpSpPr>
            <a:xfrm>
              <a:off x="2623907" y="1198803"/>
              <a:ext cx="1364245" cy="273000"/>
              <a:chOff x="2623907" y="1198803"/>
              <a:chExt cx="1364245" cy="273000"/>
            </a:xfrm>
          </p:grpSpPr>
          <p:sp>
            <p:nvSpPr>
              <p:cNvPr id="5126" name="Google Shape;5126;p69"/>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69"/>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69"/>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69"/>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69"/>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1" name="Google Shape;5131;p69"/>
            <p:cNvGrpSpPr/>
            <p:nvPr/>
          </p:nvGrpSpPr>
          <p:grpSpPr>
            <a:xfrm>
              <a:off x="2623904" y="1476964"/>
              <a:ext cx="1364245" cy="273000"/>
              <a:chOff x="2623904" y="1476964"/>
              <a:chExt cx="1364245" cy="273000"/>
            </a:xfrm>
          </p:grpSpPr>
          <p:sp>
            <p:nvSpPr>
              <p:cNvPr id="5132" name="Google Shape;5132;p69"/>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69"/>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69"/>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69"/>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69"/>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7" name="Google Shape;5137;p69"/>
            <p:cNvGrpSpPr/>
            <p:nvPr/>
          </p:nvGrpSpPr>
          <p:grpSpPr>
            <a:xfrm>
              <a:off x="2623907" y="1749775"/>
              <a:ext cx="1364245" cy="273000"/>
              <a:chOff x="2623907" y="1749775"/>
              <a:chExt cx="1364245" cy="273000"/>
            </a:xfrm>
          </p:grpSpPr>
          <p:sp>
            <p:nvSpPr>
              <p:cNvPr id="5138" name="Google Shape;5138;p69"/>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69"/>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69"/>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69"/>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69"/>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3" name="Google Shape;5143;p69"/>
            <p:cNvGrpSpPr/>
            <p:nvPr/>
          </p:nvGrpSpPr>
          <p:grpSpPr>
            <a:xfrm>
              <a:off x="2623904" y="2027936"/>
              <a:ext cx="1364245" cy="273000"/>
              <a:chOff x="2623904" y="2027936"/>
              <a:chExt cx="1364245" cy="273000"/>
            </a:xfrm>
          </p:grpSpPr>
          <p:sp>
            <p:nvSpPr>
              <p:cNvPr id="5144" name="Google Shape;5144;p69"/>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69"/>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69"/>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69"/>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69"/>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49" name="Google Shape;5149;p69"/>
          <p:cNvGrpSpPr/>
          <p:nvPr/>
        </p:nvGrpSpPr>
        <p:grpSpPr>
          <a:xfrm>
            <a:off x="2601154" y="2445833"/>
            <a:ext cx="1387541" cy="159124"/>
            <a:chOff x="3200660" y="2180272"/>
            <a:chExt cx="2563824" cy="378237"/>
          </a:xfrm>
        </p:grpSpPr>
        <p:sp>
          <p:nvSpPr>
            <p:cNvPr id="5150" name="Google Shape;5150;p69"/>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69"/>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69"/>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69"/>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69"/>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69"/>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69"/>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69"/>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69"/>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69"/>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69"/>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69"/>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69"/>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69"/>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69"/>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69"/>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69"/>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69"/>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8" name="Google Shape;5168;p69"/>
          <p:cNvGrpSpPr/>
          <p:nvPr/>
        </p:nvGrpSpPr>
        <p:grpSpPr>
          <a:xfrm>
            <a:off x="2597679" y="2723597"/>
            <a:ext cx="1390502" cy="159625"/>
            <a:chOff x="3530150" y="2790075"/>
            <a:chExt cx="1962600" cy="225300"/>
          </a:xfrm>
        </p:grpSpPr>
        <p:sp>
          <p:nvSpPr>
            <p:cNvPr id="5169" name="Google Shape;5169;p69"/>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69"/>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1" name="Google Shape;5171;p69"/>
          <p:cNvGrpSpPr/>
          <p:nvPr/>
        </p:nvGrpSpPr>
        <p:grpSpPr>
          <a:xfrm>
            <a:off x="2597736" y="3001862"/>
            <a:ext cx="1411629" cy="154175"/>
            <a:chOff x="3558802" y="4011244"/>
            <a:chExt cx="1866000" cy="111600"/>
          </a:xfrm>
        </p:grpSpPr>
        <p:sp>
          <p:nvSpPr>
            <p:cNvPr id="5172" name="Google Shape;5172;p69"/>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69"/>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4" name="Google Shape;5174;p69"/>
          <p:cNvGrpSpPr/>
          <p:nvPr/>
        </p:nvGrpSpPr>
        <p:grpSpPr>
          <a:xfrm>
            <a:off x="2598024" y="2207432"/>
            <a:ext cx="1383503" cy="119761"/>
            <a:chOff x="3465975" y="2270258"/>
            <a:chExt cx="1986364" cy="171947"/>
          </a:xfrm>
        </p:grpSpPr>
        <p:sp>
          <p:nvSpPr>
            <p:cNvPr id="5175" name="Google Shape;5175;p69"/>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69"/>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69"/>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69"/>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69"/>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69"/>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69"/>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69"/>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3" name="Google Shape;5183;p69"/>
          <p:cNvGrpSpPr/>
          <p:nvPr/>
        </p:nvGrpSpPr>
        <p:grpSpPr>
          <a:xfrm>
            <a:off x="2609031" y="3571205"/>
            <a:ext cx="1369531" cy="195460"/>
            <a:chOff x="723300" y="4253549"/>
            <a:chExt cx="2276482" cy="324900"/>
          </a:xfrm>
        </p:grpSpPr>
        <p:sp>
          <p:nvSpPr>
            <p:cNvPr id="5184" name="Google Shape;5184;p69"/>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69"/>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69"/>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69"/>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69"/>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9" name="Google Shape;5189;p69"/>
          <p:cNvGrpSpPr/>
          <p:nvPr/>
        </p:nvGrpSpPr>
        <p:grpSpPr>
          <a:xfrm>
            <a:off x="2598592" y="3272446"/>
            <a:ext cx="1389066" cy="180119"/>
            <a:chOff x="705948" y="3788465"/>
            <a:chExt cx="2308953" cy="299400"/>
          </a:xfrm>
        </p:grpSpPr>
        <p:sp>
          <p:nvSpPr>
            <p:cNvPr id="5190" name="Google Shape;5190;p69"/>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69"/>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69"/>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69"/>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69"/>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5" name="Google Shape;5195;p69"/>
          <p:cNvGrpSpPr/>
          <p:nvPr/>
        </p:nvGrpSpPr>
        <p:grpSpPr>
          <a:xfrm>
            <a:off x="4195583" y="1876400"/>
            <a:ext cx="1433821" cy="191501"/>
            <a:chOff x="4273350" y="2088443"/>
            <a:chExt cx="1433821" cy="191501"/>
          </a:xfrm>
        </p:grpSpPr>
        <p:grpSp>
          <p:nvGrpSpPr>
            <p:cNvPr id="5196" name="Google Shape;5196;p69"/>
            <p:cNvGrpSpPr/>
            <p:nvPr/>
          </p:nvGrpSpPr>
          <p:grpSpPr>
            <a:xfrm>
              <a:off x="4273350" y="2088443"/>
              <a:ext cx="1433821" cy="0"/>
              <a:chOff x="5224975" y="2962250"/>
              <a:chExt cx="1544400" cy="0"/>
            </a:xfrm>
          </p:grpSpPr>
          <p:cxnSp>
            <p:nvCxnSpPr>
              <p:cNvPr id="5197" name="Google Shape;5197;p69"/>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5198" name="Google Shape;5198;p69"/>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5199" name="Google Shape;5199;p69"/>
            <p:cNvGrpSpPr/>
            <p:nvPr/>
          </p:nvGrpSpPr>
          <p:grpSpPr>
            <a:xfrm>
              <a:off x="4273350" y="2279944"/>
              <a:ext cx="1433821" cy="0"/>
              <a:chOff x="5224975" y="2962250"/>
              <a:chExt cx="1544400" cy="0"/>
            </a:xfrm>
          </p:grpSpPr>
          <p:cxnSp>
            <p:nvCxnSpPr>
              <p:cNvPr id="5200" name="Google Shape;5200;p69"/>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5201" name="Google Shape;5201;p69"/>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5202" name="Google Shape;5202;p69"/>
          <p:cNvGrpSpPr/>
          <p:nvPr/>
        </p:nvGrpSpPr>
        <p:grpSpPr>
          <a:xfrm>
            <a:off x="2646529" y="3885304"/>
            <a:ext cx="1304609" cy="294074"/>
            <a:chOff x="2658741" y="4097347"/>
            <a:chExt cx="1304609" cy="294074"/>
          </a:xfrm>
        </p:grpSpPr>
        <p:grpSp>
          <p:nvGrpSpPr>
            <p:cNvPr id="5203" name="Google Shape;5203;p69"/>
            <p:cNvGrpSpPr/>
            <p:nvPr/>
          </p:nvGrpSpPr>
          <p:grpSpPr>
            <a:xfrm>
              <a:off x="2658741" y="4097347"/>
              <a:ext cx="118572" cy="294074"/>
              <a:chOff x="3343310" y="4475555"/>
              <a:chExt cx="127717" cy="316753"/>
            </a:xfrm>
          </p:grpSpPr>
          <p:sp>
            <p:nvSpPr>
              <p:cNvPr id="5204" name="Google Shape;5204;p69"/>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69"/>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6" name="Google Shape;5206;p69"/>
            <p:cNvGrpSpPr/>
            <p:nvPr/>
          </p:nvGrpSpPr>
          <p:grpSpPr>
            <a:xfrm>
              <a:off x="3815519" y="4098388"/>
              <a:ext cx="147831" cy="291991"/>
              <a:chOff x="3527539" y="4476677"/>
              <a:chExt cx="159232" cy="314510"/>
            </a:xfrm>
          </p:grpSpPr>
          <p:sp>
            <p:nvSpPr>
              <p:cNvPr id="5207" name="Google Shape;5207;p6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6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9" name="Google Shape;5209;p69"/>
            <p:cNvGrpSpPr/>
            <p:nvPr/>
          </p:nvGrpSpPr>
          <p:grpSpPr>
            <a:xfrm>
              <a:off x="3511696" y="4098388"/>
              <a:ext cx="147831" cy="291991"/>
              <a:chOff x="3527539" y="4476677"/>
              <a:chExt cx="159232" cy="314510"/>
            </a:xfrm>
          </p:grpSpPr>
          <p:sp>
            <p:nvSpPr>
              <p:cNvPr id="5210" name="Google Shape;5210;p6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6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2" name="Google Shape;5212;p69"/>
            <p:cNvGrpSpPr/>
            <p:nvPr/>
          </p:nvGrpSpPr>
          <p:grpSpPr>
            <a:xfrm>
              <a:off x="3207874" y="4098388"/>
              <a:ext cx="147831" cy="291991"/>
              <a:chOff x="3527539" y="4476677"/>
              <a:chExt cx="159232" cy="314510"/>
            </a:xfrm>
          </p:grpSpPr>
          <p:sp>
            <p:nvSpPr>
              <p:cNvPr id="5213" name="Google Shape;5213;p6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6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5" name="Google Shape;5215;p69"/>
            <p:cNvGrpSpPr/>
            <p:nvPr/>
          </p:nvGrpSpPr>
          <p:grpSpPr>
            <a:xfrm>
              <a:off x="2933305" y="4097347"/>
              <a:ext cx="118572" cy="294074"/>
              <a:chOff x="3343310" y="4475555"/>
              <a:chExt cx="127717" cy="316753"/>
            </a:xfrm>
          </p:grpSpPr>
          <p:sp>
            <p:nvSpPr>
              <p:cNvPr id="5216" name="Google Shape;5216;p69"/>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69"/>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18" name="Google Shape;5218;p69"/>
          <p:cNvGrpSpPr/>
          <p:nvPr/>
        </p:nvGrpSpPr>
        <p:grpSpPr>
          <a:xfrm>
            <a:off x="4197138" y="963998"/>
            <a:ext cx="1430711" cy="751237"/>
            <a:chOff x="5159450" y="1919950"/>
            <a:chExt cx="1541050" cy="862500"/>
          </a:xfrm>
        </p:grpSpPr>
        <p:sp>
          <p:nvSpPr>
            <p:cNvPr id="5219" name="Google Shape;5219;p69"/>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5220" name="Google Shape;5220;p69"/>
            <p:cNvGrpSpPr/>
            <p:nvPr/>
          </p:nvGrpSpPr>
          <p:grpSpPr>
            <a:xfrm>
              <a:off x="5159450" y="1919950"/>
              <a:ext cx="1541050" cy="862500"/>
              <a:chOff x="5159450" y="1919950"/>
              <a:chExt cx="1541050" cy="862500"/>
            </a:xfrm>
          </p:grpSpPr>
          <p:cxnSp>
            <p:nvCxnSpPr>
              <p:cNvPr id="5221" name="Google Shape;5221;p69"/>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5222" name="Google Shape;5222;p69"/>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5223" name="Google Shape;5223;p69"/>
          <p:cNvGrpSpPr/>
          <p:nvPr/>
        </p:nvGrpSpPr>
        <p:grpSpPr>
          <a:xfrm>
            <a:off x="4245275" y="2227768"/>
            <a:ext cx="1334436" cy="967914"/>
            <a:chOff x="4294923" y="2439811"/>
            <a:chExt cx="1334436" cy="967914"/>
          </a:xfrm>
        </p:grpSpPr>
        <p:grpSp>
          <p:nvGrpSpPr>
            <p:cNvPr id="5224" name="Google Shape;5224;p69"/>
            <p:cNvGrpSpPr/>
            <p:nvPr/>
          </p:nvGrpSpPr>
          <p:grpSpPr>
            <a:xfrm>
              <a:off x="4960455" y="2469658"/>
              <a:ext cx="668904" cy="885524"/>
              <a:chOff x="4960455" y="2469658"/>
              <a:chExt cx="668904" cy="885524"/>
            </a:xfrm>
          </p:grpSpPr>
          <p:sp>
            <p:nvSpPr>
              <p:cNvPr id="5225" name="Google Shape;5225;p69"/>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69"/>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69"/>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69"/>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69"/>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69"/>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1" name="Google Shape;5231;p69"/>
            <p:cNvGrpSpPr/>
            <p:nvPr/>
          </p:nvGrpSpPr>
          <p:grpSpPr>
            <a:xfrm>
              <a:off x="4294923" y="2469658"/>
              <a:ext cx="668951" cy="885524"/>
              <a:chOff x="4294923" y="2469658"/>
              <a:chExt cx="668951" cy="885524"/>
            </a:xfrm>
          </p:grpSpPr>
          <p:sp>
            <p:nvSpPr>
              <p:cNvPr id="5232" name="Google Shape;5232;p69"/>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69"/>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69"/>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69"/>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69"/>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69"/>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38" name="Google Shape;5238;p69"/>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9" name="Google Shape;5239;p69"/>
          <p:cNvGrpSpPr/>
          <p:nvPr/>
        </p:nvGrpSpPr>
        <p:grpSpPr>
          <a:xfrm>
            <a:off x="4231478" y="3282213"/>
            <a:ext cx="1430949" cy="897289"/>
            <a:chOff x="4351371" y="3547942"/>
            <a:chExt cx="1345130" cy="843475"/>
          </a:xfrm>
        </p:grpSpPr>
        <p:grpSp>
          <p:nvGrpSpPr>
            <p:cNvPr id="5240" name="Google Shape;5240;p69"/>
            <p:cNvGrpSpPr/>
            <p:nvPr/>
          </p:nvGrpSpPr>
          <p:grpSpPr>
            <a:xfrm>
              <a:off x="4351371" y="4209917"/>
              <a:ext cx="1345130" cy="181500"/>
              <a:chOff x="4351371" y="4209917"/>
              <a:chExt cx="1345130" cy="181500"/>
            </a:xfrm>
          </p:grpSpPr>
          <p:sp>
            <p:nvSpPr>
              <p:cNvPr id="5241" name="Google Shape;5241;p69"/>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42" name="Google Shape;5242;p69"/>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5243" name="Google Shape;5243;p69"/>
            <p:cNvGrpSpPr/>
            <p:nvPr/>
          </p:nvGrpSpPr>
          <p:grpSpPr>
            <a:xfrm>
              <a:off x="4403010" y="3985221"/>
              <a:ext cx="1109518" cy="181500"/>
              <a:chOff x="4403010" y="3985221"/>
              <a:chExt cx="1109518" cy="181500"/>
            </a:xfrm>
          </p:grpSpPr>
          <p:sp>
            <p:nvSpPr>
              <p:cNvPr id="5244" name="Google Shape;5244;p69"/>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45" name="Google Shape;5245;p69"/>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5246" name="Google Shape;5246;p69"/>
            <p:cNvGrpSpPr/>
            <p:nvPr/>
          </p:nvGrpSpPr>
          <p:grpSpPr>
            <a:xfrm>
              <a:off x="4618704" y="3766582"/>
              <a:ext cx="807858" cy="181500"/>
              <a:chOff x="4618704" y="3766582"/>
              <a:chExt cx="807858" cy="181500"/>
            </a:xfrm>
          </p:grpSpPr>
          <p:sp>
            <p:nvSpPr>
              <p:cNvPr id="5247" name="Google Shape;5247;p69"/>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48" name="Google Shape;5248;p69"/>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5249" name="Google Shape;5249;p69"/>
            <p:cNvGrpSpPr/>
            <p:nvPr/>
          </p:nvGrpSpPr>
          <p:grpSpPr>
            <a:xfrm>
              <a:off x="4735238" y="3547942"/>
              <a:ext cx="462839" cy="181500"/>
              <a:chOff x="4735238" y="3547942"/>
              <a:chExt cx="462839" cy="181500"/>
            </a:xfrm>
          </p:grpSpPr>
          <p:sp>
            <p:nvSpPr>
              <p:cNvPr id="5250" name="Google Shape;5250;p69"/>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51" name="Google Shape;5251;p69"/>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5252" name="Google Shape;5252;p69"/>
          <p:cNvGrpSpPr/>
          <p:nvPr/>
        </p:nvGrpSpPr>
        <p:grpSpPr>
          <a:xfrm>
            <a:off x="7407836" y="2217537"/>
            <a:ext cx="1020955" cy="928853"/>
            <a:chOff x="926675" y="238125"/>
            <a:chExt cx="5755100" cy="5232975"/>
          </a:xfrm>
        </p:grpSpPr>
        <p:sp>
          <p:nvSpPr>
            <p:cNvPr id="5253" name="Google Shape;5253;p69"/>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69"/>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69"/>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69"/>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7" name="Google Shape;5257;p69"/>
          <p:cNvGrpSpPr/>
          <p:nvPr/>
        </p:nvGrpSpPr>
        <p:grpSpPr>
          <a:xfrm>
            <a:off x="715210" y="2616272"/>
            <a:ext cx="1695374" cy="1560837"/>
            <a:chOff x="727421" y="2828315"/>
            <a:chExt cx="1695374" cy="1560837"/>
          </a:xfrm>
        </p:grpSpPr>
        <p:grpSp>
          <p:nvGrpSpPr>
            <p:cNvPr id="5258" name="Google Shape;5258;p69"/>
            <p:cNvGrpSpPr/>
            <p:nvPr/>
          </p:nvGrpSpPr>
          <p:grpSpPr>
            <a:xfrm>
              <a:off x="727421" y="2828315"/>
              <a:ext cx="1695374" cy="1560837"/>
              <a:chOff x="734799" y="2782450"/>
              <a:chExt cx="1571100" cy="1577400"/>
            </a:xfrm>
          </p:grpSpPr>
          <p:cxnSp>
            <p:nvCxnSpPr>
              <p:cNvPr id="5259" name="Google Shape;5259;p69"/>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5260" name="Google Shape;5260;p69"/>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5261" name="Google Shape;5261;p69"/>
            <p:cNvGrpSpPr/>
            <p:nvPr/>
          </p:nvGrpSpPr>
          <p:grpSpPr>
            <a:xfrm>
              <a:off x="819108" y="2882501"/>
              <a:ext cx="1556791" cy="1426186"/>
              <a:chOff x="819108" y="2882501"/>
              <a:chExt cx="1556791" cy="1426186"/>
            </a:xfrm>
          </p:grpSpPr>
          <p:grpSp>
            <p:nvGrpSpPr>
              <p:cNvPr id="5262" name="Google Shape;5262;p69"/>
              <p:cNvGrpSpPr/>
              <p:nvPr/>
            </p:nvGrpSpPr>
            <p:grpSpPr>
              <a:xfrm>
                <a:off x="819108" y="2882501"/>
                <a:ext cx="103104" cy="1426186"/>
                <a:chOff x="4674013" y="3100904"/>
                <a:chExt cx="122758" cy="1698043"/>
              </a:xfrm>
            </p:grpSpPr>
            <p:sp>
              <p:nvSpPr>
                <p:cNvPr id="5263" name="Google Shape;5263;p69"/>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9"/>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9"/>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9"/>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9"/>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9"/>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9"/>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0" name="Google Shape;5270;p69"/>
              <p:cNvGrpSpPr/>
              <p:nvPr/>
            </p:nvGrpSpPr>
            <p:grpSpPr>
              <a:xfrm>
                <a:off x="1062475" y="2882501"/>
                <a:ext cx="103104" cy="1426186"/>
                <a:chOff x="4940438" y="3100904"/>
                <a:chExt cx="122758" cy="1698043"/>
              </a:xfrm>
            </p:grpSpPr>
            <p:sp>
              <p:nvSpPr>
                <p:cNvPr id="5271" name="Google Shape;5271;p69"/>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9"/>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9"/>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9"/>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9"/>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9"/>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9"/>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8" name="Google Shape;5278;p69"/>
              <p:cNvGrpSpPr/>
              <p:nvPr/>
            </p:nvGrpSpPr>
            <p:grpSpPr>
              <a:xfrm>
                <a:off x="1299324" y="2882501"/>
                <a:ext cx="103104" cy="1426186"/>
                <a:chOff x="5206863" y="3100904"/>
                <a:chExt cx="122758" cy="1698043"/>
              </a:xfrm>
            </p:grpSpPr>
            <p:sp>
              <p:nvSpPr>
                <p:cNvPr id="5279" name="Google Shape;5279;p69"/>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9"/>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9"/>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9"/>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9"/>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69"/>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69"/>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6" name="Google Shape;5286;p69"/>
              <p:cNvGrpSpPr/>
              <p:nvPr/>
            </p:nvGrpSpPr>
            <p:grpSpPr>
              <a:xfrm>
                <a:off x="1786057" y="2882501"/>
                <a:ext cx="103104" cy="1426186"/>
                <a:chOff x="6006138" y="3143629"/>
                <a:chExt cx="122758" cy="1698043"/>
              </a:xfrm>
            </p:grpSpPr>
            <p:sp>
              <p:nvSpPr>
                <p:cNvPr id="5287" name="Google Shape;5287;p69"/>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69"/>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69"/>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69"/>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9"/>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69"/>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69"/>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4" name="Google Shape;5294;p69"/>
              <p:cNvGrpSpPr/>
              <p:nvPr/>
            </p:nvGrpSpPr>
            <p:grpSpPr>
              <a:xfrm>
                <a:off x="2029422" y="2882501"/>
                <a:ext cx="103104" cy="1426186"/>
                <a:chOff x="6805413" y="3100904"/>
                <a:chExt cx="122758" cy="1698043"/>
              </a:xfrm>
            </p:grpSpPr>
            <p:sp>
              <p:nvSpPr>
                <p:cNvPr id="5295" name="Google Shape;5295;p69"/>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9"/>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9"/>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69"/>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69"/>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9"/>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9"/>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2" name="Google Shape;5302;p69"/>
              <p:cNvGrpSpPr/>
              <p:nvPr/>
            </p:nvGrpSpPr>
            <p:grpSpPr>
              <a:xfrm>
                <a:off x="2272795" y="2882501"/>
                <a:ext cx="103104" cy="1426186"/>
                <a:chOff x="5206863" y="3100904"/>
                <a:chExt cx="122758" cy="1698043"/>
              </a:xfrm>
            </p:grpSpPr>
            <p:sp>
              <p:nvSpPr>
                <p:cNvPr id="5303" name="Google Shape;5303;p69"/>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9"/>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9"/>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9"/>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9"/>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9"/>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9"/>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0" name="Google Shape;5310;p69"/>
              <p:cNvGrpSpPr/>
              <p:nvPr/>
            </p:nvGrpSpPr>
            <p:grpSpPr>
              <a:xfrm>
                <a:off x="1542694" y="2882501"/>
                <a:ext cx="103104" cy="1426186"/>
                <a:chOff x="6006138" y="3143629"/>
                <a:chExt cx="122758" cy="1698043"/>
              </a:xfrm>
            </p:grpSpPr>
            <p:sp>
              <p:nvSpPr>
                <p:cNvPr id="5311" name="Google Shape;5311;p69"/>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9"/>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69"/>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69"/>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69"/>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69"/>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9"/>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318" name="Google Shape;5318;p69"/>
          <p:cNvGrpSpPr/>
          <p:nvPr/>
        </p:nvGrpSpPr>
        <p:grpSpPr>
          <a:xfrm>
            <a:off x="5671260" y="3305994"/>
            <a:ext cx="2749952" cy="870677"/>
            <a:chOff x="238125" y="1725700"/>
            <a:chExt cx="7139025" cy="2260325"/>
          </a:xfrm>
        </p:grpSpPr>
        <p:sp>
          <p:nvSpPr>
            <p:cNvPr id="5319" name="Google Shape;5319;p69"/>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9"/>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9"/>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9"/>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9"/>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69"/>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9"/>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9"/>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9"/>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9"/>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9" name="Google Shape;5329;p69"/>
          <p:cNvGrpSpPr/>
          <p:nvPr/>
        </p:nvGrpSpPr>
        <p:grpSpPr>
          <a:xfrm>
            <a:off x="5941424" y="2247740"/>
            <a:ext cx="1105452" cy="916747"/>
            <a:chOff x="5249100" y="1210600"/>
            <a:chExt cx="3502700" cy="2904775"/>
          </a:xfrm>
        </p:grpSpPr>
        <p:sp>
          <p:nvSpPr>
            <p:cNvPr id="5330" name="Google Shape;5330;p69"/>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9"/>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9"/>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69"/>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334" name="Google Shape;5334;p69"/>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5335" name="Google Shape;5335;p69"/>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5336" name="Google Shape;5336;p69"/>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5337" name="Google Shape;5337;p69"/>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5338" name="Google Shape;5338;p69"/>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9" name="Google Shape;5339;p69"/>
          <p:cNvGrpSpPr/>
          <p:nvPr/>
        </p:nvGrpSpPr>
        <p:grpSpPr>
          <a:xfrm>
            <a:off x="7123972" y="967158"/>
            <a:ext cx="1304650" cy="1124856"/>
            <a:chOff x="7287122" y="1165658"/>
            <a:chExt cx="1219413" cy="1051365"/>
          </a:xfrm>
        </p:grpSpPr>
        <p:grpSp>
          <p:nvGrpSpPr>
            <p:cNvPr id="5340" name="Google Shape;5340;p69"/>
            <p:cNvGrpSpPr/>
            <p:nvPr/>
          </p:nvGrpSpPr>
          <p:grpSpPr>
            <a:xfrm>
              <a:off x="7287122" y="1969723"/>
              <a:ext cx="1219413" cy="247300"/>
              <a:chOff x="7287122" y="1969723"/>
              <a:chExt cx="1219413" cy="247300"/>
            </a:xfrm>
          </p:grpSpPr>
          <p:sp>
            <p:nvSpPr>
              <p:cNvPr id="5341" name="Google Shape;5341;p69"/>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42" name="Google Shape;5342;p69"/>
              <p:cNvGrpSpPr/>
              <p:nvPr/>
            </p:nvGrpSpPr>
            <p:grpSpPr>
              <a:xfrm>
                <a:off x="7287122" y="2063892"/>
                <a:ext cx="1151753" cy="73428"/>
                <a:chOff x="7287122" y="2063892"/>
                <a:chExt cx="1151753" cy="73428"/>
              </a:xfrm>
            </p:grpSpPr>
            <p:sp>
              <p:nvSpPr>
                <p:cNvPr id="5343" name="Google Shape;5343;p69"/>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344" name="Google Shape;5344;p69"/>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5345" name="Google Shape;5345;p69"/>
            <p:cNvGrpSpPr/>
            <p:nvPr/>
          </p:nvGrpSpPr>
          <p:grpSpPr>
            <a:xfrm>
              <a:off x="7287122" y="1712201"/>
              <a:ext cx="1219403" cy="246767"/>
              <a:chOff x="7287122" y="1712201"/>
              <a:chExt cx="1219403" cy="246767"/>
            </a:xfrm>
          </p:grpSpPr>
          <p:sp>
            <p:nvSpPr>
              <p:cNvPr id="5346" name="Google Shape;5346;p69"/>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47" name="Google Shape;5347;p69"/>
              <p:cNvGrpSpPr/>
              <p:nvPr/>
            </p:nvGrpSpPr>
            <p:grpSpPr>
              <a:xfrm>
                <a:off x="7287122" y="1842861"/>
                <a:ext cx="1005303" cy="73419"/>
                <a:chOff x="7287122" y="1842861"/>
                <a:chExt cx="1005303" cy="73419"/>
              </a:xfrm>
            </p:grpSpPr>
            <p:sp>
              <p:nvSpPr>
                <p:cNvPr id="5348" name="Google Shape;5348;p69"/>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349" name="Google Shape;5349;p69"/>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5350" name="Google Shape;5350;p69"/>
            <p:cNvGrpSpPr/>
            <p:nvPr/>
          </p:nvGrpSpPr>
          <p:grpSpPr>
            <a:xfrm>
              <a:off x="7287122" y="1447520"/>
              <a:ext cx="1219403" cy="286667"/>
              <a:chOff x="7287122" y="1447520"/>
              <a:chExt cx="1219403" cy="286667"/>
            </a:xfrm>
          </p:grpSpPr>
          <p:sp>
            <p:nvSpPr>
              <p:cNvPr id="5351" name="Google Shape;5351;p69"/>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52" name="Google Shape;5352;p69"/>
              <p:cNvGrpSpPr/>
              <p:nvPr/>
            </p:nvGrpSpPr>
            <p:grpSpPr>
              <a:xfrm>
                <a:off x="7287122" y="1581977"/>
                <a:ext cx="852803" cy="73428"/>
                <a:chOff x="7287122" y="1581977"/>
                <a:chExt cx="852803" cy="73428"/>
              </a:xfrm>
            </p:grpSpPr>
            <p:sp>
              <p:nvSpPr>
                <p:cNvPr id="5353" name="Google Shape;5353;p69"/>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354" name="Google Shape;5354;p69"/>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5355" name="Google Shape;5355;p69"/>
            <p:cNvGrpSpPr/>
            <p:nvPr/>
          </p:nvGrpSpPr>
          <p:grpSpPr>
            <a:xfrm>
              <a:off x="7287122" y="1165658"/>
              <a:ext cx="1219403" cy="344253"/>
              <a:chOff x="7287122" y="1165658"/>
              <a:chExt cx="1219403" cy="344253"/>
            </a:xfrm>
          </p:grpSpPr>
          <p:sp>
            <p:nvSpPr>
              <p:cNvPr id="5356" name="Google Shape;5356;p69"/>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57" name="Google Shape;5357;p69"/>
              <p:cNvGrpSpPr/>
              <p:nvPr/>
            </p:nvGrpSpPr>
            <p:grpSpPr>
              <a:xfrm>
                <a:off x="7287122" y="1341025"/>
                <a:ext cx="695703" cy="73419"/>
                <a:chOff x="7287122" y="1341025"/>
                <a:chExt cx="695703" cy="73419"/>
              </a:xfrm>
            </p:grpSpPr>
            <p:sp>
              <p:nvSpPr>
                <p:cNvPr id="5358" name="Google Shape;5358;p69"/>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359" name="Google Shape;5359;p69"/>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5360" name="Google Shape;5360;p69"/>
          <p:cNvGrpSpPr/>
          <p:nvPr/>
        </p:nvGrpSpPr>
        <p:grpSpPr>
          <a:xfrm>
            <a:off x="5790464" y="973181"/>
            <a:ext cx="1397729" cy="1098540"/>
            <a:chOff x="5900602" y="1193063"/>
            <a:chExt cx="1299851" cy="1021707"/>
          </a:xfrm>
        </p:grpSpPr>
        <p:grpSp>
          <p:nvGrpSpPr>
            <p:cNvPr id="5361" name="Google Shape;5361;p69"/>
            <p:cNvGrpSpPr/>
            <p:nvPr/>
          </p:nvGrpSpPr>
          <p:grpSpPr>
            <a:xfrm>
              <a:off x="6520337" y="1193063"/>
              <a:ext cx="341815" cy="799959"/>
              <a:chOff x="6520337" y="1193063"/>
              <a:chExt cx="341815" cy="799959"/>
            </a:xfrm>
          </p:grpSpPr>
          <p:grpSp>
            <p:nvGrpSpPr>
              <p:cNvPr id="5362" name="Google Shape;5362;p69"/>
              <p:cNvGrpSpPr/>
              <p:nvPr/>
            </p:nvGrpSpPr>
            <p:grpSpPr>
              <a:xfrm>
                <a:off x="6520337" y="1589527"/>
                <a:ext cx="213950" cy="403494"/>
                <a:chOff x="6520337" y="1589527"/>
                <a:chExt cx="213950" cy="403494"/>
              </a:xfrm>
            </p:grpSpPr>
            <p:sp>
              <p:nvSpPr>
                <p:cNvPr id="5363" name="Google Shape;5363;p69"/>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9"/>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5" name="Google Shape;5365;p69"/>
              <p:cNvGrpSpPr/>
              <p:nvPr/>
            </p:nvGrpSpPr>
            <p:grpSpPr>
              <a:xfrm>
                <a:off x="6577204" y="1193063"/>
                <a:ext cx="284947" cy="464512"/>
                <a:chOff x="6577204" y="1193063"/>
                <a:chExt cx="284947" cy="464512"/>
              </a:xfrm>
            </p:grpSpPr>
            <p:sp>
              <p:nvSpPr>
                <p:cNvPr id="5366" name="Google Shape;5366;p69"/>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367" name="Google Shape;5367;p69"/>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5368" name="Google Shape;5368;p69"/>
            <p:cNvGrpSpPr/>
            <p:nvPr/>
          </p:nvGrpSpPr>
          <p:grpSpPr>
            <a:xfrm>
              <a:off x="6238903" y="1193063"/>
              <a:ext cx="300475" cy="900152"/>
              <a:chOff x="6238903" y="1193063"/>
              <a:chExt cx="300475" cy="900152"/>
            </a:xfrm>
          </p:grpSpPr>
          <p:grpSp>
            <p:nvGrpSpPr>
              <p:cNvPr id="5369" name="Google Shape;5369;p69"/>
              <p:cNvGrpSpPr/>
              <p:nvPr/>
            </p:nvGrpSpPr>
            <p:grpSpPr>
              <a:xfrm>
                <a:off x="6290865" y="1489315"/>
                <a:ext cx="248514" cy="603900"/>
                <a:chOff x="6290865" y="1489315"/>
                <a:chExt cx="248514" cy="603900"/>
              </a:xfrm>
            </p:grpSpPr>
            <p:sp>
              <p:nvSpPr>
                <p:cNvPr id="5370" name="Google Shape;5370;p69"/>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9"/>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2" name="Google Shape;5372;p69"/>
              <p:cNvGrpSpPr/>
              <p:nvPr/>
            </p:nvGrpSpPr>
            <p:grpSpPr>
              <a:xfrm>
                <a:off x="6238903" y="1193063"/>
                <a:ext cx="284947" cy="333087"/>
                <a:chOff x="6238903" y="1193063"/>
                <a:chExt cx="284947" cy="333087"/>
              </a:xfrm>
            </p:grpSpPr>
            <p:sp>
              <p:nvSpPr>
                <p:cNvPr id="5373" name="Google Shape;5373;p69"/>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374" name="Google Shape;5374;p69"/>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5375" name="Google Shape;5375;p69"/>
            <p:cNvGrpSpPr/>
            <p:nvPr/>
          </p:nvGrpSpPr>
          <p:grpSpPr>
            <a:xfrm>
              <a:off x="5900602" y="1193063"/>
              <a:ext cx="444345" cy="1021707"/>
              <a:chOff x="5900602" y="1193063"/>
              <a:chExt cx="444345" cy="1021707"/>
            </a:xfrm>
          </p:grpSpPr>
          <p:grpSp>
            <p:nvGrpSpPr>
              <p:cNvPr id="5376" name="Google Shape;5376;p69"/>
              <p:cNvGrpSpPr/>
              <p:nvPr/>
            </p:nvGrpSpPr>
            <p:grpSpPr>
              <a:xfrm>
                <a:off x="6046501" y="1367785"/>
                <a:ext cx="298446" cy="846986"/>
                <a:chOff x="6046501" y="1367785"/>
                <a:chExt cx="298446" cy="846986"/>
              </a:xfrm>
            </p:grpSpPr>
            <p:sp>
              <p:nvSpPr>
                <p:cNvPr id="5377" name="Google Shape;5377;p69"/>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9"/>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9" name="Google Shape;5379;p69"/>
              <p:cNvGrpSpPr/>
              <p:nvPr/>
            </p:nvGrpSpPr>
            <p:grpSpPr>
              <a:xfrm>
                <a:off x="5900602" y="1193063"/>
                <a:ext cx="284947" cy="182312"/>
                <a:chOff x="5900602" y="1193063"/>
                <a:chExt cx="284947" cy="182312"/>
              </a:xfrm>
            </p:grpSpPr>
            <p:sp>
              <p:nvSpPr>
                <p:cNvPr id="5380" name="Google Shape;5380;p69"/>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381" name="Google Shape;5381;p69"/>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5382" name="Google Shape;5382;p69"/>
            <p:cNvGrpSpPr/>
            <p:nvPr/>
          </p:nvGrpSpPr>
          <p:grpSpPr>
            <a:xfrm>
              <a:off x="6738300" y="1193063"/>
              <a:ext cx="462153" cy="707634"/>
              <a:chOff x="6738300" y="1193063"/>
              <a:chExt cx="462153" cy="707634"/>
            </a:xfrm>
          </p:grpSpPr>
          <p:grpSp>
            <p:nvGrpSpPr>
              <p:cNvPr id="5383" name="Google Shape;5383;p69"/>
              <p:cNvGrpSpPr/>
              <p:nvPr/>
            </p:nvGrpSpPr>
            <p:grpSpPr>
              <a:xfrm>
                <a:off x="6915505" y="1193063"/>
                <a:ext cx="284947" cy="597387"/>
                <a:chOff x="6915505" y="1193063"/>
                <a:chExt cx="284947" cy="597387"/>
              </a:xfrm>
            </p:grpSpPr>
            <p:sp>
              <p:nvSpPr>
                <p:cNvPr id="5384" name="Google Shape;5384;p69"/>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385" name="Google Shape;5385;p69"/>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5386" name="Google Shape;5386;p69"/>
              <p:cNvGrpSpPr/>
              <p:nvPr/>
            </p:nvGrpSpPr>
            <p:grpSpPr>
              <a:xfrm>
                <a:off x="6738300" y="1684725"/>
                <a:ext cx="230066" cy="215971"/>
                <a:chOff x="6738300" y="1684725"/>
                <a:chExt cx="230066" cy="215971"/>
              </a:xfrm>
            </p:grpSpPr>
            <p:sp>
              <p:nvSpPr>
                <p:cNvPr id="5387" name="Google Shape;5387;p69"/>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9"/>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392"/>
        <p:cNvGrpSpPr/>
        <p:nvPr/>
      </p:nvGrpSpPr>
      <p:grpSpPr>
        <a:xfrm>
          <a:off x="0" y="0"/>
          <a:ext cx="0" cy="0"/>
          <a:chOff x="0" y="0"/>
          <a:chExt cx="0" cy="0"/>
        </a:xfrm>
      </p:grpSpPr>
      <p:grpSp>
        <p:nvGrpSpPr>
          <p:cNvPr id="5393" name="Google Shape;5393;p70"/>
          <p:cNvGrpSpPr/>
          <p:nvPr/>
        </p:nvGrpSpPr>
        <p:grpSpPr>
          <a:xfrm>
            <a:off x="821785" y="1438839"/>
            <a:ext cx="3221355" cy="1166982"/>
            <a:chOff x="898875" y="244725"/>
            <a:chExt cx="481800" cy="423500"/>
          </a:xfrm>
        </p:grpSpPr>
        <p:sp>
          <p:nvSpPr>
            <p:cNvPr id="5394" name="Google Shape;5394;p70"/>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95" name="Google Shape;5395;p70"/>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96" name="Google Shape;5396;p70"/>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97" name="Google Shape;5397;p70"/>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98" name="Google Shape;5398;p70"/>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99" name="Google Shape;5399;p70"/>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00" name="Google Shape;5400;p70"/>
          <p:cNvGrpSpPr/>
          <p:nvPr/>
        </p:nvGrpSpPr>
        <p:grpSpPr>
          <a:xfrm>
            <a:off x="1260167" y="2287103"/>
            <a:ext cx="298169" cy="339253"/>
            <a:chOff x="1529350" y="258825"/>
            <a:chExt cx="423475" cy="481825"/>
          </a:xfrm>
        </p:grpSpPr>
        <p:sp>
          <p:nvSpPr>
            <p:cNvPr id="5401" name="Google Shape;5401;p70"/>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02" name="Google Shape;5402;p70"/>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03" name="Google Shape;5403;p70"/>
          <p:cNvGrpSpPr/>
          <p:nvPr/>
        </p:nvGrpSpPr>
        <p:grpSpPr>
          <a:xfrm>
            <a:off x="2102437" y="2287102"/>
            <a:ext cx="298169" cy="339253"/>
            <a:chOff x="2707500" y="249400"/>
            <a:chExt cx="423475" cy="481825"/>
          </a:xfrm>
        </p:grpSpPr>
        <p:sp>
          <p:nvSpPr>
            <p:cNvPr id="5404" name="Google Shape;5404;p70"/>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05" name="Google Shape;5405;p70"/>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06" name="Google Shape;5406;p70"/>
          <p:cNvGrpSpPr/>
          <p:nvPr/>
        </p:nvGrpSpPr>
        <p:grpSpPr>
          <a:xfrm>
            <a:off x="2516052" y="2287428"/>
            <a:ext cx="305386" cy="338602"/>
            <a:chOff x="3300325" y="249875"/>
            <a:chExt cx="433725" cy="480900"/>
          </a:xfrm>
        </p:grpSpPr>
        <p:sp>
          <p:nvSpPr>
            <p:cNvPr id="5407" name="Google Shape;5407;p70"/>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08" name="Google Shape;5408;p70"/>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09" name="Google Shape;5409;p70"/>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10" name="Google Shape;5410;p70"/>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11" name="Google Shape;5411;p70"/>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12" name="Google Shape;5412;p70"/>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13" name="Google Shape;5413;p70"/>
          <p:cNvGrpSpPr/>
          <p:nvPr/>
        </p:nvGrpSpPr>
        <p:grpSpPr>
          <a:xfrm>
            <a:off x="1653142" y="2367273"/>
            <a:ext cx="340890" cy="178912"/>
            <a:chOff x="2084325" y="363300"/>
            <a:chExt cx="484150" cy="254100"/>
          </a:xfrm>
        </p:grpSpPr>
        <p:sp>
          <p:nvSpPr>
            <p:cNvPr id="5414" name="Google Shape;5414;p70"/>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15" name="Google Shape;5415;p70"/>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16" name="Google Shape;5416;p70"/>
          <p:cNvGrpSpPr/>
          <p:nvPr/>
        </p:nvGrpSpPr>
        <p:grpSpPr>
          <a:xfrm>
            <a:off x="2905137" y="2287349"/>
            <a:ext cx="352349" cy="338760"/>
            <a:chOff x="3854700" y="249750"/>
            <a:chExt cx="500425" cy="481125"/>
          </a:xfrm>
        </p:grpSpPr>
        <p:sp>
          <p:nvSpPr>
            <p:cNvPr id="5417" name="Google Shape;5417;p70"/>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18" name="Google Shape;5418;p70"/>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19" name="Google Shape;5419;p70"/>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20" name="Google Shape;5420;p70"/>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21" name="Google Shape;5421;p70"/>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22" name="Google Shape;5422;p70"/>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23" name="Google Shape;5423;p70"/>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24" name="Google Shape;5424;p70"/>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25" name="Google Shape;5425;p70"/>
          <p:cNvGrpSpPr/>
          <p:nvPr/>
        </p:nvGrpSpPr>
        <p:grpSpPr>
          <a:xfrm>
            <a:off x="3323126" y="2287349"/>
            <a:ext cx="352349" cy="338760"/>
            <a:chOff x="4447550" y="249750"/>
            <a:chExt cx="500425" cy="481125"/>
          </a:xfrm>
        </p:grpSpPr>
        <p:sp>
          <p:nvSpPr>
            <p:cNvPr id="5426" name="Google Shape;5426;p70"/>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27" name="Google Shape;5427;p70"/>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28" name="Google Shape;5428;p70"/>
          <p:cNvGrpSpPr/>
          <p:nvPr/>
        </p:nvGrpSpPr>
        <p:grpSpPr>
          <a:xfrm>
            <a:off x="3752328" y="2287102"/>
            <a:ext cx="339253" cy="339253"/>
            <a:chOff x="5049725" y="249400"/>
            <a:chExt cx="481825" cy="481825"/>
          </a:xfrm>
        </p:grpSpPr>
        <p:sp>
          <p:nvSpPr>
            <p:cNvPr id="5429" name="Google Shape;5429;p70"/>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30" name="Google Shape;5430;p70"/>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31" name="Google Shape;5431;p70"/>
          <p:cNvGrpSpPr/>
          <p:nvPr/>
        </p:nvGrpSpPr>
        <p:grpSpPr>
          <a:xfrm>
            <a:off x="4166269" y="2287102"/>
            <a:ext cx="339253" cy="339253"/>
            <a:chOff x="5660400" y="238125"/>
            <a:chExt cx="481825" cy="481825"/>
          </a:xfrm>
        </p:grpSpPr>
        <p:sp>
          <p:nvSpPr>
            <p:cNvPr id="5432" name="Google Shape;5432;p70"/>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33" name="Google Shape;5433;p70"/>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34" name="Google Shape;5434;p70"/>
          <p:cNvGrpSpPr/>
          <p:nvPr/>
        </p:nvGrpSpPr>
        <p:grpSpPr>
          <a:xfrm>
            <a:off x="4582955" y="2287102"/>
            <a:ext cx="339253" cy="339253"/>
            <a:chOff x="6235400" y="249400"/>
            <a:chExt cx="481825" cy="481825"/>
          </a:xfrm>
        </p:grpSpPr>
        <p:sp>
          <p:nvSpPr>
            <p:cNvPr id="5435" name="Google Shape;5435;p70"/>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36" name="Google Shape;5436;p70"/>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37" name="Google Shape;5437;p70"/>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38" name="Google Shape;5438;p70"/>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39" name="Google Shape;5439;p70"/>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40" name="Google Shape;5440;p70"/>
          <p:cNvGrpSpPr/>
          <p:nvPr/>
        </p:nvGrpSpPr>
        <p:grpSpPr>
          <a:xfrm>
            <a:off x="821301" y="2731810"/>
            <a:ext cx="340204" cy="298116"/>
            <a:chOff x="899850" y="871450"/>
            <a:chExt cx="483175" cy="423400"/>
          </a:xfrm>
        </p:grpSpPr>
        <p:sp>
          <p:nvSpPr>
            <p:cNvPr id="5441" name="Google Shape;5441;p70"/>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42" name="Google Shape;5442;p70"/>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43" name="Google Shape;5443;p70"/>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44" name="Google Shape;5444;p70"/>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445" name="Google Shape;5445;p70"/>
          <p:cNvSpPr/>
          <p:nvPr/>
        </p:nvSpPr>
        <p:spPr>
          <a:xfrm>
            <a:off x="1258100" y="2711214"/>
            <a:ext cx="302200" cy="339253"/>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446" name="Google Shape;5446;p70"/>
          <p:cNvGrpSpPr/>
          <p:nvPr/>
        </p:nvGrpSpPr>
        <p:grpSpPr>
          <a:xfrm>
            <a:off x="1653301" y="2711232"/>
            <a:ext cx="340573" cy="339271"/>
            <a:chOff x="2085450" y="842250"/>
            <a:chExt cx="483700" cy="481850"/>
          </a:xfrm>
        </p:grpSpPr>
        <p:sp>
          <p:nvSpPr>
            <p:cNvPr id="5447" name="Google Shape;5447;p70"/>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48" name="Google Shape;5448;p70"/>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49" name="Google Shape;5449;p70"/>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50" name="Google Shape;5450;p70"/>
          <p:cNvGrpSpPr/>
          <p:nvPr/>
        </p:nvGrpSpPr>
        <p:grpSpPr>
          <a:xfrm>
            <a:off x="2081868" y="2711241"/>
            <a:ext cx="339306" cy="339253"/>
            <a:chOff x="2685825" y="840375"/>
            <a:chExt cx="481900" cy="481825"/>
          </a:xfrm>
        </p:grpSpPr>
        <p:sp>
          <p:nvSpPr>
            <p:cNvPr id="5451" name="Google Shape;5451;p70"/>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52" name="Google Shape;5452;p70"/>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53" name="Google Shape;5453;p70"/>
          <p:cNvGrpSpPr/>
          <p:nvPr/>
        </p:nvGrpSpPr>
        <p:grpSpPr>
          <a:xfrm>
            <a:off x="2493529" y="2710924"/>
            <a:ext cx="350431" cy="339887"/>
            <a:chOff x="3270675" y="841800"/>
            <a:chExt cx="497700" cy="482725"/>
          </a:xfrm>
        </p:grpSpPr>
        <p:sp>
          <p:nvSpPr>
            <p:cNvPr id="5454" name="Google Shape;5454;p70"/>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55" name="Google Shape;5455;p70"/>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56" name="Google Shape;5456;p70"/>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457" name="Google Shape;5457;p70"/>
          <p:cNvSpPr/>
          <p:nvPr/>
        </p:nvSpPr>
        <p:spPr>
          <a:xfrm>
            <a:off x="2911555" y="2721811"/>
            <a:ext cx="339253" cy="318060"/>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458" name="Google Shape;5458;p70"/>
          <p:cNvGrpSpPr/>
          <p:nvPr/>
        </p:nvGrpSpPr>
        <p:grpSpPr>
          <a:xfrm>
            <a:off x="3329675" y="2731783"/>
            <a:ext cx="339253" cy="298169"/>
            <a:chOff x="4467200" y="877100"/>
            <a:chExt cx="481825" cy="423475"/>
          </a:xfrm>
        </p:grpSpPr>
        <p:sp>
          <p:nvSpPr>
            <p:cNvPr id="5459" name="Google Shape;5459;p70"/>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60" name="Google Shape;5460;p70"/>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61" name="Google Shape;5461;p70"/>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62" name="Google Shape;5462;p70"/>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63" name="Google Shape;5463;p70"/>
          <p:cNvGrpSpPr/>
          <p:nvPr/>
        </p:nvGrpSpPr>
        <p:grpSpPr>
          <a:xfrm>
            <a:off x="3744565" y="2711232"/>
            <a:ext cx="354778" cy="339271"/>
            <a:chOff x="5045500" y="842250"/>
            <a:chExt cx="503875" cy="481850"/>
          </a:xfrm>
        </p:grpSpPr>
        <p:sp>
          <p:nvSpPr>
            <p:cNvPr id="5464" name="Google Shape;5464;p70"/>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65" name="Google Shape;5465;p70"/>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66" name="Google Shape;5466;p70"/>
          <p:cNvGrpSpPr/>
          <p:nvPr/>
        </p:nvGrpSpPr>
        <p:grpSpPr>
          <a:xfrm>
            <a:off x="4167413" y="2737451"/>
            <a:ext cx="336965" cy="286833"/>
            <a:chOff x="5645200" y="879425"/>
            <a:chExt cx="478575" cy="407375"/>
          </a:xfrm>
        </p:grpSpPr>
        <p:sp>
          <p:nvSpPr>
            <p:cNvPr id="5467" name="Google Shape;5467;p70"/>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68" name="Google Shape;5468;p70"/>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69" name="Google Shape;5469;p70"/>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70" name="Google Shape;5470;p70"/>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71" name="Google Shape;5471;p70"/>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72" name="Google Shape;5472;p70"/>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73" name="Google Shape;5473;p70"/>
          <p:cNvGrpSpPr/>
          <p:nvPr/>
        </p:nvGrpSpPr>
        <p:grpSpPr>
          <a:xfrm>
            <a:off x="4603488" y="2711241"/>
            <a:ext cx="298186" cy="339253"/>
            <a:chOff x="6264525" y="842250"/>
            <a:chExt cx="423500" cy="481825"/>
          </a:xfrm>
        </p:grpSpPr>
        <p:sp>
          <p:nvSpPr>
            <p:cNvPr id="5474" name="Google Shape;5474;p70"/>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75" name="Google Shape;5475;p70"/>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76" name="Google Shape;5476;p70"/>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77" name="Google Shape;5477;p70"/>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78" name="Google Shape;5478;p70"/>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79" name="Google Shape;5479;p70"/>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80" name="Google Shape;5480;p70"/>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81" name="Google Shape;5481;p70"/>
          <p:cNvGrpSpPr/>
          <p:nvPr/>
        </p:nvGrpSpPr>
        <p:grpSpPr>
          <a:xfrm>
            <a:off x="821776" y="3125895"/>
            <a:ext cx="339253" cy="339253"/>
            <a:chOff x="900750" y="1436075"/>
            <a:chExt cx="481825" cy="481825"/>
          </a:xfrm>
        </p:grpSpPr>
        <p:sp>
          <p:nvSpPr>
            <p:cNvPr id="5482" name="Google Shape;5482;p70"/>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83" name="Google Shape;5483;p70"/>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84" name="Google Shape;5484;p70"/>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85" name="Google Shape;5485;p70"/>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86" name="Google Shape;5486;p70"/>
          <p:cNvGrpSpPr/>
          <p:nvPr/>
        </p:nvGrpSpPr>
        <p:grpSpPr>
          <a:xfrm>
            <a:off x="1239624" y="3186183"/>
            <a:ext cx="339253" cy="218676"/>
            <a:chOff x="1492675" y="1520750"/>
            <a:chExt cx="481825" cy="310575"/>
          </a:xfrm>
        </p:grpSpPr>
        <p:sp>
          <p:nvSpPr>
            <p:cNvPr id="5487" name="Google Shape;5487;p70"/>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88" name="Google Shape;5488;p70"/>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89" name="Google Shape;5489;p70"/>
          <p:cNvGrpSpPr/>
          <p:nvPr/>
        </p:nvGrpSpPr>
        <p:grpSpPr>
          <a:xfrm>
            <a:off x="1647421" y="3125877"/>
            <a:ext cx="352332" cy="339288"/>
            <a:chOff x="2071000" y="1435025"/>
            <a:chExt cx="500400" cy="481875"/>
          </a:xfrm>
        </p:grpSpPr>
        <p:sp>
          <p:nvSpPr>
            <p:cNvPr id="5490" name="Google Shape;5490;p70"/>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91" name="Google Shape;5491;p70"/>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92" name="Google Shape;5492;p70"/>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93" name="Google Shape;5493;p70"/>
          <p:cNvGrpSpPr/>
          <p:nvPr/>
        </p:nvGrpSpPr>
        <p:grpSpPr>
          <a:xfrm>
            <a:off x="2075584" y="3146709"/>
            <a:ext cx="351874" cy="297623"/>
            <a:chOff x="2678350" y="1464650"/>
            <a:chExt cx="499750" cy="422700"/>
          </a:xfrm>
        </p:grpSpPr>
        <p:sp>
          <p:nvSpPr>
            <p:cNvPr id="5494" name="Google Shape;5494;p70"/>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95" name="Google Shape;5495;p70"/>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96" name="Google Shape;5496;p70"/>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97" name="Google Shape;5497;p70"/>
          <p:cNvGrpSpPr/>
          <p:nvPr/>
        </p:nvGrpSpPr>
        <p:grpSpPr>
          <a:xfrm>
            <a:off x="2499118" y="3125895"/>
            <a:ext cx="339253" cy="339253"/>
            <a:chOff x="3271200" y="1435075"/>
            <a:chExt cx="481825" cy="481825"/>
          </a:xfrm>
        </p:grpSpPr>
        <p:sp>
          <p:nvSpPr>
            <p:cNvPr id="5498" name="Google Shape;5498;p70"/>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99" name="Google Shape;5499;p70"/>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00" name="Google Shape;5500;p70"/>
          <p:cNvGrpSpPr/>
          <p:nvPr/>
        </p:nvGrpSpPr>
        <p:grpSpPr>
          <a:xfrm>
            <a:off x="2909591" y="3125877"/>
            <a:ext cx="343442" cy="339288"/>
            <a:chOff x="3858100" y="1435075"/>
            <a:chExt cx="487775" cy="481875"/>
          </a:xfrm>
        </p:grpSpPr>
        <p:sp>
          <p:nvSpPr>
            <p:cNvPr id="5501" name="Google Shape;5501;p70"/>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02" name="Google Shape;5502;p70"/>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03" name="Google Shape;5503;p70"/>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04" name="Google Shape;5504;p70"/>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05" name="Google Shape;5505;p70"/>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06" name="Google Shape;5506;p70"/>
          <p:cNvGrpSpPr/>
          <p:nvPr/>
        </p:nvGrpSpPr>
        <p:grpSpPr>
          <a:xfrm>
            <a:off x="3329674" y="3125895"/>
            <a:ext cx="339253" cy="339253"/>
            <a:chOff x="4456875" y="1435075"/>
            <a:chExt cx="481825" cy="481825"/>
          </a:xfrm>
        </p:grpSpPr>
        <p:sp>
          <p:nvSpPr>
            <p:cNvPr id="5507" name="Google Shape;5507;p70"/>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08" name="Google Shape;5508;p70"/>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09" name="Google Shape;5509;p70"/>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10" name="Google Shape;5510;p70"/>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11" name="Google Shape;5511;p70"/>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12" name="Google Shape;5512;p70"/>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13" name="Google Shape;5513;p70"/>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14" name="Google Shape;5514;p70"/>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15" name="Google Shape;5515;p70"/>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16" name="Google Shape;5516;p70"/>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17" name="Google Shape;5517;p70"/>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18" name="Google Shape;5518;p70"/>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19" name="Google Shape;5519;p70"/>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20" name="Google Shape;5520;p70"/>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21" name="Google Shape;5521;p70"/>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22" name="Google Shape;5522;p70"/>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23" name="Google Shape;5523;p70"/>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24" name="Google Shape;5524;p70"/>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25" name="Google Shape;5525;p70"/>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26" name="Google Shape;5526;p70"/>
          <p:cNvGrpSpPr/>
          <p:nvPr/>
        </p:nvGrpSpPr>
        <p:grpSpPr>
          <a:xfrm>
            <a:off x="3750665" y="3125886"/>
            <a:ext cx="342580" cy="339271"/>
            <a:chOff x="5049725" y="1435050"/>
            <a:chExt cx="486550" cy="481850"/>
          </a:xfrm>
        </p:grpSpPr>
        <p:sp>
          <p:nvSpPr>
            <p:cNvPr id="5527" name="Google Shape;5527;p70"/>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28" name="Google Shape;5528;p70"/>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29" name="Google Shape;5529;p70"/>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30" name="Google Shape;5530;p70"/>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31" name="Google Shape;5531;p70"/>
          <p:cNvGrpSpPr/>
          <p:nvPr/>
        </p:nvGrpSpPr>
        <p:grpSpPr>
          <a:xfrm>
            <a:off x="4166216" y="3125895"/>
            <a:ext cx="339359" cy="339253"/>
            <a:chOff x="5642475" y="1435075"/>
            <a:chExt cx="481975" cy="481825"/>
          </a:xfrm>
        </p:grpSpPr>
        <p:sp>
          <p:nvSpPr>
            <p:cNvPr id="5532" name="Google Shape;5532;p70"/>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33" name="Google Shape;5533;p70"/>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34" name="Google Shape;5534;p70"/>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35" name="Google Shape;5535;p70"/>
          <p:cNvGrpSpPr/>
          <p:nvPr/>
        </p:nvGrpSpPr>
        <p:grpSpPr>
          <a:xfrm>
            <a:off x="4580702" y="3125886"/>
            <a:ext cx="343759" cy="339271"/>
            <a:chOff x="6232000" y="1435050"/>
            <a:chExt cx="488225" cy="481850"/>
          </a:xfrm>
        </p:grpSpPr>
        <p:sp>
          <p:nvSpPr>
            <p:cNvPr id="5536" name="Google Shape;5536;p70"/>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37" name="Google Shape;5537;p70"/>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38" name="Google Shape;5538;p70"/>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39" name="Google Shape;5539;p70"/>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40" name="Google Shape;5540;p70"/>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41" name="Google Shape;5541;p70"/>
          <p:cNvGrpSpPr/>
          <p:nvPr/>
        </p:nvGrpSpPr>
        <p:grpSpPr>
          <a:xfrm>
            <a:off x="841438" y="3539545"/>
            <a:ext cx="299929" cy="337792"/>
            <a:chOff x="924450" y="2028975"/>
            <a:chExt cx="425975" cy="479750"/>
          </a:xfrm>
        </p:grpSpPr>
        <p:sp>
          <p:nvSpPr>
            <p:cNvPr id="5542" name="Google Shape;5542;p70"/>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43" name="Google Shape;5543;p70"/>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44" name="Google Shape;5544;p70"/>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45" name="Google Shape;5545;p70"/>
          <p:cNvGrpSpPr/>
          <p:nvPr/>
        </p:nvGrpSpPr>
        <p:grpSpPr>
          <a:xfrm>
            <a:off x="1653934" y="3559347"/>
            <a:ext cx="339306" cy="298186"/>
            <a:chOff x="2085450" y="2057100"/>
            <a:chExt cx="481900" cy="423500"/>
          </a:xfrm>
        </p:grpSpPr>
        <p:sp>
          <p:nvSpPr>
            <p:cNvPr id="5546" name="Google Shape;5546;p70"/>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47" name="Google Shape;5547;p70"/>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48" name="Google Shape;5548;p70"/>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49" name="Google Shape;5549;p70"/>
          <p:cNvGrpSpPr/>
          <p:nvPr/>
        </p:nvGrpSpPr>
        <p:grpSpPr>
          <a:xfrm>
            <a:off x="2081868" y="3582592"/>
            <a:ext cx="339306" cy="251698"/>
            <a:chOff x="2678275" y="2090100"/>
            <a:chExt cx="481900" cy="357475"/>
          </a:xfrm>
        </p:grpSpPr>
        <p:sp>
          <p:nvSpPr>
            <p:cNvPr id="5550" name="Google Shape;5550;p70"/>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51" name="Google Shape;5551;p70"/>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52" name="Google Shape;5552;p70"/>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53" name="Google Shape;5553;p70"/>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54" name="Google Shape;5554;p70"/>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55" name="Google Shape;5555;p70"/>
          <p:cNvGrpSpPr/>
          <p:nvPr/>
        </p:nvGrpSpPr>
        <p:grpSpPr>
          <a:xfrm>
            <a:off x="2559072" y="3594790"/>
            <a:ext cx="219345" cy="227301"/>
            <a:chOff x="3357325" y="2093500"/>
            <a:chExt cx="311525" cy="322825"/>
          </a:xfrm>
        </p:grpSpPr>
        <p:sp>
          <p:nvSpPr>
            <p:cNvPr id="5556" name="Google Shape;5556;p70"/>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57" name="Google Shape;5557;p70"/>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58" name="Google Shape;5558;p70"/>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559" name="Google Shape;5559;p70"/>
          <p:cNvSpPr/>
          <p:nvPr/>
        </p:nvSpPr>
        <p:spPr>
          <a:xfrm>
            <a:off x="2914345" y="3550464"/>
            <a:ext cx="333673" cy="315824"/>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560" name="Google Shape;5560;p70"/>
          <p:cNvGrpSpPr/>
          <p:nvPr/>
        </p:nvGrpSpPr>
        <p:grpSpPr>
          <a:xfrm>
            <a:off x="3353262" y="3538814"/>
            <a:ext cx="292078" cy="339253"/>
            <a:chOff x="4492800" y="2027925"/>
            <a:chExt cx="414825" cy="481825"/>
          </a:xfrm>
        </p:grpSpPr>
        <p:sp>
          <p:nvSpPr>
            <p:cNvPr id="5561" name="Google Shape;5561;p70"/>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62" name="Google Shape;5562;p70"/>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63" name="Google Shape;5563;p70"/>
          <p:cNvGrpSpPr/>
          <p:nvPr/>
        </p:nvGrpSpPr>
        <p:grpSpPr>
          <a:xfrm>
            <a:off x="3752354" y="3538805"/>
            <a:ext cx="339200" cy="339271"/>
            <a:chOff x="5049725" y="2027900"/>
            <a:chExt cx="481750" cy="481850"/>
          </a:xfrm>
        </p:grpSpPr>
        <p:sp>
          <p:nvSpPr>
            <p:cNvPr id="5564" name="Google Shape;5564;p70"/>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65" name="Google Shape;5565;p70"/>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66" name="Google Shape;5566;p70"/>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67" name="Google Shape;5567;p70"/>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68" name="Google Shape;5568;p70"/>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69" name="Google Shape;5569;p70"/>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70" name="Google Shape;5570;p70"/>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71" name="Google Shape;5571;p70"/>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72" name="Google Shape;5572;p70"/>
          <p:cNvGrpSpPr/>
          <p:nvPr/>
        </p:nvGrpSpPr>
        <p:grpSpPr>
          <a:xfrm>
            <a:off x="4225950" y="3538893"/>
            <a:ext cx="219890" cy="339095"/>
            <a:chOff x="5726350" y="2028150"/>
            <a:chExt cx="312300" cy="481600"/>
          </a:xfrm>
        </p:grpSpPr>
        <p:sp>
          <p:nvSpPr>
            <p:cNvPr id="5573" name="Google Shape;5573;p70"/>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74" name="Google Shape;5574;p70"/>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75" name="Google Shape;5575;p70"/>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76" name="Google Shape;5576;p70"/>
          <p:cNvGrpSpPr/>
          <p:nvPr/>
        </p:nvGrpSpPr>
        <p:grpSpPr>
          <a:xfrm>
            <a:off x="4586141" y="3542000"/>
            <a:ext cx="332881" cy="332881"/>
            <a:chOff x="6239925" y="2032450"/>
            <a:chExt cx="472775" cy="472775"/>
          </a:xfrm>
        </p:grpSpPr>
        <p:sp>
          <p:nvSpPr>
            <p:cNvPr id="5577" name="Google Shape;5577;p70"/>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78" name="Google Shape;5578;p70"/>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79" name="Google Shape;5579;p70"/>
          <p:cNvGrpSpPr/>
          <p:nvPr/>
        </p:nvGrpSpPr>
        <p:grpSpPr>
          <a:xfrm>
            <a:off x="5035233" y="2364092"/>
            <a:ext cx="334641" cy="185425"/>
            <a:chOff x="903075" y="2730000"/>
            <a:chExt cx="475275" cy="263350"/>
          </a:xfrm>
        </p:grpSpPr>
        <p:sp>
          <p:nvSpPr>
            <p:cNvPr id="5580" name="Google Shape;5580;p70"/>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81" name="Google Shape;5581;p70"/>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82" name="Google Shape;5582;p70"/>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83" name="Google Shape;5583;p70"/>
          <p:cNvGrpSpPr/>
          <p:nvPr/>
        </p:nvGrpSpPr>
        <p:grpSpPr>
          <a:xfrm>
            <a:off x="1239624" y="3538814"/>
            <a:ext cx="339253" cy="339253"/>
            <a:chOff x="1492675" y="2027925"/>
            <a:chExt cx="481825" cy="481825"/>
          </a:xfrm>
        </p:grpSpPr>
        <p:sp>
          <p:nvSpPr>
            <p:cNvPr id="5584" name="Google Shape;5584;p70"/>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85" name="Google Shape;5585;p70"/>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86" name="Google Shape;5586;p70"/>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87" name="Google Shape;5587;p70"/>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88" name="Google Shape;5588;p70"/>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89" name="Google Shape;5589;p70"/>
          <p:cNvGrpSpPr/>
          <p:nvPr/>
        </p:nvGrpSpPr>
        <p:grpSpPr>
          <a:xfrm>
            <a:off x="5466000" y="2287178"/>
            <a:ext cx="339253" cy="339253"/>
            <a:chOff x="1492675" y="2620775"/>
            <a:chExt cx="481825" cy="481825"/>
          </a:xfrm>
        </p:grpSpPr>
        <p:sp>
          <p:nvSpPr>
            <p:cNvPr id="5590" name="Google Shape;5590;p70"/>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91" name="Google Shape;5591;p70"/>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592" name="Google Shape;5592;p70"/>
          <p:cNvSpPr/>
          <p:nvPr/>
        </p:nvSpPr>
        <p:spPr>
          <a:xfrm>
            <a:off x="5865948" y="2287094"/>
            <a:ext cx="352508" cy="339253"/>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593" name="Google Shape;5593;p70"/>
          <p:cNvGrpSpPr/>
          <p:nvPr/>
        </p:nvGrpSpPr>
        <p:grpSpPr>
          <a:xfrm>
            <a:off x="6289754" y="2303161"/>
            <a:ext cx="333585" cy="307287"/>
            <a:chOff x="2682350" y="2643425"/>
            <a:chExt cx="473775" cy="436425"/>
          </a:xfrm>
        </p:grpSpPr>
        <p:sp>
          <p:nvSpPr>
            <p:cNvPr id="5594" name="Google Shape;5594;p70"/>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95" name="Google Shape;5595;p70"/>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96" name="Google Shape;5596;p70"/>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97" name="Google Shape;5597;p70"/>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98" name="Google Shape;5598;p70"/>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99" name="Google Shape;5599;p70"/>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00" name="Google Shape;5600;p70"/>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01" name="Google Shape;5601;p70"/>
          <p:cNvGrpSpPr/>
          <p:nvPr/>
        </p:nvGrpSpPr>
        <p:grpSpPr>
          <a:xfrm>
            <a:off x="6755243" y="2287178"/>
            <a:ext cx="238531" cy="339253"/>
            <a:chOff x="3342725" y="2620775"/>
            <a:chExt cx="338775" cy="481825"/>
          </a:xfrm>
        </p:grpSpPr>
        <p:sp>
          <p:nvSpPr>
            <p:cNvPr id="5602" name="Google Shape;5602;p70"/>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03" name="Google Shape;5603;p70"/>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04" name="Google Shape;5604;p70"/>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05" name="Google Shape;5605;p70"/>
          <p:cNvGrpSpPr/>
          <p:nvPr/>
        </p:nvGrpSpPr>
        <p:grpSpPr>
          <a:xfrm>
            <a:off x="7148994" y="2287178"/>
            <a:ext cx="278296" cy="339253"/>
            <a:chOff x="3907325" y="2620775"/>
            <a:chExt cx="395250" cy="481825"/>
          </a:xfrm>
        </p:grpSpPr>
        <p:sp>
          <p:nvSpPr>
            <p:cNvPr id="5606" name="Google Shape;5606;p70"/>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07" name="Google Shape;5607;p70"/>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08" name="Google Shape;5608;p70"/>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09" name="Google Shape;5609;p70"/>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10" name="Google Shape;5610;p70"/>
          <p:cNvGrpSpPr/>
          <p:nvPr/>
        </p:nvGrpSpPr>
        <p:grpSpPr>
          <a:xfrm>
            <a:off x="7542181" y="2297783"/>
            <a:ext cx="339253" cy="318042"/>
            <a:chOff x="4456875" y="2635825"/>
            <a:chExt cx="481825" cy="451700"/>
          </a:xfrm>
        </p:grpSpPr>
        <p:sp>
          <p:nvSpPr>
            <p:cNvPr id="5611" name="Google Shape;5611;p70"/>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12" name="Google Shape;5612;p70"/>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13" name="Google Shape;5613;p70"/>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14" name="Google Shape;5614;p70"/>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15" name="Google Shape;5615;p70"/>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16" name="Google Shape;5616;p70"/>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17" name="Google Shape;5617;p70"/>
          <p:cNvGrpSpPr/>
          <p:nvPr/>
        </p:nvGrpSpPr>
        <p:grpSpPr>
          <a:xfrm>
            <a:off x="7967105" y="2297783"/>
            <a:ext cx="339253" cy="318042"/>
            <a:chOff x="5049725" y="2635825"/>
            <a:chExt cx="481825" cy="451700"/>
          </a:xfrm>
        </p:grpSpPr>
        <p:sp>
          <p:nvSpPr>
            <p:cNvPr id="5618" name="Google Shape;5618;p70"/>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19" name="Google Shape;5619;p70"/>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20" name="Google Shape;5620;p70"/>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21" name="Google Shape;5621;p70"/>
          <p:cNvGrpSpPr/>
          <p:nvPr/>
        </p:nvGrpSpPr>
        <p:grpSpPr>
          <a:xfrm>
            <a:off x="2211475" y="3952243"/>
            <a:ext cx="338566" cy="338373"/>
            <a:chOff x="5643000" y="2621375"/>
            <a:chExt cx="480850" cy="480575"/>
          </a:xfrm>
        </p:grpSpPr>
        <p:sp>
          <p:nvSpPr>
            <p:cNvPr id="5622" name="Google Shape;5622;p70"/>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23" name="Google Shape;5623;p70"/>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24" name="Google Shape;5624;p70"/>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25" name="Google Shape;5625;p70"/>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26" name="Google Shape;5626;p70"/>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27" name="Google Shape;5627;p70"/>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28" name="Google Shape;5628;p70"/>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29" name="Google Shape;5629;p70"/>
          <p:cNvGrpSpPr/>
          <p:nvPr/>
        </p:nvGrpSpPr>
        <p:grpSpPr>
          <a:xfrm>
            <a:off x="4032695" y="3951803"/>
            <a:ext cx="339359" cy="339253"/>
            <a:chOff x="6235250" y="2620775"/>
            <a:chExt cx="481975" cy="481825"/>
          </a:xfrm>
        </p:grpSpPr>
        <p:sp>
          <p:nvSpPr>
            <p:cNvPr id="5630" name="Google Shape;5630;p70"/>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31" name="Google Shape;5631;p70"/>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32" name="Google Shape;5632;p70"/>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33" name="Google Shape;5633;p70"/>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34" name="Google Shape;5634;p70"/>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635" name="Google Shape;5635;p70"/>
          <p:cNvSpPr/>
          <p:nvPr/>
        </p:nvSpPr>
        <p:spPr>
          <a:xfrm>
            <a:off x="5030010" y="2720693"/>
            <a:ext cx="345027" cy="320295"/>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636" name="Google Shape;5636;p70"/>
          <p:cNvGrpSpPr/>
          <p:nvPr/>
        </p:nvGrpSpPr>
        <p:grpSpPr>
          <a:xfrm>
            <a:off x="5465078" y="2711317"/>
            <a:ext cx="341101" cy="339253"/>
            <a:chOff x="1535000" y="3223325"/>
            <a:chExt cx="484450" cy="481825"/>
          </a:xfrm>
        </p:grpSpPr>
        <p:sp>
          <p:nvSpPr>
            <p:cNvPr id="5637" name="Google Shape;5637;p70"/>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38" name="Google Shape;5638;p70"/>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39" name="Google Shape;5639;p70"/>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40" name="Google Shape;5640;p70"/>
          <p:cNvGrpSpPr/>
          <p:nvPr/>
        </p:nvGrpSpPr>
        <p:grpSpPr>
          <a:xfrm>
            <a:off x="5872645" y="2746618"/>
            <a:ext cx="339253" cy="268649"/>
            <a:chOff x="2085525" y="3263750"/>
            <a:chExt cx="481825" cy="381550"/>
          </a:xfrm>
        </p:grpSpPr>
        <p:sp>
          <p:nvSpPr>
            <p:cNvPr id="5641" name="Google Shape;5641;p70"/>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42" name="Google Shape;5642;p70"/>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643" name="Google Shape;5643;p70"/>
          <p:cNvSpPr/>
          <p:nvPr/>
        </p:nvSpPr>
        <p:spPr>
          <a:xfrm>
            <a:off x="6286830" y="2778690"/>
            <a:ext cx="339253" cy="204295"/>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644" name="Google Shape;5644;p70"/>
          <p:cNvGrpSpPr/>
          <p:nvPr/>
        </p:nvGrpSpPr>
        <p:grpSpPr>
          <a:xfrm>
            <a:off x="6704407" y="2711308"/>
            <a:ext cx="340204" cy="339271"/>
            <a:chOff x="3270450" y="3213625"/>
            <a:chExt cx="483175" cy="481850"/>
          </a:xfrm>
        </p:grpSpPr>
        <p:sp>
          <p:nvSpPr>
            <p:cNvPr id="5645" name="Google Shape;5645;p70"/>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46" name="Google Shape;5646;p70"/>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47" name="Google Shape;5647;p70"/>
          <p:cNvGrpSpPr/>
          <p:nvPr/>
        </p:nvGrpSpPr>
        <p:grpSpPr>
          <a:xfrm>
            <a:off x="7203676" y="2711317"/>
            <a:ext cx="168931" cy="339253"/>
            <a:chOff x="3984950" y="3213600"/>
            <a:chExt cx="239925" cy="481825"/>
          </a:xfrm>
        </p:grpSpPr>
        <p:sp>
          <p:nvSpPr>
            <p:cNvPr id="5648" name="Google Shape;5648;p70"/>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49" name="Google Shape;5649;p70"/>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650" name="Google Shape;5650;p70"/>
          <p:cNvSpPr/>
          <p:nvPr/>
        </p:nvSpPr>
        <p:spPr>
          <a:xfrm>
            <a:off x="7542004" y="2711214"/>
            <a:ext cx="339306" cy="339253"/>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51" name="Google Shape;5651;p70"/>
          <p:cNvSpPr/>
          <p:nvPr/>
        </p:nvSpPr>
        <p:spPr>
          <a:xfrm>
            <a:off x="7966934" y="2731069"/>
            <a:ext cx="339253" cy="299542"/>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652" name="Google Shape;5652;p70"/>
          <p:cNvGrpSpPr/>
          <p:nvPr/>
        </p:nvGrpSpPr>
        <p:grpSpPr>
          <a:xfrm>
            <a:off x="1736111" y="3981487"/>
            <a:ext cx="355218" cy="279880"/>
            <a:chOff x="5629975" y="3255775"/>
            <a:chExt cx="504500" cy="397500"/>
          </a:xfrm>
        </p:grpSpPr>
        <p:sp>
          <p:nvSpPr>
            <p:cNvPr id="5653" name="Google Shape;5653;p70"/>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54" name="Google Shape;5654;p70"/>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55" name="Google Shape;5655;p70"/>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56" name="Google Shape;5656;p70"/>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57" name="Google Shape;5657;p70"/>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58" name="Google Shape;5658;p70"/>
          <p:cNvGrpSpPr/>
          <p:nvPr/>
        </p:nvGrpSpPr>
        <p:grpSpPr>
          <a:xfrm>
            <a:off x="3572294" y="3981593"/>
            <a:ext cx="340256" cy="279669"/>
            <a:chOff x="6234950" y="3255925"/>
            <a:chExt cx="483250" cy="397200"/>
          </a:xfrm>
        </p:grpSpPr>
        <p:sp>
          <p:nvSpPr>
            <p:cNvPr id="5659" name="Google Shape;5659;p70"/>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60" name="Google Shape;5660;p70"/>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61" name="Google Shape;5661;p70"/>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62" name="Google Shape;5662;p70"/>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63" name="Google Shape;5663;p70"/>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64" name="Google Shape;5664;p70"/>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65" name="Google Shape;5665;p70"/>
          <p:cNvGrpSpPr/>
          <p:nvPr/>
        </p:nvGrpSpPr>
        <p:grpSpPr>
          <a:xfrm>
            <a:off x="5043532" y="3125970"/>
            <a:ext cx="318042" cy="339253"/>
            <a:chOff x="914900" y="3806450"/>
            <a:chExt cx="451700" cy="481825"/>
          </a:xfrm>
        </p:grpSpPr>
        <p:sp>
          <p:nvSpPr>
            <p:cNvPr id="5666" name="Google Shape;5666;p70"/>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67" name="Google Shape;5667;p70"/>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68" name="Google Shape;5668;p70"/>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69" name="Google Shape;5669;p70"/>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70" name="Google Shape;5670;p70"/>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71" name="Google Shape;5671;p70"/>
          <p:cNvGrpSpPr/>
          <p:nvPr/>
        </p:nvGrpSpPr>
        <p:grpSpPr>
          <a:xfrm>
            <a:off x="5462454" y="3125785"/>
            <a:ext cx="346347" cy="339623"/>
            <a:chOff x="1490050" y="3805975"/>
            <a:chExt cx="491900" cy="482350"/>
          </a:xfrm>
        </p:grpSpPr>
        <p:sp>
          <p:nvSpPr>
            <p:cNvPr id="5672" name="Google Shape;5672;p70"/>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73" name="Google Shape;5673;p70"/>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74" name="Google Shape;5674;p70"/>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75" name="Google Shape;5675;p70"/>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76" name="Google Shape;5676;p70"/>
          <p:cNvGrpSpPr/>
          <p:nvPr/>
        </p:nvGrpSpPr>
        <p:grpSpPr>
          <a:xfrm>
            <a:off x="5886322" y="3125970"/>
            <a:ext cx="311899" cy="339253"/>
            <a:chOff x="2104275" y="3806450"/>
            <a:chExt cx="442975" cy="481825"/>
          </a:xfrm>
        </p:grpSpPr>
        <p:sp>
          <p:nvSpPr>
            <p:cNvPr id="5677" name="Google Shape;5677;p70"/>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78" name="Google Shape;5678;p70"/>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79" name="Google Shape;5679;p70"/>
          <p:cNvGrpSpPr/>
          <p:nvPr/>
        </p:nvGrpSpPr>
        <p:grpSpPr>
          <a:xfrm>
            <a:off x="6309839" y="3125970"/>
            <a:ext cx="293416" cy="339253"/>
            <a:chOff x="2710875" y="3806450"/>
            <a:chExt cx="416725" cy="481825"/>
          </a:xfrm>
        </p:grpSpPr>
        <p:sp>
          <p:nvSpPr>
            <p:cNvPr id="5680" name="Google Shape;5680;p70"/>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81" name="Google Shape;5681;p70"/>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82" name="Google Shape;5682;p70"/>
          <p:cNvGrpSpPr/>
          <p:nvPr/>
        </p:nvGrpSpPr>
        <p:grpSpPr>
          <a:xfrm>
            <a:off x="6704883" y="3166412"/>
            <a:ext cx="339253" cy="258369"/>
            <a:chOff x="3271200" y="3863875"/>
            <a:chExt cx="481825" cy="366950"/>
          </a:xfrm>
        </p:grpSpPr>
        <p:sp>
          <p:nvSpPr>
            <p:cNvPr id="5683" name="Google Shape;5683;p70"/>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84" name="Google Shape;5684;p70"/>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85" name="Google Shape;5685;p70"/>
          <p:cNvGrpSpPr/>
          <p:nvPr/>
        </p:nvGrpSpPr>
        <p:grpSpPr>
          <a:xfrm>
            <a:off x="7140377" y="3126199"/>
            <a:ext cx="295528" cy="338795"/>
            <a:chOff x="3895050" y="3806775"/>
            <a:chExt cx="419725" cy="481175"/>
          </a:xfrm>
        </p:grpSpPr>
        <p:sp>
          <p:nvSpPr>
            <p:cNvPr id="5686" name="Google Shape;5686;p70"/>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87" name="Google Shape;5687;p70"/>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88" name="Google Shape;5688;p70"/>
          <p:cNvGrpSpPr/>
          <p:nvPr/>
        </p:nvGrpSpPr>
        <p:grpSpPr>
          <a:xfrm>
            <a:off x="7543659" y="3125979"/>
            <a:ext cx="336296" cy="339235"/>
            <a:chOff x="4464775" y="3806475"/>
            <a:chExt cx="477625" cy="481800"/>
          </a:xfrm>
        </p:grpSpPr>
        <p:sp>
          <p:nvSpPr>
            <p:cNvPr id="5689" name="Google Shape;5689;p70"/>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90" name="Google Shape;5690;p70"/>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91" name="Google Shape;5691;p70"/>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92" name="Google Shape;5692;p70"/>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93" name="Google Shape;5693;p70"/>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94" name="Google Shape;5694;p70"/>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95" name="Google Shape;5695;p70"/>
          <p:cNvGrpSpPr/>
          <p:nvPr/>
        </p:nvGrpSpPr>
        <p:grpSpPr>
          <a:xfrm>
            <a:off x="7967105" y="3125970"/>
            <a:ext cx="339253" cy="339253"/>
            <a:chOff x="5049725" y="3806450"/>
            <a:chExt cx="481825" cy="481825"/>
          </a:xfrm>
        </p:grpSpPr>
        <p:sp>
          <p:nvSpPr>
            <p:cNvPr id="5696" name="Google Shape;5696;p70"/>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97" name="Google Shape;5697;p70"/>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98" name="Google Shape;5698;p70"/>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99" name="Google Shape;5699;p70"/>
          <p:cNvGrpSpPr/>
          <p:nvPr/>
        </p:nvGrpSpPr>
        <p:grpSpPr>
          <a:xfrm>
            <a:off x="1276714" y="3951798"/>
            <a:ext cx="339253" cy="339253"/>
            <a:chOff x="5651375" y="3806450"/>
            <a:chExt cx="481825" cy="481825"/>
          </a:xfrm>
        </p:grpSpPr>
        <p:sp>
          <p:nvSpPr>
            <p:cNvPr id="5700" name="Google Shape;5700;p70"/>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01" name="Google Shape;5701;p70"/>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02" name="Google Shape;5702;p70"/>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03" name="Google Shape;5703;p70"/>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704" name="Google Shape;5704;p70"/>
          <p:cNvGrpSpPr/>
          <p:nvPr/>
        </p:nvGrpSpPr>
        <p:grpSpPr>
          <a:xfrm>
            <a:off x="3153646" y="3953787"/>
            <a:ext cx="298503" cy="335275"/>
            <a:chOff x="6264300" y="3809300"/>
            <a:chExt cx="423950" cy="476175"/>
          </a:xfrm>
        </p:grpSpPr>
        <p:sp>
          <p:nvSpPr>
            <p:cNvPr id="5705" name="Google Shape;5705;p70"/>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06" name="Google Shape;5706;p70"/>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07" name="Google Shape;5707;p70"/>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708" name="Google Shape;5708;p70"/>
          <p:cNvGrpSpPr/>
          <p:nvPr/>
        </p:nvGrpSpPr>
        <p:grpSpPr>
          <a:xfrm>
            <a:off x="5032267" y="3538881"/>
            <a:ext cx="340573" cy="339271"/>
            <a:chOff x="898875" y="4399275"/>
            <a:chExt cx="483700" cy="481850"/>
          </a:xfrm>
        </p:grpSpPr>
        <p:sp>
          <p:nvSpPr>
            <p:cNvPr id="5709" name="Google Shape;5709;p70"/>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10" name="Google Shape;5710;p70"/>
            <p:cNvSpPr/>
            <p:nvPr/>
          </p:nvSpPr>
          <p:spPr>
            <a:xfrm>
              <a:off x="1138025" y="4763350"/>
              <a:ext cx="25" cy="25"/>
            </a:xfrm>
            <a:custGeom>
              <a:avLst/>
              <a:gdLst/>
              <a:ahLst/>
              <a:cxnLst/>
              <a:rect l="l" t="t" r="r" b="b"/>
              <a:pathLst>
                <a:path w="1" h="1" extrusionOk="0">
                  <a:moveTo>
                    <a:pt x="1" y="0"/>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11" name="Google Shape;5711;p70"/>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12" name="Google Shape;5712;p70"/>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13" name="Google Shape;5713;p70"/>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14" name="Google Shape;5714;p70"/>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15" name="Google Shape;5715;p70"/>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16" name="Google Shape;5716;p70"/>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717" name="Google Shape;5717;p70"/>
          <p:cNvGrpSpPr/>
          <p:nvPr/>
        </p:nvGrpSpPr>
        <p:grpSpPr>
          <a:xfrm>
            <a:off x="5466000" y="3554133"/>
            <a:ext cx="339253" cy="308765"/>
            <a:chOff x="1492675" y="4420975"/>
            <a:chExt cx="481825" cy="438525"/>
          </a:xfrm>
        </p:grpSpPr>
        <p:sp>
          <p:nvSpPr>
            <p:cNvPr id="5718" name="Google Shape;5718;p70"/>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19" name="Google Shape;5719;p70"/>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20" name="Google Shape;5720;p70"/>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21" name="Google Shape;5721;p70"/>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22" name="Google Shape;5722;p70"/>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723" name="Google Shape;5723;p70"/>
          <p:cNvGrpSpPr/>
          <p:nvPr/>
        </p:nvGrpSpPr>
        <p:grpSpPr>
          <a:xfrm>
            <a:off x="5870982" y="3539558"/>
            <a:ext cx="342580" cy="337915"/>
            <a:chOff x="2084100" y="4400250"/>
            <a:chExt cx="486550" cy="479925"/>
          </a:xfrm>
        </p:grpSpPr>
        <p:sp>
          <p:nvSpPr>
            <p:cNvPr id="5724" name="Google Shape;5724;p70"/>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25" name="Google Shape;5725;p70"/>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26" name="Google Shape;5726;p70"/>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27" name="Google Shape;5727;p70"/>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28" name="Google Shape;5728;p70"/>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29" name="Google Shape;5729;p70"/>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730" name="Google Shape;5730;p70"/>
          <p:cNvGrpSpPr/>
          <p:nvPr/>
        </p:nvGrpSpPr>
        <p:grpSpPr>
          <a:xfrm>
            <a:off x="6307462" y="3538907"/>
            <a:ext cx="298169" cy="339218"/>
            <a:chOff x="2707950" y="4399325"/>
            <a:chExt cx="423475" cy="481775"/>
          </a:xfrm>
        </p:grpSpPr>
        <p:sp>
          <p:nvSpPr>
            <p:cNvPr id="5731" name="Google Shape;5731;p70"/>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32" name="Google Shape;5732;p70"/>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33" name="Google Shape;5733;p70"/>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34" name="Google Shape;5734;p70"/>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35" name="Google Shape;5735;p70"/>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36" name="Google Shape;5736;p70"/>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37" name="Google Shape;5737;p70"/>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38" name="Google Shape;5738;p70"/>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39" name="Google Shape;5739;p70"/>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40" name="Google Shape;5740;p70"/>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41" name="Google Shape;5741;p70"/>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42" name="Google Shape;5742;p70"/>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743" name="Google Shape;5743;p70"/>
          <p:cNvGrpSpPr/>
          <p:nvPr/>
        </p:nvGrpSpPr>
        <p:grpSpPr>
          <a:xfrm>
            <a:off x="6736981" y="3538881"/>
            <a:ext cx="275057" cy="339271"/>
            <a:chOff x="3330525" y="4399275"/>
            <a:chExt cx="390650" cy="481850"/>
          </a:xfrm>
        </p:grpSpPr>
        <p:sp>
          <p:nvSpPr>
            <p:cNvPr id="5744" name="Google Shape;5744;p70"/>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45" name="Google Shape;5745;p70"/>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46" name="Google Shape;5746;p70"/>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47" name="Google Shape;5747;p70"/>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48" name="Google Shape;5748;p70"/>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49" name="Google Shape;5749;p70"/>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50" name="Google Shape;5750;p70"/>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751" name="Google Shape;5751;p70"/>
          <p:cNvGrpSpPr/>
          <p:nvPr/>
        </p:nvGrpSpPr>
        <p:grpSpPr>
          <a:xfrm>
            <a:off x="7161510" y="3538890"/>
            <a:ext cx="253265" cy="339253"/>
            <a:chOff x="3938800" y="4399275"/>
            <a:chExt cx="359700" cy="481825"/>
          </a:xfrm>
        </p:grpSpPr>
        <p:sp>
          <p:nvSpPr>
            <p:cNvPr id="5752" name="Google Shape;5752;p70"/>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53" name="Google Shape;5753;p70"/>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54" name="Google Shape;5754;p70"/>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55" name="Google Shape;5755;p70"/>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56" name="Google Shape;5756;p70"/>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757" name="Google Shape;5757;p70"/>
          <p:cNvGrpSpPr/>
          <p:nvPr/>
        </p:nvGrpSpPr>
        <p:grpSpPr>
          <a:xfrm>
            <a:off x="7632288" y="3538890"/>
            <a:ext cx="159039" cy="339253"/>
            <a:chOff x="4584850" y="4399275"/>
            <a:chExt cx="225875" cy="481825"/>
          </a:xfrm>
        </p:grpSpPr>
        <p:sp>
          <p:nvSpPr>
            <p:cNvPr id="5758" name="Google Shape;5758;p70"/>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59" name="Google Shape;5759;p70"/>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760" name="Google Shape;5760;p70"/>
          <p:cNvSpPr/>
          <p:nvPr/>
        </p:nvSpPr>
        <p:spPr>
          <a:xfrm>
            <a:off x="7950424" y="3538820"/>
            <a:ext cx="372275" cy="339112"/>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761" name="Google Shape;5761;p70"/>
          <p:cNvGrpSpPr/>
          <p:nvPr/>
        </p:nvGrpSpPr>
        <p:grpSpPr>
          <a:xfrm>
            <a:off x="817316" y="3951795"/>
            <a:ext cx="339253" cy="339253"/>
            <a:chOff x="5642550" y="4399275"/>
            <a:chExt cx="481825" cy="481825"/>
          </a:xfrm>
        </p:grpSpPr>
        <p:sp>
          <p:nvSpPr>
            <p:cNvPr id="5762" name="Google Shape;5762;p70"/>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63" name="Google Shape;5763;p70"/>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764" name="Google Shape;5764;p70"/>
          <p:cNvGrpSpPr/>
          <p:nvPr/>
        </p:nvGrpSpPr>
        <p:grpSpPr>
          <a:xfrm>
            <a:off x="2670186" y="3963703"/>
            <a:ext cx="363316" cy="315437"/>
            <a:chOff x="6218300" y="4416175"/>
            <a:chExt cx="516000" cy="448000"/>
          </a:xfrm>
        </p:grpSpPr>
        <p:sp>
          <p:nvSpPr>
            <p:cNvPr id="5765" name="Google Shape;5765;p70"/>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66" name="Google Shape;5766;p70"/>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67" name="Google Shape;5767;p70"/>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768" name="Google Shape;5768;p70"/>
          <p:cNvGrpSpPr/>
          <p:nvPr/>
        </p:nvGrpSpPr>
        <p:grpSpPr>
          <a:xfrm>
            <a:off x="5870391" y="3951792"/>
            <a:ext cx="339253" cy="339253"/>
            <a:chOff x="899850" y="4992125"/>
            <a:chExt cx="481825" cy="481825"/>
          </a:xfrm>
        </p:grpSpPr>
        <p:sp>
          <p:nvSpPr>
            <p:cNvPr id="5769" name="Google Shape;5769;p70"/>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70" name="Google Shape;5770;p70"/>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71" name="Google Shape;5771;p70"/>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772" name="Google Shape;5772;p70"/>
          <p:cNvGrpSpPr/>
          <p:nvPr/>
        </p:nvGrpSpPr>
        <p:grpSpPr>
          <a:xfrm>
            <a:off x="5410993" y="3951792"/>
            <a:ext cx="339253" cy="339253"/>
            <a:chOff x="1492675" y="4992125"/>
            <a:chExt cx="481825" cy="481825"/>
          </a:xfrm>
        </p:grpSpPr>
        <p:sp>
          <p:nvSpPr>
            <p:cNvPr id="5773" name="Google Shape;5773;p70"/>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74" name="Google Shape;5774;p70"/>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775" name="Google Shape;5775;p70"/>
          <p:cNvGrpSpPr/>
          <p:nvPr/>
        </p:nvGrpSpPr>
        <p:grpSpPr>
          <a:xfrm>
            <a:off x="4951595" y="3951792"/>
            <a:ext cx="339253" cy="339253"/>
            <a:chOff x="2085525" y="4992125"/>
            <a:chExt cx="481825" cy="481825"/>
          </a:xfrm>
        </p:grpSpPr>
        <p:sp>
          <p:nvSpPr>
            <p:cNvPr id="5776" name="Google Shape;5776;p70"/>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77" name="Google Shape;5777;p70"/>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778" name="Google Shape;5778;p70"/>
          <p:cNvGrpSpPr/>
          <p:nvPr/>
        </p:nvGrpSpPr>
        <p:grpSpPr>
          <a:xfrm>
            <a:off x="6789344" y="3951792"/>
            <a:ext cx="339253" cy="339253"/>
            <a:chOff x="2678350" y="4992125"/>
            <a:chExt cx="481825" cy="481825"/>
          </a:xfrm>
        </p:grpSpPr>
        <p:sp>
          <p:nvSpPr>
            <p:cNvPr id="5779" name="Google Shape;5779;p70"/>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80" name="Google Shape;5780;p70"/>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81" name="Google Shape;5781;p70"/>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782" name="Google Shape;5782;p70"/>
          <p:cNvGrpSpPr/>
          <p:nvPr/>
        </p:nvGrpSpPr>
        <p:grpSpPr>
          <a:xfrm>
            <a:off x="4492198" y="3951792"/>
            <a:ext cx="339253" cy="339253"/>
            <a:chOff x="3271200" y="4992125"/>
            <a:chExt cx="481825" cy="481825"/>
          </a:xfrm>
        </p:grpSpPr>
        <p:sp>
          <p:nvSpPr>
            <p:cNvPr id="5783" name="Google Shape;5783;p70"/>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84" name="Google Shape;5784;p70"/>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85" name="Google Shape;5785;p70"/>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786" name="Google Shape;5786;p70"/>
          <p:cNvGrpSpPr/>
          <p:nvPr/>
        </p:nvGrpSpPr>
        <p:grpSpPr>
          <a:xfrm>
            <a:off x="6329788" y="3952813"/>
            <a:ext cx="339411" cy="337211"/>
            <a:chOff x="5049575" y="4993600"/>
            <a:chExt cx="482050" cy="478925"/>
          </a:xfrm>
        </p:grpSpPr>
        <p:sp>
          <p:nvSpPr>
            <p:cNvPr id="5787" name="Google Shape;5787;p70"/>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88" name="Google Shape;5788;p70"/>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89" name="Google Shape;5789;p70"/>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90" name="Google Shape;5790;p70"/>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791" name="Google Shape;5791;p70"/>
          <p:cNvSpPr txBox="1"/>
          <p:nvPr/>
        </p:nvSpPr>
        <p:spPr>
          <a:xfrm>
            <a:off x="723400" y="1187975"/>
            <a:ext cx="76971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a:solidFill>
                  <a:schemeClr val="lt1"/>
                </a:solidFill>
              </a:rPr>
              <a:t>You can </a:t>
            </a:r>
            <a:r>
              <a:rPr lang="en" sz="1100" b="1">
                <a:solidFill>
                  <a:schemeClr val="dk2"/>
                </a:solidFill>
              </a:rPr>
              <a:t>resize </a:t>
            </a:r>
            <a:r>
              <a:rPr lang="en" sz="1100">
                <a:solidFill>
                  <a:schemeClr val="lt1"/>
                </a:solidFill>
              </a:rPr>
              <a:t>these icons without losing quality.</a:t>
            </a:r>
            <a:endParaRPr sz="1100">
              <a:solidFill>
                <a:schemeClr val="lt1"/>
              </a:solidFill>
            </a:endParaRPr>
          </a:p>
          <a:p>
            <a:pPr marL="0" lvl="0" indent="0" algn="ctr" rtl="0">
              <a:lnSpc>
                <a:spcPct val="100000"/>
              </a:lnSpc>
              <a:spcBef>
                <a:spcPts val="0"/>
              </a:spcBef>
              <a:spcAft>
                <a:spcPts val="0"/>
              </a:spcAft>
              <a:buNone/>
            </a:pPr>
            <a:r>
              <a:rPr lang="en" sz="1100">
                <a:solidFill>
                  <a:schemeClr val="lt1"/>
                </a:solidFill>
              </a:rPr>
              <a:t>You can </a:t>
            </a:r>
            <a:r>
              <a:rPr lang="en" sz="1100" b="1">
                <a:solidFill>
                  <a:schemeClr val="dk2"/>
                </a:solidFill>
              </a:rPr>
              <a:t>change the stroke and fill color</a:t>
            </a:r>
            <a:r>
              <a:rPr lang="en" sz="1100">
                <a:solidFill>
                  <a:schemeClr val="lt1"/>
                </a:solidFill>
              </a:rPr>
              <a:t>; just select the icon and click on the </a:t>
            </a:r>
            <a:r>
              <a:rPr lang="en" sz="1100" b="1">
                <a:solidFill>
                  <a:schemeClr val="dk2"/>
                </a:solidFill>
              </a:rPr>
              <a:t>paint bucket/pen</a:t>
            </a:r>
            <a:r>
              <a:rPr lang="en" sz="1100">
                <a:solidFill>
                  <a:schemeClr val="lt1"/>
                </a:solidFill>
              </a:rPr>
              <a:t>.</a:t>
            </a:r>
            <a:endParaRPr sz="1100">
              <a:solidFill>
                <a:schemeClr val="lt1"/>
              </a:solidFill>
            </a:endParaRPr>
          </a:p>
          <a:p>
            <a:pPr marL="0" lvl="0" indent="0" algn="ctr" rtl="0">
              <a:lnSpc>
                <a:spcPct val="100000"/>
              </a:lnSpc>
              <a:spcBef>
                <a:spcPts val="0"/>
              </a:spcBef>
              <a:spcAft>
                <a:spcPts val="0"/>
              </a:spcAft>
              <a:buNone/>
            </a:pPr>
            <a:r>
              <a:rPr lang="en" sz="1100">
                <a:solidFill>
                  <a:schemeClr val="lt1"/>
                </a:solidFill>
              </a:rPr>
              <a:t>In Google Slides, you can also use </a:t>
            </a:r>
            <a:r>
              <a:rPr lang="en" sz="1100" b="1">
                <a:solidFill>
                  <a:schemeClr val="dk2"/>
                </a:solidFill>
                <a:uFill>
                  <a:noFill/>
                </a:uFil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Flaticon’s extension</a:t>
            </a:r>
            <a:r>
              <a:rPr lang="en" sz="1100">
                <a:solidFill>
                  <a:schemeClr val="lt1"/>
                </a:solidFill>
              </a:rPr>
              <a:t>, allowing you to customize and add even more icons.</a:t>
            </a:r>
            <a:endParaRPr sz="1100">
              <a:solidFill>
                <a:schemeClr val="lt1"/>
              </a:solidFill>
            </a:endParaRPr>
          </a:p>
        </p:txBody>
      </p:sp>
      <p:sp>
        <p:nvSpPr>
          <p:cNvPr id="5792" name="Google Shape;5792;p70"/>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...and our sets of editable icons</a:t>
            </a:r>
            <a:endParaRPr/>
          </a:p>
        </p:txBody>
      </p:sp>
      <p:grpSp>
        <p:nvGrpSpPr>
          <p:cNvPr id="5793" name="Google Shape;5793;p70"/>
          <p:cNvGrpSpPr/>
          <p:nvPr/>
        </p:nvGrpSpPr>
        <p:grpSpPr>
          <a:xfrm>
            <a:off x="7248742" y="3975375"/>
            <a:ext cx="195300" cy="343772"/>
            <a:chOff x="3999225" y="4364775"/>
            <a:chExt cx="195300" cy="343772"/>
          </a:xfrm>
        </p:grpSpPr>
        <p:grpSp>
          <p:nvGrpSpPr>
            <p:cNvPr id="5794" name="Google Shape;5794;p70"/>
            <p:cNvGrpSpPr/>
            <p:nvPr/>
          </p:nvGrpSpPr>
          <p:grpSpPr>
            <a:xfrm>
              <a:off x="4048568" y="4562577"/>
              <a:ext cx="97317" cy="145970"/>
              <a:chOff x="1529575" y="2222650"/>
              <a:chExt cx="203125" cy="304675"/>
            </a:xfrm>
          </p:grpSpPr>
          <p:sp>
            <p:nvSpPr>
              <p:cNvPr id="5795" name="Google Shape;5795;p70"/>
              <p:cNvSpPr/>
              <p:nvPr/>
            </p:nvSpPr>
            <p:spPr>
              <a:xfrm>
                <a:off x="1631125" y="2222650"/>
                <a:ext cx="25" cy="304675"/>
              </a:xfrm>
              <a:custGeom>
                <a:avLst/>
                <a:gdLst/>
                <a:ahLst/>
                <a:cxnLst/>
                <a:rect l="l" t="t" r="r" b="b"/>
                <a:pathLst>
                  <a:path w="1" h="12187" fill="none" extrusionOk="0">
                    <a:moveTo>
                      <a:pt x="1" y="1"/>
                    </a:moveTo>
                    <a:lnTo>
                      <a:pt x="1" y="12187"/>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70"/>
              <p:cNvSpPr/>
              <p:nvPr/>
            </p:nvSpPr>
            <p:spPr>
              <a:xfrm>
                <a:off x="1529575" y="2425750"/>
                <a:ext cx="203125" cy="25"/>
              </a:xfrm>
              <a:custGeom>
                <a:avLst/>
                <a:gdLst/>
                <a:ahLst/>
                <a:cxnLst/>
                <a:rect l="l" t="t" r="r" b="b"/>
                <a:pathLst>
                  <a:path w="8125" h="1" fill="none" extrusionOk="0">
                    <a:moveTo>
                      <a:pt x="1" y="1"/>
                    </a:moveTo>
                    <a:lnTo>
                      <a:pt x="8125" y="1"/>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7" name="Google Shape;5797;p70"/>
            <p:cNvGrpSpPr/>
            <p:nvPr/>
          </p:nvGrpSpPr>
          <p:grpSpPr>
            <a:xfrm>
              <a:off x="3999225" y="4364775"/>
              <a:ext cx="195300" cy="195300"/>
              <a:chOff x="3999225" y="4364775"/>
              <a:chExt cx="195300" cy="195300"/>
            </a:xfrm>
          </p:grpSpPr>
          <p:sp>
            <p:nvSpPr>
              <p:cNvPr id="5798" name="Google Shape;5798;p70"/>
              <p:cNvSpPr/>
              <p:nvPr/>
            </p:nvSpPr>
            <p:spPr>
              <a:xfrm>
                <a:off x="3999225" y="436477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70"/>
              <p:cNvSpPr/>
              <p:nvPr/>
            </p:nvSpPr>
            <p:spPr>
              <a:xfrm>
                <a:off x="4029725" y="439525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00" name="Google Shape;5800;p70"/>
          <p:cNvGrpSpPr/>
          <p:nvPr/>
        </p:nvGrpSpPr>
        <p:grpSpPr>
          <a:xfrm>
            <a:off x="7564186" y="3991627"/>
            <a:ext cx="277088" cy="259611"/>
            <a:chOff x="4335888" y="4398114"/>
            <a:chExt cx="277088" cy="259611"/>
          </a:xfrm>
        </p:grpSpPr>
        <p:grpSp>
          <p:nvGrpSpPr>
            <p:cNvPr id="5801" name="Google Shape;5801;p70"/>
            <p:cNvGrpSpPr/>
            <p:nvPr/>
          </p:nvGrpSpPr>
          <p:grpSpPr>
            <a:xfrm>
              <a:off x="4335888" y="4462425"/>
              <a:ext cx="195300" cy="195300"/>
              <a:chOff x="4335888" y="4462425"/>
              <a:chExt cx="195300" cy="195300"/>
            </a:xfrm>
          </p:grpSpPr>
          <p:sp>
            <p:nvSpPr>
              <p:cNvPr id="5802" name="Google Shape;5802;p70"/>
              <p:cNvSpPr/>
              <p:nvPr/>
            </p:nvSpPr>
            <p:spPr>
              <a:xfrm>
                <a:off x="4335888" y="446242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70"/>
              <p:cNvSpPr/>
              <p:nvPr/>
            </p:nvSpPr>
            <p:spPr>
              <a:xfrm>
                <a:off x="4366388" y="449290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4" name="Google Shape;5804;p70"/>
            <p:cNvGrpSpPr/>
            <p:nvPr/>
          </p:nvGrpSpPr>
          <p:grpSpPr>
            <a:xfrm>
              <a:off x="4509813" y="4398114"/>
              <a:ext cx="103162" cy="103198"/>
              <a:chOff x="2277975" y="2021700"/>
              <a:chExt cx="215325" cy="215400"/>
            </a:xfrm>
          </p:grpSpPr>
          <p:sp>
            <p:nvSpPr>
              <p:cNvPr id="5805" name="Google Shape;5805;p70"/>
              <p:cNvSpPr/>
              <p:nvPr/>
            </p:nvSpPr>
            <p:spPr>
              <a:xfrm>
                <a:off x="2277975" y="2026475"/>
                <a:ext cx="210650" cy="210625"/>
              </a:xfrm>
              <a:custGeom>
                <a:avLst/>
                <a:gdLst/>
                <a:ahLst/>
                <a:cxnLst/>
                <a:rect l="l" t="t" r="r" b="b"/>
                <a:pathLst>
                  <a:path w="8426" h="8425" fill="none" extrusionOk="0">
                    <a:moveTo>
                      <a:pt x="8425" y="0"/>
                    </a:moveTo>
                    <a:lnTo>
                      <a:pt x="1" y="8425"/>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70"/>
              <p:cNvSpPr/>
              <p:nvPr/>
            </p:nvSpPr>
            <p:spPr>
              <a:xfrm>
                <a:off x="2349675" y="2021700"/>
                <a:ext cx="143625" cy="143500"/>
              </a:xfrm>
              <a:custGeom>
                <a:avLst/>
                <a:gdLst/>
                <a:ahLst/>
                <a:cxnLst/>
                <a:rect l="l" t="t" r="r" b="b"/>
                <a:pathLst>
                  <a:path w="5745" h="5740" fill="none" extrusionOk="0">
                    <a:moveTo>
                      <a:pt x="1" y="0"/>
                    </a:moveTo>
                    <a:lnTo>
                      <a:pt x="5744" y="0"/>
                    </a:lnTo>
                    <a:lnTo>
                      <a:pt x="5744" y="5740"/>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07" name="Google Shape;5807;p70"/>
          <p:cNvGrpSpPr/>
          <p:nvPr/>
        </p:nvGrpSpPr>
        <p:grpSpPr>
          <a:xfrm>
            <a:off x="7961419" y="4049613"/>
            <a:ext cx="392275" cy="195300"/>
            <a:chOff x="4752588" y="4440200"/>
            <a:chExt cx="392275" cy="195300"/>
          </a:xfrm>
        </p:grpSpPr>
        <p:grpSp>
          <p:nvGrpSpPr>
            <p:cNvPr id="5808" name="Google Shape;5808;p70"/>
            <p:cNvGrpSpPr/>
            <p:nvPr/>
          </p:nvGrpSpPr>
          <p:grpSpPr>
            <a:xfrm>
              <a:off x="4950384" y="4469728"/>
              <a:ext cx="194479" cy="136244"/>
              <a:chOff x="3163375" y="2175125"/>
              <a:chExt cx="405925" cy="284375"/>
            </a:xfrm>
          </p:grpSpPr>
          <p:sp>
            <p:nvSpPr>
              <p:cNvPr id="5809" name="Google Shape;5809;p70"/>
              <p:cNvSpPr/>
              <p:nvPr/>
            </p:nvSpPr>
            <p:spPr>
              <a:xfrm>
                <a:off x="3163375" y="2317300"/>
                <a:ext cx="389050" cy="25"/>
              </a:xfrm>
              <a:custGeom>
                <a:avLst/>
                <a:gdLst/>
                <a:ahLst/>
                <a:cxnLst/>
                <a:rect l="l" t="t" r="r" b="b"/>
                <a:pathLst>
                  <a:path w="15562" h="1" fill="none" extrusionOk="0">
                    <a:moveTo>
                      <a:pt x="15562" y="1"/>
                    </a:moveTo>
                    <a:lnTo>
                      <a:pt x="1" y="1"/>
                    </a:lnTo>
                  </a:path>
                </a:pathLst>
              </a:custGeom>
              <a:solidFill>
                <a:srgbClr val="869FB2"/>
              </a:solidFill>
              <a:ln w="19050" cap="sq" cmpd="sng">
                <a:solidFill>
                  <a:srgbClr val="869FB2"/>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70"/>
              <p:cNvSpPr/>
              <p:nvPr/>
            </p:nvSpPr>
            <p:spPr>
              <a:xfrm>
                <a:off x="3299975" y="2175125"/>
                <a:ext cx="25" cy="284375"/>
              </a:xfrm>
              <a:custGeom>
                <a:avLst/>
                <a:gdLst/>
                <a:ahLst/>
                <a:cxnLst/>
                <a:rect l="l" t="t" r="r" b="b"/>
                <a:pathLst>
                  <a:path w="1" h="11375" fill="none" extrusionOk="0">
                    <a:moveTo>
                      <a:pt x="0" y="1"/>
                    </a:moveTo>
                    <a:lnTo>
                      <a:pt x="0" y="11374"/>
                    </a:lnTo>
                  </a:path>
                </a:pathLst>
              </a:custGeom>
              <a:solidFill>
                <a:srgbClr val="869FB2"/>
              </a:solidFill>
              <a:ln w="19050" cap="rnd" cmpd="sng">
                <a:solidFill>
                  <a:srgbClr val="869FB2"/>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70"/>
              <p:cNvSpPr/>
              <p:nvPr/>
            </p:nvSpPr>
            <p:spPr>
              <a:xfrm>
                <a:off x="3438275" y="2186300"/>
                <a:ext cx="131025" cy="261925"/>
              </a:xfrm>
              <a:custGeom>
                <a:avLst/>
                <a:gdLst/>
                <a:ahLst/>
                <a:cxnLst/>
                <a:rect l="l" t="t" r="r" b="b"/>
                <a:pathLst>
                  <a:path w="5241" h="10477" fill="none" extrusionOk="0">
                    <a:moveTo>
                      <a:pt x="0" y="10476"/>
                    </a:moveTo>
                    <a:lnTo>
                      <a:pt x="5240" y="5241"/>
                    </a:lnTo>
                    <a:lnTo>
                      <a:pt x="0" y="1"/>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2" name="Google Shape;5812;p70"/>
            <p:cNvGrpSpPr/>
            <p:nvPr/>
          </p:nvGrpSpPr>
          <p:grpSpPr>
            <a:xfrm>
              <a:off x="4752588" y="4440200"/>
              <a:ext cx="195300" cy="195300"/>
              <a:chOff x="4335888" y="4462425"/>
              <a:chExt cx="195300" cy="195300"/>
            </a:xfrm>
          </p:grpSpPr>
          <p:sp>
            <p:nvSpPr>
              <p:cNvPr id="5813" name="Google Shape;5813;p70"/>
              <p:cNvSpPr/>
              <p:nvPr/>
            </p:nvSpPr>
            <p:spPr>
              <a:xfrm>
                <a:off x="4335888" y="446242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70"/>
              <p:cNvSpPr/>
              <p:nvPr/>
            </p:nvSpPr>
            <p:spPr>
              <a:xfrm>
                <a:off x="4366388" y="449290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818"/>
        <p:cNvGrpSpPr/>
        <p:nvPr/>
      </p:nvGrpSpPr>
      <p:grpSpPr>
        <a:xfrm>
          <a:off x="0" y="0"/>
          <a:ext cx="0" cy="0"/>
          <a:chOff x="0" y="0"/>
          <a:chExt cx="0" cy="0"/>
        </a:xfrm>
      </p:grpSpPr>
      <p:grpSp>
        <p:nvGrpSpPr>
          <p:cNvPr id="5819" name="Google Shape;5819;p71"/>
          <p:cNvGrpSpPr/>
          <p:nvPr/>
        </p:nvGrpSpPr>
        <p:grpSpPr>
          <a:xfrm>
            <a:off x="856199" y="1311179"/>
            <a:ext cx="322099" cy="370529"/>
            <a:chOff x="-42971725" y="3217825"/>
            <a:chExt cx="275675" cy="317125"/>
          </a:xfrm>
        </p:grpSpPr>
        <p:sp>
          <p:nvSpPr>
            <p:cNvPr id="5820" name="Google Shape;5820;p71"/>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71"/>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71"/>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3" name="Google Shape;5823;p71"/>
          <p:cNvGrpSpPr/>
          <p:nvPr/>
        </p:nvGrpSpPr>
        <p:grpSpPr>
          <a:xfrm>
            <a:off x="828113" y="1779835"/>
            <a:ext cx="378270" cy="337551"/>
            <a:chOff x="-42996150" y="3612600"/>
            <a:chExt cx="323750" cy="288900"/>
          </a:xfrm>
        </p:grpSpPr>
        <p:sp>
          <p:nvSpPr>
            <p:cNvPr id="5824" name="Google Shape;5824;p71"/>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71"/>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71"/>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7" name="Google Shape;5827;p71"/>
          <p:cNvGrpSpPr/>
          <p:nvPr/>
        </p:nvGrpSpPr>
        <p:grpSpPr>
          <a:xfrm>
            <a:off x="830874" y="2189205"/>
            <a:ext cx="372749" cy="370909"/>
            <a:chOff x="-42994575" y="3950300"/>
            <a:chExt cx="319025" cy="317450"/>
          </a:xfrm>
        </p:grpSpPr>
        <p:sp>
          <p:nvSpPr>
            <p:cNvPr id="5828" name="Google Shape;5828;p71"/>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71"/>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71"/>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1" name="Google Shape;5831;p71"/>
          <p:cNvGrpSpPr/>
          <p:nvPr/>
        </p:nvGrpSpPr>
        <p:grpSpPr>
          <a:xfrm>
            <a:off x="2984269" y="1336037"/>
            <a:ext cx="371785" cy="370879"/>
            <a:chOff x="-41111350" y="3239100"/>
            <a:chExt cx="318200" cy="317425"/>
          </a:xfrm>
        </p:grpSpPr>
        <p:sp>
          <p:nvSpPr>
            <p:cNvPr id="5832" name="Google Shape;5832;p71"/>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71"/>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71"/>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71"/>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6" name="Google Shape;5836;p71"/>
          <p:cNvGrpSpPr/>
          <p:nvPr/>
        </p:nvGrpSpPr>
        <p:grpSpPr>
          <a:xfrm>
            <a:off x="2980588" y="1771568"/>
            <a:ext cx="379146" cy="370967"/>
            <a:chOff x="-41117650" y="3605525"/>
            <a:chExt cx="324500" cy="317500"/>
          </a:xfrm>
        </p:grpSpPr>
        <p:sp>
          <p:nvSpPr>
            <p:cNvPr id="5837" name="Google Shape;5837;p71"/>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71"/>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71"/>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40" name="Google Shape;5840;p71"/>
          <p:cNvSpPr/>
          <p:nvPr/>
        </p:nvSpPr>
        <p:spPr>
          <a:xfrm>
            <a:off x="2986719" y="2221154"/>
            <a:ext cx="372720" cy="361678"/>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41" name="Google Shape;5841;p71"/>
          <p:cNvGrpSpPr/>
          <p:nvPr/>
        </p:nvGrpSpPr>
        <p:grpSpPr>
          <a:xfrm>
            <a:off x="1806843" y="2663092"/>
            <a:ext cx="216271" cy="371814"/>
            <a:chOff x="-39205300" y="3220175"/>
            <a:chExt cx="185100" cy="318225"/>
          </a:xfrm>
        </p:grpSpPr>
        <p:sp>
          <p:nvSpPr>
            <p:cNvPr id="5842" name="Google Shape;5842;p71"/>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71"/>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4" name="Google Shape;5844;p71"/>
          <p:cNvGrpSpPr/>
          <p:nvPr/>
        </p:nvGrpSpPr>
        <p:grpSpPr>
          <a:xfrm>
            <a:off x="1772370" y="3123163"/>
            <a:ext cx="300016" cy="369273"/>
            <a:chOff x="-39248625" y="3588600"/>
            <a:chExt cx="256775" cy="316050"/>
          </a:xfrm>
        </p:grpSpPr>
        <p:sp>
          <p:nvSpPr>
            <p:cNvPr id="5845" name="Google Shape;5845;p71"/>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71"/>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47" name="Google Shape;5847;p71"/>
          <p:cNvSpPr/>
          <p:nvPr/>
        </p:nvSpPr>
        <p:spPr>
          <a:xfrm>
            <a:off x="1743391" y="3578789"/>
            <a:ext cx="363548" cy="370909"/>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71"/>
          <p:cNvSpPr/>
          <p:nvPr/>
        </p:nvSpPr>
        <p:spPr>
          <a:xfrm>
            <a:off x="3932939" y="2650227"/>
            <a:ext cx="369974" cy="368601"/>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49" name="Google Shape;5849;p71"/>
          <p:cNvGrpSpPr/>
          <p:nvPr/>
        </p:nvGrpSpPr>
        <p:grpSpPr>
          <a:xfrm>
            <a:off x="1223084" y="1311179"/>
            <a:ext cx="429504" cy="370879"/>
            <a:chOff x="-42651700" y="3217825"/>
            <a:chExt cx="367600" cy="317425"/>
          </a:xfrm>
        </p:grpSpPr>
        <p:sp>
          <p:nvSpPr>
            <p:cNvPr id="5850" name="Google Shape;5850;p71"/>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71"/>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71"/>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71"/>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4" name="Google Shape;5854;p71"/>
          <p:cNvGrpSpPr/>
          <p:nvPr/>
        </p:nvGrpSpPr>
        <p:grpSpPr>
          <a:xfrm>
            <a:off x="1258516" y="1750829"/>
            <a:ext cx="358640" cy="363226"/>
            <a:chOff x="-42617300" y="3587775"/>
            <a:chExt cx="306950" cy="310875"/>
          </a:xfrm>
        </p:grpSpPr>
        <p:sp>
          <p:nvSpPr>
            <p:cNvPr id="5855" name="Google Shape;5855;p71"/>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71"/>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57" name="Google Shape;5857;p71"/>
          <p:cNvSpPr/>
          <p:nvPr/>
        </p:nvSpPr>
        <p:spPr>
          <a:xfrm>
            <a:off x="1254968" y="2189872"/>
            <a:ext cx="371785" cy="369974"/>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58" name="Google Shape;5858;p71"/>
          <p:cNvGrpSpPr/>
          <p:nvPr/>
        </p:nvGrpSpPr>
        <p:grpSpPr>
          <a:xfrm>
            <a:off x="3430343" y="1335569"/>
            <a:ext cx="376926" cy="370324"/>
            <a:chOff x="-40748275" y="3238700"/>
            <a:chExt cx="322600" cy="316950"/>
          </a:xfrm>
        </p:grpSpPr>
        <p:sp>
          <p:nvSpPr>
            <p:cNvPr id="5859" name="Google Shape;5859;p71"/>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71"/>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71"/>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71"/>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71"/>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71"/>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5" name="Google Shape;5865;p71"/>
          <p:cNvGrpSpPr/>
          <p:nvPr/>
        </p:nvGrpSpPr>
        <p:grpSpPr>
          <a:xfrm>
            <a:off x="3432899" y="1803553"/>
            <a:ext cx="371814" cy="338690"/>
            <a:chOff x="-40745125" y="3632900"/>
            <a:chExt cx="318225" cy="289875"/>
          </a:xfrm>
        </p:grpSpPr>
        <p:sp>
          <p:nvSpPr>
            <p:cNvPr id="5866" name="Google Shape;5866;p71"/>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71"/>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71"/>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71"/>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71"/>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71"/>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71"/>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3" name="Google Shape;5873;p71"/>
          <p:cNvGrpSpPr/>
          <p:nvPr/>
        </p:nvGrpSpPr>
        <p:grpSpPr>
          <a:xfrm>
            <a:off x="3437047" y="2214764"/>
            <a:ext cx="363518" cy="370178"/>
            <a:chOff x="-40742750" y="3972175"/>
            <a:chExt cx="311125" cy="316825"/>
          </a:xfrm>
        </p:grpSpPr>
        <p:sp>
          <p:nvSpPr>
            <p:cNvPr id="5874" name="Google Shape;5874;p71"/>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71"/>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6" name="Google Shape;5876;p71"/>
          <p:cNvGrpSpPr/>
          <p:nvPr/>
        </p:nvGrpSpPr>
        <p:grpSpPr>
          <a:xfrm>
            <a:off x="2219708" y="2664932"/>
            <a:ext cx="266892" cy="369974"/>
            <a:chOff x="-38860325" y="3221750"/>
            <a:chExt cx="228425" cy="316650"/>
          </a:xfrm>
        </p:grpSpPr>
        <p:sp>
          <p:nvSpPr>
            <p:cNvPr id="5877" name="Google Shape;5877;p71"/>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71"/>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71"/>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71"/>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1" name="Google Shape;5881;p71"/>
          <p:cNvGrpSpPr/>
          <p:nvPr/>
        </p:nvGrpSpPr>
        <p:grpSpPr>
          <a:xfrm>
            <a:off x="2170515" y="3126989"/>
            <a:ext cx="380081" cy="367111"/>
            <a:chOff x="-38905225" y="3591875"/>
            <a:chExt cx="325300" cy="314200"/>
          </a:xfrm>
        </p:grpSpPr>
        <p:sp>
          <p:nvSpPr>
            <p:cNvPr id="5882" name="Google Shape;5882;p71"/>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71"/>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71"/>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85" name="Google Shape;5885;p71"/>
          <p:cNvSpPr/>
          <p:nvPr/>
        </p:nvSpPr>
        <p:spPr>
          <a:xfrm>
            <a:off x="2178329" y="3636767"/>
            <a:ext cx="369974" cy="312927"/>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86" name="Google Shape;5886;p71"/>
          <p:cNvGrpSpPr/>
          <p:nvPr/>
        </p:nvGrpSpPr>
        <p:grpSpPr>
          <a:xfrm>
            <a:off x="3977265" y="3112069"/>
            <a:ext cx="290815" cy="369740"/>
            <a:chOff x="-37370925" y="3579105"/>
            <a:chExt cx="248900" cy="316450"/>
          </a:xfrm>
        </p:grpSpPr>
        <p:sp>
          <p:nvSpPr>
            <p:cNvPr id="5887" name="Google Shape;5887;p71"/>
            <p:cNvSpPr/>
            <p:nvPr/>
          </p:nvSpPr>
          <p:spPr>
            <a:xfrm>
              <a:off x="-37268550" y="367105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71"/>
            <p:cNvSpPr/>
            <p:nvPr/>
          </p:nvSpPr>
          <p:spPr>
            <a:xfrm>
              <a:off x="-37370925" y="357910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89" name="Google Shape;5889;p71"/>
          <p:cNvSpPr/>
          <p:nvPr/>
        </p:nvSpPr>
        <p:spPr>
          <a:xfrm>
            <a:off x="1677319" y="1311867"/>
            <a:ext cx="364453" cy="36941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71"/>
          <p:cNvSpPr/>
          <p:nvPr/>
        </p:nvSpPr>
        <p:spPr>
          <a:xfrm>
            <a:off x="1702161" y="1747169"/>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91" name="Google Shape;5891;p71"/>
          <p:cNvGrpSpPr/>
          <p:nvPr/>
        </p:nvGrpSpPr>
        <p:grpSpPr>
          <a:xfrm>
            <a:off x="1670640" y="2190140"/>
            <a:ext cx="371814" cy="369974"/>
            <a:chOff x="-42259725" y="3951100"/>
            <a:chExt cx="318225" cy="316650"/>
          </a:xfrm>
        </p:grpSpPr>
        <p:sp>
          <p:nvSpPr>
            <p:cNvPr id="5892" name="Google Shape;5892;p71"/>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71"/>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4" name="Google Shape;5894;p71"/>
          <p:cNvGrpSpPr/>
          <p:nvPr/>
        </p:nvGrpSpPr>
        <p:grpSpPr>
          <a:xfrm>
            <a:off x="3869002" y="1369161"/>
            <a:ext cx="370879" cy="337755"/>
            <a:chOff x="-40378075" y="3267450"/>
            <a:chExt cx="317425" cy="289075"/>
          </a:xfrm>
        </p:grpSpPr>
        <p:sp>
          <p:nvSpPr>
            <p:cNvPr id="5895" name="Google Shape;5895;p71"/>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71"/>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71"/>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71"/>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9" name="Google Shape;5899;p71"/>
          <p:cNvGrpSpPr/>
          <p:nvPr/>
        </p:nvGrpSpPr>
        <p:grpSpPr>
          <a:xfrm>
            <a:off x="3872668" y="1770429"/>
            <a:ext cx="363548" cy="369974"/>
            <a:chOff x="-40372575" y="3604550"/>
            <a:chExt cx="311150" cy="316650"/>
          </a:xfrm>
        </p:grpSpPr>
        <p:sp>
          <p:nvSpPr>
            <p:cNvPr id="5900" name="Google Shape;5900;p71"/>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71"/>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71"/>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03" name="Google Shape;5903;p71"/>
          <p:cNvSpPr/>
          <p:nvPr/>
        </p:nvSpPr>
        <p:spPr>
          <a:xfrm>
            <a:off x="3876000" y="2213706"/>
            <a:ext cx="362613" cy="371902"/>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04" name="Google Shape;5904;p71"/>
          <p:cNvGrpSpPr/>
          <p:nvPr/>
        </p:nvGrpSpPr>
        <p:grpSpPr>
          <a:xfrm>
            <a:off x="2596617" y="2663092"/>
            <a:ext cx="399038" cy="372165"/>
            <a:chOff x="-38542250" y="3220175"/>
            <a:chExt cx="341525" cy="318525"/>
          </a:xfrm>
        </p:grpSpPr>
        <p:sp>
          <p:nvSpPr>
            <p:cNvPr id="5905" name="Google Shape;5905;p71"/>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71"/>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71"/>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8" name="Google Shape;5908;p71"/>
          <p:cNvGrpSpPr/>
          <p:nvPr/>
        </p:nvGrpSpPr>
        <p:grpSpPr>
          <a:xfrm>
            <a:off x="2618549" y="3122462"/>
            <a:ext cx="369974" cy="369068"/>
            <a:chOff x="-38537400" y="3588000"/>
            <a:chExt cx="316650" cy="315875"/>
          </a:xfrm>
        </p:grpSpPr>
        <p:sp>
          <p:nvSpPr>
            <p:cNvPr id="5909" name="Google Shape;5909;p71"/>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71"/>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71"/>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71"/>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3" name="Google Shape;5913;p71"/>
          <p:cNvGrpSpPr/>
          <p:nvPr/>
        </p:nvGrpSpPr>
        <p:grpSpPr>
          <a:xfrm>
            <a:off x="2617629" y="3579991"/>
            <a:ext cx="371814" cy="369974"/>
            <a:chOff x="-38538975" y="3954250"/>
            <a:chExt cx="318225" cy="316650"/>
          </a:xfrm>
        </p:grpSpPr>
        <p:sp>
          <p:nvSpPr>
            <p:cNvPr id="5914" name="Google Shape;5914;p71"/>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71"/>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6" name="Google Shape;5916;p71"/>
          <p:cNvGrpSpPr/>
          <p:nvPr/>
        </p:nvGrpSpPr>
        <p:grpSpPr>
          <a:xfrm>
            <a:off x="3934941" y="3574918"/>
            <a:ext cx="375465" cy="371814"/>
            <a:chOff x="-37385100" y="3949908"/>
            <a:chExt cx="321350" cy="318225"/>
          </a:xfrm>
        </p:grpSpPr>
        <p:sp>
          <p:nvSpPr>
            <p:cNvPr id="5917" name="Google Shape;5917;p71"/>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71"/>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9" name="Google Shape;5919;p71"/>
          <p:cNvGrpSpPr/>
          <p:nvPr/>
        </p:nvGrpSpPr>
        <p:grpSpPr>
          <a:xfrm>
            <a:off x="2110600" y="1310478"/>
            <a:ext cx="370909" cy="370675"/>
            <a:chOff x="-41895050" y="3217225"/>
            <a:chExt cx="317450" cy="317250"/>
          </a:xfrm>
        </p:grpSpPr>
        <p:sp>
          <p:nvSpPr>
            <p:cNvPr id="5920" name="Google Shape;5920;p71"/>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71"/>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71"/>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71"/>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71"/>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5" name="Google Shape;5925;p71"/>
          <p:cNvGrpSpPr/>
          <p:nvPr/>
        </p:nvGrpSpPr>
        <p:grpSpPr>
          <a:xfrm>
            <a:off x="2110148" y="1747412"/>
            <a:ext cx="371814" cy="369974"/>
            <a:chOff x="-41893475" y="3584850"/>
            <a:chExt cx="318225" cy="316650"/>
          </a:xfrm>
        </p:grpSpPr>
        <p:sp>
          <p:nvSpPr>
            <p:cNvPr id="5926" name="Google Shape;5926;p71"/>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71"/>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71"/>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71"/>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30" name="Google Shape;5930;p71"/>
          <p:cNvSpPr/>
          <p:nvPr/>
        </p:nvSpPr>
        <p:spPr>
          <a:xfrm>
            <a:off x="2113120" y="2191712"/>
            <a:ext cx="371814" cy="36930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71"/>
          <p:cNvSpPr/>
          <p:nvPr/>
        </p:nvSpPr>
        <p:spPr>
          <a:xfrm>
            <a:off x="824879" y="2684050"/>
            <a:ext cx="438997" cy="36903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32" name="Google Shape;5932;p71"/>
          <p:cNvGrpSpPr/>
          <p:nvPr/>
        </p:nvGrpSpPr>
        <p:grpSpPr>
          <a:xfrm>
            <a:off x="880176" y="3142704"/>
            <a:ext cx="337522" cy="370909"/>
            <a:chOff x="-39998250" y="3605325"/>
            <a:chExt cx="288875" cy="317450"/>
          </a:xfrm>
        </p:grpSpPr>
        <p:sp>
          <p:nvSpPr>
            <p:cNvPr id="5933" name="Google Shape;5933;p71"/>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71"/>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5" name="Google Shape;5935;p71"/>
          <p:cNvGrpSpPr/>
          <p:nvPr/>
        </p:nvGrpSpPr>
        <p:grpSpPr>
          <a:xfrm>
            <a:off x="863950" y="3601168"/>
            <a:ext cx="369974" cy="369945"/>
            <a:chOff x="-40011050" y="3972375"/>
            <a:chExt cx="316650" cy="316625"/>
          </a:xfrm>
        </p:grpSpPr>
        <p:sp>
          <p:nvSpPr>
            <p:cNvPr id="5936" name="Google Shape;5936;p71"/>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71"/>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8" name="Google Shape;5938;p71"/>
          <p:cNvGrpSpPr/>
          <p:nvPr/>
        </p:nvGrpSpPr>
        <p:grpSpPr>
          <a:xfrm>
            <a:off x="3095881" y="2665867"/>
            <a:ext cx="266921" cy="369039"/>
            <a:chOff x="-38129425" y="3222550"/>
            <a:chExt cx="228450" cy="315850"/>
          </a:xfrm>
        </p:grpSpPr>
        <p:sp>
          <p:nvSpPr>
            <p:cNvPr id="5939" name="Google Shape;5939;p71"/>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71"/>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1" name="Google Shape;5941;p71"/>
          <p:cNvGrpSpPr/>
          <p:nvPr/>
        </p:nvGrpSpPr>
        <p:grpSpPr>
          <a:xfrm>
            <a:off x="3050850" y="3122462"/>
            <a:ext cx="371785" cy="369974"/>
            <a:chOff x="-38172725" y="3588000"/>
            <a:chExt cx="318200" cy="316650"/>
          </a:xfrm>
        </p:grpSpPr>
        <p:sp>
          <p:nvSpPr>
            <p:cNvPr id="5942" name="Google Shape;5942;p71"/>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71"/>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71"/>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71"/>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71"/>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71"/>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71"/>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71"/>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0" name="Google Shape;5950;p71"/>
          <p:cNvGrpSpPr/>
          <p:nvPr/>
        </p:nvGrpSpPr>
        <p:grpSpPr>
          <a:xfrm>
            <a:off x="3126752" y="3580897"/>
            <a:ext cx="219981" cy="369974"/>
            <a:chOff x="-38109725" y="3955025"/>
            <a:chExt cx="188275" cy="316650"/>
          </a:xfrm>
        </p:grpSpPr>
        <p:sp>
          <p:nvSpPr>
            <p:cNvPr id="5951" name="Google Shape;5951;p71"/>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71"/>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53" name="Google Shape;5953;p71"/>
          <p:cNvSpPr/>
          <p:nvPr/>
        </p:nvSpPr>
        <p:spPr>
          <a:xfrm>
            <a:off x="2228355" y="4040658"/>
            <a:ext cx="383790" cy="37026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54" name="Google Shape;5954;p71"/>
          <p:cNvGrpSpPr/>
          <p:nvPr/>
        </p:nvGrpSpPr>
        <p:grpSpPr>
          <a:xfrm>
            <a:off x="2542151" y="1312318"/>
            <a:ext cx="373654" cy="369068"/>
            <a:chOff x="-41530375" y="3218800"/>
            <a:chExt cx="319800" cy="315875"/>
          </a:xfrm>
        </p:grpSpPr>
        <p:sp>
          <p:nvSpPr>
            <p:cNvPr id="5955" name="Google Shape;5955;p71"/>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71"/>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7" name="Google Shape;5957;p71"/>
          <p:cNvGrpSpPr/>
          <p:nvPr/>
        </p:nvGrpSpPr>
        <p:grpSpPr>
          <a:xfrm>
            <a:off x="2544444" y="1827476"/>
            <a:ext cx="369068" cy="289004"/>
            <a:chOff x="-41526450" y="3653375"/>
            <a:chExt cx="315875" cy="247350"/>
          </a:xfrm>
        </p:grpSpPr>
        <p:sp>
          <p:nvSpPr>
            <p:cNvPr id="5958" name="Google Shape;5958;p71"/>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71"/>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0" name="Google Shape;5960;p71"/>
          <p:cNvGrpSpPr/>
          <p:nvPr/>
        </p:nvGrpSpPr>
        <p:grpSpPr>
          <a:xfrm>
            <a:off x="2545831" y="2190140"/>
            <a:ext cx="366293" cy="369974"/>
            <a:chOff x="-41526450" y="3951100"/>
            <a:chExt cx="313500" cy="316650"/>
          </a:xfrm>
        </p:grpSpPr>
        <p:sp>
          <p:nvSpPr>
            <p:cNvPr id="5961" name="Google Shape;5961;p71"/>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71"/>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71"/>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4" name="Google Shape;5964;p71"/>
          <p:cNvGrpSpPr/>
          <p:nvPr/>
        </p:nvGrpSpPr>
        <p:grpSpPr>
          <a:xfrm>
            <a:off x="1311086" y="2684269"/>
            <a:ext cx="339595" cy="371814"/>
            <a:chOff x="-39625900" y="3238300"/>
            <a:chExt cx="290650" cy="318225"/>
          </a:xfrm>
        </p:grpSpPr>
        <p:sp>
          <p:nvSpPr>
            <p:cNvPr id="5965" name="Google Shape;5965;p71"/>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71"/>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67" name="Google Shape;5967;p71"/>
          <p:cNvSpPr/>
          <p:nvPr/>
        </p:nvSpPr>
        <p:spPr>
          <a:xfrm>
            <a:off x="1333259" y="3143395"/>
            <a:ext cx="315672" cy="369974"/>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68" name="Google Shape;5968;p71"/>
          <p:cNvGrpSpPr/>
          <p:nvPr/>
        </p:nvGrpSpPr>
        <p:grpSpPr>
          <a:xfrm>
            <a:off x="1305137" y="3600730"/>
            <a:ext cx="366293" cy="370441"/>
            <a:chOff x="-39647175" y="3972000"/>
            <a:chExt cx="313500" cy="317050"/>
          </a:xfrm>
        </p:grpSpPr>
        <p:sp>
          <p:nvSpPr>
            <p:cNvPr id="5969" name="Google Shape;5969;p71"/>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71"/>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71"/>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2" name="Google Shape;5972;p71"/>
          <p:cNvGrpSpPr/>
          <p:nvPr/>
        </p:nvGrpSpPr>
        <p:grpSpPr>
          <a:xfrm>
            <a:off x="3474265" y="2664728"/>
            <a:ext cx="375495" cy="370879"/>
            <a:chOff x="-37808850" y="3221575"/>
            <a:chExt cx="321375" cy="317425"/>
          </a:xfrm>
        </p:grpSpPr>
        <p:sp>
          <p:nvSpPr>
            <p:cNvPr id="5973" name="Google Shape;5973;p71"/>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71"/>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5" name="Google Shape;5975;p71"/>
          <p:cNvGrpSpPr/>
          <p:nvPr/>
        </p:nvGrpSpPr>
        <p:grpSpPr>
          <a:xfrm>
            <a:off x="3483038" y="3186759"/>
            <a:ext cx="372749" cy="241158"/>
            <a:chOff x="-37806500" y="3643030"/>
            <a:chExt cx="319025" cy="206400"/>
          </a:xfrm>
        </p:grpSpPr>
        <p:sp>
          <p:nvSpPr>
            <p:cNvPr id="5976" name="Google Shape;5976;p71"/>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71"/>
            <p:cNvSpPr/>
            <p:nvPr/>
          </p:nvSpPr>
          <p:spPr>
            <a:xfrm>
              <a:off x="-37806500" y="3643030"/>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8" name="Google Shape;5978;p71"/>
          <p:cNvGrpSpPr/>
          <p:nvPr/>
        </p:nvGrpSpPr>
        <p:grpSpPr>
          <a:xfrm>
            <a:off x="3485346" y="3579056"/>
            <a:ext cx="368134" cy="371814"/>
            <a:chOff x="-37804925" y="3953450"/>
            <a:chExt cx="315075" cy="318225"/>
          </a:xfrm>
        </p:grpSpPr>
        <p:sp>
          <p:nvSpPr>
            <p:cNvPr id="5979" name="Google Shape;5979;p71"/>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71"/>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71"/>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82" name="Google Shape;5982;p71"/>
          <p:cNvSpPr/>
          <p:nvPr/>
        </p:nvSpPr>
        <p:spPr>
          <a:xfrm>
            <a:off x="2734290" y="4043800"/>
            <a:ext cx="265986" cy="369039"/>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83" name="Google Shape;5983;p71"/>
          <p:cNvGrpSpPr/>
          <p:nvPr/>
        </p:nvGrpSpPr>
        <p:grpSpPr>
          <a:xfrm>
            <a:off x="4840364" y="1328538"/>
            <a:ext cx="355663" cy="308725"/>
            <a:chOff x="-28462125" y="3199700"/>
            <a:chExt cx="298550" cy="259150"/>
          </a:xfrm>
        </p:grpSpPr>
        <p:sp>
          <p:nvSpPr>
            <p:cNvPr id="5984" name="Google Shape;5984;p71"/>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71"/>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71"/>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7" name="Google Shape;5987;p71"/>
          <p:cNvGrpSpPr/>
          <p:nvPr/>
        </p:nvGrpSpPr>
        <p:grpSpPr>
          <a:xfrm>
            <a:off x="4841317" y="1763228"/>
            <a:ext cx="353757" cy="352833"/>
            <a:chOff x="-28461325" y="3545475"/>
            <a:chExt cx="296950" cy="296175"/>
          </a:xfrm>
        </p:grpSpPr>
        <p:sp>
          <p:nvSpPr>
            <p:cNvPr id="5988" name="Google Shape;5988;p71"/>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71"/>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71"/>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71"/>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71"/>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71"/>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4" name="Google Shape;5994;p71"/>
          <p:cNvGrpSpPr/>
          <p:nvPr/>
        </p:nvGrpSpPr>
        <p:grpSpPr>
          <a:xfrm>
            <a:off x="4837550" y="2213272"/>
            <a:ext cx="361292" cy="352803"/>
            <a:chOff x="-28463700" y="3914875"/>
            <a:chExt cx="303275" cy="296150"/>
          </a:xfrm>
        </p:grpSpPr>
        <p:sp>
          <p:nvSpPr>
            <p:cNvPr id="5995" name="Google Shape;5995;p71"/>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71"/>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7" name="Google Shape;5997;p71"/>
          <p:cNvGrpSpPr/>
          <p:nvPr/>
        </p:nvGrpSpPr>
        <p:grpSpPr>
          <a:xfrm>
            <a:off x="7072335" y="1369355"/>
            <a:ext cx="351880" cy="227092"/>
            <a:chOff x="-26573400" y="3224125"/>
            <a:chExt cx="295375" cy="190625"/>
          </a:xfrm>
        </p:grpSpPr>
        <p:sp>
          <p:nvSpPr>
            <p:cNvPr id="5998" name="Google Shape;5998;p71"/>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71"/>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0" name="Google Shape;6000;p71"/>
          <p:cNvGrpSpPr/>
          <p:nvPr/>
        </p:nvGrpSpPr>
        <p:grpSpPr>
          <a:xfrm>
            <a:off x="7072335" y="1763690"/>
            <a:ext cx="351880" cy="351910"/>
            <a:chOff x="-26573400" y="3546250"/>
            <a:chExt cx="295375" cy="295400"/>
          </a:xfrm>
        </p:grpSpPr>
        <p:sp>
          <p:nvSpPr>
            <p:cNvPr id="6001" name="Google Shape;6001;p71"/>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71"/>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71"/>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71"/>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71"/>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6" name="Google Shape;6006;p71"/>
          <p:cNvGrpSpPr/>
          <p:nvPr/>
        </p:nvGrpSpPr>
        <p:grpSpPr>
          <a:xfrm>
            <a:off x="7060615" y="2213599"/>
            <a:ext cx="375319" cy="352148"/>
            <a:chOff x="-26583625" y="3917025"/>
            <a:chExt cx="315050" cy="295600"/>
          </a:xfrm>
        </p:grpSpPr>
        <p:sp>
          <p:nvSpPr>
            <p:cNvPr id="6007" name="Google Shape;6007;p71"/>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71"/>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71"/>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71"/>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11" name="Google Shape;6011;p71"/>
          <p:cNvSpPr/>
          <p:nvPr/>
        </p:nvSpPr>
        <p:spPr>
          <a:xfrm>
            <a:off x="5727703" y="2694114"/>
            <a:ext cx="352833" cy="351880"/>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12" name="Google Shape;6012;p71"/>
          <p:cNvGrpSpPr/>
          <p:nvPr/>
        </p:nvGrpSpPr>
        <p:grpSpPr>
          <a:xfrm>
            <a:off x="5759130" y="3172629"/>
            <a:ext cx="289039" cy="352833"/>
            <a:chOff x="-24694925" y="3518700"/>
            <a:chExt cx="242625" cy="296175"/>
          </a:xfrm>
        </p:grpSpPr>
        <p:sp>
          <p:nvSpPr>
            <p:cNvPr id="6013" name="Google Shape;6013;p71"/>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71"/>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71"/>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71"/>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7" name="Google Shape;6017;p71"/>
          <p:cNvGrpSpPr/>
          <p:nvPr/>
        </p:nvGrpSpPr>
        <p:grpSpPr>
          <a:xfrm>
            <a:off x="5758668" y="3622657"/>
            <a:ext cx="289962" cy="352833"/>
            <a:chOff x="-24709100" y="3888875"/>
            <a:chExt cx="243400" cy="296175"/>
          </a:xfrm>
        </p:grpSpPr>
        <p:sp>
          <p:nvSpPr>
            <p:cNvPr id="6018" name="Google Shape;6018;p71"/>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71"/>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71"/>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1" name="Google Shape;6021;p71"/>
          <p:cNvGrpSpPr/>
          <p:nvPr/>
        </p:nvGrpSpPr>
        <p:grpSpPr>
          <a:xfrm>
            <a:off x="7958668" y="2695320"/>
            <a:ext cx="356556" cy="349557"/>
            <a:chOff x="-22863675" y="3131775"/>
            <a:chExt cx="299300" cy="293425"/>
          </a:xfrm>
        </p:grpSpPr>
        <p:sp>
          <p:nvSpPr>
            <p:cNvPr id="6022" name="Google Shape;6022;p71"/>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71"/>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71"/>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5" name="Google Shape;6025;p71"/>
          <p:cNvGrpSpPr/>
          <p:nvPr/>
        </p:nvGrpSpPr>
        <p:grpSpPr>
          <a:xfrm>
            <a:off x="5301532" y="1306499"/>
            <a:ext cx="310602" cy="352803"/>
            <a:chOff x="-28069875" y="3175300"/>
            <a:chExt cx="260725" cy="296150"/>
          </a:xfrm>
        </p:grpSpPr>
        <p:sp>
          <p:nvSpPr>
            <p:cNvPr id="6026" name="Google Shape;6026;p71"/>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71"/>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71"/>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71"/>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71"/>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71"/>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71"/>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71"/>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71"/>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35" name="Google Shape;6035;p71"/>
          <p:cNvSpPr/>
          <p:nvPr/>
        </p:nvSpPr>
        <p:spPr>
          <a:xfrm>
            <a:off x="5280965" y="1764235"/>
            <a:ext cx="352803" cy="350719"/>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36" name="Google Shape;6036;p71"/>
          <p:cNvGrpSpPr/>
          <p:nvPr/>
        </p:nvGrpSpPr>
        <p:grpSpPr>
          <a:xfrm>
            <a:off x="5342810" y="2213733"/>
            <a:ext cx="228045" cy="351880"/>
            <a:chOff x="-28032075" y="3916450"/>
            <a:chExt cx="191425" cy="295375"/>
          </a:xfrm>
        </p:grpSpPr>
        <p:sp>
          <p:nvSpPr>
            <p:cNvPr id="6037" name="Google Shape;6037;p71"/>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71"/>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71"/>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0" name="Google Shape;6040;p71"/>
          <p:cNvGrpSpPr/>
          <p:nvPr/>
        </p:nvGrpSpPr>
        <p:grpSpPr>
          <a:xfrm>
            <a:off x="7508157" y="1306484"/>
            <a:ext cx="352833" cy="352833"/>
            <a:chOff x="-26201650" y="3176075"/>
            <a:chExt cx="296175" cy="296175"/>
          </a:xfrm>
        </p:grpSpPr>
        <p:sp>
          <p:nvSpPr>
            <p:cNvPr id="6041" name="Google Shape;6041;p71"/>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71"/>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3" name="Google Shape;6043;p71"/>
          <p:cNvGrpSpPr/>
          <p:nvPr/>
        </p:nvGrpSpPr>
        <p:grpSpPr>
          <a:xfrm>
            <a:off x="7507680" y="1763705"/>
            <a:ext cx="353786" cy="351880"/>
            <a:chOff x="-26204800" y="3547050"/>
            <a:chExt cx="296975" cy="295375"/>
          </a:xfrm>
        </p:grpSpPr>
        <p:sp>
          <p:nvSpPr>
            <p:cNvPr id="6044" name="Google Shape;6044;p71"/>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71"/>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46" name="Google Shape;6046;p71"/>
          <p:cNvSpPr/>
          <p:nvPr/>
        </p:nvSpPr>
        <p:spPr>
          <a:xfrm>
            <a:off x="7540567" y="2213200"/>
            <a:ext cx="289009" cy="352833"/>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47" name="Google Shape;6047;p71"/>
          <p:cNvGrpSpPr/>
          <p:nvPr/>
        </p:nvGrpSpPr>
        <p:grpSpPr>
          <a:xfrm>
            <a:off x="6178935" y="2693683"/>
            <a:ext cx="345328" cy="352833"/>
            <a:chOff x="-24353875" y="3147725"/>
            <a:chExt cx="289875" cy="296175"/>
          </a:xfrm>
        </p:grpSpPr>
        <p:sp>
          <p:nvSpPr>
            <p:cNvPr id="6048" name="Google Shape;6048;p71"/>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71"/>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0" name="Google Shape;6050;p71"/>
          <p:cNvGrpSpPr/>
          <p:nvPr/>
        </p:nvGrpSpPr>
        <p:grpSpPr>
          <a:xfrm>
            <a:off x="6186917" y="3173090"/>
            <a:ext cx="329365" cy="351910"/>
            <a:chOff x="-24344425" y="3519475"/>
            <a:chExt cx="276475" cy="295400"/>
          </a:xfrm>
        </p:grpSpPr>
        <p:sp>
          <p:nvSpPr>
            <p:cNvPr id="6051" name="Google Shape;6051;p71"/>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71"/>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3" name="Google Shape;6053;p71"/>
          <p:cNvGrpSpPr/>
          <p:nvPr/>
        </p:nvGrpSpPr>
        <p:grpSpPr>
          <a:xfrm>
            <a:off x="6176597" y="3625010"/>
            <a:ext cx="350004" cy="348128"/>
            <a:chOff x="-24353075" y="3891250"/>
            <a:chExt cx="293800" cy="292225"/>
          </a:xfrm>
        </p:grpSpPr>
        <p:sp>
          <p:nvSpPr>
            <p:cNvPr id="6054" name="Google Shape;6054;p71"/>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71"/>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6" name="Google Shape;6056;p71"/>
          <p:cNvGrpSpPr/>
          <p:nvPr/>
        </p:nvGrpSpPr>
        <p:grpSpPr>
          <a:xfrm>
            <a:off x="7960068" y="3173313"/>
            <a:ext cx="353757" cy="351463"/>
            <a:chOff x="-22845575" y="3504075"/>
            <a:chExt cx="296950" cy="295025"/>
          </a:xfrm>
        </p:grpSpPr>
        <p:sp>
          <p:nvSpPr>
            <p:cNvPr id="6057" name="Google Shape;6057;p71"/>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71"/>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9" name="Google Shape;6059;p71"/>
          <p:cNvGrpSpPr/>
          <p:nvPr/>
        </p:nvGrpSpPr>
        <p:grpSpPr>
          <a:xfrm>
            <a:off x="5753249" y="1306961"/>
            <a:ext cx="299344" cy="351880"/>
            <a:chOff x="-27691025" y="3175300"/>
            <a:chExt cx="251275" cy="295375"/>
          </a:xfrm>
        </p:grpSpPr>
        <p:sp>
          <p:nvSpPr>
            <p:cNvPr id="6060" name="Google Shape;6060;p71"/>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71"/>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71"/>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71"/>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4" name="Google Shape;6064;p71"/>
          <p:cNvGrpSpPr/>
          <p:nvPr/>
        </p:nvGrpSpPr>
        <p:grpSpPr>
          <a:xfrm>
            <a:off x="5725566" y="1825637"/>
            <a:ext cx="354710" cy="228015"/>
            <a:chOff x="-27721750" y="3598250"/>
            <a:chExt cx="297750" cy="191400"/>
          </a:xfrm>
        </p:grpSpPr>
        <p:sp>
          <p:nvSpPr>
            <p:cNvPr id="6065" name="Google Shape;6065;p71"/>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71"/>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7" name="Google Shape;6067;p71"/>
          <p:cNvGrpSpPr/>
          <p:nvPr/>
        </p:nvGrpSpPr>
        <p:grpSpPr>
          <a:xfrm>
            <a:off x="5726966" y="2219183"/>
            <a:ext cx="351910" cy="340980"/>
            <a:chOff x="-27719400" y="3925600"/>
            <a:chExt cx="295400" cy="286225"/>
          </a:xfrm>
        </p:grpSpPr>
        <p:sp>
          <p:nvSpPr>
            <p:cNvPr id="6068" name="Google Shape;6068;p71"/>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71"/>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0" name="Google Shape;6070;p71"/>
          <p:cNvGrpSpPr/>
          <p:nvPr/>
        </p:nvGrpSpPr>
        <p:grpSpPr>
          <a:xfrm>
            <a:off x="7948238" y="1306023"/>
            <a:ext cx="353757" cy="353757"/>
            <a:chOff x="-25834600" y="3176875"/>
            <a:chExt cx="296950" cy="296950"/>
          </a:xfrm>
        </p:grpSpPr>
        <p:sp>
          <p:nvSpPr>
            <p:cNvPr id="6071" name="Google Shape;6071;p71"/>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71"/>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71"/>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71"/>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71"/>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6" name="Google Shape;6076;p71"/>
          <p:cNvGrpSpPr/>
          <p:nvPr/>
        </p:nvGrpSpPr>
        <p:grpSpPr>
          <a:xfrm>
            <a:off x="7948238" y="1774024"/>
            <a:ext cx="353757" cy="331241"/>
            <a:chOff x="-25834600" y="3564375"/>
            <a:chExt cx="296950" cy="278050"/>
          </a:xfrm>
        </p:grpSpPr>
        <p:sp>
          <p:nvSpPr>
            <p:cNvPr id="6077" name="Google Shape;6077;p71"/>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71"/>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71"/>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71"/>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71"/>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71"/>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71"/>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71"/>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5" name="Google Shape;6085;p71"/>
          <p:cNvGrpSpPr/>
          <p:nvPr/>
        </p:nvGrpSpPr>
        <p:grpSpPr>
          <a:xfrm>
            <a:off x="7946362" y="2213376"/>
            <a:ext cx="357509" cy="352595"/>
            <a:chOff x="-25834600" y="3915850"/>
            <a:chExt cx="300100" cy="295975"/>
          </a:xfrm>
        </p:grpSpPr>
        <p:sp>
          <p:nvSpPr>
            <p:cNvPr id="6086" name="Google Shape;6086;p71"/>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71"/>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71"/>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9" name="Google Shape;6089;p71"/>
          <p:cNvGrpSpPr/>
          <p:nvPr/>
        </p:nvGrpSpPr>
        <p:grpSpPr>
          <a:xfrm>
            <a:off x="6681790" y="2694606"/>
            <a:ext cx="228968" cy="350987"/>
            <a:chOff x="-23930925" y="3149300"/>
            <a:chExt cx="192200" cy="294625"/>
          </a:xfrm>
        </p:grpSpPr>
        <p:sp>
          <p:nvSpPr>
            <p:cNvPr id="6090" name="Google Shape;6090;p71"/>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71"/>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71"/>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71"/>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4" name="Google Shape;6094;p71"/>
          <p:cNvGrpSpPr/>
          <p:nvPr/>
        </p:nvGrpSpPr>
        <p:grpSpPr>
          <a:xfrm>
            <a:off x="6638620" y="3173090"/>
            <a:ext cx="315307" cy="351910"/>
            <a:chOff x="-23962425" y="3519475"/>
            <a:chExt cx="264675" cy="295400"/>
          </a:xfrm>
        </p:grpSpPr>
        <p:sp>
          <p:nvSpPr>
            <p:cNvPr id="6095" name="Google Shape;6095;p71"/>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71"/>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97" name="Google Shape;6097;p71"/>
          <p:cNvSpPr/>
          <p:nvPr/>
        </p:nvSpPr>
        <p:spPr>
          <a:xfrm>
            <a:off x="6609056" y="3626801"/>
            <a:ext cx="375349" cy="344435"/>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98" name="Google Shape;6098;p71"/>
          <p:cNvGrpSpPr/>
          <p:nvPr/>
        </p:nvGrpSpPr>
        <p:grpSpPr>
          <a:xfrm>
            <a:off x="8017295" y="3623134"/>
            <a:ext cx="239302" cy="351880"/>
            <a:chOff x="-22788075" y="3904625"/>
            <a:chExt cx="200875" cy="295375"/>
          </a:xfrm>
        </p:grpSpPr>
        <p:sp>
          <p:nvSpPr>
            <p:cNvPr id="6099" name="Google Shape;6099;p71"/>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71"/>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71"/>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71"/>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3" name="Google Shape;6103;p71"/>
          <p:cNvGrpSpPr/>
          <p:nvPr/>
        </p:nvGrpSpPr>
        <p:grpSpPr>
          <a:xfrm>
            <a:off x="6172593" y="1306499"/>
            <a:ext cx="354710" cy="352803"/>
            <a:chOff x="-27351575" y="3175300"/>
            <a:chExt cx="297750" cy="296150"/>
          </a:xfrm>
        </p:grpSpPr>
        <p:sp>
          <p:nvSpPr>
            <p:cNvPr id="6104" name="Google Shape;6104;p71"/>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71"/>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71"/>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71"/>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8" name="Google Shape;6108;p71"/>
          <p:cNvGrpSpPr/>
          <p:nvPr/>
        </p:nvGrpSpPr>
        <p:grpSpPr>
          <a:xfrm>
            <a:off x="6218402" y="1758809"/>
            <a:ext cx="269293" cy="353072"/>
            <a:chOff x="-27313750" y="3545275"/>
            <a:chExt cx="226050" cy="296375"/>
          </a:xfrm>
        </p:grpSpPr>
        <p:sp>
          <p:nvSpPr>
            <p:cNvPr id="6109" name="Google Shape;6109;p71"/>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71"/>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71"/>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2" name="Google Shape;6112;p71"/>
          <p:cNvGrpSpPr/>
          <p:nvPr/>
        </p:nvGrpSpPr>
        <p:grpSpPr>
          <a:xfrm>
            <a:off x="6172593" y="2211380"/>
            <a:ext cx="354710" cy="356586"/>
            <a:chOff x="-27351575" y="3915650"/>
            <a:chExt cx="297750" cy="299325"/>
          </a:xfrm>
        </p:grpSpPr>
        <p:sp>
          <p:nvSpPr>
            <p:cNvPr id="6113" name="Google Shape;6113;p71"/>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71"/>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5" name="Google Shape;6115;p71"/>
          <p:cNvGrpSpPr/>
          <p:nvPr/>
        </p:nvGrpSpPr>
        <p:grpSpPr>
          <a:xfrm>
            <a:off x="4860084" y="2693579"/>
            <a:ext cx="319060" cy="353042"/>
            <a:chOff x="-25445525" y="3175900"/>
            <a:chExt cx="267825" cy="296350"/>
          </a:xfrm>
        </p:grpSpPr>
        <p:sp>
          <p:nvSpPr>
            <p:cNvPr id="6116" name="Google Shape;6116;p71"/>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71"/>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71"/>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9" name="Google Shape;6119;p71"/>
          <p:cNvGrpSpPr/>
          <p:nvPr/>
        </p:nvGrpSpPr>
        <p:grpSpPr>
          <a:xfrm>
            <a:off x="4841797" y="3183902"/>
            <a:ext cx="355633" cy="330288"/>
            <a:chOff x="-25465200" y="3565175"/>
            <a:chExt cx="298525" cy="277250"/>
          </a:xfrm>
        </p:grpSpPr>
        <p:sp>
          <p:nvSpPr>
            <p:cNvPr id="6120" name="Google Shape;6120;p71"/>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71"/>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2" name="Google Shape;6122;p71"/>
          <p:cNvGrpSpPr/>
          <p:nvPr/>
        </p:nvGrpSpPr>
        <p:grpSpPr>
          <a:xfrm>
            <a:off x="4841336" y="3623432"/>
            <a:ext cx="356556" cy="351285"/>
            <a:chOff x="-25465200" y="3916150"/>
            <a:chExt cx="299300" cy="294875"/>
          </a:xfrm>
        </p:grpSpPr>
        <p:sp>
          <p:nvSpPr>
            <p:cNvPr id="6123" name="Google Shape;6123;p71"/>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71"/>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5" name="Google Shape;6125;p71"/>
          <p:cNvGrpSpPr/>
          <p:nvPr/>
        </p:nvGrpSpPr>
        <p:grpSpPr>
          <a:xfrm>
            <a:off x="7068775" y="2693698"/>
            <a:ext cx="351880" cy="352803"/>
            <a:chOff x="-23615075" y="3148525"/>
            <a:chExt cx="295375" cy="296150"/>
          </a:xfrm>
        </p:grpSpPr>
        <p:sp>
          <p:nvSpPr>
            <p:cNvPr id="6126" name="Google Shape;6126;p71"/>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71"/>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71"/>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71"/>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30" name="Google Shape;6130;p71"/>
          <p:cNvSpPr/>
          <p:nvPr/>
        </p:nvSpPr>
        <p:spPr>
          <a:xfrm>
            <a:off x="7066872" y="3172057"/>
            <a:ext cx="356586" cy="353876"/>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31" name="Google Shape;6131;p71"/>
          <p:cNvGrpSpPr/>
          <p:nvPr/>
        </p:nvGrpSpPr>
        <p:grpSpPr>
          <a:xfrm>
            <a:off x="7068299" y="3632977"/>
            <a:ext cx="352833" cy="332194"/>
            <a:chOff x="-23615075" y="3906200"/>
            <a:chExt cx="296175" cy="278850"/>
          </a:xfrm>
        </p:grpSpPr>
        <p:sp>
          <p:nvSpPr>
            <p:cNvPr id="6132" name="Google Shape;6132;p71"/>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71"/>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71"/>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35" name="Google Shape;6135;p71"/>
          <p:cNvSpPr/>
          <p:nvPr/>
        </p:nvSpPr>
        <p:spPr>
          <a:xfrm>
            <a:off x="6187131" y="4064945"/>
            <a:ext cx="351880" cy="350957"/>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36" name="Google Shape;6136;p71"/>
          <p:cNvGrpSpPr/>
          <p:nvPr/>
        </p:nvGrpSpPr>
        <p:grpSpPr>
          <a:xfrm>
            <a:off x="6617268" y="1306618"/>
            <a:ext cx="353757" cy="352565"/>
            <a:chOff x="-26980600" y="3175500"/>
            <a:chExt cx="296950" cy="295950"/>
          </a:xfrm>
        </p:grpSpPr>
        <p:sp>
          <p:nvSpPr>
            <p:cNvPr id="6137" name="Google Shape;6137;p71"/>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71"/>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71"/>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40" name="Google Shape;6140;p71"/>
          <p:cNvSpPr/>
          <p:nvPr/>
        </p:nvSpPr>
        <p:spPr>
          <a:xfrm>
            <a:off x="6639835" y="1763639"/>
            <a:ext cx="309649" cy="351910"/>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41" name="Google Shape;6141;p71"/>
          <p:cNvGrpSpPr/>
          <p:nvPr/>
        </p:nvGrpSpPr>
        <p:grpSpPr>
          <a:xfrm>
            <a:off x="6617744" y="2245154"/>
            <a:ext cx="352803" cy="289039"/>
            <a:chOff x="-26981375" y="3951875"/>
            <a:chExt cx="296150" cy="242625"/>
          </a:xfrm>
        </p:grpSpPr>
        <p:sp>
          <p:nvSpPr>
            <p:cNvPr id="6142" name="Google Shape;6142;p71"/>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71"/>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71"/>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5" name="Google Shape;6145;p71"/>
          <p:cNvGrpSpPr/>
          <p:nvPr/>
        </p:nvGrpSpPr>
        <p:grpSpPr>
          <a:xfrm>
            <a:off x="5282787" y="2692745"/>
            <a:ext cx="351910" cy="354710"/>
            <a:chOff x="-25094250" y="3176075"/>
            <a:chExt cx="295400" cy="297750"/>
          </a:xfrm>
        </p:grpSpPr>
        <p:sp>
          <p:nvSpPr>
            <p:cNvPr id="6146" name="Google Shape;6146;p71"/>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71"/>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71"/>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9" name="Google Shape;6149;p71"/>
          <p:cNvGrpSpPr/>
          <p:nvPr/>
        </p:nvGrpSpPr>
        <p:grpSpPr>
          <a:xfrm>
            <a:off x="5282787" y="3173106"/>
            <a:ext cx="351910" cy="351880"/>
            <a:chOff x="-25094250" y="3547050"/>
            <a:chExt cx="295400" cy="295375"/>
          </a:xfrm>
        </p:grpSpPr>
        <p:sp>
          <p:nvSpPr>
            <p:cNvPr id="6150" name="Google Shape;6150;p71"/>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71"/>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71"/>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71"/>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71"/>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55" name="Google Shape;6155;p71"/>
          <p:cNvSpPr/>
          <p:nvPr/>
        </p:nvSpPr>
        <p:spPr>
          <a:xfrm>
            <a:off x="5282803" y="3678086"/>
            <a:ext cx="352833" cy="241864"/>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56" name="Google Shape;6156;p71"/>
          <p:cNvGrpSpPr/>
          <p:nvPr/>
        </p:nvGrpSpPr>
        <p:grpSpPr>
          <a:xfrm>
            <a:off x="7514864" y="2693698"/>
            <a:ext cx="352803" cy="352803"/>
            <a:chOff x="-23245675" y="3148525"/>
            <a:chExt cx="296150" cy="296150"/>
          </a:xfrm>
        </p:grpSpPr>
        <p:sp>
          <p:nvSpPr>
            <p:cNvPr id="6157" name="Google Shape;6157;p71"/>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71"/>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71"/>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60" name="Google Shape;6160;p71"/>
          <p:cNvSpPr/>
          <p:nvPr/>
        </p:nvSpPr>
        <p:spPr>
          <a:xfrm>
            <a:off x="7557046" y="3173040"/>
            <a:ext cx="269323" cy="351910"/>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61" name="Google Shape;6161;p71"/>
          <p:cNvGrpSpPr/>
          <p:nvPr/>
        </p:nvGrpSpPr>
        <p:grpSpPr>
          <a:xfrm>
            <a:off x="7515325" y="3622672"/>
            <a:ext cx="351880" cy="352803"/>
            <a:chOff x="-23244900" y="3888100"/>
            <a:chExt cx="295375" cy="296150"/>
          </a:xfrm>
        </p:grpSpPr>
        <p:sp>
          <p:nvSpPr>
            <p:cNvPr id="6162" name="Google Shape;6162;p71"/>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71"/>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71"/>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71"/>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71"/>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71"/>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71"/>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71"/>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71"/>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71"/>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71"/>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73" name="Google Shape;6173;p71"/>
          <p:cNvSpPr/>
          <p:nvPr/>
        </p:nvSpPr>
        <p:spPr>
          <a:xfrm>
            <a:off x="6591589" y="4063538"/>
            <a:ext cx="353786" cy="353757"/>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71"/>
          <p:cNvSpPr txBox="1"/>
          <p:nvPr/>
        </p:nvSpPr>
        <p:spPr>
          <a:xfrm>
            <a:off x="826588"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Educational Icons</a:t>
            </a:r>
            <a:endParaRPr sz="2400">
              <a:solidFill>
                <a:schemeClr val="lt1"/>
              </a:solidFill>
            </a:endParaRPr>
          </a:p>
        </p:txBody>
      </p:sp>
      <p:sp>
        <p:nvSpPr>
          <p:cNvPr id="6175" name="Google Shape;6175;p71"/>
          <p:cNvSpPr txBox="1"/>
          <p:nvPr/>
        </p:nvSpPr>
        <p:spPr>
          <a:xfrm>
            <a:off x="4835313"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Medical Icons</a:t>
            </a:r>
            <a:endParaRPr sz="2400">
              <a:solidFill>
                <a:schemeClr val="lt1"/>
              </a:solidFill>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179"/>
        <p:cNvGrpSpPr/>
        <p:nvPr/>
      </p:nvGrpSpPr>
      <p:grpSpPr>
        <a:xfrm>
          <a:off x="0" y="0"/>
          <a:ext cx="0" cy="0"/>
          <a:chOff x="0" y="0"/>
          <a:chExt cx="0" cy="0"/>
        </a:xfrm>
      </p:grpSpPr>
      <p:sp>
        <p:nvSpPr>
          <p:cNvPr id="6180" name="Google Shape;6180;p72"/>
          <p:cNvSpPr/>
          <p:nvPr/>
        </p:nvSpPr>
        <p:spPr>
          <a:xfrm>
            <a:off x="832529" y="1377078"/>
            <a:ext cx="367261" cy="366364"/>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81" name="Google Shape;6181;p72"/>
          <p:cNvGrpSpPr/>
          <p:nvPr/>
        </p:nvGrpSpPr>
        <p:grpSpPr>
          <a:xfrm>
            <a:off x="832654" y="1819647"/>
            <a:ext cx="367261" cy="367261"/>
            <a:chOff x="-65145700" y="3727425"/>
            <a:chExt cx="317425" cy="317425"/>
          </a:xfrm>
        </p:grpSpPr>
        <p:sp>
          <p:nvSpPr>
            <p:cNvPr id="6182" name="Google Shape;6182;p72"/>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72"/>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4" name="Google Shape;6184;p72"/>
          <p:cNvGrpSpPr/>
          <p:nvPr/>
        </p:nvGrpSpPr>
        <p:grpSpPr>
          <a:xfrm>
            <a:off x="835851" y="2248561"/>
            <a:ext cx="360868" cy="367261"/>
            <a:chOff x="-65144125" y="4094450"/>
            <a:chExt cx="311900" cy="317425"/>
          </a:xfrm>
        </p:grpSpPr>
        <p:sp>
          <p:nvSpPr>
            <p:cNvPr id="6185" name="Google Shape;6185;p72"/>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72"/>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72"/>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88" name="Google Shape;6188;p72"/>
          <p:cNvSpPr/>
          <p:nvPr/>
        </p:nvSpPr>
        <p:spPr>
          <a:xfrm>
            <a:off x="3040079" y="1375704"/>
            <a:ext cx="369083" cy="369112"/>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89" name="Google Shape;6189;p72"/>
          <p:cNvGrpSpPr/>
          <p:nvPr/>
        </p:nvGrpSpPr>
        <p:grpSpPr>
          <a:xfrm>
            <a:off x="3039420" y="1819256"/>
            <a:ext cx="370645" cy="368042"/>
            <a:chOff x="-63250675" y="3744075"/>
            <a:chExt cx="320350" cy="318100"/>
          </a:xfrm>
        </p:grpSpPr>
        <p:sp>
          <p:nvSpPr>
            <p:cNvPr id="6190" name="Google Shape;6190;p72"/>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72"/>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72"/>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3" name="Google Shape;6193;p72"/>
          <p:cNvGrpSpPr/>
          <p:nvPr/>
        </p:nvGrpSpPr>
        <p:grpSpPr>
          <a:xfrm>
            <a:off x="3041112" y="2248561"/>
            <a:ext cx="367261" cy="367261"/>
            <a:chOff x="-63250675" y="4110200"/>
            <a:chExt cx="317425" cy="317425"/>
          </a:xfrm>
        </p:grpSpPr>
        <p:sp>
          <p:nvSpPr>
            <p:cNvPr id="6194" name="Google Shape;6194;p72"/>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72"/>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72"/>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72"/>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72"/>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72"/>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72"/>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72"/>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72"/>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3" name="Google Shape;6203;p72"/>
          <p:cNvGrpSpPr/>
          <p:nvPr/>
        </p:nvGrpSpPr>
        <p:grpSpPr>
          <a:xfrm>
            <a:off x="1720159" y="2745656"/>
            <a:ext cx="359075" cy="358844"/>
            <a:chOff x="-61351725" y="3372400"/>
            <a:chExt cx="310350" cy="310150"/>
          </a:xfrm>
        </p:grpSpPr>
        <p:sp>
          <p:nvSpPr>
            <p:cNvPr id="6204" name="Google Shape;6204;p72"/>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72"/>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72"/>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7" name="Google Shape;6207;p72"/>
          <p:cNvGrpSpPr/>
          <p:nvPr/>
        </p:nvGrpSpPr>
        <p:grpSpPr>
          <a:xfrm>
            <a:off x="1716514" y="3208713"/>
            <a:ext cx="366364" cy="333534"/>
            <a:chOff x="-61354875" y="3751050"/>
            <a:chExt cx="316650" cy="288275"/>
          </a:xfrm>
        </p:grpSpPr>
        <p:sp>
          <p:nvSpPr>
            <p:cNvPr id="6208" name="Google Shape;6208;p72"/>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72"/>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72"/>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1" name="Google Shape;6211;p72"/>
          <p:cNvGrpSpPr/>
          <p:nvPr/>
        </p:nvGrpSpPr>
        <p:grpSpPr>
          <a:xfrm>
            <a:off x="1716514" y="3650352"/>
            <a:ext cx="366364" cy="367290"/>
            <a:chOff x="-61354875" y="4101525"/>
            <a:chExt cx="316650" cy="317450"/>
          </a:xfrm>
        </p:grpSpPr>
        <p:sp>
          <p:nvSpPr>
            <p:cNvPr id="6212" name="Google Shape;6212;p72"/>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72"/>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4" name="Google Shape;6214;p72"/>
          <p:cNvGrpSpPr/>
          <p:nvPr/>
        </p:nvGrpSpPr>
        <p:grpSpPr>
          <a:xfrm>
            <a:off x="3932949" y="2742228"/>
            <a:ext cx="368157" cy="365699"/>
            <a:chOff x="-59470075" y="3308975"/>
            <a:chExt cx="318200" cy="316075"/>
          </a:xfrm>
        </p:grpSpPr>
        <p:sp>
          <p:nvSpPr>
            <p:cNvPr id="6215" name="Google Shape;6215;p72"/>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72"/>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72"/>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72"/>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72"/>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72"/>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72"/>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72"/>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72"/>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4" name="Google Shape;6224;p72"/>
          <p:cNvGrpSpPr/>
          <p:nvPr/>
        </p:nvGrpSpPr>
        <p:grpSpPr>
          <a:xfrm>
            <a:off x="1278379" y="1377933"/>
            <a:ext cx="367261" cy="364686"/>
            <a:chOff x="-64781025" y="3361050"/>
            <a:chExt cx="317425" cy="315200"/>
          </a:xfrm>
        </p:grpSpPr>
        <p:sp>
          <p:nvSpPr>
            <p:cNvPr id="6225" name="Google Shape;6225;p72"/>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72"/>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72"/>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72"/>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29" name="Google Shape;6229;p72"/>
          <p:cNvSpPr/>
          <p:nvPr/>
        </p:nvSpPr>
        <p:spPr>
          <a:xfrm>
            <a:off x="1278254" y="1820539"/>
            <a:ext cx="367261" cy="36543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72"/>
          <p:cNvSpPr/>
          <p:nvPr/>
        </p:nvSpPr>
        <p:spPr>
          <a:xfrm>
            <a:off x="1305588" y="2248541"/>
            <a:ext cx="312592" cy="36726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72"/>
          <p:cNvSpPr/>
          <p:nvPr/>
        </p:nvSpPr>
        <p:spPr>
          <a:xfrm>
            <a:off x="3490873" y="1417182"/>
            <a:ext cx="366335" cy="286155"/>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32" name="Google Shape;6232;p72"/>
          <p:cNvGrpSpPr/>
          <p:nvPr/>
        </p:nvGrpSpPr>
        <p:grpSpPr>
          <a:xfrm>
            <a:off x="3482779" y="1819372"/>
            <a:ext cx="382765" cy="367810"/>
            <a:chOff x="-62890750" y="3747425"/>
            <a:chExt cx="330825" cy="317900"/>
          </a:xfrm>
        </p:grpSpPr>
        <p:sp>
          <p:nvSpPr>
            <p:cNvPr id="6233" name="Google Shape;6233;p72"/>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72"/>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72"/>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72"/>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72"/>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72"/>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72"/>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72"/>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72"/>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72"/>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72"/>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72"/>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72"/>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72"/>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7" name="Google Shape;6247;p72"/>
          <p:cNvGrpSpPr/>
          <p:nvPr/>
        </p:nvGrpSpPr>
        <p:grpSpPr>
          <a:xfrm>
            <a:off x="3490531" y="2249009"/>
            <a:ext cx="367261" cy="366364"/>
            <a:chOff x="-62884425" y="4111775"/>
            <a:chExt cx="317425" cy="316650"/>
          </a:xfrm>
        </p:grpSpPr>
        <p:sp>
          <p:nvSpPr>
            <p:cNvPr id="6248" name="Google Shape;6248;p72"/>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72"/>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0" name="Google Shape;6250;p72"/>
          <p:cNvGrpSpPr/>
          <p:nvPr/>
        </p:nvGrpSpPr>
        <p:grpSpPr>
          <a:xfrm>
            <a:off x="2163165" y="2745078"/>
            <a:ext cx="365438" cy="360001"/>
            <a:chOff x="-60991775" y="3376900"/>
            <a:chExt cx="315850" cy="311150"/>
          </a:xfrm>
        </p:grpSpPr>
        <p:sp>
          <p:nvSpPr>
            <p:cNvPr id="6251" name="Google Shape;6251;p72"/>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72"/>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72"/>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4" name="Google Shape;6254;p72"/>
          <p:cNvGrpSpPr/>
          <p:nvPr/>
        </p:nvGrpSpPr>
        <p:grpSpPr>
          <a:xfrm>
            <a:off x="2162702" y="3195942"/>
            <a:ext cx="366364" cy="359075"/>
            <a:chOff x="-60988625" y="3740800"/>
            <a:chExt cx="316650" cy="310350"/>
          </a:xfrm>
        </p:grpSpPr>
        <p:sp>
          <p:nvSpPr>
            <p:cNvPr id="6255" name="Google Shape;6255;p72"/>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72"/>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72"/>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8" name="Google Shape;6258;p72"/>
          <p:cNvGrpSpPr/>
          <p:nvPr/>
        </p:nvGrpSpPr>
        <p:grpSpPr>
          <a:xfrm>
            <a:off x="2162702" y="3651393"/>
            <a:ext cx="366364" cy="365207"/>
            <a:chOff x="-60987850" y="4100950"/>
            <a:chExt cx="316650" cy="315650"/>
          </a:xfrm>
        </p:grpSpPr>
        <p:sp>
          <p:nvSpPr>
            <p:cNvPr id="6259" name="Google Shape;6259;p72"/>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72"/>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72"/>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72"/>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72"/>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4" name="Google Shape;6264;p72"/>
          <p:cNvGrpSpPr/>
          <p:nvPr/>
        </p:nvGrpSpPr>
        <p:grpSpPr>
          <a:xfrm>
            <a:off x="3932486" y="3196853"/>
            <a:ext cx="369083" cy="357253"/>
            <a:chOff x="-59447250" y="3706150"/>
            <a:chExt cx="319000" cy="308775"/>
          </a:xfrm>
        </p:grpSpPr>
        <p:sp>
          <p:nvSpPr>
            <p:cNvPr id="6265" name="Google Shape;6265;p72"/>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72"/>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72"/>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72"/>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9" name="Google Shape;6269;p72"/>
          <p:cNvGrpSpPr/>
          <p:nvPr/>
        </p:nvGrpSpPr>
        <p:grpSpPr>
          <a:xfrm>
            <a:off x="1721214" y="1378164"/>
            <a:ext cx="368186" cy="364224"/>
            <a:chOff x="-64406125" y="3362225"/>
            <a:chExt cx="318225" cy="314800"/>
          </a:xfrm>
        </p:grpSpPr>
        <p:sp>
          <p:nvSpPr>
            <p:cNvPr id="6270" name="Google Shape;6270;p72"/>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72"/>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72" name="Google Shape;6272;p72"/>
          <p:cNvSpPr/>
          <p:nvPr/>
        </p:nvSpPr>
        <p:spPr>
          <a:xfrm>
            <a:off x="1784421" y="1819628"/>
            <a:ext cx="241524" cy="36726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73" name="Google Shape;6273;p72"/>
          <p:cNvGrpSpPr/>
          <p:nvPr/>
        </p:nvGrpSpPr>
        <p:grpSpPr>
          <a:xfrm>
            <a:off x="1721677" y="2249009"/>
            <a:ext cx="367261" cy="366364"/>
            <a:chOff x="-64410850" y="4094450"/>
            <a:chExt cx="317425" cy="316650"/>
          </a:xfrm>
        </p:grpSpPr>
        <p:sp>
          <p:nvSpPr>
            <p:cNvPr id="6274" name="Google Shape;6274;p72"/>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72"/>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72"/>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77" name="Google Shape;6277;p72"/>
          <p:cNvSpPr/>
          <p:nvPr/>
        </p:nvSpPr>
        <p:spPr>
          <a:xfrm>
            <a:off x="3965897" y="1376528"/>
            <a:ext cx="319882" cy="367463"/>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78" name="Google Shape;6278;p72"/>
          <p:cNvGrpSpPr/>
          <p:nvPr/>
        </p:nvGrpSpPr>
        <p:grpSpPr>
          <a:xfrm>
            <a:off x="3943225" y="1819083"/>
            <a:ext cx="365467" cy="368389"/>
            <a:chOff x="-62516625" y="3743175"/>
            <a:chExt cx="315875" cy="318400"/>
          </a:xfrm>
        </p:grpSpPr>
        <p:sp>
          <p:nvSpPr>
            <p:cNvPr id="6279" name="Google Shape;6279;p72"/>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72"/>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1" name="Google Shape;6281;p72"/>
          <p:cNvGrpSpPr/>
          <p:nvPr/>
        </p:nvGrpSpPr>
        <p:grpSpPr>
          <a:xfrm>
            <a:off x="3950065" y="2269054"/>
            <a:ext cx="351786" cy="326274"/>
            <a:chOff x="-62511900" y="4129100"/>
            <a:chExt cx="304050" cy="282000"/>
          </a:xfrm>
        </p:grpSpPr>
        <p:sp>
          <p:nvSpPr>
            <p:cNvPr id="6282" name="Google Shape;6282;p72"/>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72"/>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72"/>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72"/>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72"/>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7" name="Google Shape;6287;p72"/>
          <p:cNvGrpSpPr/>
          <p:nvPr/>
        </p:nvGrpSpPr>
        <p:grpSpPr>
          <a:xfrm>
            <a:off x="2628187" y="2741448"/>
            <a:ext cx="310770" cy="367261"/>
            <a:chOff x="-60597975" y="3367475"/>
            <a:chExt cx="268600" cy="317425"/>
          </a:xfrm>
        </p:grpSpPr>
        <p:sp>
          <p:nvSpPr>
            <p:cNvPr id="6288" name="Google Shape;6288;p72"/>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72"/>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72"/>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72"/>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72"/>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93" name="Google Shape;6293;p72"/>
          <p:cNvSpPr/>
          <p:nvPr/>
        </p:nvSpPr>
        <p:spPr>
          <a:xfrm>
            <a:off x="2598914" y="3192959"/>
            <a:ext cx="369083" cy="365005"/>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94" name="Google Shape;6294;p72"/>
          <p:cNvGrpSpPr/>
          <p:nvPr/>
        </p:nvGrpSpPr>
        <p:grpSpPr>
          <a:xfrm>
            <a:off x="2600390" y="3702764"/>
            <a:ext cx="366364" cy="262465"/>
            <a:chOff x="-60621600" y="4145650"/>
            <a:chExt cx="316650" cy="226850"/>
          </a:xfrm>
        </p:grpSpPr>
        <p:sp>
          <p:nvSpPr>
            <p:cNvPr id="6295" name="Google Shape;6295;p72"/>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72"/>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72"/>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8" name="Google Shape;6298;p72"/>
          <p:cNvGrpSpPr/>
          <p:nvPr/>
        </p:nvGrpSpPr>
        <p:grpSpPr>
          <a:xfrm>
            <a:off x="3937042" y="3651263"/>
            <a:ext cx="359972" cy="365467"/>
            <a:chOff x="-59400775" y="4084200"/>
            <a:chExt cx="311125" cy="315875"/>
          </a:xfrm>
        </p:grpSpPr>
        <p:sp>
          <p:nvSpPr>
            <p:cNvPr id="6299" name="Google Shape;6299;p72"/>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72"/>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72"/>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72"/>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72"/>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72"/>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5" name="Google Shape;6305;p72"/>
          <p:cNvGrpSpPr/>
          <p:nvPr/>
        </p:nvGrpSpPr>
        <p:grpSpPr>
          <a:xfrm>
            <a:off x="2161136" y="1377094"/>
            <a:ext cx="365438" cy="366364"/>
            <a:chOff x="-64044600" y="3360375"/>
            <a:chExt cx="315850" cy="316650"/>
          </a:xfrm>
        </p:grpSpPr>
        <p:sp>
          <p:nvSpPr>
            <p:cNvPr id="6306" name="Google Shape;6306;p72"/>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72"/>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72"/>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9" name="Google Shape;6309;p72"/>
          <p:cNvGrpSpPr/>
          <p:nvPr/>
        </p:nvGrpSpPr>
        <p:grpSpPr>
          <a:xfrm>
            <a:off x="2187559" y="1819647"/>
            <a:ext cx="312592" cy="367261"/>
            <a:chOff x="-64022550" y="3727425"/>
            <a:chExt cx="270175" cy="317425"/>
          </a:xfrm>
        </p:grpSpPr>
        <p:sp>
          <p:nvSpPr>
            <p:cNvPr id="6310" name="Google Shape;6310;p72"/>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72"/>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72"/>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3" name="Google Shape;6313;p72"/>
          <p:cNvGrpSpPr/>
          <p:nvPr/>
        </p:nvGrpSpPr>
        <p:grpSpPr>
          <a:xfrm>
            <a:off x="2211697" y="2248547"/>
            <a:ext cx="264317" cy="367290"/>
            <a:chOff x="-64001300" y="4093650"/>
            <a:chExt cx="228450" cy="317450"/>
          </a:xfrm>
        </p:grpSpPr>
        <p:sp>
          <p:nvSpPr>
            <p:cNvPr id="6314" name="Google Shape;6314;p72"/>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72"/>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72"/>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72"/>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8" name="Google Shape;6318;p72"/>
          <p:cNvGrpSpPr/>
          <p:nvPr/>
        </p:nvGrpSpPr>
        <p:grpSpPr>
          <a:xfrm>
            <a:off x="830701" y="2741838"/>
            <a:ext cx="359972" cy="366480"/>
            <a:chOff x="-62148800" y="3377700"/>
            <a:chExt cx="311125" cy="316750"/>
          </a:xfrm>
        </p:grpSpPr>
        <p:sp>
          <p:nvSpPr>
            <p:cNvPr id="6319" name="Google Shape;6319;p72"/>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72"/>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1" name="Google Shape;6321;p72"/>
          <p:cNvGrpSpPr/>
          <p:nvPr/>
        </p:nvGrpSpPr>
        <p:grpSpPr>
          <a:xfrm>
            <a:off x="826608" y="3191835"/>
            <a:ext cx="368157" cy="367290"/>
            <a:chOff x="-62154300" y="3743950"/>
            <a:chExt cx="318200" cy="317450"/>
          </a:xfrm>
        </p:grpSpPr>
        <p:sp>
          <p:nvSpPr>
            <p:cNvPr id="6322" name="Google Shape;6322;p72"/>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72"/>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4" name="Google Shape;6324;p72"/>
          <p:cNvGrpSpPr/>
          <p:nvPr/>
        </p:nvGrpSpPr>
        <p:grpSpPr>
          <a:xfrm>
            <a:off x="826594" y="3650815"/>
            <a:ext cx="368186" cy="366364"/>
            <a:chOff x="-62151950" y="4111775"/>
            <a:chExt cx="318225" cy="316650"/>
          </a:xfrm>
        </p:grpSpPr>
        <p:sp>
          <p:nvSpPr>
            <p:cNvPr id="6325" name="Google Shape;6325;p72"/>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72"/>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72"/>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72"/>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9" name="Google Shape;6329;p72"/>
          <p:cNvGrpSpPr/>
          <p:nvPr/>
        </p:nvGrpSpPr>
        <p:grpSpPr>
          <a:xfrm>
            <a:off x="3045218" y="2741361"/>
            <a:ext cx="368157" cy="367434"/>
            <a:chOff x="-60254550" y="3367325"/>
            <a:chExt cx="318200" cy="317575"/>
          </a:xfrm>
        </p:grpSpPr>
        <p:sp>
          <p:nvSpPr>
            <p:cNvPr id="6330" name="Google Shape;6330;p72"/>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72"/>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72"/>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72"/>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4" name="Google Shape;6334;p72"/>
          <p:cNvGrpSpPr/>
          <p:nvPr/>
        </p:nvGrpSpPr>
        <p:grpSpPr>
          <a:xfrm>
            <a:off x="3046115" y="3192355"/>
            <a:ext cx="366364" cy="366248"/>
            <a:chOff x="-60255350" y="3733825"/>
            <a:chExt cx="316650" cy="316550"/>
          </a:xfrm>
        </p:grpSpPr>
        <p:sp>
          <p:nvSpPr>
            <p:cNvPr id="6335" name="Google Shape;6335;p72"/>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72"/>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72"/>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72"/>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72"/>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72"/>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72"/>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2" name="Google Shape;6342;p72"/>
          <p:cNvGrpSpPr/>
          <p:nvPr/>
        </p:nvGrpSpPr>
        <p:grpSpPr>
          <a:xfrm>
            <a:off x="3073912" y="3651263"/>
            <a:ext cx="310770" cy="365467"/>
            <a:chOff x="-60232500" y="4101525"/>
            <a:chExt cx="268600" cy="315875"/>
          </a:xfrm>
        </p:grpSpPr>
        <p:sp>
          <p:nvSpPr>
            <p:cNvPr id="6343" name="Google Shape;6343;p72"/>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72"/>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45" name="Google Shape;6345;p72"/>
          <p:cNvSpPr/>
          <p:nvPr/>
        </p:nvSpPr>
        <p:spPr>
          <a:xfrm>
            <a:off x="2161686" y="4120197"/>
            <a:ext cx="366335" cy="367290"/>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46" name="Google Shape;6346;p72"/>
          <p:cNvGrpSpPr/>
          <p:nvPr/>
        </p:nvGrpSpPr>
        <p:grpSpPr>
          <a:xfrm>
            <a:off x="2606912" y="1377094"/>
            <a:ext cx="368186" cy="366364"/>
            <a:chOff x="-63679950" y="3360375"/>
            <a:chExt cx="318225" cy="316650"/>
          </a:xfrm>
        </p:grpSpPr>
        <p:sp>
          <p:nvSpPr>
            <p:cNvPr id="6347" name="Google Shape;6347;p72"/>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72"/>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72"/>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72"/>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51" name="Google Shape;6351;p72"/>
          <p:cNvSpPr/>
          <p:nvPr/>
        </p:nvSpPr>
        <p:spPr>
          <a:xfrm>
            <a:off x="2605879" y="1819397"/>
            <a:ext cx="370009" cy="367724"/>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52" name="Google Shape;6352;p72"/>
          <p:cNvGrpSpPr/>
          <p:nvPr/>
        </p:nvGrpSpPr>
        <p:grpSpPr>
          <a:xfrm>
            <a:off x="2605539" y="2248431"/>
            <a:ext cx="370934" cy="367521"/>
            <a:chOff x="-63679950" y="4093450"/>
            <a:chExt cx="320600" cy="317650"/>
          </a:xfrm>
        </p:grpSpPr>
        <p:sp>
          <p:nvSpPr>
            <p:cNvPr id="6353" name="Google Shape;6353;p72"/>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72"/>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72"/>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6" name="Google Shape;6356;p72"/>
          <p:cNvGrpSpPr/>
          <p:nvPr/>
        </p:nvGrpSpPr>
        <p:grpSpPr>
          <a:xfrm>
            <a:off x="1265656" y="2741433"/>
            <a:ext cx="366364" cy="367290"/>
            <a:chOff x="-61784125" y="3377700"/>
            <a:chExt cx="316650" cy="317450"/>
          </a:xfrm>
        </p:grpSpPr>
        <p:sp>
          <p:nvSpPr>
            <p:cNvPr id="6357" name="Google Shape;6357;p72"/>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72"/>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72"/>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72"/>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72"/>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72"/>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72"/>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4" name="Google Shape;6364;p72"/>
          <p:cNvGrpSpPr/>
          <p:nvPr/>
        </p:nvGrpSpPr>
        <p:grpSpPr>
          <a:xfrm>
            <a:off x="1265656" y="3191835"/>
            <a:ext cx="366364" cy="367290"/>
            <a:chOff x="-61783350" y="3743950"/>
            <a:chExt cx="316650" cy="317450"/>
          </a:xfrm>
        </p:grpSpPr>
        <p:sp>
          <p:nvSpPr>
            <p:cNvPr id="6365" name="Google Shape;6365;p72"/>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72"/>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67" name="Google Shape;6367;p72"/>
          <p:cNvSpPr/>
          <p:nvPr/>
        </p:nvSpPr>
        <p:spPr>
          <a:xfrm>
            <a:off x="1265537" y="3650636"/>
            <a:ext cx="366364" cy="366682"/>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72"/>
          <p:cNvSpPr/>
          <p:nvPr/>
        </p:nvSpPr>
        <p:spPr>
          <a:xfrm>
            <a:off x="3488339" y="2751280"/>
            <a:ext cx="366364" cy="347563"/>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72"/>
          <p:cNvSpPr/>
          <p:nvPr/>
        </p:nvSpPr>
        <p:spPr>
          <a:xfrm>
            <a:off x="3487428" y="3231921"/>
            <a:ext cx="368186" cy="287081"/>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70" name="Google Shape;6370;p72"/>
          <p:cNvGrpSpPr/>
          <p:nvPr/>
        </p:nvGrpSpPr>
        <p:grpSpPr>
          <a:xfrm>
            <a:off x="3487080" y="3651668"/>
            <a:ext cx="369112" cy="364657"/>
            <a:chOff x="-59869425" y="4102225"/>
            <a:chExt cx="319025" cy="315175"/>
          </a:xfrm>
        </p:grpSpPr>
        <p:sp>
          <p:nvSpPr>
            <p:cNvPr id="6371" name="Google Shape;6371;p72"/>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72"/>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72"/>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72"/>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5" name="Google Shape;6375;p72"/>
          <p:cNvGrpSpPr/>
          <p:nvPr/>
        </p:nvGrpSpPr>
        <p:grpSpPr>
          <a:xfrm>
            <a:off x="2605883" y="4120490"/>
            <a:ext cx="366364" cy="365467"/>
            <a:chOff x="-59029025" y="3711650"/>
            <a:chExt cx="316650" cy="315875"/>
          </a:xfrm>
        </p:grpSpPr>
        <p:sp>
          <p:nvSpPr>
            <p:cNvPr id="6376" name="Google Shape;6376;p72"/>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72"/>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72"/>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72"/>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72"/>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72"/>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72"/>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3" name="Google Shape;6383;p72"/>
          <p:cNvGrpSpPr/>
          <p:nvPr/>
        </p:nvGrpSpPr>
        <p:grpSpPr>
          <a:xfrm>
            <a:off x="4841373" y="1398014"/>
            <a:ext cx="351940" cy="348188"/>
            <a:chOff x="581525" y="3254850"/>
            <a:chExt cx="297750" cy="294575"/>
          </a:xfrm>
        </p:grpSpPr>
        <p:sp>
          <p:nvSpPr>
            <p:cNvPr id="6384" name="Google Shape;6384;p72"/>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72"/>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72"/>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7" name="Google Shape;6387;p72"/>
          <p:cNvGrpSpPr/>
          <p:nvPr/>
        </p:nvGrpSpPr>
        <p:grpSpPr>
          <a:xfrm>
            <a:off x="4840442" y="1836950"/>
            <a:ext cx="353802" cy="351497"/>
            <a:chOff x="580725" y="3617925"/>
            <a:chExt cx="299325" cy="297375"/>
          </a:xfrm>
        </p:grpSpPr>
        <p:sp>
          <p:nvSpPr>
            <p:cNvPr id="6388" name="Google Shape;6388;p72"/>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72"/>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72"/>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72"/>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72"/>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3" name="Google Shape;6393;p72"/>
          <p:cNvGrpSpPr/>
          <p:nvPr/>
        </p:nvGrpSpPr>
        <p:grpSpPr>
          <a:xfrm>
            <a:off x="4842304" y="2284140"/>
            <a:ext cx="350079" cy="350079"/>
            <a:chOff x="583100" y="3982600"/>
            <a:chExt cx="296175" cy="296175"/>
          </a:xfrm>
        </p:grpSpPr>
        <p:sp>
          <p:nvSpPr>
            <p:cNvPr id="6394" name="Google Shape;6394;p72"/>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72"/>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72"/>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72"/>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72"/>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72"/>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72"/>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1" name="Google Shape;6401;p72"/>
          <p:cNvGrpSpPr/>
          <p:nvPr/>
        </p:nvGrpSpPr>
        <p:grpSpPr>
          <a:xfrm>
            <a:off x="7074918" y="1397764"/>
            <a:ext cx="307231" cy="348690"/>
            <a:chOff x="2423775" y="3226875"/>
            <a:chExt cx="259925" cy="295000"/>
          </a:xfrm>
        </p:grpSpPr>
        <p:sp>
          <p:nvSpPr>
            <p:cNvPr id="6402" name="Google Shape;6402;p72"/>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72"/>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72"/>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5" name="Google Shape;6405;p72"/>
          <p:cNvGrpSpPr/>
          <p:nvPr/>
        </p:nvGrpSpPr>
        <p:grpSpPr>
          <a:xfrm>
            <a:off x="7052106" y="1839049"/>
            <a:ext cx="352857" cy="347301"/>
            <a:chOff x="2404875" y="3592725"/>
            <a:chExt cx="298525" cy="293825"/>
          </a:xfrm>
        </p:grpSpPr>
        <p:sp>
          <p:nvSpPr>
            <p:cNvPr id="6406" name="Google Shape;6406;p72"/>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72"/>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72"/>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9" name="Google Shape;6409;p72"/>
          <p:cNvGrpSpPr/>
          <p:nvPr/>
        </p:nvGrpSpPr>
        <p:grpSpPr>
          <a:xfrm>
            <a:off x="7053036" y="2284614"/>
            <a:ext cx="350995" cy="349133"/>
            <a:chOff x="2404875" y="3955825"/>
            <a:chExt cx="296950" cy="295375"/>
          </a:xfrm>
        </p:grpSpPr>
        <p:sp>
          <p:nvSpPr>
            <p:cNvPr id="6410" name="Google Shape;6410;p72"/>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72"/>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72"/>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72"/>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4" name="Google Shape;6414;p72"/>
          <p:cNvGrpSpPr/>
          <p:nvPr/>
        </p:nvGrpSpPr>
        <p:grpSpPr>
          <a:xfrm>
            <a:off x="5747016" y="2748808"/>
            <a:ext cx="349163" cy="350079"/>
            <a:chOff x="4263650" y="3235150"/>
            <a:chExt cx="295400" cy="296175"/>
          </a:xfrm>
        </p:grpSpPr>
        <p:sp>
          <p:nvSpPr>
            <p:cNvPr id="6415" name="Google Shape;6415;p72"/>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72"/>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72"/>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72"/>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72"/>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0" name="Google Shape;6420;p72"/>
          <p:cNvGrpSpPr/>
          <p:nvPr/>
        </p:nvGrpSpPr>
        <p:grpSpPr>
          <a:xfrm>
            <a:off x="5744696" y="3207969"/>
            <a:ext cx="353802" cy="327739"/>
            <a:chOff x="4266025" y="3609275"/>
            <a:chExt cx="299325" cy="277275"/>
          </a:xfrm>
        </p:grpSpPr>
        <p:sp>
          <p:nvSpPr>
            <p:cNvPr id="6421" name="Google Shape;6421;p72"/>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72"/>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3" name="Google Shape;6423;p72"/>
          <p:cNvGrpSpPr/>
          <p:nvPr/>
        </p:nvGrpSpPr>
        <p:grpSpPr>
          <a:xfrm>
            <a:off x="5745154" y="3673356"/>
            <a:ext cx="352886" cy="349133"/>
            <a:chOff x="4263650" y="3963700"/>
            <a:chExt cx="298550" cy="295375"/>
          </a:xfrm>
        </p:grpSpPr>
        <p:sp>
          <p:nvSpPr>
            <p:cNvPr id="6424" name="Google Shape;6424;p72"/>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72"/>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72"/>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72"/>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72"/>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72"/>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72"/>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1" name="Google Shape;6431;p72"/>
          <p:cNvGrpSpPr/>
          <p:nvPr/>
        </p:nvGrpSpPr>
        <p:grpSpPr>
          <a:xfrm>
            <a:off x="8023491" y="2748809"/>
            <a:ext cx="226264" cy="350079"/>
            <a:chOff x="6164975" y="3211525"/>
            <a:chExt cx="191425" cy="296175"/>
          </a:xfrm>
        </p:grpSpPr>
        <p:sp>
          <p:nvSpPr>
            <p:cNvPr id="6432" name="Google Shape;6432;p72"/>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2"/>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72"/>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72"/>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72"/>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72"/>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72"/>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9" name="Google Shape;6439;p72"/>
          <p:cNvGrpSpPr/>
          <p:nvPr/>
        </p:nvGrpSpPr>
        <p:grpSpPr>
          <a:xfrm>
            <a:off x="5285528" y="1397084"/>
            <a:ext cx="352886" cy="350049"/>
            <a:chOff x="946175" y="3253275"/>
            <a:chExt cx="298550" cy="296150"/>
          </a:xfrm>
        </p:grpSpPr>
        <p:sp>
          <p:nvSpPr>
            <p:cNvPr id="6440" name="Google Shape;6440;p72"/>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72"/>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72"/>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72"/>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72"/>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5" name="Google Shape;6445;p72"/>
          <p:cNvGrpSpPr/>
          <p:nvPr/>
        </p:nvGrpSpPr>
        <p:grpSpPr>
          <a:xfrm>
            <a:off x="5286459" y="1839048"/>
            <a:ext cx="351024" cy="347301"/>
            <a:chOff x="946175" y="3619500"/>
            <a:chExt cx="296975" cy="293825"/>
          </a:xfrm>
        </p:grpSpPr>
        <p:sp>
          <p:nvSpPr>
            <p:cNvPr id="6446" name="Google Shape;6446;p72"/>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72"/>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72"/>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72"/>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72"/>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72"/>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2" name="Google Shape;6452;p72"/>
          <p:cNvGrpSpPr/>
          <p:nvPr/>
        </p:nvGrpSpPr>
        <p:grpSpPr>
          <a:xfrm>
            <a:off x="5286001" y="2283682"/>
            <a:ext cx="351940" cy="350995"/>
            <a:chOff x="944600" y="3981825"/>
            <a:chExt cx="297750" cy="296950"/>
          </a:xfrm>
        </p:grpSpPr>
        <p:sp>
          <p:nvSpPr>
            <p:cNvPr id="6453" name="Google Shape;6453;p72"/>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72"/>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72"/>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72"/>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7" name="Google Shape;6457;p72"/>
          <p:cNvGrpSpPr/>
          <p:nvPr/>
        </p:nvGrpSpPr>
        <p:grpSpPr>
          <a:xfrm>
            <a:off x="7502937" y="1397542"/>
            <a:ext cx="350079" cy="349133"/>
            <a:chOff x="2768750" y="3227275"/>
            <a:chExt cx="296175" cy="295375"/>
          </a:xfrm>
        </p:grpSpPr>
        <p:sp>
          <p:nvSpPr>
            <p:cNvPr id="6458" name="Google Shape;6458;p72"/>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72"/>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72"/>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72"/>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72"/>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72"/>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72"/>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72"/>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6" name="Google Shape;6466;p72"/>
          <p:cNvGrpSpPr/>
          <p:nvPr/>
        </p:nvGrpSpPr>
        <p:grpSpPr>
          <a:xfrm>
            <a:off x="7523888" y="1838414"/>
            <a:ext cx="308177" cy="348572"/>
            <a:chOff x="2786075" y="3591800"/>
            <a:chExt cx="260725" cy="294900"/>
          </a:xfrm>
        </p:grpSpPr>
        <p:sp>
          <p:nvSpPr>
            <p:cNvPr id="6467" name="Google Shape;6467;p72"/>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72"/>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72"/>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72"/>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72"/>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2" name="Google Shape;6472;p72"/>
          <p:cNvGrpSpPr/>
          <p:nvPr/>
        </p:nvGrpSpPr>
        <p:grpSpPr>
          <a:xfrm>
            <a:off x="7564387" y="2284141"/>
            <a:ext cx="227180" cy="350079"/>
            <a:chOff x="2819150" y="3955025"/>
            <a:chExt cx="192200" cy="296175"/>
          </a:xfrm>
        </p:grpSpPr>
        <p:sp>
          <p:nvSpPr>
            <p:cNvPr id="6473" name="Google Shape;6473;p72"/>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72"/>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72"/>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72"/>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7" name="Google Shape;6477;p72"/>
          <p:cNvGrpSpPr/>
          <p:nvPr/>
        </p:nvGrpSpPr>
        <p:grpSpPr>
          <a:xfrm>
            <a:off x="6188160" y="2749739"/>
            <a:ext cx="349133" cy="348217"/>
            <a:chOff x="4629125" y="3235150"/>
            <a:chExt cx="295375" cy="294600"/>
          </a:xfrm>
        </p:grpSpPr>
        <p:sp>
          <p:nvSpPr>
            <p:cNvPr id="6478" name="Google Shape;6478;p72"/>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72"/>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72"/>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72"/>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72"/>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3" name="Google Shape;6483;p72"/>
          <p:cNvGrpSpPr/>
          <p:nvPr/>
        </p:nvGrpSpPr>
        <p:grpSpPr>
          <a:xfrm>
            <a:off x="6188145" y="3197272"/>
            <a:ext cx="349163" cy="349133"/>
            <a:chOff x="4628325" y="3599825"/>
            <a:chExt cx="295400" cy="295375"/>
          </a:xfrm>
        </p:grpSpPr>
        <p:sp>
          <p:nvSpPr>
            <p:cNvPr id="6484" name="Google Shape;6484;p72"/>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72"/>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72"/>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72"/>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72"/>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72"/>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72"/>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72"/>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72"/>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72"/>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72"/>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72"/>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6" name="Google Shape;6496;p72"/>
          <p:cNvGrpSpPr/>
          <p:nvPr/>
        </p:nvGrpSpPr>
        <p:grpSpPr>
          <a:xfrm>
            <a:off x="6209096" y="3672883"/>
            <a:ext cx="307261" cy="350079"/>
            <a:chOff x="4645650" y="3962900"/>
            <a:chExt cx="259950" cy="296175"/>
          </a:xfrm>
        </p:grpSpPr>
        <p:sp>
          <p:nvSpPr>
            <p:cNvPr id="6497" name="Google Shape;6497;p72"/>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72"/>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72"/>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72"/>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72"/>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72"/>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3" name="Google Shape;6503;p72"/>
          <p:cNvGrpSpPr/>
          <p:nvPr/>
        </p:nvGrpSpPr>
        <p:grpSpPr>
          <a:xfrm>
            <a:off x="7962056" y="3197745"/>
            <a:ext cx="349133" cy="348188"/>
            <a:chOff x="6143725" y="3582500"/>
            <a:chExt cx="295375" cy="294575"/>
          </a:xfrm>
        </p:grpSpPr>
        <p:sp>
          <p:nvSpPr>
            <p:cNvPr id="6504" name="Google Shape;6504;p72"/>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72"/>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72"/>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72"/>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72"/>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72"/>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72"/>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1" name="Google Shape;6511;p72"/>
          <p:cNvGrpSpPr/>
          <p:nvPr/>
        </p:nvGrpSpPr>
        <p:grpSpPr>
          <a:xfrm>
            <a:off x="5730883" y="1397084"/>
            <a:ext cx="350995" cy="350049"/>
            <a:chOff x="1310075" y="3253275"/>
            <a:chExt cx="296950" cy="296150"/>
          </a:xfrm>
        </p:grpSpPr>
        <p:sp>
          <p:nvSpPr>
            <p:cNvPr id="6512" name="Google Shape;6512;p72"/>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72"/>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72"/>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15" name="Google Shape;6515;p72"/>
          <p:cNvSpPr/>
          <p:nvPr/>
        </p:nvSpPr>
        <p:spPr>
          <a:xfrm>
            <a:off x="5732303" y="1839172"/>
            <a:ext cx="348217" cy="347272"/>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16" name="Google Shape;6516;p72"/>
          <p:cNvGrpSpPr/>
          <p:nvPr/>
        </p:nvGrpSpPr>
        <p:grpSpPr>
          <a:xfrm>
            <a:off x="5730410" y="2283343"/>
            <a:ext cx="351941" cy="351675"/>
            <a:chOff x="1310075" y="3980250"/>
            <a:chExt cx="297750" cy="297525"/>
          </a:xfrm>
        </p:grpSpPr>
        <p:sp>
          <p:nvSpPr>
            <p:cNvPr id="6517" name="Google Shape;6517;p72"/>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72"/>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72"/>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72"/>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1" name="Google Shape;6521;p72"/>
          <p:cNvGrpSpPr/>
          <p:nvPr/>
        </p:nvGrpSpPr>
        <p:grpSpPr>
          <a:xfrm>
            <a:off x="7995198" y="1397542"/>
            <a:ext cx="266305" cy="349133"/>
            <a:chOff x="3167275" y="3227275"/>
            <a:chExt cx="225300" cy="295375"/>
          </a:xfrm>
        </p:grpSpPr>
        <p:sp>
          <p:nvSpPr>
            <p:cNvPr id="6522" name="Google Shape;6522;p72"/>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72"/>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72"/>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72"/>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72"/>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27" name="Google Shape;6527;p72"/>
          <p:cNvSpPr/>
          <p:nvPr/>
        </p:nvSpPr>
        <p:spPr>
          <a:xfrm>
            <a:off x="7944537" y="1837428"/>
            <a:ext cx="367779" cy="350758"/>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28" name="Google Shape;6528;p72"/>
          <p:cNvGrpSpPr/>
          <p:nvPr/>
        </p:nvGrpSpPr>
        <p:grpSpPr>
          <a:xfrm>
            <a:off x="7952380" y="2284599"/>
            <a:ext cx="351940" cy="349163"/>
            <a:chOff x="3133425" y="3955025"/>
            <a:chExt cx="297750" cy="295400"/>
          </a:xfrm>
        </p:grpSpPr>
        <p:sp>
          <p:nvSpPr>
            <p:cNvPr id="6529" name="Google Shape;6529;p72"/>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72"/>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72"/>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2" name="Google Shape;6532;p72"/>
          <p:cNvGrpSpPr/>
          <p:nvPr/>
        </p:nvGrpSpPr>
        <p:grpSpPr>
          <a:xfrm>
            <a:off x="6632554" y="2748187"/>
            <a:ext cx="350079" cy="351320"/>
            <a:chOff x="4991425" y="3234750"/>
            <a:chExt cx="296175" cy="297225"/>
          </a:xfrm>
        </p:grpSpPr>
        <p:sp>
          <p:nvSpPr>
            <p:cNvPr id="6533" name="Google Shape;6533;p72"/>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72"/>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72"/>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72"/>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72"/>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72"/>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9" name="Google Shape;6539;p72"/>
          <p:cNvGrpSpPr/>
          <p:nvPr/>
        </p:nvGrpSpPr>
        <p:grpSpPr>
          <a:xfrm>
            <a:off x="6632554" y="3217750"/>
            <a:ext cx="350079" cy="308177"/>
            <a:chOff x="4991425" y="3617150"/>
            <a:chExt cx="296175" cy="260725"/>
          </a:xfrm>
        </p:grpSpPr>
        <p:sp>
          <p:nvSpPr>
            <p:cNvPr id="6540" name="Google Shape;6540;p72"/>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72"/>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72"/>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72"/>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72"/>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72"/>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72"/>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7" name="Google Shape;6547;p72"/>
          <p:cNvGrpSpPr/>
          <p:nvPr/>
        </p:nvGrpSpPr>
        <p:grpSpPr>
          <a:xfrm>
            <a:off x="6709827" y="3673341"/>
            <a:ext cx="195532" cy="349163"/>
            <a:chOff x="5056800" y="3962900"/>
            <a:chExt cx="165425" cy="295400"/>
          </a:xfrm>
        </p:grpSpPr>
        <p:sp>
          <p:nvSpPr>
            <p:cNvPr id="6548" name="Google Shape;6548;p72"/>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72"/>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72"/>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1" name="Google Shape;6551;p72"/>
          <p:cNvGrpSpPr/>
          <p:nvPr/>
        </p:nvGrpSpPr>
        <p:grpSpPr>
          <a:xfrm>
            <a:off x="7961125" y="3673357"/>
            <a:ext cx="350995" cy="349133"/>
            <a:chOff x="6168925" y="3936925"/>
            <a:chExt cx="296950" cy="295375"/>
          </a:xfrm>
        </p:grpSpPr>
        <p:sp>
          <p:nvSpPr>
            <p:cNvPr id="6552" name="Google Shape;6552;p72"/>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72"/>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72"/>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72"/>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72"/>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72"/>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8" name="Google Shape;6558;p72"/>
          <p:cNvGrpSpPr/>
          <p:nvPr/>
        </p:nvGrpSpPr>
        <p:grpSpPr>
          <a:xfrm>
            <a:off x="6174844" y="1390429"/>
            <a:ext cx="348188" cy="349133"/>
            <a:chOff x="1674750" y="3254050"/>
            <a:chExt cx="294575" cy="295375"/>
          </a:xfrm>
        </p:grpSpPr>
        <p:sp>
          <p:nvSpPr>
            <p:cNvPr id="6559" name="Google Shape;6559;p72"/>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72"/>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72"/>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2" name="Google Shape;6562;p72"/>
          <p:cNvGrpSpPr/>
          <p:nvPr/>
        </p:nvGrpSpPr>
        <p:grpSpPr>
          <a:xfrm>
            <a:off x="6189239" y="1838132"/>
            <a:ext cx="319347" cy="349133"/>
            <a:chOff x="1687350" y="3618725"/>
            <a:chExt cx="270175" cy="295375"/>
          </a:xfrm>
        </p:grpSpPr>
        <p:sp>
          <p:nvSpPr>
            <p:cNvPr id="6563" name="Google Shape;6563;p72"/>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72"/>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72"/>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6" name="Google Shape;6566;p72"/>
          <p:cNvGrpSpPr/>
          <p:nvPr/>
        </p:nvGrpSpPr>
        <p:grpSpPr>
          <a:xfrm>
            <a:off x="6172942" y="2284613"/>
            <a:ext cx="351940" cy="349133"/>
            <a:chOff x="1672375" y="3982600"/>
            <a:chExt cx="297750" cy="295375"/>
          </a:xfrm>
        </p:grpSpPr>
        <p:sp>
          <p:nvSpPr>
            <p:cNvPr id="6567" name="Google Shape;6567;p72"/>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72"/>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72"/>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0" name="Google Shape;6570;p72"/>
          <p:cNvGrpSpPr/>
          <p:nvPr/>
        </p:nvGrpSpPr>
        <p:grpSpPr>
          <a:xfrm>
            <a:off x="4864934" y="2748808"/>
            <a:ext cx="350079" cy="350079"/>
            <a:chOff x="3497300" y="3227275"/>
            <a:chExt cx="296175" cy="296175"/>
          </a:xfrm>
        </p:grpSpPr>
        <p:sp>
          <p:nvSpPr>
            <p:cNvPr id="6571" name="Google Shape;6571;p72"/>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72"/>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72"/>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72"/>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72"/>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72"/>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72"/>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72"/>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9" name="Google Shape;6579;p72"/>
          <p:cNvGrpSpPr/>
          <p:nvPr/>
        </p:nvGrpSpPr>
        <p:grpSpPr>
          <a:xfrm>
            <a:off x="4865407" y="3198203"/>
            <a:ext cx="349133" cy="347272"/>
            <a:chOff x="3497300" y="3591950"/>
            <a:chExt cx="295375" cy="293800"/>
          </a:xfrm>
        </p:grpSpPr>
        <p:sp>
          <p:nvSpPr>
            <p:cNvPr id="6580" name="Google Shape;6580;p72"/>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72"/>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72"/>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72"/>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72"/>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72"/>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72"/>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72"/>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8" name="Google Shape;6588;p72"/>
          <p:cNvGrpSpPr/>
          <p:nvPr/>
        </p:nvGrpSpPr>
        <p:grpSpPr>
          <a:xfrm>
            <a:off x="4865407" y="3673341"/>
            <a:ext cx="349133" cy="349163"/>
            <a:chOff x="3497300" y="3955025"/>
            <a:chExt cx="295375" cy="295400"/>
          </a:xfrm>
        </p:grpSpPr>
        <p:sp>
          <p:nvSpPr>
            <p:cNvPr id="6589" name="Google Shape;6589;p72"/>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72"/>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72"/>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2" name="Google Shape;6592;p72"/>
          <p:cNvGrpSpPr/>
          <p:nvPr/>
        </p:nvGrpSpPr>
        <p:grpSpPr>
          <a:xfrm>
            <a:off x="7089979" y="2749532"/>
            <a:ext cx="327739" cy="348631"/>
            <a:chOff x="5364750" y="3235150"/>
            <a:chExt cx="277275" cy="294950"/>
          </a:xfrm>
        </p:grpSpPr>
        <p:sp>
          <p:nvSpPr>
            <p:cNvPr id="6593" name="Google Shape;6593;p72"/>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72"/>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72"/>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72"/>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72"/>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72"/>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72"/>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72"/>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1" name="Google Shape;6601;p72"/>
          <p:cNvGrpSpPr/>
          <p:nvPr/>
        </p:nvGrpSpPr>
        <p:grpSpPr>
          <a:xfrm>
            <a:off x="7078337" y="3195868"/>
            <a:ext cx="351024" cy="351941"/>
            <a:chOff x="5355300" y="3598250"/>
            <a:chExt cx="296975" cy="297750"/>
          </a:xfrm>
        </p:grpSpPr>
        <p:sp>
          <p:nvSpPr>
            <p:cNvPr id="6602" name="Google Shape;6602;p72"/>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72"/>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72"/>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72"/>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72"/>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72"/>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72"/>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72"/>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0" name="Google Shape;6610;p72"/>
          <p:cNvGrpSpPr/>
          <p:nvPr/>
        </p:nvGrpSpPr>
        <p:grpSpPr>
          <a:xfrm>
            <a:off x="7082533" y="3734790"/>
            <a:ext cx="342632" cy="226264"/>
            <a:chOff x="5358450" y="4015675"/>
            <a:chExt cx="289875" cy="191425"/>
          </a:xfrm>
        </p:grpSpPr>
        <p:sp>
          <p:nvSpPr>
            <p:cNvPr id="6611" name="Google Shape;6611;p72"/>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72"/>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72"/>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72"/>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5" name="Google Shape;6615;p72"/>
          <p:cNvGrpSpPr/>
          <p:nvPr/>
        </p:nvGrpSpPr>
        <p:grpSpPr>
          <a:xfrm>
            <a:off x="6209015" y="4117322"/>
            <a:ext cx="351024" cy="325464"/>
            <a:chOff x="6543825" y="3202075"/>
            <a:chExt cx="296975" cy="275350"/>
          </a:xfrm>
        </p:grpSpPr>
        <p:sp>
          <p:nvSpPr>
            <p:cNvPr id="6616" name="Google Shape;6616;p72"/>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72"/>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72"/>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72"/>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72"/>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72"/>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72"/>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3" name="Google Shape;6623;p72"/>
          <p:cNvGrpSpPr/>
          <p:nvPr/>
        </p:nvGrpSpPr>
        <p:grpSpPr>
          <a:xfrm>
            <a:off x="6615996" y="1397069"/>
            <a:ext cx="350079" cy="350079"/>
            <a:chOff x="2037825" y="3254050"/>
            <a:chExt cx="296175" cy="296175"/>
          </a:xfrm>
        </p:grpSpPr>
        <p:sp>
          <p:nvSpPr>
            <p:cNvPr id="6624" name="Google Shape;6624;p72"/>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72"/>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72"/>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72"/>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72"/>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72"/>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0" name="Google Shape;6630;p72"/>
          <p:cNvGrpSpPr/>
          <p:nvPr/>
        </p:nvGrpSpPr>
        <p:grpSpPr>
          <a:xfrm>
            <a:off x="6614135" y="1838236"/>
            <a:ext cx="353802" cy="348926"/>
            <a:chOff x="2034675" y="3617925"/>
            <a:chExt cx="299325" cy="295200"/>
          </a:xfrm>
        </p:grpSpPr>
        <p:sp>
          <p:nvSpPr>
            <p:cNvPr id="6631" name="Google Shape;6631;p72"/>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72"/>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72"/>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72"/>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72"/>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6" name="Google Shape;6636;p72"/>
          <p:cNvGrpSpPr/>
          <p:nvPr/>
        </p:nvGrpSpPr>
        <p:grpSpPr>
          <a:xfrm>
            <a:off x="6615996" y="2284613"/>
            <a:ext cx="350079" cy="349133"/>
            <a:chOff x="2037825" y="3981825"/>
            <a:chExt cx="296175" cy="295375"/>
          </a:xfrm>
        </p:grpSpPr>
        <p:sp>
          <p:nvSpPr>
            <p:cNvPr id="6637" name="Google Shape;6637;p72"/>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72"/>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72"/>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0" name="Google Shape;6640;p72"/>
          <p:cNvGrpSpPr/>
          <p:nvPr/>
        </p:nvGrpSpPr>
        <p:grpSpPr>
          <a:xfrm>
            <a:off x="5301014" y="2780929"/>
            <a:ext cx="350079" cy="285837"/>
            <a:chOff x="3860400" y="3254050"/>
            <a:chExt cx="296175" cy="241825"/>
          </a:xfrm>
        </p:grpSpPr>
        <p:sp>
          <p:nvSpPr>
            <p:cNvPr id="6641" name="Google Shape;6641;p72"/>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72"/>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72"/>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72"/>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72"/>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72"/>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72"/>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8" name="Google Shape;6648;p72"/>
          <p:cNvGrpSpPr/>
          <p:nvPr/>
        </p:nvGrpSpPr>
        <p:grpSpPr>
          <a:xfrm>
            <a:off x="5300541" y="3196800"/>
            <a:ext cx="351024" cy="350079"/>
            <a:chOff x="3859600" y="3591950"/>
            <a:chExt cx="296975" cy="296175"/>
          </a:xfrm>
        </p:grpSpPr>
        <p:sp>
          <p:nvSpPr>
            <p:cNvPr id="6649" name="Google Shape;6649;p72"/>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72"/>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72"/>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2" name="Google Shape;6652;p72"/>
          <p:cNvGrpSpPr/>
          <p:nvPr/>
        </p:nvGrpSpPr>
        <p:grpSpPr>
          <a:xfrm>
            <a:off x="5301014" y="3672883"/>
            <a:ext cx="350079" cy="350079"/>
            <a:chOff x="3860400" y="3955025"/>
            <a:chExt cx="296175" cy="296175"/>
          </a:xfrm>
        </p:grpSpPr>
        <p:sp>
          <p:nvSpPr>
            <p:cNvPr id="6653" name="Google Shape;6653;p72"/>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72"/>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72"/>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72"/>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72"/>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8" name="Google Shape;6658;p72"/>
          <p:cNvGrpSpPr/>
          <p:nvPr/>
        </p:nvGrpSpPr>
        <p:grpSpPr>
          <a:xfrm>
            <a:off x="7516230" y="2749281"/>
            <a:ext cx="355664" cy="349133"/>
            <a:chOff x="5716825" y="3235950"/>
            <a:chExt cx="300900" cy="295375"/>
          </a:xfrm>
        </p:grpSpPr>
        <p:sp>
          <p:nvSpPr>
            <p:cNvPr id="6659" name="Google Shape;6659;p72"/>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72"/>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72"/>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72"/>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3" name="Google Shape;6663;p72"/>
          <p:cNvGrpSpPr/>
          <p:nvPr/>
        </p:nvGrpSpPr>
        <p:grpSpPr>
          <a:xfrm>
            <a:off x="7529261" y="3207969"/>
            <a:ext cx="329601" cy="327739"/>
            <a:chOff x="5727850" y="3609275"/>
            <a:chExt cx="278850" cy="277275"/>
          </a:xfrm>
        </p:grpSpPr>
        <p:sp>
          <p:nvSpPr>
            <p:cNvPr id="6664" name="Google Shape;6664;p72"/>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72"/>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72"/>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72"/>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72"/>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9" name="Google Shape;6669;p72"/>
          <p:cNvGrpSpPr/>
          <p:nvPr/>
        </p:nvGrpSpPr>
        <p:grpSpPr>
          <a:xfrm>
            <a:off x="7540446" y="3673356"/>
            <a:ext cx="307231" cy="349133"/>
            <a:chOff x="5736525" y="3963700"/>
            <a:chExt cx="259925" cy="295375"/>
          </a:xfrm>
        </p:grpSpPr>
        <p:sp>
          <p:nvSpPr>
            <p:cNvPr id="6670" name="Google Shape;6670;p72"/>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72"/>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72"/>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72"/>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72"/>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72"/>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72"/>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7" name="Google Shape;6677;p72"/>
          <p:cNvGrpSpPr/>
          <p:nvPr/>
        </p:nvGrpSpPr>
        <p:grpSpPr>
          <a:xfrm>
            <a:off x="6632026" y="4122683"/>
            <a:ext cx="351024" cy="350079"/>
            <a:chOff x="6553275" y="3604550"/>
            <a:chExt cx="296975" cy="296175"/>
          </a:xfrm>
        </p:grpSpPr>
        <p:sp>
          <p:nvSpPr>
            <p:cNvPr id="6678" name="Google Shape;6678;p72"/>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72"/>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72"/>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72"/>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72"/>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72"/>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84" name="Google Shape;6684;p72"/>
          <p:cNvSpPr txBox="1"/>
          <p:nvPr/>
        </p:nvSpPr>
        <p:spPr>
          <a:xfrm>
            <a:off x="826588"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Business Icons</a:t>
            </a:r>
            <a:endParaRPr sz="2400">
              <a:solidFill>
                <a:schemeClr val="lt1"/>
              </a:solidFill>
            </a:endParaRPr>
          </a:p>
        </p:txBody>
      </p:sp>
      <p:sp>
        <p:nvSpPr>
          <p:cNvPr id="6685" name="Google Shape;6685;p72"/>
          <p:cNvSpPr txBox="1"/>
          <p:nvPr/>
        </p:nvSpPr>
        <p:spPr>
          <a:xfrm>
            <a:off x="4835313"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Teamwork Icons</a:t>
            </a:r>
            <a:endParaRPr sz="2400">
              <a:solidFill>
                <a:schemeClr val="lt1"/>
              </a:solidFill>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689"/>
        <p:cNvGrpSpPr/>
        <p:nvPr/>
      </p:nvGrpSpPr>
      <p:grpSpPr>
        <a:xfrm>
          <a:off x="0" y="0"/>
          <a:ext cx="0" cy="0"/>
          <a:chOff x="0" y="0"/>
          <a:chExt cx="0" cy="0"/>
        </a:xfrm>
      </p:grpSpPr>
      <p:grpSp>
        <p:nvGrpSpPr>
          <p:cNvPr id="6690" name="Google Shape;6690;p73"/>
          <p:cNvGrpSpPr/>
          <p:nvPr/>
        </p:nvGrpSpPr>
        <p:grpSpPr>
          <a:xfrm>
            <a:off x="859032" y="1380546"/>
            <a:ext cx="294401" cy="353645"/>
            <a:chOff x="-35814600" y="3202075"/>
            <a:chExt cx="242625" cy="291450"/>
          </a:xfrm>
        </p:grpSpPr>
        <p:sp>
          <p:nvSpPr>
            <p:cNvPr id="6691" name="Google Shape;6691;p73"/>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73"/>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73"/>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73"/>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73"/>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73"/>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73"/>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8" name="Google Shape;6698;p73"/>
          <p:cNvGrpSpPr/>
          <p:nvPr/>
        </p:nvGrpSpPr>
        <p:grpSpPr>
          <a:xfrm>
            <a:off x="829410" y="1821466"/>
            <a:ext cx="353645" cy="353888"/>
            <a:chOff x="-35839800" y="3561025"/>
            <a:chExt cx="291450" cy="291650"/>
          </a:xfrm>
        </p:grpSpPr>
        <p:sp>
          <p:nvSpPr>
            <p:cNvPr id="6699" name="Google Shape;6699;p73"/>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73"/>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73"/>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73"/>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73"/>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73"/>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73"/>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06" name="Google Shape;6706;p73"/>
          <p:cNvSpPr/>
          <p:nvPr/>
        </p:nvSpPr>
        <p:spPr>
          <a:xfrm>
            <a:off x="827834" y="2257004"/>
            <a:ext cx="355557" cy="353645"/>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07" name="Google Shape;6707;p73"/>
          <p:cNvGrpSpPr/>
          <p:nvPr/>
        </p:nvGrpSpPr>
        <p:grpSpPr>
          <a:xfrm>
            <a:off x="3066955" y="1380546"/>
            <a:ext cx="353645" cy="353645"/>
            <a:chOff x="-34003850" y="3227275"/>
            <a:chExt cx="291450" cy="291450"/>
          </a:xfrm>
        </p:grpSpPr>
        <p:sp>
          <p:nvSpPr>
            <p:cNvPr id="6708" name="Google Shape;6708;p73"/>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73"/>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73"/>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73"/>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73"/>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3" name="Google Shape;6713;p73"/>
          <p:cNvGrpSpPr/>
          <p:nvPr/>
        </p:nvGrpSpPr>
        <p:grpSpPr>
          <a:xfrm>
            <a:off x="3066485" y="1821238"/>
            <a:ext cx="354586" cy="354343"/>
            <a:chOff x="-34004625" y="3585850"/>
            <a:chExt cx="292225" cy="292025"/>
          </a:xfrm>
        </p:grpSpPr>
        <p:sp>
          <p:nvSpPr>
            <p:cNvPr id="6714" name="Google Shape;6714;p73"/>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73"/>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73"/>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73"/>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73"/>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9" name="Google Shape;6719;p73"/>
          <p:cNvGrpSpPr/>
          <p:nvPr/>
        </p:nvGrpSpPr>
        <p:grpSpPr>
          <a:xfrm>
            <a:off x="3066000" y="2256439"/>
            <a:ext cx="355557" cy="354616"/>
            <a:chOff x="-34005425" y="3945575"/>
            <a:chExt cx="293025" cy="292250"/>
          </a:xfrm>
        </p:grpSpPr>
        <p:sp>
          <p:nvSpPr>
            <p:cNvPr id="6720" name="Google Shape;6720;p73"/>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73"/>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73"/>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3" name="Google Shape;6723;p73"/>
          <p:cNvGrpSpPr/>
          <p:nvPr/>
        </p:nvGrpSpPr>
        <p:grpSpPr>
          <a:xfrm>
            <a:off x="1713099" y="2729615"/>
            <a:ext cx="358408" cy="355557"/>
            <a:chOff x="-32174975" y="3192625"/>
            <a:chExt cx="295375" cy="293025"/>
          </a:xfrm>
        </p:grpSpPr>
        <p:sp>
          <p:nvSpPr>
            <p:cNvPr id="6724" name="Google Shape;6724;p73"/>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73"/>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73"/>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73"/>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28" name="Google Shape;6728;p73"/>
          <p:cNvSpPr/>
          <p:nvPr/>
        </p:nvSpPr>
        <p:spPr>
          <a:xfrm>
            <a:off x="1710145" y="3200679"/>
            <a:ext cx="363201" cy="354859"/>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73"/>
          <p:cNvSpPr/>
          <p:nvPr/>
        </p:nvSpPr>
        <p:spPr>
          <a:xfrm>
            <a:off x="1714923" y="3665764"/>
            <a:ext cx="353645" cy="354586"/>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30" name="Google Shape;6730;p73"/>
          <p:cNvGrpSpPr/>
          <p:nvPr/>
        </p:nvGrpSpPr>
        <p:grpSpPr>
          <a:xfrm>
            <a:off x="3952249" y="2730570"/>
            <a:ext cx="354586" cy="353645"/>
            <a:chOff x="-30345325" y="3184750"/>
            <a:chExt cx="292225" cy="291450"/>
          </a:xfrm>
        </p:grpSpPr>
        <p:sp>
          <p:nvSpPr>
            <p:cNvPr id="6731" name="Google Shape;6731;p73"/>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73"/>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3"/>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73"/>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73"/>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6" name="Google Shape;6736;p73"/>
          <p:cNvGrpSpPr/>
          <p:nvPr/>
        </p:nvGrpSpPr>
        <p:grpSpPr>
          <a:xfrm>
            <a:off x="1277001" y="1380546"/>
            <a:ext cx="353645" cy="353645"/>
            <a:chOff x="-35481425" y="3202075"/>
            <a:chExt cx="291450" cy="291450"/>
          </a:xfrm>
        </p:grpSpPr>
        <p:sp>
          <p:nvSpPr>
            <p:cNvPr id="6737" name="Google Shape;6737;p73"/>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73"/>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3"/>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3"/>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73"/>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73"/>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73"/>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4" name="Google Shape;6744;p73"/>
          <p:cNvGrpSpPr/>
          <p:nvPr/>
        </p:nvGrpSpPr>
        <p:grpSpPr>
          <a:xfrm>
            <a:off x="1276531" y="1822072"/>
            <a:ext cx="354586" cy="352675"/>
            <a:chOff x="-35482200" y="3561225"/>
            <a:chExt cx="292225" cy="290650"/>
          </a:xfrm>
        </p:grpSpPr>
        <p:sp>
          <p:nvSpPr>
            <p:cNvPr id="6745" name="Google Shape;6745;p73"/>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73"/>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73"/>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8" name="Google Shape;6748;p73"/>
          <p:cNvGrpSpPr/>
          <p:nvPr/>
        </p:nvGrpSpPr>
        <p:grpSpPr>
          <a:xfrm>
            <a:off x="1277001" y="2256940"/>
            <a:ext cx="353645" cy="353615"/>
            <a:chOff x="-35481425" y="3919600"/>
            <a:chExt cx="291450" cy="291425"/>
          </a:xfrm>
        </p:grpSpPr>
        <p:sp>
          <p:nvSpPr>
            <p:cNvPr id="6749" name="Google Shape;6749;p73"/>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73"/>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73"/>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73"/>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73"/>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73"/>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73"/>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73"/>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7" name="Google Shape;6757;p73"/>
          <p:cNvGrpSpPr/>
          <p:nvPr/>
        </p:nvGrpSpPr>
        <p:grpSpPr>
          <a:xfrm>
            <a:off x="3512636" y="1381031"/>
            <a:ext cx="357468" cy="352675"/>
            <a:chOff x="-33645475" y="3228075"/>
            <a:chExt cx="294600" cy="290650"/>
          </a:xfrm>
        </p:grpSpPr>
        <p:sp>
          <p:nvSpPr>
            <p:cNvPr id="6758" name="Google Shape;6758;p73"/>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3"/>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3"/>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73"/>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73"/>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3"/>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73"/>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5" name="Google Shape;6765;p73"/>
          <p:cNvGrpSpPr/>
          <p:nvPr/>
        </p:nvGrpSpPr>
        <p:grpSpPr>
          <a:xfrm>
            <a:off x="3513606" y="1821116"/>
            <a:ext cx="355526" cy="354586"/>
            <a:chOff x="-33646250" y="3586425"/>
            <a:chExt cx="293000" cy="292225"/>
          </a:xfrm>
        </p:grpSpPr>
        <p:sp>
          <p:nvSpPr>
            <p:cNvPr id="6766" name="Google Shape;6766;p73"/>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73"/>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8" name="Google Shape;6768;p73"/>
          <p:cNvGrpSpPr/>
          <p:nvPr/>
        </p:nvGrpSpPr>
        <p:grpSpPr>
          <a:xfrm>
            <a:off x="3514076" y="2255969"/>
            <a:ext cx="354586" cy="355557"/>
            <a:chOff x="-33645475" y="3944800"/>
            <a:chExt cx="292225" cy="293025"/>
          </a:xfrm>
        </p:grpSpPr>
        <p:sp>
          <p:nvSpPr>
            <p:cNvPr id="6769" name="Google Shape;6769;p73"/>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73"/>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73"/>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73"/>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73"/>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73"/>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73"/>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73"/>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73"/>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73"/>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9" name="Google Shape;6779;p73"/>
          <p:cNvGrpSpPr/>
          <p:nvPr/>
        </p:nvGrpSpPr>
        <p:grpSpPr>
          <a:xfrm>
            <a:off x="2167295" y="2729706"/>
            <a:ext cx="352675" cy="355375"/>
            <a:chOff x="-31809525" y="3192625"/>
            <a:chExt cx="290650" cy="292875"/>
          </a:xfrm>
        </p:grpSpPr>
        <p:sp>
          <p:nvSpPr>
            <p:cNvPr id="6780" name="Google Shape;6780;p73"/>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3"/>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73"/>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73"/>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4" name="Google Shape;6784;p73"/>
          <p:cNvGrpSpPr/>
          <p:nvPr/>
        </p:nvGrpSpPr>
        <p:grpSpPr>
          <a:xfrm>
            <a:off x="2166810" y="3200258"/>
            <a:ext cx="353645" cy="355557"/>
            <a:chOff x="-31811100" y="3550975"/>
            <a:chExt cx="291450" cy="293025"/>
          </a:xfrm>
        </p:grpSpPr>
        <p:sp>
          <p:nvSpPr>
            <p:cNvPr id="6785" name="Google Shape;6785;p73"/>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73"/>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3"/>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73"/>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73"/>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73"/>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73"/>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2" name="Google Shape;6792;p73"/>
          <p:cNvGrpSpPr/>
          <p:nvPr/>
        </p:nvGrpSpPr>
        <p:grpSpPr>
          <a:xfrm>
            <a:off x="2160606" y="3664562"/>
            <a:ext cx="366052" cy="356831"/>
            <a:chOff x="-31817400" y="3910025"/>
            <a:chExt cx="301675" cy="294075"/>
          </a:xfrm>
        </p:grpSpPr>
        <p:sp>
          <p:nvSpPr>
            <p:cNvPr id="6793" name="Google Shape;6793;p73"/>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73"/>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73"/>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6" name="Google Shape;6796;p73"/>
          <p:cNvGrpSpPr/>
          <p:nvPr/>
        </p:nvGrpSpPr>
        <p:grpSpPr>
          <a:xfrm>
            <a:off x="3952234" y="3200743"/>
            <a:ext cx="354616" cy="354586"/>
            <a:chOff x="-30354000" y="3569100"/>
            <a:chExt cx="292250" cy="292225"/>
          </a:xfrm>
        </p:grpSpPr>
        <p:sp>
          <p:nvSpPr>
            <p:cNvPr id="6797" name="Google Shape;6797;p73"/>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73"/>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73"/>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73"/>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73"/>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73"/>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3" name="Google Shape;6803;p73"/>
          <p:cNvGrpSpPr/>
          <p:nvPr/>
        </p:nvGrpSpPr>
        <p:grpSpPr>
          <a:xfrm>
            <a:off x="1730812" y="1380546"/>
            <a:ext cx="342148" cy="353645"/>
            <a:chOff x="-35118325" y="3202075"/>
            <a:chExt cx="281975" cy="291450"/>
          </a:xfrm>
        </p:grpSpPr>
        <p:sp>
          <p:nvSpPr>
            <p:cNvPr id="6804" name="Google Shape;6804;p73"/>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73"/>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73"/>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73"/>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8" name="Google Shape;6808;p73"/>
          <p:cNvGrpSpPr/>
          <p:nvPr/>
        </p:nvGrpSpPr>
        <p:grpSpPr>
          <a:xfrm>
            <a:off x="1724593" y="1821799"/>
            <a:ext cx="354586" cy="353221"/>
            <a:chOff x="-35123050" y="3561225"/>
            <a:chExt cx="292225" cy="291100"/>
          </a:xfrm>
        </p:grpSpPr>
        <p:sp>
          <p:nvSpPr>
            <p:cNvPr id="6809" name="Google Shape;6809;p73"/>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73"/>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1" name="Google Shape;6811;p73"/>
          <p:cNvGrpSpPr/>
          <p:nvPr/>
        </p:nvGrpSpPr>
        <p:grpSpPr>
          <a:xfrm>
            <a:off x="1766652" y="2256940"/>
            <a:ext cx="270467" cy="353615"/>
            <a:chOff x="-35089175" y="3919600"/>
            <a:chExt cx="222900" cy="291425"/>
          </a:xfrm>
        </p:grpSpPr>
        <p:sp>
          <p:nvSpPr>
            <p:cNvPr id="6812" name="Google Shape;6812;p73"/>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73"/>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4" name="Google Shape;6814;p73"/>
          <p:cNvGrpSpPr/>
          <p:nvPr/>
        </p:nvGrpSpPr>
        <p:grpSpPr>
          <a:xfrm>
            <a:off x="3963648" y="1380303"/>
            <a:ext cx="336445" cy="354131"/>
            <a:chOff x="-33277650" y="3226875"/>
            <a:chExt cx="277275" cy="291850"/>
          </a:xfrm>
        </p:grpSpPr>
        <p:sp>
          <p:nvSpPr>
            <p:cNvPr id="6815" name="Google Shape;6815;p73"/>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73"/>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73"/>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73"/>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73"/>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73"/>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73"/>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2" name="Google Shape;6822;p73"/>
          <p:cNvGrpSpPr/>
          <p:nvPr/>
        </p:nvGrpSpPr>
        <p:grpSpPr>
          <a:xfrm>
            <a:off x="3955048" y="1821587"/>
            <a:ext cx="353645" cy="353645"/>
            <a:chOff x="-33286325" y="3586425"/>
            <a:chExt cx="291450" cy="291450"/>
          </a:xfrm>
        </p:grpSpPr>
        <p:sp>
          <p:nvSpPr>
            <p:cNvPr id="6823" name="Google Shape;6823;p73"/>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73"/>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73"/>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73"/>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73"/>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8" name="Google Shape;6828;p73"/>
          <p:cNvGrpSpPr/>
          <p:nvPr/>
        </p:nvGrpSpPr>
        <p:grpSpPr>
          <a:xfrm>
            <a:off x="3955048" y="2255969"/>
            <a:ext cx="353645" cy="355557"/>
            <a:chOff x="-33286325" y="3944800"/>
            <a:chExt cx="291450" cy="293025"/>
          </a:xfrm>
        </p:grpSpPr>
        <p:sp>
          <p:nvSpPr>
            <p:cNvPr id="6829" name="Google Shape;6829;p73"/>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73"/>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73"/>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73"/>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3" name="Google Shape;6833;p73"/>
          <p:cNvGrpSpPr/>
          <p:nvPr/>
        </p:nvGrpSpPr>
        <p:grpSpPr>
          <a:xfrm>
            <a:off x="2613445" y="2729129"/>
            <a:ext cx="353645" cy="356527"/>
            <a:chOff x="-31452725" y="3191825"/>
            <a:chExt cx="291450" cy="293825"/>
          </a:xfrm>
        </p:grpSpPr>
        <p:sp>
          <p:nvSpPr>
            <p:cNvPr id="6834" name="Google Shape;6834;p73"/>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73"/>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73"/>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73"/>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8" name="Google Shape;6838;p73"/>
          <p:cNvGrpSpPr/>
          <p:nvPr/>
        </p:nvGrpSpPr>
        <p:grpSpPr>
          <a:xfrm>
            <a:off x="2612975" y="3200744"/>
            <a:ext cx="354586" cy="354586"/>
            <a:chOff x="-31452725" y="3551775"/>
            <a:chExt cx="292225" cy="292225"/>
          </a:xfrm>
        </p:grpSpPr>
        <p:sp>
          <p:nvSpPr>
            <p:cNvPr id="6839" name="Google Shape;6839;p73"/>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73"/>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73"/>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73"/>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3" name="Google Shape;6843;p73"/>
          <p:cNvGrpSpPr/>
          <p:nvPr/>
        </p:nvGrpSpPr>
        <p:grpSpPr>
          <a:xfrm>
            <a:off x="2611534" y="3664729"/>
            <a:ext cx="357468" cy="356497"/>
            <a:chOff x="-31455100" y="3909350"/>
            <a:chExt cx="294600" cy="293800"/>
          </a:xfrm>
        </p:grpSpPr>
        <p:sp>
          <p:nvSpPr>
            <p:cNvPr id="6844" name="Google Shape;6844;p73"/>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73"/>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6" name="Google Shape;6846;p73"/>
          <p:cNvGrpSpPr/>
          <p:nvPr/>
        </p:nvGrpSpPr>
        <p:grpSpPr>
          <a:xfrm>
            <a:off x="3952719" y="3665684"/>
            <a:ext cx="353645" cy="354586"/>
            <a:chOff x="-30345325" y="3918800"/>
            <a:chExt cx="291450" cy="292225"/>
          </a:xfrm>
        </p:grpSpPr>
        <p:sp>
          <p:nvSpPr>
            <p:cNvPr id="6847" name="Google Shape;6847;p73"/>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73"/>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73"/>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73"/>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73"/>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2" name="Google Shape;6852;p73"/>
          <p:cNvGrpSpPr/>
          <p:nvPr/>
        </p:nvGrpSpPr>
        <p:grpSpPr>
          <a:xfrm>
            <a:off x="2172184" y="1821587"/>
            <a:ext cx="353645" cy="353645"/>
            <a:chOff x="-34763900" y="3561225"/>
            <a:chExt cx="291450" cy="291450"/>
          </a:xfrm>
        </p:grpSpPr>
        <p:sp>
          <p:nvSpPr>
            <p:cNvPr id="6853" name="Google Shape;6853;p73"/>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73"/>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73"/>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56" name="Google Shape;6856;p73"/>
          <p:cNvSpPr/>
          <p:nvPr/>
        </p:nvSpPr>
        <p:spPr>
          <a:xfrm>
            <a:off x="2171583" y="2257019"/>
            <a:ext cx="353645" cy="353615"/>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57" name="Google Shape;6857;p73"/>
          <p:cNvGrpSpPr/>
          <p:nvPr/>
        </p:nvGrpSpPr>
        <p:grpSpPr>
          <a:xfrm>
            <a:off x="827081" y="2730099"/>
            <a:ext cx="354586" cy="354586"/>
            <a:chOff x="-32927950" y="3227275"/>
            <a:chExt cx="292225" cy="292225"/>
          </a:xfrm>
        </p:grpSpPr>
        <p:sp>
          <p:nvSpPr>
            <p:cNvPr id="6858" name="Google Shape;6858;p73"/>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73"/>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73"/>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73"/>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73"/>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3" name="Google Shape;6863;p73"/>
          <p:cNvGrpSpPr/>
          <p:nvPr/>
        </p:nvGrpSpPr>
        <p:grpSpPr>
          <a:xfrm>
            <a:off x="826596" y="3201213"/>
            <a:ext cx="355557" cy="353645"/>
            <a:chOff x="-32927950" y="3586425"/>
            <a:chExt cx="293025" cy="291450"/>
          </a:xfrm>
        </p:grpSpPr>
        <p:sp>
          <p:nvSpPr>
            <p:cNvPr id="6864" name="Google Shape;6864;p73"/>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73"/>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73"/>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73"/>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73"/>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9" name="Google Shape;6869;p73"/>
          <p:cNvGrpSpPr/>
          <p:nvPr/>
        </p:nvGrpSpPr>
        <p:grpSpPr>
          <a:xfrm>
            <a:off x="827081" y="3665198"/>
            <a:ext cx="354586" cy="355557"/>
            <a:chOff x="-32927950" y="3944800"/>
            <a:chExt cx="292225" cy="293025"/>
          </a:xfrm>
        </p:grpSpPr>
        <p:sp>
          <p:nvSpPr>
            <p:cNvPr id="6870" name="Google Shape;6870;p73"/>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73"/>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73"/>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73"/>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73"/>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73"/>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73"/>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73"/>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73"/>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9" name="Google Shape;6879;p73"/>
          <p:cNvGrpSpPr/>
          <p:nvPr/>
        </p:nvGrpSpPr>
        <p:grpSpPr>
          <a:xfrm>
            <a:off x="3055873" y="2730449"/>
            <a:ext cx="354586" cy="353888"/>
            <a:chOff x="-31094350" y="3194000"/>
            <a:chExt cx="292225" cy="291650"/>
          </a:xfrm>
        </p:grpSpPr>
        <p:sp>
          <p:nvSpPr>
            <p:cNvPr id="6880" name="Google Shape;6880;p73"/>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73"/>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73"/>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73"/>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73"/>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73"/>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73"/>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73"/>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8" name="Google Shape;6888;p73"/>
          <p:cNvGrpSpPr/>
          <p:nvPr/>
        </p:nvGrpSpPr>
        <p:grpSpPr>
          <a:xfrm>
            <a:off x="3056343" y="3200941"/>
            <a:ext cx="353645" cy="354191"/>
            <a:chOff x="-31093575" y="3552550"/>
            <a:chExt cx="291450" cy="291900"/>
          </a:xfrm>
        </p:grpSpPr>
        <p:sp>
          <p:nvSpPr>
            <p:cNvPr id="6889" name="Google Shape;6889;p73"/>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73"/>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73"/>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73"/>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3" name="Google Shape;6893;p73"/>
          <p:cNvGrpSpPr/>
          <p:nvPr/>
        </p:nvGrpSpPr>
        <p:grpSpPr>
          <a:xfrm>
            <a:off x="2182711" y="1380546"/>
            <a:ext cx="332593" cy="353645"/>
            <a:chOff x="-34755225" y="3202075"/>
            <a:chExt cx="274100" cy="291450"/>
          </a:xfrm>
        </p:grpSpPr>
        <p:sp>
          <p:nvSpPr>
            <p:cNvPr id="6894" name="Google Shape;6894;p73"/>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73"/>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73"/>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73"/>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73"/>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73"/>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73"/>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1" name="Google Shape;6901;p73"/>
          <p:cNvGrpSpPr/>
          <p:nvPr/>
        </p:nvGrpSpPr>
        <p:grpSpPr>
          <a:xfrm>
            <a:off x="3056343" y="3666169"/>
            <a:ext cx="353645" cy="353615"/>
            <a:chOff x="-31093575" y="3911725"/>
            <a:chExt cx="291450" cy="291425"/>
          </a:xfrm>
        </p:grpSpPr>
        <p:sp>
          <p:nvSpPr>
            <p:cNvPr id="6902" name="Google Shape;6902;p73"/>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73"/>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4" name="Google Shape;6904;p73"/>
          <p:cNvGrpSpPr/>
          <p:nvPr/>
        </p:nvGrpSpPr>
        <p:grpSpPr>
          <a:xfrm>
            <a:off x="2165773" y="4123136"/>
            <a:ext cx="356497" cy="354586"/>
            <a:chOff x="-29946000" y="3183175"/>
            <a:chExt cx="293800" cy="292225"/>
          </a:xfrm>
        </p:grpSpPr>
        <p:sp>
          <p:nvSpPr>
            <p:cNvPr id="6905" name="Google Shape;6905;p73"/>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73"/>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73"/>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73"/>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73"/>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73"/>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1" name="Google Shape;6911;p73"/>
          <p:cNvGrpSpPr/>
          <p:nvPr/>
        </p:nvGrpSpPr>
        <p:grpSpPr>
          <a:xfrm>
            <a:off x="2610305" y="1380289"/>
            <a:ext cx="358408" cy="354161"/>
            <a:chOff x="-34408675" y="3202075"/>
            <a:chExt cx="295375" cy="291875"/>
          </a:xfrm>
        </p:grpSpPr>
        <p:sp>
          <p:nvSpPr>
            <p:cNvPr id="6912" name="Google Shape;6912;p73"/>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73"/>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73"/>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73"/>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6" name="Google Shape;6916;p73"/>
          <p:cNvGrpSpPr/>
          <p:nvPr/>
        </p:nvGrpSpPr>
        <p:grpSpPr>
          <a:xfrm>
            <a:off x="2612216" y="1820283"/>
            <a:ext cx="354586" cy="356254"/>
            <a:chOff x="-34405525" y="3558075"/>
            <a:chExt cx="292225" cy="293600"/>
          </a:xfrm>
        </p:grpSpPr>
        <p:sp>
          <p:nvSpPr>
            <p:cNvPr id="6917" name="Google Shape;6917;p73"/>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73"/>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73"/>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0" name="Google Shape;6920;p73"/>
          <p:cNvGrpSpPr/>
          <p:nvPr/>
        </p:nvGrpSpPr>
        <p:grpSpPr>
          <a:xfrm>
            <a:off x="2611730" y="2256940"/>
            <a:ext cx="355557" cy="353615"/>
            <a:chOff x="-34406325" y="3919600"/>
            <a:chExt cx="293025" cy="291425"/>
          </a:xfrm>
        </p:grpSpPr>
        <p:sp>
          <p:nvSpPr>
            <p:cNvPr id="6921" name="Google Shape;6921;p73"/>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73"/>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73"/>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73"/>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73"/>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73"/>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73"/>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8" name="Google Shape;6928;p73"/>
          <p:cNvGrpSpPr/>
          <p:nvPr/>
        </p:nvGrpSpPr>
        <p:grpSpPr>
          <a:xfrm>
            <a:off x="1275628" y="2736303"/>
            <a:ext cx="353645" cy="342179"/>
            <a:chOff x="-32568800" y="3232000"/>
            <a:chExt cx="291450" cy="282000"/>
          </a:xfrm>
        </p:grpSpPr>
        <p:sp>
          <p:nvSpPr>
            <p:cNvPr id="6929" name="Google Shape;6929;p73"/>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73"/>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1" name="Google Shape;6931;p73"/>
          <p:cNvGrpSpPr/>
          <p:nvPr/>
        </p:nvGrpSpPr>
        <p:grpSpPr>
          <a:xfrm>
            <a:off x="1275158" y="3201213"/>
            <a:ext cx="354586" cy="353645"/>
            <a:chOff x="-32569575" y="3586425"/>
            <a:chExt cx="292225" cy="291450"/>
          </a:xfrm>
        </p:grpSpPr>
        <p:sp>
          <p:nvSpPr>
            <p:cNvPr id="6932" name="Google Shape;6932;p73"/>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73"/>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4" name="Google Shape;6934;p73"/>
          <p:cNvGrpSpPr/>
          <p:nvPr/>
        </p:nvGrpSpPr>
        <p:grpSpPr>
          <a:xfrm>
            <a:off x="1266073" y="3665805"/>
            <a:ext cx="372756" cy="354343"/>
            <a:chOff x="-32576675" y="3944600"/>
            <a:chExt cx="307200" cy="292025"/>
          </a:xfrm>
        </p:grpSpPr>
        <p:sp>
          <p:nvSpPr>
            <p:cNvPr id="6935" name="Google Shape;6935;p73"/>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73"/>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7" name="Google Shape;6937;p73"/>
          <p:cNvGrpSpPr/>
          <p:nvPr/>
        </p:nvGrpSpPr>
        <p:grpSpPr>
          <a:xfrm>
            <a:off x="3511040" y="2730100"/>
            <a:ext cx="354586" cy="354586"/>
            <a:chOff x="-30735200" y="3192625"/>
            <a:chExt cx="292225" cy="292225"/>
          </a:xfrm>
        </p:grpSpPr>
        <p:sp>
          <p:nvSpPr>
            <p:cNvPr id="6938" name="Google Shape;6938;p73"/>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73"/>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73"/>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73"/>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73"/>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73"/>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73"/>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5" name="Google Shape;6945;p73"/>
          <p:cNvGrpSpPr/>
          <p:nvPr/>
        </p:nvGrpSpPr>
        <p:grpSpPr>
          <a:xfrm>
            <a:off x="3511040" y="3201532"/>
            <a:ext cx="354586" cy="353008"/>
            <a:chOff x="-30735200" y="3552550"/>
            <a:chExt cx="292225" cy="290925"/>
          </a:xfrm>
        </p:grpSpPr>
        <p:sp>
          <p:nvSpPr>
            <p:cNvPr id="6946" name="Google Shape;6946;p73"/>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73"/>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8" name="Google Shape;6948;p73"/>
          <p:cNvGrpSpPr/>
          <p:nvPr/>
        </p:nvGrpSpPr>
        <p:grpSpPr>
          <a:xfrm>
            <a:off x="3511040" y="3666154"/>
            <a:ext cx="354586" cy="353645"/>
            <a:chOff x="-30735200" y="3910925"/>
            <a:chExt cx="292225" cy="291450"/>
          </a:xfrm>
        </p:grpSpPr>
        <p:sp>
          <p:nvSpPr>
            <p:cNvPr id="6949" name="Google Shape;6949;p73"/>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73"/>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51" name="Google Shape;6951;p73"/>
          <p:cNvSpPr/>
          <p:nvPr/>
        </p:nvSpPr>
        <p:spPr>
          <a:xfrm>
            <a:off x="2614155" y="4123242"/>
            <a:ext cx="354586" cy="353645"/>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52" name="Google Shape;6952;p73"/>
          <p:cNvGrpSpPr/>
          <p:nvPr/>
        </p:nvGrpSpPr>
        <p:grpSpPr>
          <a:xfrm>
            <a:off x="4864547" y="1375808"/>
            <a:ext cx="358971" cy="359224"/>
            <a:chOff x="-57956275" y="3197925"/>
            <a:chExt cx="319000" cy="319225"/>
          </a:xfrm>
        </p:grpSpPr>
        <p:sp>
          <p:nvSpPr>
            <p:cNvPr id="6953" name="Google Shape;6953;p73"/>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73"/>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73"/>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73"/>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73"/>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73"/>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73"/>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0" name="Google Shape;6960;p73"/>
          <p:cNvGrpSpPr/>
          <p:nvPr/>
        </p:nvGrpSpPr>
        <p:grpSpPr>
          <a:xfrm>
            <a:off x="4886701" y="1832234"/>
            <a:ext cx="314662" cy="358971"/>
            <a:chOff x="-57940525" y="3590375"/>
            <a:chExt cx="279625" cy="319000"/>
          </a:xfrm>
        </p:grpSpPr>
        <p:sp>
          <p:nvSpPr>
            <p:cNvPr id="6961" name="Google Shape;6961;p73"/>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73"/>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73"/>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73"/>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73"/>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6" name="Google Shape;6966;p73"/>
          <p:cNvGrpSpPr/>
          <p:nvPr/>
        </p:nvGrpSpPr>
        <p:grpSpPr>
          <a:xfrm>
            <a:off x="4857582" y="2273605"/>
            <a:ext cx="358099" cy="358999"/>
            <a:chOff x="-57959425" y="3982600"/>
            <a:chExt cx="318225" cy="319025"/>
          </a:xfrm>
        </p:grpSpPr>
        <p:sp>
          <p:nvSpPr>
            <p:cNvPr id="6967" name="Google Shape;6967;p73"/>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73"/>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73"/>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73"/>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1" name="Google Shape;6971;p73"/>
          <p:cNvGrpSpPr/>
          <p:nvPr/>
        </p:nvGrpSpPr>
        <p:grpSpPr>
          <a:xfrm>
            <a:off x="7057749" y="1376934"/>
            <a:ext cx="357226" cy="357226"/>
            <a:chOff x="-55987225" y="3198925"/>
            <a:chExt cx="317450" cy="317450"/>
          </a:xfrm>
        </p:grpSpPr>
        <p:sp>
          <p:nvSpPr>
            <p:cNvPr id="6972" name="Google Shape;6972;p73"/>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73"/>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3"/>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73"/>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6" name="Google Shape;6976;p73"/>
          <p:cNvGrpSpPr/>
          <p:nvPr/>
        </p:nvGrpSpPr>
        <p:grpSpPr>
          <a:xfrm>
            <a:off x="7057749" y="1832965"/>
            <a:ext cx="357226" cy="357367"/>
            <a:chOff x="-55987225" y="3591025"/>
            <a:chExt cx="317450" cy="317575"/>
          </a:xfrm>
        </p:grpSpPr>
        <p:sp>
          <p:nvSpPr>
            <p:cNvPr id="6977" name="Google Shape;6977;p73"/>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73"/>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73"/>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73"/>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73"/>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2" name="Google Shape;6982;p73"/>
          <p:cNvGrpSpPr/>
          <p:nvPr/>
        </p:nvGrpSpPr>
        <p:grpSpPr>
          <a:xfrm>
            <a:off x="7071665" y="2273605"/>
            <a:ext cx="358999" cy="358999"/>
            <a:chOff x="-55988800" y="3982600"/>
            <a:chExt cx="319025" cy="319025"/>
          </a:xfrm>
        </p:grpSpPr>
        <p:sp>
          <p:nvSpPr>
            <p:cNvPr id="6983" name="Google Shape;6983;p73"/>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73"/>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73"/>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73"/>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73"/>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8" name="Google Shape;6988;p73"/>
          <p:cNvGrpSpPr/>
          <p:nvPr/>
        </p:nvGrpSpPr>
        <p:grpSpPr>
          <a:xfrm>
            <a:off x="5730184" y="2731562"/>
            <a:ext cx="356326" cy="358971"/>
            <a:chOff x="-54026025" y="3192625"/>
            <a:chExt cx="316650" cy="319000"/>
          </a:xfrm>
        </p:grpSpPr>
        <p:sp>
          <p:nvSpPr>
            <p:cNvPr id="6989" name="Google Shape;6989;p73"/>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3"/>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73"/>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73"/>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73"/>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73"/>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73"/>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73"/>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7" name="Google Shape;6997;p73"/>
          <p:cNvGrpSpPr/>
          <p:nvPr/>
        </p:nvGrpSpPr>
        <p:grpSpPr>
          <a:xfrm>
            <a:off x="5750130" y="3202536"/>
            <a:ext cx="316434" cy="358099"/>
            <a:chOff x="-54007925" y="3584850"/>
            <a:chExt cx="281200" cy="318225"/>
          </a:xfrm>
        </p:grpSpPr>
        <p:sp>
          <p:nvSpPr>
            <p:cNvPr id="6998" name="Google Shape;6998;p73"/>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73"/>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73"/>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73"/>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73"/>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73"/>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4" name="Google Shape;7004;p73"/>
          <p:cNvGrpSpPr/>
          <p:nvPr/>
        </p:nvGrpSpPr>
        <p:grpSpPr>
          <a:xfrm>
            <a:off x="5750130" y="3664421"/>
            <a:ext cx="316434" cy="358914"/>
            <a:chOff x="-54007925" y="3975575"/>
            <a:chExt cx="281200" cy="318950"/>
          </a:xfrm>
        </p:grpSpPr>
        <p:sp>
          <p:nvSpPr>
            <p:cNvPr id="7005" name="Google Shape;7005;p73"/>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73"/>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73"/>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73"/>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9" name="Google Shape;7009;p73"/>
          <p:cNvGrpSpPr/>
          <p:nvPr/>
        </p:nvGrpSpPr>
        <p:grpSpPr>
          <a:xfrm>
            <a:off x="7984996" y="2748891"/>
            <a:ext cx="274770" cy="358492"/>
            <a:chOff x="-52005775" y="3208025"/>
            <a:chExt cx="244175" cy="318575"/>
          </a:xfrm>
        </p:grpSpPr>
        <p:sp>
          <p:nvSpPr>
            <p:cNvPr id="7010" name="Google Shape;7010;p73"/>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73"/>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73"/>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73"/>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73"/>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73"/>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73"/>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73"/>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73"/>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73"/>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73"/>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1" name="Google Shape;7021;p73"/>
          <p:cNvGrpSpPr/>
          <p:nvPr/>
        </p:nvGrpSpPr>
        <p:grpSpPr>
          <a:xfrm>
            <a:off x="5291462" y="1376934"/>
            <a:ext cx="358099" cy="358099"/>
            <a:chOff x="-57568775" y="3198925"/>
            <a:chExt cx="318225" cy="318225"/>
          </a:xfrm>
        </p:grpSpPr>
        <p:sp>
          <p:nvSpPr>
            <p:cNvPr id="7022" name="Google Shape;7022;p73"/>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73"/>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73"/>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73"/>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73"/>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73"/>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8" name="Google Shape;7028;p73"/>
          <p:cNvGrpSpPr/>
          <p:nvPr/>
        </p:nvGrpSpPr>
        <p:grpSpPr>
          <a:xfrm>
            <a:off x="5313181" y="1832234"/>
            <a:ext cx="314662" cy="358099"/>
            <a:chOff x="-57549075" y="3590375"/>
            <a:chExt cx="279625" cy="318225"/>
          </a:xfrm>
        </p:grpSpPr>
        <p:sp>
          <p:nvSpPr>
            <p:cNvPr id="7029" name="Google Shape;7029;p73"/>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73"/>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73"/>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73"/>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3" name="Google Shape;7033;p73"/>
          <p:cNvGrpSpPr/>
          <p:nvPr/>
        </p:nvGrpSpPr>
        <p:grpSpPr>
          <a:xfrm>
            <a:off x="5305378" y="2273605"/>
            <a:ext cx="359871" cy="359871"/>
            <a:chOff x="-57570350" y="3982600"/>
            <a:chExt cx="319800" cy="319800"/>
          </a:xfrm>
        </p:grpSpPr>
        <p:sp>
          <p:nvSpPr>
            <p:cNvPr id="7034" name="Google Shape;7034;p73"/>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73"/>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73"/>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73"/>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8" name="Google Shape;7038;p73"/>
          <p:cNvGrpSpPr/>
          <p:nvPr/>
        </p:nvGrpSpPr>
        <p:grpSpPr>
          <a:xfrm>
            <a:off x="7520416" y="1376033"/>
            <a:ext cx="314662" cy="358999"/>
            <a:chOff x="-55576850" y="3198125"/>
            <a:chExt cx="279625" cy="319025"/>
          </a:xfrm>
        </p:grpSpPr>
        <p:sp>
          <p:nvSpPr>
            <p:cNvPr id="7039" name="Google Shape;7039;p73"/>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73"/>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73"/>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73"/>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3" name="Google Shape;7043;p73"/>
          <p:cNvGrpSpPr/>
          <p:nvPr/>
        </p:nvGrpSpPr>
        <p:grpSpPr>
          <a:xfrm>
            <a:off x="7497812" y="1832009"/>
            <a:ext cx="359871" cy="358324"/>
            <a:chOff x="-55596550" y="3590175"/>
            <a:chExt cx="319800" cy="318425"/>
          </a:xfrm>
        </p:grpSpPr>
        <p:sp>
          <p:nvSpPr>
            <p:cNvPr id="7044" name="Google Shape;7044;p73"/>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73"/>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73"/>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73"/>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8" name="Google Shape;7048;p73"/>
          <p:cNvGrpSpPr/>
          <p:nvPr/>
        </p:nvGrpSpPr>
        <p:grpSpPr>
          <a:xfrm>
            <a:off x="7513049" y="2273351"/>
            <a:ext cx="358999" cy="359252"/>
            <a:chOff x="-55595775" y="3982375"/>
            <a:chExt cx="319025" cy="319250"/>
          </a:xfrm>
        </p:grpSpPr>
        <p:sp>
          <p:nvSpPr>
            <p:cNvPr id="7049" name="Google Shape;7049;p73"/>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73"/>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73"/>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73"/>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73"/>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73"/>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5" name="Google Shape;7055;p73"/>
          <p:cNvGrpSpPr/>
          <p:nvPr/>
        </p:nvGrpSpPr>
        <p:grpSpPr>
          <a:xfrm>
            <a:off x="6170232" y="2731562"/>
            <a:ext cx="358999" cy="358099"/>
            <a:chOff x="-53635375" y="3192625"/>
            <a:chExt cx="319025" cy="318225"/>
          </a:xfrm>
        </p:grpSpPr>
        <p:sp>
          <p:nvSpPr>
            <p:cNvPr id="7056" name="Google Shape;7056;p73"/>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73"/>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73"/>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9" name="Google Shape;7059;p73"/>
          <p:cNvGrpSpPr/>
          <p:nvPr/>
        </p:nvGrpSpPr>
        <p:grpSpPr>
          <a:xfrm>
            <a:off x="6192401" y="3202536"/>
            <a:ext cx="314662" cy="358999"/>
            <a:chOff x="-53615675" y="3584850"/>
            <a:chExt cx="279625" cy="319025"/>
          </a:xfrm>
        </p:grpSpPr>
        <p:sp>
          <p:nvSpPr>
            <p:cNvPr id="7060" name="Google Shape;7060;p73"/>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73"/>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73"/>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3" name="Google Shape;7063;p73"/>
          <p:cNvGrpSpPr/>
          <p:nvPr/>
        </p:nvGrpSpPr>
        <p:grpSpPr>
          <a:xfrm>
            <a:off x="6170246" y="3665461"/>
            <a:ext cx="358971" cy="357874"/>
            <a:chOff x="-53634575" y="3976500"/>
            <a:chExt cx="319000" cy="318025"/>
          </a:xfrm>
        </p:grpSpPr>
        <p:sp>
          <p:nvSpPr>
            <p:cNvPr id="7064" name="Google Shape;7064;p73"/>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73"/>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73"/>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73"/>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73"/>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73"/>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73"/>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73"/>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2" name="Google Shape;7072;p73"/>
          <p:cNvGrpSpPr/>
          <p:nvPr/>
        </p:nvGrpSpPr>
        <p:grpSpPr>
          <a:xfrm>
            <a:off x="7965050" y="3208415"/>
            <a:ext cx="314662" cy="358436"/>
            <a:chOff x="-52023900" y="3590075"/>
            <a:chExt cx="279625" cy="318525"/>
          </a:xfrm>
        </p:grpSpPr>
        <p:sp>
          <p:nvSpPr>
            <p:cNvPr id="7073" name="Google Shape;7073;p73"/>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73"/>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73"/>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73"/>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73"/>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73"/>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73"/>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0" name="Google Shape;7080;p73"/>
          <p:cNvGrpSpPr/>
          <p:nvPr/>
        </p:nvGrpSpPr>
        <p:grpSpPr>
          <a:xfrm>
            <a:off x="5728292" y="1376934"/>
            <a:ext cx="358971" cy="358971"/>
            <a:chOff x="-57173375" y="3198925"/>
            <a:chExt cx="319000" cy="319000"/>
          </a:xfrm>
        </p:grpSpPr>
        <p:sp>
          <p:nvSpPr>
            <p:cNvPr id="7081" name="Google Shape;7081;p73"/>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73"/>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73"/>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73"/>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5" name="Google Shape;7085;p73"/>
          <p:cNvGrpSpPr/>
          <p:nvPr/>
        </p:nvGrpSpPr>
        <p:grpSpPr>
          <a:xfrm>
            <a:off x="5729178" y="1854374"/>
            <a:ext cx="357198" cy="314690"/>
            <a:chOff x="-57176525" y="3610050"/>
            <a:chExt cx="317425" cy="279650"/>
          </a:xfrm>
        </p:grpSpPr>
        <p:sp>
          <p:nvSpPr>
            <p:cNvPr id="7086" name="Google Shape;7086;p73"/>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73"/>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73"/>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73"/>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73"/>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1" name="Google Shape;7091;p73"/>
          <p:cNvGrpSpPr/>
          <p:nvPr/>
        </p:nvGrpSpPr>
        <p:grpSpPr>
          <a:xfrm>
            <a:off x="7939633" y="1376934"/>
            <a:ext cx="358099" cy="356326"/>
            <a:chOff x="-55202750" y="3198925"/>
            <a:chExt cx="318225" cy="316650"/>
          </a:xfrm>
        </p:grpSpPr>
        <p:sp>
          <p:nvSpPr>
            <p:cNvPr id="7092" name="Google Shape;7092;p73"/>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73"/>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4" name="Google Shape;7094;p73"/>
          <p:cNvGrpSpPr/>
          <p:nvPr/>
        </p:nvGrpSpPr>
        <p:grpSpPr>
          <a:xfrm>
            <a:off x="7950267" y="1832234"/>
            <a:ext cx="336830" cy="358099"/>
            <a:chOff x="-55194875" y="3590375"/>
            <a:chExt cx="299325" cy="318225"/>
          </a:xfrm>
        </p:grpSpPr>
        <p:sp>
          <p:nvSpPr>
            <p:cNvPr id="7095" name="Google Shape;7095;p73"/>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73"/>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73"/>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73"/>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73"/>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0" name="Google Shape;7100;p73"/>
          <p:cNvGrpSpPr/>
          <p:nvPr/>
        </p:nvGrpSpPr>
        <p:grpSpPr>
          <a:xfrm>
            <a:off x="7954884" y="2274505"/>
            <a:ext cx="357198" cy="357198"/>
            <a:chOff x="-55203525" y="3983400"/>
            <a:chExt cx="317425" cy="317425"/>
          </a:xfrm>
        </p:grpSpPr>
        <p:sp>
          <p:nvSpPr>
            <p:cNvPr id="7101" name="Google Shape;7101;p73"/>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73"/>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73"/>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4" name="Google Shape;7104;p73"/>
          <p:cNvGrpSpPr/>
          <p:nvPr/>
        </p:nvGrpSpPr>
        <p:grpSpPr>
          <a:xfrm>
            <a:off x="6621365" y="2731562"/>
            <a:ext cx="335930" cy="358971"/>
            <a:chOff x="-53232900" y="3192625"/>
            <a:chExt cx="298525" cy="319000"/>
          </a:xfrm>
        </p:grpSpPr>
        <p:sp>
          <p:nvSpPr>
            <p:cNvPr id="7105" name="Google Shape;7105;p73"/>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73"/>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73"/>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73"/>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73"/>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73"/>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73"/>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73"/>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3" name="Google Shape;7113;p73"/>
          <p:cNvGrpSpPr/>
          <p:nvPr/>
        </p:nvGrpSpPr>
        <p:grpSpPr>
          <a:xfrm>
            <a:off x="6610731" y="3202536"/>
            <a:ext cx="357198" cy="356326"/>
            <a:chOff x="-53242350" y="3584850"/>
            <a:chExt cx="317425" cy="316650"/>
          </a:xfrm>
        </p:grpSpPr>
        <p:sp>
          <p:nvSpPr>
            <p:cNvPr id="7114" name="Google Shape;7114;p73"/>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73"/>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73"/>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73"/>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73"/>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9" name="Google Shape;7119;p73"/>
          <p:cNvGrpSpPr/>
          <p:nvPr/>
        </p:nvGrpSpPr>
        <p:grpSpPr>
          <a:xfrm>
            <a:off x="6631999" y="3665236"/>
            <a:ext cx="314662" cy="358999"/>
            <a:chOff x="-53224225" y="3976300"/>
            <a:chExt cx="279625" cy="319025"/>
          </a:xfrm>
        </p:grpSpPr>
        <p:sp>
          <p:nvSpPr>
            <p:cNvPr id="7120" name="Google Shape;7120;p73"/>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73"/>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73"/>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73"/>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73"/>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73"/>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73"/>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7" name="Google Shape;7127;p73"/>
          <p:cNvGrpSpPr/>
          <p:nvPr/>
        </p:nvGrpSpPr>
        <p:grpSpPr>
          <a:xfrm>
            <a:off x="7942896" y="3672917"/>
            <a:ext cx="358971" cy="358408"/>
            <a:chOff x="-52043575" y="3983125"/>
            <a:chExt cx="319000" cy="318500"/>
          </a:xfrm>
        </p:grpSpPr>
        <p:sp>
          <p:nvSpPr>
            <p:cNvPr id="7128" name="Google Shape;7128;p73"/>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73"/>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73"/>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73"/>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73"/>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73"/>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73"/>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73"/>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73"/>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7" name="Google Shape;7137;p73"/>
          <p:cNvGrpSpPr/>
          <p:nvPr/>
        </p:nvGrpSpPr>
        <p:grpSpPr>
          <a:xfrm>
            <a:off x="6196836" y="1376934"/>
            <a:ext cx="314662" cy="358971"/>
            <a:chOff x="-56766175" y="3198925"/>
            <a:chExt cx="279625" cy="319000"/>
          </a:xfrm>
        </p:grpSpPr>
        <p:sp>
          <p:nvSpPr>
            <p:cNvPr id="7138" name="Google Shape;7138;p73"/>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73"/>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73"/>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73"/>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73"/>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73"/>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73"/>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5" name="Google Shape;7145;p73"/>
          <p:cNvGrpSpPr/>
          <p:nvPr/>
        </p:nvGrpSpPr>
        <p:grpSpPr>
          <a:xfrm>
            <a:off x="6195950" y="1832234"/>
            <a:ext cx="316434" cy="358099"/>
            <a:chOff x="-56766175" y="3590375"/>
            <a:chExt cx="281200" cy="318225"/>
          </a:xfrm>
        </p:grpSpPr>
        <p:sp>
          <p:nvSpPr>
            <p:cNvPr id="7146" name="Google Shape;7146;p73"/>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73"/>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73"/>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73"/>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0" name="Google Shape;7150;p73"/>
          <p:cNvGrpSpPr/>
          <p:nvPr/>
        </p:nvGrpSpPr>
        <p:grpSpPr>
          <a:xfrm>
            <a:off x="6232906" y="2273605"/>
            <a:ext cx="272126" cy="358099"/>
            <a:chOff x="-56747275" y="3982600"/>
            <a:chExt cx="241825" cy="318225"/>
          </a:xfrm>
        </p:grpSpPr>
        <p:sp>
          <p:nvSpPr>
            <p:cNvPr id="7151" name="Google Shape;7151;p73"/>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73"/>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73"/>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73"/>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73"/>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73"/>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73"/>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8" name="Google Shape;7158;p73"/>
          <p:cNvGrpSpPr/>
          <p:nvPr/>
        </p:nvGrpSpPr>
        <p:grpSpPr>
          <a:xfrm>
            <a:off x="4840657" y="3215842"/>
            <a:ext cx="358999" cy="342991"/>
            <a:chOff x="-54812875" y="3596675"/>
            <a:chExt cx="319025" cy="304800"/>
          </a:xfrm>
        </p:grpSpPr>
        <p:sp>
          <p:nvSpPr>
            <p:cNvPr id="7159" name="Google Shape;7159;p73"/>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73"/>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73"/>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73"/>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73"/>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73"/>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73"/>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66" name="Google Shape;7166;p73"/>
          <p:cNvSpPr/>
          <p:nvPr/>
        </p:nvSpPr>
        <p:spPr>
          <a:xfrm>
            <a:off x="5015548" y="3590113"/>
            <a:ext cx="8018" cy="900"/>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73"/>
          <p:cNvSpPr/>
          <p:nvPr/>
        </p:nvSpPr>
        <p:spPr>
          <a:xfrm>
            <a:off x="5015998" y="3590985"/>
            <a:ext cx="7118" cy="928"/>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68" name="Google Shape;7168;p73"/>
          <p:cNvGrpSpPr/>
          <p:nvPr/>
        </p:nvGrpSpPr>
        <p:grpSpPr>
          <a:xfrm>
            <a:off x="4862826" y="3672326"/>
            <a:ext cx="314662" cy="358099"/>
            <a:chOff x="-54793175" y="3982600"/>
            <a:chExt cx="279625" cy="318225"/>
          </a:xfrm>
        </p:grpSpPr>
        <p:sp>
          <p:nvSpPr>
            <p:cNvPr id="7169" name="Google Shape;7169;p73"/>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73"/>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73"/>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73"/>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73"/>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73"/>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73"/>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6" name="Google Shape;7176;p73"/>
          <p:cNvGrpSpPr/>
          <p:nvPr/>
        </p:nvGrpSpPr>
        <p:grpSpPr>
          <a:xfrm>
            <a:off x="7074284" y="2731562"/>
            <a:ext cx="314662" cy="358099"/>
            <a:chOff x="-52832000" y="3192625"/>
            <a:chExt cx="279625" cy="318225"/>
          </a:xfrm>
        </p:grpSpPr>
        <p:sp>
          <p:nvSpPr>
            <p:cNvPr id="7177" name="Google Shape;7177;p73"/>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73"/>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73"/>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73"/>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73"/>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73"/>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73"/>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73"/>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5" name="Google Shape;7185;p73"/>
          <p:cNvGrpSpPr/>
          <p:nvPr/>
        </p:nvGrpSpPr>
        <p:grpSpPr>
          <a:xfrm>
            <a:off x="5760817" y="2272929"/>
            <a:ext cx="323524" cy="358774"/>
            <a:chOff x="-57162350" y="3982000"/>
            <a:chExt cx="287500" cy="318825"/>
          </a:xfrm>
        </p:grpSpPr>
        <p:sp>
          <p:nvSpPr>
            <p:cNvPr id="7186" name="Google Shape;7186;p73"/>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73"/>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73"/>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73"/>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73"/>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73"/>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73"/>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73"/>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4" name="Google Shape;7194;p73"/>
          <p:cNvGrpSpPr/>
          <p:nvPr/>
        </p:nvGrpSpPr>
        <p:grpSpPr>
          <a:xfrm>
            <a:off x="7052130" y="3203436"/>
            <a:ext cx="358971" cy="357198"/>
            <a:chOff x="-52851675" y="3585650"/>
            <a:chExt cx="319000" cy="317425"/>
          </a:xfrm>
        </p:grpSpPr>
        <p:sp>
          <p:nvSpPr>
            <p:cNvPr id="7195" name="Google Shape;7195;p73"/>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73"/>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73"/>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73"/>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73"/>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73"/>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1" name="Google Shape;7201;p73"/>
          <p:cNvGrpSpPr/>
          <p:nvPr/>
        </p:nvGrpSpPr>
        <p:grpSpPr>
          <a:xfrm>
            <a:off x="7074284" y="3665236"/>
            <a:ext cx="314662" cy="358999"/>
            <a:chOff x="-52832000" y="3976300"/>
            <a:chExt cx="279625" cy="319025"/>
          </a:xfrm>
        </p:grpSpPr>
        <p:sp>
          <p:nvSpPr>
            <p:cNvPr id="7202" name="Google Shape;7202;p73"/>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73"/>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73"/>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73"/>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73"/>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7" name="Google Shape;7207;p73"/>
          <p:cNvGrpSpPr/>
          <p:nvPr/>
        </p:nvGrpSpPr>
        <p:grpSpPr>
          <a:xfrm>
            <a:off x="6191490" y="4119884"/>
            <a:ext cx="316434" cy="358099"/>
            <a:chOff x="-51633225" y="3198925"/>
            <a:chExt cx="281200" cy="318225"/>
          </a:xfrm>
        </p:grpSpPr>
        <p:sp>
          <p:nvSpPr>
            <p:cNvPr id="7208" name="Google Shape;7208;p73"/>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73"/>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73"/>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73"/>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73"/>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73"/>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73"/>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5" name="Google Shape;7215;p73"/>
          <p:cNvGrpSpPr/>
          <p:nvPr/>
        </p:nvGrpSpPr>
        <p:grpSpPr>
          <a:xfrm>
            <a:off x="6610314" y="1377806"/>
            <a:ext cx="365188" cy="357226"/>
            <a:chOff x="-56396775" y="3199700"/>
            <a:chExt cx="324525" cy="317450"/>
          </a:xfrm>
        </p:grpSpPr>
        <p:sp>
          <p:nvSpPr>
            <p:cNvPr id="7216" name="Google Shape;7216;p73"/>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73"/>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73"/>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73"/>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73"/>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73"/>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2" name="Google Shape;7222;p73"/>
          <p:cNvGrpSpPr/>
          <p:nvPr/>
        </p:nvGrpSpPr>
        <p:grpSpPr>
          <a:xfrm>
            <a:off x="6613408" y="1843740"/>
            <a:ext cx="358999" cy="335958"/>
            <a:chOff x="-56394425" y="3600600"/>
            <a:chExt cx="319025" cy="298550"/>
          </a:xfrm>
        </p:grpSpPr>
        <p:sp>
          <p:nvSpPr>
            <p:cNvPr id="7223" name="Google Shape;7223;p73"/>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73"/>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73"/>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6" name="Google Shape;7226;p73"/>
          <p:cNvGrpSpPr/>
          <p:nvPr/>
        </p:nvGrpSpPr>
        <p:grpSpPr>
          <a:xfrm>
            <a:off x="6644175" y="2274505"/>
            <a:ext cx="327068" cy="357198"/>
            <a:chOff x="-56379450" y="3983400"/>
            <a:chExt cx="290650" cy="317425"/>
          </a:xfrm>
        </p:grpSpPr>
        <p:sp>
          <p:nvSpPr>
            <p:cNvPr id="7227" name="Google Shape;7227;p73"/>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73"/>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73"/>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73"/>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73"/>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73"/>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73"/>
            <p:cNvSpPr/>
            <p:nvPr/>
          </p:nvSpPr>
          <p:spPr>
            <a:xfrm>
              <a:off x="-56181750" y="4039300"/>
              <a:ext cx="0" cy="25"/>
            </a:xfrm>
            <a:custGeom>
              <a:avLst/>
              <a:gdLst/>
              <a:ahLst/>
              <a:cxnLst/>
              <a:rect l="l" t="t" r="r" b="b"/>
              <a:pathLst>
                <a:path h="1" extrusionOk="0">
                  <a:moveTo>
                    <a:pt x="0" y="1"/>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73"/>
            <p:cNvSpPr/>
            <p:nvPr/>
          </p:nvSpPr>
          <p:spPr>
            <a:xfrm>
              <a:off x="-56332200" y="4039300"/>
              <a:ext cx="25" cy="25"/>
            </a:xfrm>
            <a:custGeom>
              <a:avLst/>
              <a:gdLst/>
              <a:ahLst/>
              <a:cxnLst/>
              <a:rect l="l" t="t" r="r" b="b"/>
              <a:pathLst>
                <a:path w="1" h="1" extrusionOk="0">
                  <a:moveTo>
                    <a:pt x="1" y="1"/>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5" name="Google Shape;7235;p73"/>
          <p:cNvGrpSpPr/>
          <p:nvPr/>
        </p:nvGrpSpPr>
        <p:grpSpPr>
          <a:xfrm>
            <a:off x="5307879" y="2738651"/>
            <a:ext cx="316434" cy="358971"/>
            <a:chOff x="-54401725" y="3198925"/>
            <a:chExt cx="281200" cy="319000"/>
          </a:xfrm>
        </p:grpSpPr>
        <p:sp>
          <p:nvSpPr>
            <p:cNvPr id="7236" name="Google Shape;7236;p73"/>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73"/>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73"/>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73"/>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73"/>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73"/>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73"/>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73"/>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73"/>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73"/>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73"/>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7" name="Google Shape;7247;p73"/>
          <p:cNvGrpSpPr/>
          <p:nvPr/>
        </p:nvGrpSpPr>
        <p:grpSpPr>
          <a:xfrm>
            <a:off x="5308766" y="3208753"/>
            <a:ext cx="314662" cy="358099"/>
            <a:chOff x="-54401725" y="3590375"/>
            <a:chExt cx="279625" cy="318225"/>
          </a:xfrm>
        </p:grpSpPr>
        <p:sp>
          <p:nvSpPr>
            <p:cNvPr id="7248" name="Google Shape;7248;p73"/>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73"/>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73"/>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73"/>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73"/>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73"/>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4" name="Google Shape;7254;p73"/>
          <p:cNvGrpSpPr/>
          <p:nvPr/>
        </p:nvGrpSpPr>
        <p:grpSpPr>
          <a:xfrm>
            <a:off x="5306557" y="3672326"/>
            <a:ext cx="319079" cy="358099"/>
            <a:chOff x="-54403300" y="3982600"/>
            <a:chExt cx="283550" cy="318225"/>
          </a:xfrm>
        </p:grpSpPr>
        <p:sp>
          <p:nvSpPr>
            <p:cNvPr id="7255" name="Google Shape;7255;p73"/>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73"/>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73"/>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73"/>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73"/>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0" name="Google Shape;7260;p73"/>
          <p:cNvGrpSpPr/>
          <p:nvPr/>
        </p:nvGrpSpPr>
        <p:grpSpPr>
          <a:xfrm>
            <a:off x="7493951" y="2733559"/>
            <a:ext cx="356298" cy="356973"/>
            <a:chOff x="-52458650" y="3194400"/>
            <a:chExt cx="316625" cy="317225"/>
          </a:xfrm>
        </p:grpSpPr>
        <p:sp>
          <p:nvSpPr>
            <p:cNvPr id="7261" name="Google Shape;7261;p73"/>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73"/>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73"/>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73"/>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73"/>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73"/>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73"/>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73"/>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9" name="Google Shape;7269;p73"/>
          <p:cNvGrpSpPr/>
          <p:nvPr/>
        </p:nvGrpSpPr>
        <p:grpSpPr>
          <a:xfrm>
            <a:off x="4862826" y="2738651"/>
            <a:ext cx="314662" cy="358971"/>
            <a:chOff x="-54793175" y="3198925"/>
            <a:chExt cx="279625" cy="319000"/>
          </a:xfrm>
        </p:grpSpPr>
        <p:sp>
          <p:nvSpPr>
            <p:cNvPr id="7270" name="Google Shape;7270;p73"/>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73"/>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73"/>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73"/>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73"/>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73"/>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73"/>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7" name="Google Shape;7277;p73"/>
          <p:cNvGrpSpPr/>
          <p:nvPr/>
        </p:nvGrpSpPr>
        <p:grpSpPr>
          <a:xfrm>
            <a:off x="7503249" y="3202536"/>
            <a:ext cx="337703" cy="357845"/>
            <a:chOff x="-52450000" y="3584850"/>
            <a:chExt cx="300100" cy="318000"/>
          </a:xfrm>
        </p:grpSpPr>
        <p:sp>
          <p:nvSpPr>
            <p:cNvPr id="7278" name="Google Shape;7278;p73"/>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73"/>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73"/>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73"/>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73"/>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73"/>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73"/>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5" name="Google Shape;7285;p73"/>
          <p:cNvGrpSpPr/>
          <p:nvPr/>
        </p:nvGrpSpPr>
        <p:grpSpPr>
          <a:xfrm>
            <a:off x="7514769" y="3667009"/>
            <a:ext cx="314662" cy="357226"/>
            <a:chOff x="-52440550" y="3977875"/>
            <a:chExt cx="279625" cy="317450"/>
          </a:xfrm>
        </p:grpSpPr>
        <p:sp>
          <p:nvSpPr>
            <p:cNvPr id="7286" name="Google Shape;7286;p73"/>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73"/>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73"/>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73"/>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73"/>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73"/>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73"/>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73"/>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4" name="Google Shape;7294;p73"/>
          <p:cNvGrpSpPr/>
          <p:nvPr/>
        </p:nvGrpSpPr>
        <p:grpSpPr>
          <a:xfrm>
            <a:off x="6626703" y="4123215"/>
            <a:ext cx="314662" cy="358999"/>
            <a:chOff x="-51623775" y="3584850"/>
            <a:chExt cx="279625" cy="319025"/>
          </a:xfrm>
        </p:grpSpPr>
        <p:sp>
          <p:nvSpPr>
            <p:cNvPr id="7295" name="Google Shape;7295;p73"/>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73"/>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73"/>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73"/>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73"/>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73"/>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73"/>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73"/>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73"/>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04" name="Google Shape;7304;p73"/>
          <p:cNvSpPr txBox="1"/>
          <p:nvPr/>
        </p:nvSpPr>
        <p:spPr>
          <a:xfrm>
            <a:off x="826588"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7305" name="Google Shape;7305;p73"/>
          <p:cNvSpPr txBox="1"/>
          <p:nvPr/>
        </p:nvSpPr>
        <p:spPr>
          <a:xfrm>
            <a:off x="4835313"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309"/>
        <p:cNvGrpSpPr/>
        <p:nvPr/>
      </p:nvGrpSpPr>
      <p:grpSpPr>
        <a:xfrm>
          <a:off x="0" y="0"/>
          <a:ext cx="0" cy="0"/>
          <a:chOff x="0" y="0"/>
          <a:chExt cx="0" cy="0"/>
        </a:xfrm>
      </p:grpSpPr>
      <p:grpSp>
        <p:nvGrpSpPr>
          <p:cNvPr id="7310" name="Google Shape;7310;p74"/>
          <p:cNvGrpSpPr/>
          <p:nvPr/>
        </p:nvGrpSpPr>
        <p:grpSpPr>
          <a:xfrm>
            <a:off x="866775" y="1386849"/>
            <a:ext cx="276003" cy="357300"/>
            <a:chOff x="-50469125" y="3183175"/>
            <a:chExt cx="233150" cy="301825"/>
          </a:xfrm>
        </p:grpSpPr>
        <p:sp>
          <p:nvSpPr>
            <p:cNvPr id="7311" name="Google Shape;7311;p74"/>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74"/>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74"/>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4" name="Google Shape;7314;p74"/>
          <p:cNvGrpSpPr/>
          <p:nvPr/>
        </p:nvGrpSpPr>
        <p:grpSpPr>
          <a:xfrm>
            <a:off x="826674" y="1822251"/>
            <a:ext cx="356205" cy="355288"/>
            <a:chOff x="-50504575" y="3550975"/>
            <a:chExt cx="300900" cy="300125"/>
          </a:xfrm>
        </p:grpSpPr>
        <p:sp>
          <p:nvSpPr>
            <p:cNvPr id="7315" name="Google Shape;7315;p74"/>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74"/>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74"/>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74"/>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9" name="Google Shape;7319;p74"/>
          <p:cNvGrpSpPr/>
          <p:nvPr/>
        </p:nvGrpSpPr>
        <p:grpSpPr>
          <a:xfrm>
            <a:off x="826674" y="2260493"/>
            <a:ext cx="356205" cy="354341"/>
            <a:chOff x="-50503000" y="3921175"/>
            <a:chExt cx="300900" cy="299325"/>
          </a:xfrm>
        </p:grpSpPr>
        <p:sp>
          <p:nvSpPr>
            <p:cNvPr id="7320" name="Google Shape;7320;p74"/>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74"/>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74"/>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74"/>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74"/>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5" name="Google Shape;7325;p74"/>
          <p:cNvGrpSpPr/>
          <p:nvPr/>
        </p:nvGrpSpPr>
        <p:grpSpPr>
          <a:xfrm>
            <a:off x="3030727" y="1406411"/>
            <a:ext cx="355258" cy="356205"/>
            <a:chOff x="-48630025" y="3199700"/>
            <a:chExt cx="300100" cy="300900"/>
          </a:xfrm>
        </p:grpSpPr>
        <p:sp>
          <p:nvSpPr>
            <p:cNvPr id="7326" name="Google Shape;7326;p74"/>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74"/>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74"/>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9" name="Google Shape;7329;p74"/>
          <p:cNvGrpSpPr/>
          <p:nvPr/>
        </p:nvGrpSpPr>
        <p:grpSpPr>
          <a:xfrm>
            <a:off x="3030727" y="1843707"/>
            <a:ext cx="355258" cy="355258"/>
            <a:chOff x="-48630025" y="3569100"/>
            <a:chExt cx="300100" cy="300100"/>
          </a:xfrm>
        </p:grpSpPr>
        <p:sp>
          <p:nvSpPr>
            <p:cNvPr id="7330" name="Google Shape;7330;p74"/>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74"/>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74"/>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74"/>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74"/>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74"/>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74"/>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74"/>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74"/>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74"/>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0" name="Google Shape;7340;p74"/>
          <p:cNvGrpSpPr/>
          <p:nvPr/>
        </p:nvGrpSpPr>
        <p:grpSpPr>
          <a:xfrm>
            <a:off x="3031201" y="2281003"/>
            <a:ext cx="354311" cy="353394"/>
            <a:chOff x="-48629225" y="3938500"/>
            <a:chExt cx="299300" cy="298525"/>
          </a:xfrm>
        </p:grpSpPr>
        <p:sp>
          <p:nvSpPr>
            <p:cNvPr id="7341" name="Google Shape;7341;p74"/>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74"/>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74"/>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74"/>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5" name="Google Shape;7345;p74"/>
          <p:cNvGrpSpPr/>
          <p:nvPr/>
        </p:nvGrpSpPr>
        <p:grpSpPr>
          <a:xfrm>
            <a:off x="1766604" y="2752344"/>
            <a:ext cx="311458" cy="354341"/>
            <a:chOff x="-46762575" y="3200500"/>
            <a:chExt cx="263100" cy="299325"/>
          </a:xfrm>
        </p:grpSpPr>
        <p:sp>
          <p:nvSpPr>
            <p:cNvPr id="7346" name="Google Shape;7346;p74"/>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74"/>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74"/>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74"/>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74"/>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1" name="Google Shape;7351;p74"/>
          <p:cNvGrpSpPr/>
          <p:nvPr/>
        </p:nvGrpSpPr>
        <p:grpSpPr>
          <a:xfrm>
            <a:off x="1744689" y="3211066"/>
            <a:ext cx="355288" cy="312375"/>
            <a:chOff x="-46779900" y="3588000"/>
            <a:chExt cx="300125" cy="263875"/>
          </a:xfrm>
        </p:grpSpPr>
        <p:sp>
          <p:nvSpPr>
            <p:cNvPr id="7352" name="Google Shape;7352;p74"/>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74"/>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74"/>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74"/>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6" name="Google Shape;7356;p74"/>
          <p:cNvGrpSpPr/>
          <p:nvPr/>
        </p:nvGrpSpPr>
        <p:grpSpPr>
          <a:xfrm>
            <a:off x="1745162" y="3625988"/>
            <a:ext cx="354341" cy="353394"/>
            <a:chOff x="-46779100" y="3938500"/>
            <a:chExt cx="299325" cy="298525"/>
          </a:xfrm>
        </p:grpSpPr>
        <p:sp>
          <p:nvSpPr>
            <p:cNvPr id="7357" name="Google Shape;7357;p74"/>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74"/>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9" name="Google Shape;7359;p74"/>
          <p:cNvGrpSpPr/>
          <p:nvPr/>
        </p:nvGrpSpPr>
        <p:grpSpPr>
          <a:xfrm>
            <a:off x="3952900" y="2758855"/>
            <a:ext cx="355258" cy="355288"/>
            <a:chOff x="-44924250" y="3206000"/>
            <a:chExt cx="300100" cy="300125"/>
          </a:xfrm>
        </p:grpSpPr>
        <p:sp>
          <p:nvSpPr>
            <p:cNvPr id="7360" name="Google Shape;7360;p74"/>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74"/>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74"/>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74"/>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74"/>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5" name="Google Shape;7365;p74"/>
          <p:cNvGrpSpPr/>
          <p:nvPr/>
        </p:nvGrpSpPr>
        <p:grpSpPr>
          <a:xfrm>
            <a:off x="1267386" y="1386849"/>
            <a:ext cx="355258" cy="355258"/>
            <a:chOff x="-50134375" y="3183175"/>
            <a:chExt cx="300100" cy="300100"/>
          </a:xfrm>
        </p:grpSpPr>
        <p:sp>
          <p:nvSpPr>
            <p:cNvPr id="7366" name="Google Shape;7366;p74"/>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74"/>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74"/>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74"/>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74"/>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74"/>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74"/>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74"/>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74"/>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74"/>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6" name="Google Shape;7376;p74"/>
          <p:cNvGrpSpPr/>
          <p:nvPr/>
        </p:nvGrpSpPr>
        <p:grpSpPr>
          <a:xfrm>
            <a:off x="1267386" y="1822251"/>
            <a:ext cx="355258" cy="355288"/>
            <a:chOff x="-50134375" y="3550975"/>
            <a:chExt cx="300100" cy="300125"/>
          </a:xfrm>
        </p:grpSpPr>
        <p:sp>
          <p:nvSpPr>
            <p:cNvPr id="7377" name="Google Shape;7377;p74"/>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74"/>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9" name="Google Shape;7379;p74"/>
          <p:cNvGrpSpPr/>
          <p:nvPr/>
        </p:nvGrpSpPr>
        <p:grpSpPr>
          <a:xfrm>
            <a:off x="1267386" y="2259783"/>
            <a:ext cx="355258" cy="355051"/>
            <a:chOff x="-50134375" y="3920575"/>
            <a:chExt cx="300100" cy="299925"/>
          </a:xfrm>
        </p:grpSpPr>
        <p:sp>
          <p:nvSpPr>
            <p:cNvPr id="7380" name="Google Shape;7380;p74"/>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74"/>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74"/>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3" name="Google Shape;7383;p74"/>
          <p:cNvGrpSpPr/>
          <p:nvPr/>
        </p:nvGrpSpPr>
        <p:grpSpPr>
          <a:xfrm>
            <a:off x="3478110" y="1407358"/>
            <a:ext cx="357123" cy="355258"/>
            <a:chOff x="-48262200" y="3200500"/>
            <a:chExt cx="301675" cy="300100"/>
          </a:xfrm>
        </p:grpSpPr>
        <p:sp>
          <p:nvSpPr>
            <p:cNvPr id="7384" name="Google Shape;7384;p74"/>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74"/>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74"/>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74"/>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74"/>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74"/>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74"/>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74"/>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74"/>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3" name="Google Shape;7393;p74"/>
          <p:cNvGrpSpPr/>
          <p:nvPr/>
        </p:nvGrpSpPr>
        <p:grpSpPr>
          <a:xfrm>
            <a:off x="3507483" y="1844447"/>
            <a:ext cx="298377" cy="354519"/>
            <a:chOff x="-48233050" y="3569725"/>
            <a:chExt cx="252050" cy="299475"/>
          </a:xfrm>
        </p:grpSpPr>
        <p:sp>
          <p:nvSpPr>
            <p:cNvPr id="7394" name="Google Shape;7394;p74"/>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74"/>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74"/>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7" name="Google Shape;7397;p74"/>
          <p:cNvGrpSpPr/>
          <p:nvPr/>
        </p:nvGrpSpPr>
        <p:grpSpPr>
          <a:xfrm>
            <a:off x="3531248" y="2278191"/>
            <a:ext cx="250847" cy="358070"/>
            <a:chOff x="-48216525" y="3936125"/>
            <a:chExt cx="211900" cy="302475"/>
          </a:xfrm>
        </p:grpSpPr>
        <p:sp>
          <p:nvSpPr>
            <p:cNvPr id="7398" name="Google Shape;7398;p74"/>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74"/>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74"/>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74"/>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2" name="Google Shape;7402;p74"/>
          <p:cNvGrpSpPr/>
          <p:nvPr/>
        </p:nvGrpSpPr>
        <p:grpSpPr>
          <a:xfrm>
            <a:off x="2186966" y="2753261"/>
            <a:ext cx="355258" cy="355288"/>
            <a:chOff x="-46410500" y="3201275"/>
            <a:chExt cx="300100" cy="300125"/>
          </a:xfrm>
        </p:grpSpPr>
        <p:sp>
          <p:nvSpPr>
            <p:cNvPr id="7403" name="Google Shape;7403;p74"/>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74"/>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74"/>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74"/>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74"/>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8" name="Google Shape;7408;p74"/>
          <p:cNvGrpSpPr/>
          <p:nvPr/>
        </p:nvGrpSpPr>
        <p:grpSpPr>
          <a:xfrm>
            <a:off x="2186966" y="3188692"/>
            <a:ext cx="355258" cy="356205"/>
            <a:chOff x="-46409700" y="3569100"/>
            <a:chExt cx="300100" cy="300900"/>
          </a:xfrm>
        </p:grpSpPr>
        <p:sp>
          <p:nvSpPr>
            <p:cNvPr id="7409" name="Google Shape;7409;p74"/>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74"/>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74"/>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74"/>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74"/>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4" name="Google Shape;7414;p74"/>
          <p:cNvGrpSpPr/>
          <p:nvPr/>
        </p:nvGrpSpPr>
        <p:grpSpPr>
          <a:xfrm>
            <a:off x="2174847" y="3624124"/>
            <a:ext cx="379497" cy="358070"/>
            <a:chOff x="-46422300" y="3936925"/>
            <a:chExt cx="320575" cy="302475"/>
          </a:xfrm>
        </p:grpSpPr>
        <p:sp>
          <p:nvSpPr>
            <p:cNvPr id="7415" name="Google Shape;7415;p74"/>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74"/>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7" name="Google Shape;7417;p74"/>
          <p:cNvGrpSpPr/>
          <p:nvPr/>
        </p:nvGrpSpPr>
        <p:grpSpPr>
          <a:xfrm>
            <a:off x="3952426" y="3178452"/>
            <a:ext cx="356205" cy="355258"/>
            <a:chOff x="-44914800" y="3560450"/>
            <a:chExt cx="300900" cy="300100"/>
          </a:xfrm>
        </p:grpSpPr>
        <p:sp>
          <p:nvSpPr>
            <p:cNvPr id="7418" name="Google Shape;7418;p74"/>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74"/>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74"/>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74"/>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74"/>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3" name="Google Shape;7423;p74"/>
          <p:cNvGrpSpPr/>
          <p:nvPr/>
        </p:nvGrpSpPr>
        <p:grpSpPr>
          <a:xfrm>
            <a:off x="1707478" y="1387086"/>
            <a:ext cx="354311" cy="354104"/>
            <a:chOff x="-49764975" y="3183375"/>
            <a:chExt cx="299300" cy="299125"/>
          </a:xfrm>
        </p:grpSpPr>
        <p:sp>
          <p:nvSpPr>
            <p:cNvPr id="7424" name="Google Shape;7424;p74"/>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74"/>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74"/>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74"/>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74"/>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74"/>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74"/>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74"/>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74"/>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3" name="Google Shape;7433;p74"/>
          <p:cNvGrpSpPr/>
          <p:nvPr/>
        </p:nvGrpSpPr>
        <p:grpSpPr>
          <a:xfrm>
            <a:off x="1707478" y="1822547"/>
            <a:ext cx="354311" cy="355909"/>
            <a:chOff x="-49764975" y="3551225"/>
            <a:chExt cx="299300" cy="300650"/>
          </a:xfrm>
        </p:grpSpPr>
        <p:sp>
          <p:nvSpPr>
            <p:cNvPr id="7434" name="Google Shape;7434;p74"/>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74"/>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74"/>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74"/>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74"/>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74"/>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74"/>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74"/>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74"/>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74"/>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74"/>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5" name="Google Shape;7445;p74"/>
          <p:cNvGrpSpPr/>
          <p:nvPr/>
        </p:nvGrpSpPr>
        <p:grpSpPr>
          <a:xfrm>
            <a:off x="1705140" y="2259310"/>
            <a:ext cx="358987" cy="355525"/>
            <a:chOff x="-49766550" y="3920175"/>
            <a:chExt cx="303250" cy="300325"/>
          </a:xfrm>
        </p:grpSpPr>
        <p:sp>
          <p:nvSpPr>
            <p:cNvPr id="7446" name="Google Shape;7446;p74"/>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74"/>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74"/>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74"/>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0" name="Google Shape;7450;p74"/>
          <p:cNvGrpSpPr/>
          <p:nvPr/>
        </p:nvGrpSpPr>
        <p:grpSpPr>
          <a:xfrm>
            <a:off x="3920671" y="1407358"/>
            <a:ext cx="357123" cy="354341"/>
            <a:chOff x="-47892800" y="3200500"/>
            <a:chExt cx="301675" cy="299325"/>
          </a:xfrm>
        </p:grpSpPr>
        <p:sp>
          <p:nvSpPr>
            <p:cNvPr id="7451" name="Google Shape;7451;p74"/>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74"/>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74"/>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74"/>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74"/>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74"/>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7" name="Google Shape;7457;p74"/>
          <p:cNvGrpSpPr/>
          <p:nvPr/>
        </p:nvGrpSpPr>
        <p:grpSpPr>
          <a:xfrm>
            <a:off x="3984537" y="1843707"/>
            <a:ext cx="229391" cy="355258"/>
            <a:chOff x="-47839250" y="3569100"/>
            <a:chExt cx="193775" cy="300100"/>
          </a:xfrm>
        </p:grpSpPr>
        <p:sp>
          <p:nvSpPr>
            <p:cNvPr id="7458" name="Google Shape;7458;p74"/>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74"/>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74"/>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74"/>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74"/>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74"/>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4" name="Google Shape;7464;p74"/>
          <p:cNvGrpSpPr/>
          <p:nvPr/>
        </p:nvGrpSpPr>
        <p:grpSpPr>
          <a:xfrm>
            <a:off x="3921603" y="2280056"/>
            <a:ext cx="355258" cy="356205"/>
            <a:chOff x="-47892800" y="3937700"/>
            <a:chExt cx="300100" cy="300900"/>
          </a:xfrm>
        </p:grpSpPr>
        <p:sp>
          <p:nvSpPr>
            <p:cNvPr id="7465" name="Google Shape;7465;p74"/>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74"/>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74"/>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74"/>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74"/>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74"/>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74"/>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74"/>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3" name="Google Shape;7473;p74"/>
          <p:cNvGrpSpPr/>
          <p:nvPr/>
        </p:nvGrpSpPr>
        <p:grpSpPr>
          <a:xfrm>
            <a:off x="2626898" y="2773770"/>
            <a:ext cx="355258" cy="311458"/>
            <a:chOff x="-46042675" y="3218600"/>
            <a:chExt cx="300100" cy="263100"/>
          </a:xfrm>
        </p:grpSpPr>
        <p:sp>
          <p:nvSpPr>
            <p:cNvPr id="7474" name="Google Shape;7474;p74"/>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74"/>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74"/>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74"/>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74"/>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74"/>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0" name="Google Shape;7480;p74"/>
          <p:cNvGrpSpPr/>
          <p:nvPr/>
        </p:nvGrpSpPr>
        <p:grpSpPr>
          <a:xfrm>
            <a:off x="2626898" y="3188219"/>
            <a:ext cx="355258" cy="323118"/>
            <a:chOff x="-46042675" y="3568700"/>
            <a:chExt cx="300100" cy="272950"/>
          </a:xfrm>
        </p:grpSpPr>
        <p:sp>
          <p:nvSpPr>
            <p:cNvPr id="7481" name="Google Shape;7481;p74"/>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74"/>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74"/>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74"/>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5" name="Google Shape;7485;p74"/>
          <p:cNvGrpSpPr/>
          <p:nvPr/>
        </p:nvGrpSpPr>
        <p:grpSpPr>
          <a:xfrm>
            <a:off x="2668849" y="3625189"/>
            <a:ext cx="271357" cy="356057"/>
            <a:chOff x="-46007225" y="3937825"/>
            <a:chExt cx="229225" cy="300775"/>
          </a:xfrm>
        </p:grpSpPr>
        <p:sp>
          <p:nvSpPr>
            <p:cNvPr id="7486" name="Google Shape;7486;p74"/>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74"/>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74"/>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74"/>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74"/>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74"/>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74"/>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74"/>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74"/>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74"/>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6" name="Google Shape;7496;p74"/>
          <p:cNvGrpSpPr/>
          <p:nvPr/>
        </p:nvGrpSpPr>
        <p:grpSpPr>
          <a:xfrm>
            <a:off x="3974341" y="3615275"/>
            <a:ext cx="312375" cy="357596"/>
            <a:chOff x="-44895900" y="3929450"/>
            <a:chExt cx="263875" cy="302075"/>
          </a:xfrm>
        </p:grpSpPr>
        <p:sp>
          <p:nvSpPr>
            <p:cNvPr id="7497" name="Google Shape;7497;p74"/>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74"/>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74"/>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74"/>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74"/>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74"/>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3" name="Google Shape;7503;p74"/>
          <p:cNvGrpSpPr/>
          <p:nvPr/>
        </p:nvGrpSpPr>
        <p:grpSpPr>
          <a:xfrm>
            <a:off x="2148160" y="1398036"/>
            <a:ext cx="356205" cy="332885"/>
            <a:chOff x="-49397175" y="3192625"/>
            <a:chExt cx="300900" cy="281200"/>
          </a:xfrm>
        </p:grpSpPr>
        <p:sp>
          <p:nvSpPr>
            <p:cNvPr id="7504" name="Google Shape;7504;p74"/>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74"/>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74"/>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74"/>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74"/>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74"/>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74"/>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1" name="Google Shape;7511;p74"/>
          <p:cNvGrpSpPr/>
          <p:nvPr/>
        </p:nvGrpSpPr>
        <p:grpSpPr>
          <a:xfrm>
            <a:off x="2174263" y="1822251"/>
            <a:ext cx="304000" cy="356205"/>
            <a:chOff x="-49375900" y="3550975"/>
            <a:chExt cx="256800" cy="300900"/>
          </a:xfrm>
        </p:grpSpPr>
        <p:sp>
          <p:nvSpPr>
            <p:cNvPr id="7512" name="Google Shape;7512;p74"/>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74"/>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74"/>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74"/>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74"/>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74"/>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74"/>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74"/>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74"/>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74"/>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74"/>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3" name="Google Shape;7523;p74"/>
          <p:cNvGrpSpPr/>
          <p:nvPr/>
        </p:nvGrpSpPr>
        <p:grpSpPr>
          <a:xfrm>
            <a:off x="2169616" y="2259546"/>
            <a:ext cx="313293" cy="356205"/>
            <a:chOff x="-49378250" y="3920375"/>
            <a:chExt cx="264650" cy="300900"/>
          </a:xfrm>
        </p:grpSpPr>
        <p:sp>
          <p:nvSpPr>
            <p:cNvPr id="7524" name="Google Shape;7524;p74"/>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74"/>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74"/>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74"/>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74"/>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74"/>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74"/>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1" name="Google Shape;7531;p74"/>
          <p:cNvGrpSpPr/>
          <p:nvPr/>
        </p:nvGrpSpPr>
        <p:grpSpPr>
          <a:xfrm>
            <a:off x="888604" y="2752344"/>
            <a:ext cx="312375" cy="357123"/>
            <a:chOff x="-47505300" y="3200500"/>
            <a:chExt cx="263875" cy="301675"/>
          </a:xfrm>
        </p:grpSpPr>
        <p:sp>
          <p:nvSpPr>
            <p:cNvPr id="7532" name="Google Shape;7532;p74"/>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74"/>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74"/>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74"/>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74"/>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74"/>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74"/>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74"/>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74"/>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74"/>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74"/>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74"/>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74"/>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5" name="Google Shape;7545;p74"/>
          <p:cNvGrpSpPr/>
          <p:nvPr/>
        </p:nvGrpSpPr>
        <p:grpSpPr>
          <a:xfrm>
            <a:off x="866704" y="3188692"/>
            <a:ext cx="356176" cy="355051"/>
            <a:chOff x="-47524975" y="3569100"/>
            <a:chExt cx="300875" cy="299925"/>
          </a:xfrm>
        </p:grpSpPr>
        <p:sp>
          <p:nvSpPr>
            <p:cNvPr id="7546" name="Google Shape;7546;p74"/>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74"/>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74"/>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74"/>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74"/>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1" name="Google Shape;7551;p74"/>
          <p:cNvGrpSpPr/>
          <p:nvPr/>
        </p:nvGrpSpPr>
        <p:grpSpPr>
          <a:xfrm>
            <a:off x="867162" y="3667954"/>
            <a:ext cx="355258" cy="270410"/>
            <a:chOff x="-47523400" y="3973950"/>
            <a:chExt cx="300100" cy="228425"/>
          </a:xfrm>
        </p:grpSpPr>
        <p:sp>
          <p:nvSpPr>
            <p:cNvPr id="7552" name="Google Shape;7552;p74"/>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74"/>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74"/>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74"/>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74"/>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7" name="Google Shape;7557;p74"/>
          <p:cNvGrpSpPr/>
          <p:nvPr/>
        </p:nvGrpSpPr>
        <p:grpSpPr>
          <a:xfrm>
            <a:off x="3072283" y="2750953"/>
            <a:ext cx="354341" cy="357596"/>
            <a:chOff x="-45673275" y="3199325"/>
            <a:chExt cx="299325" cy="302075"/>
          </a:xfrm>
        </p:grpSpPr>
        <p:sp>
          <p:nvSpPr>
            <p:cNvPr id="7558" name="Google Shape;7558;p74"/>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74"/>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74"/>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1" name="Google Shape;7561;p74"/>
          <p:cNvGrpSpPr/>
          <p:nvPr/>
        </p:nvGrpSpPr>
        <p:grpSpPr>
          <a:xfrm>
            <a:off x="3071351" y="3209202"/>
            <a:ext cx="356205" cy="314240"/>
            <a:chOff x="-45674075" y="3586425"/>
            <a:chExt cx="300900" cy="265450"/>
          </a:xfrm>
        </p:grpSpPr>
        <p:sp>
          <p:nvSpPr>
            <p:cNvPr id="7562" name="Google Shape;7562;p74"/>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74"/>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4" name="Google Shape;7564;p74"/>
          <p:cNvGrpSpPr/>
          <p:nvPr/>
        </p:nvGrpSpPr>
        <p:grpSpPr>
          <a:xfrm>
            <a:off x="3072283" y="3625041"/>
            <a:ext cx="354341" cy="356205"/>
            <a:chOff x="-45673275" y="3937700"/>
            <a:chExt cx="299325" cy="300900"/>
          </a:xfrm>
        </p:grpSpPr>
        <p:sp>
          <p:nvSpPr>
            <p:cNvPr id="7565" name="Google Shape;7565;p74"/>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74"/>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74"/>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74"/>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74"/>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74"/>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1" name="Google Shape;7571;p74"/>
          <p:cNvGrpSpPr/>
          <p:nvPr/>
        </p:nvGrpSpPr>
        <p:grpSpPr>
          <a:xfrm>
            <a:off x="2186449" y="4117825"/>
            <a:ext cx="356205" cy="356205"/>
            <a:chOff x="-44512325" y="3176075"/>
            <a:chExt cx="300900" cy="300900"/>
          </a:xfrm>
        </p:grpSpPr>
        <p:sp>
          <p:nvSpPr>
            <p:cNvPr id="7572" name="Google Shape;7572;p74"/>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74"/>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74"/>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5" name="Google Shape;7575;p74"/>
          <p:cNvGrpSpPr/>
          <p:nvPr/>
        </p:nvGrpSpPr>
        <p:grpSpPr>
          <a:xfrm>
            <a:off x="2589789" y="1386849"/>
            <a:ext cx="354341" cy="354341"/>
            <a:chOff x="-49027775" y="3183175"/>
            <a:chExt cx="299325" cy="299325"/>
          </a:xfrm>
        </p:grpSpPr>
        <p:sp>
          <p:nvSpPr>
            <p:cNvPr id="7576" name="Google Shape;7576;p74"/>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74"/>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74"/>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74"/>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0" name="Google Shape;7580;p74"/>
          <p:cNvGrpSpPr/>
          <p:nvPr/>
        </p:nvGrpSpPr>
        <p:grpSpPr>
          <a:xfrm>
            <a:off x="2589330" y="1822251"/>
            <a:ext cx="355258" cy="357152"/>
            <a:chOff x="-49027775" y="3550975"/>
            <a:chExt cx="300100" cy="301700"/>
          </a:xfrm>
        </p:grpSpPr>
        <p:sp>
          <p:nvSpPr>
            <p:cNvPr id="7581" name="Google Shape;7581;p74"/>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74"/>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74"/>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74"/>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74"/>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74"/>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74"/>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74"/>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74"/>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74"/>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1" name="Google Shape;7591;p74"/>
          <p:cNvGrpSpPr/>
          <p:nvPr/>
        </p:nvGrpSpPr>
        <p:grpSpPr>
          <a:xfrm>
            <a:off x="2587406" y="2259310"/>
            <a:ext cx="359106" cy="355525"/>
            <a:chOff x="-49031025" y="3920175"/>
            <a:chExt cx="303350" cy="300325"/>
          </a:xfrm>
        </p:grpSpPr>
        <p:sp>
          <p:nvSpPr>
            <p:cNvPr id="7592" name="Google Shape;7592;p74"/>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74"/>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74"/>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74"/>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74"/>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74"/>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8" name="Google Shape;7598;p74"/>
          <p:cNvGrpSpPr/>
          <p:nvPr/>
        </p:nvGrpSpPr>
        <p:grpSpPr>
          <a:xfrm>
            <a:off x="1303511" y="2752344"/>
            <a:ext cx="356176" cy="354341"/>
            <a:chOff x="-47155575" y="3200500"/>
            <a:chExt cx="300875" cy="299325"/>
          </a:xfrm>
        </p:grpSpPr>
        <p:sp>
          <p:nvSpPr>
            <p:cNvPr id="7599" name="Google Shape;7599;p74"/>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74"/>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74"/>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74"/>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74"/>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74"/>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5" name="Google Shape;7605;p74"/>
          <p:cNvGrpSpPr/>
          <p:nvPr/>
        </p:nvGrpSpPr>
        <p:grpSpPr>
          <a:xfrm>
            <a:off x="1303970" y="3188692"/>
            <a:ext cx="355258" cy="355258"/>
            <a:chOff x="-47154800" y="3569100"/>
            <a:chExt cx="300100" cy="300100"/>
          </a:xfrm>
        </p:grpSpPr>
        <p:sp>
          <p:nvSpPr>
            <p:cNvPr id="7606" name="Google Shape;7606;p74"/>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74"/>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74"/>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74"/>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74"/>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74"/>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2" name="Google Shape;7612;p74"/>
          <p:cNvGrpSpPr/>
          <p:nvPr/>
        </p:nvGrpSpPr>
        <p:grpSpPr>
          <a:xfrm>
            <a:off x="1304443" y="3626905"/>
            <a:ext cx="354311" cy="353423"/>
            <a:chOff x="-47154000" y="3939275"/>
            <a:chExt cx="299300" cy="298550"/>
          </a:xfrm>
        </p:grpSpPr>
        <p:sp>
          <p:nvSpPr>
            <p:cNvPr id="7613" name="Google Shape;7613;p74"/>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74"/>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74"/>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74"/>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7" name="Google Shape;7617;p74"/>
          <p:cNvGrpSpPr/>
          <p:nvPr/>
        </p:nvGrpSpPr>
        <p:grpSpPr>
          <a:xfrm>
            <a:off x="3529733" y="2752344"/>
            <a:ext cx="312375" cy="354341"/>
            <a:chOff x="-45286550" y="3200500"/>
            <a:chExt cx="263875" cy="299325"/>
          </a:xfrm>
        </p:grpSpPr>
        <p:sp>
          <p:nvSpPr>
            <p:cNvPr id="7618" name="Google Shape;7618;p74"/>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74"/>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74"/>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1" name="Google Shape;7621;p74"/>
          <p:cNvGrpSpPr/>
          <p:nvPr/>
        </p:nvGrpSpPr>
        <p:grpSpPr>
          <a:xfrm>
            <a:off x="3529733" y="3189639"/>
            <a:ext cx="312375" cy="354311"/>
            <a:chOff x="-45286550" y="3569900"/>
            <a:chExt cx="263875" cy="299300"/>
          </a:xfrm>
        </p:grpSpPr>
        <p:sp>
          <p:nvSpPr>
            <p:cNvPr id="7622" name="Google Shape;7622;p74"/>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74"/>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74"/>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74"/>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74"/>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74"/>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8" name="Google Shape;7628;p74"/>
          <p:cNvGrpSpPr/>
          <p:nvPr/>
        </p:nvGrpSpPr>
        <p:grpSpPr>
          <a:xfrm>
            <a:off x="3540920" y="3625988"/>
            <a:ext cx="290001" cy="355258"/>
            <a:chOff x="-45277900" y="3938500"/>
            <a:chExt cx="244975" cy="300100"/>
          </a:xfrm>
        </p:grpSpPr>
        <p:sp>
          <p:nvSpPr>
            <p:cNvPr id="7629" name="Google Shape;7629;p74"/>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74"/>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74"/>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74"/>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3" name="Google Shape;7633;p74"/>
          <p:cNvGrpSpPr/>
          <p:nvPr/>
        </p:nvGrpSpPr>
        <p:grpSpPr>
          <a:xfrm>
            <a:off x="2626869" y="4095090"/>
            <a:ext cx="355258" cy="355258"/>
            <a:chOff x="-44502875" y="3576975"/>
            <a:chExt cx="300100" cy="300100"/>
          </a:xfrm>
        </p:grpSpPr>
        <p:sp>
          <p:nvSpPr>
            <p:cNvPr id="7634" name="Google Shape;7634;p74"/>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74"/>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74"/>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7" name="Google Shape;7637;p74"/>
          <p:cNvGrpSpPr/>
          <p:nvPr/>
        </p:nvGrpSpPr>
        <p:grpSpPr>
          <a:xfrm>
            <a:off x="4835456" y="1828361"/>
            <a:ext cx="356196" cy="354670"/>
            <a:chOff x="-13946200" y="3647075"/>
            <a:chExt cx="353650" cy="352100"/>
          </a:xfrm>
        </p:grpSpPr>
        <p:sp>
          <p:nvSpPr>
            <p:cNvPr id="7638" name="Google Shape;7638;p74"/>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74"/>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74"/>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74"/>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74"/>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74"/>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4" name="Google Shape;7644;p74"/>
          <p:cNvGrpSpPr/>
          <p:nvPr/>
        </p:nvGrpSpPr>
        <p:grpSpPr>
          <a:xfrm>
            <a:off x="6618849" y="1387844"/>
            <a:ext cx="357002" cy="354267"/>
            <a:chOff x="-12163025" y="3214275"/>
            <a:chExt cx="354450" cy="351700"/>
          </a:xfrm>
        </p:grpSpPr>
        <p:sp>
          <p:nvSpPr>
            <p:cNvPr id="7645" name="Google Shape;7645;p74"/>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74"/>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74"/>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8" name="Google Shape;7648;p74"/>
          <p:cNvGrpSpPr/>
          <p:nvPr/>
        </p:nvGrpSpPr>
        <p:grpSpPr>
          <a:xfrm>
            <a:off x="6619629" y="1827581"/>
            <a:ext cx="355441" cy="356232"/>
            <a:chOff x="-12160675" y="3647875"/>
            <a:chExt cx="352900" cy="353650"/>
          </a:xfrm>
        </p:grpSpPr>
        <p:sp>
          <p:nvSpPr>
            <p:cNvPr id="7649" name="Google Shape;7649;p74"/>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74"/>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74"/>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74"/>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74"/>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74"/>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74"/>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6" name="Google Shape;7656;p74"/>
          <p:cNvGrpSpPr/>
          <p:nvPr/>
        </p:nvGrpSpPr>
        <p:grpSpPr>
          <a:xfrm>
            <a:off x="6630345" y="2272036"/>
            <a:ext cx="354635" cy="356232"/>
            <a:chOff x="-12160675" y="4081850"/>
            <a:chExt cx="352100" cy="353650"/>
          </a:xfrm>
        </p:grpSpPr>
        <p:sp>
          <p:nvSpPr>
            <p:cNvPr id="7657" name="Google Shape;7657;p74"/>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74"/>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74"/>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74"/>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74"/>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74"/>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3" name="Google Shape;7663;p74"/>
          <p:cNvGrpSpPr/>
          <p:nvPr/>
        </p:nvGrpSpPr>
        <p:grpSpPr>
          <a:xfrm>
            <a:off x="4835311" y="2746480"/>
            <a:ext cx="355416" cy="355652"/>
            <a:chOff x="-10391650" y="3180600"/>
            <a:chExt cx="352875" cy="353075"/>
          </a:xfrm>
        </p:grpSpPr>
        <p:sp>
          <p:nvSpPr>
            <p:cNvPr id="7664" name="Google Shape;7664;p74"/>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74"/>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74"/>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74"/>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74"/>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74"/>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0" name="Google Shape;7670;p74"/>
          <p:cNvGrpSpPr/>
          <p:nvPr/>
        </p:nvGrpSpPr>
        <p:grpSpPr>
          <a:xfrm>
            <a:off x="4835310" y="3223278"/>
            <a:ext cx="354635" cy="353890"/>
            <a:chOff x="-10390875" y="3616350"/>
            <a:chExt cx="352100" cy="351325"/>
          </a:xfrm>
        </p:grpSpPr>
        <p:sp>
          <p:nvSpPr>
            <p:cNvPr id="7671" name="Google Shape;7671;p74"/>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74"/>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74"/>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4" name="Google Shape;7674;p74"/>
          <p:cNvGrpSpPr/>
          <p:nvPr/>
        </p:nvGrpSpPr>
        <p:grpSpPr>
          <a:xfrm>
            <a:off x="7502285" y="2747943"/>
            <a:ext cx="312585" cy="354670"/>
            <a:chOff x="-10370400" y="4049550"/>
            <a:chExt cx="310350" cy="352100"/>
          </a:xfrm>
        </p:grpSpPr>
        <p:sp>
          <p:nvSpPr>
            <p:cNvPr id="7675" name="Google Shape;7675;p74"/>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74"/>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74"/>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74"/>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74"/>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0" name="Google Shape;7680;p74"/>
          <p:cNvGrpSpPr/>
          <p:nvPr/>
        </p:nvGrpSpPr>
        <p:grpSpPr>
          <a:xfrm>
            <a:off x="6606541" y="2746884"/>
            <a:ext cx="379236" cy="354847"/>
            <a:chOff x="-8674650" y="3210975"/>
            <a:chExt cx="376525" cy="352275"/>
          </a:xfrm>
        </p:grpSpPr>
        <p:sp>
          <p:nvSpPr>
            <p:cNvPr id="7681" name="Google Shape;7681;p74"/>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74"/>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74"/>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74"/>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74"/>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74"/>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7" name="Google Shape;7687;p74"/>
          <p:cNvGrpSpPr/>
          <p:nvPr/>
        </p:nvGrpSpPr>
        <p:grpSpPr>
          <a:xfrm>
            <a:off x="5278038" y="1828361"/>
            <a:ext cx="356221" cy="354670"/>
            <a:chOff x="-13512225" y="3647075"/>
            <a:chExt cx="353675" cy="352100"/>
          </a:xfrm>
        </p:grpSpPr>
        <p:sp>
          <p:nvSpPr>
            <p:cNvPr id="7688" name="Google Shape;7688;p74"/>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74"/>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74"/>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74"/>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74"/>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74"/>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74"/>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74"/>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74"/>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74"/>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8" name="Google Shape;7698;p74"/>
          <p:cNvGrpSpPr/>
          <p:nvPr/>
        </p:nvGrpSpPr>
        <p:grpSpPr>
          <a:xfrm>
            <a:off x="5288351" y="2272427"/>
            <a:ext cx="356221" cy="355451"/>
            <a:chOff x="-13512225" y="4080275"/>
            <a:chExt cx="353675" cy="352875"/>
          </a:xfrm>
        </p:grpSpPr>
        <p:sp>
          <p:nvSpPr>
            <p:cNvPr id="7699" name="Google Shape;7699;p74"/>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74"/>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74"/>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74"/>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74"/>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74"/>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74"/>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74"/>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74"/>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4"/>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74"/>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0" name="Google Shape;7710;p74"/>
          <p:cNvGrpSpPr/>
          <p:nvPr/>
        </p:nvGrpSpPr>
        <p:grpSpPr>
          <a:xfrm>
            <a:off x="7061431" y="1419788"/>
            <a:ext cx="356196" cy="290379"/>
            <a:chOff x="-11728250" y="3245400"/>
            <a:chExt cx="353650" cy="288275"/>
          </a:xfrm>
        </p:grpSpPr>
        <p:sp>
          <p:nvSpPr>
            <p:cNvPr id="7711" name="Google Shape;7711;p74"/>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74"/>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74"/>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74"/>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74"/>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6" name="Google Shape;7716;p74"/>
          <p:cNvGrpSpPr/>
          <p:nvPr/>
        </p:nvGrpSpPr>
        <p:grpSpPr>
          <a:xfrm>
            <a:off x="7093939" y="2272427"/>
            <a:ext cx="311804" cy="355451"/>
            <a:chOff x="-11703850" y="4081850"/>
            <a:chExt cx="309575" cy="352875"/>
          </a:xfrm>
        </p:grpSpPr>
        <p:sp>
          <p:nvSpPr>
            <p:cNvPr id="7717" name="Google Shape;7717;p74"/>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74"/>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74"/>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74"/>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74"/>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74"/>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74"/>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74"/>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5" name="Google Shape;7725;p74"/>
          <p:cNvGrpSpPr/>
          <p:nvPr/>
        </p:nvGrpSpPr>
        <p:grpSpPr>
          <a:xfrm>
            <a:off x="5282595" y="2746580"/>
            <a:ext cx="357002" cy="355451"/>
            <a:chOff x="-9958475" y="3180025"/>
            <a:chExt cx="354450" cy="352875"/>
          </a:xfrm>
        </p:grpSpPr>
        <p:sp>
          <p:nvSpPr>
            <p:cNvPr id="7726" name="Google Shape;7726;p74"/>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74"/>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74"/>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9" name="Google Shape;7729;p74"/>
          <p:cNvGrpSpPr/>
          <p:nvPr/>
        </p:nvGrpSpPr>
        <p:grpSpPr>
          <a:xfrm>
            <a:off x="5291722" y="3222561"/>
            <a:ext cx="337966" cy="355325"/>
            <a:chOff x="-9949025" y="3615575"/>
            <a:chExt cx="335550" cy="352750"/>
          </a:xfrm>
        </p:grpSpPr>
        <p:sp>
          <p:nvSpPr>
            <p:cNvPr id="7730" name="Google Shape;7730;p74"/>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74"/>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74"/>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3" name="Google Shape;7733;p74"/>
          <p:cNvGrpSpPr/>
          <p:nvPr/>
        </p:nvGrpSpPr>
        <p:grpSpPr>
          <a:xfrm>
            <a:off x="7926568" y="2746067"/>
            <a:ext cx="360175" cy="358423"/>
            <a:chOff x="-9961625" y="4048175"/>
            <a:chExt cx="357600" cy="355825"/>
          </a:xfrm>
        </p:grpSpPr>
        <p:sp>
          <p:nvSpPr>
            <p:cNvPr id="7734" name="Google Shape;7734;p74"/>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74"/>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74"/>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74"/>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74"/>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74"/>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0" name="Google Shape;7740;p74"/>
          <p:cNvGrpSpPr/>
          <p:nvPr/>
        </p:nvGrpSpPr>
        <p:grpSpPr>
          <a:xfrm>
            <a:off x="6613289" y="3221579"/>
            <a:ext cx="364959" cy="357289"/>
            <a:chOff x="-8680950" y="3624225"/>
            <a:chExt cx="362350" cy="354700"/>
          </a:xfrm>
        </p:grpSpPr>
        <p:sp>
          <p:nvSpPr>
            <p:cNvPr id="7741" name="Google Shape;7741;p74"/>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74"/>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74"/>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74"/>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74"/>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74"/>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7" name="Google Shape;7747;p74"/>
          <p:cNvGrpSpPr/>
          <p:nvPr/>
        </p:nvGrpSpPr>
        <p:grpSpPr>
          <a:xfrm>
            <a:off x="5749533" y="1387239"/>
            <a:ext cx="313365" cy="355476"/>
            <a:chOff x="-13056975" y="3212300"/>
            <a:chExt cx="311125" cy="352900"/>
          </a:xfrm>
        </p:grpSpPr>
        <p:sp>
          <p:nvSpPr>
            <p:cNvPr id="7748" name="Google Shape;7748;p74"/>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74"/>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74"/>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74"/>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2" name="Google Shape;7752;p74"/>
          <p:cNvGrpSpPr/>
          <p:nvPr/>
        </p:nvGrpSpPr>
        <p:grpSpPr>
          <a:xfrm>
            <a:off x="5726921" y="1828034"/>
            <a:ext cx="358588" cy="355325"/>
            <a:chOff x="-13077450" y="3647075"/>
            <a:chExt cx="356025" cy="352750"/>
          </a:xfrm>
        </p:grpSpPr>
        <p:sp>
          <p:nvSpPr>
            <p:cNvPr id="7753" name="Google Shape;7753;p74"/>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74"/>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74"/>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6" name="Google Shape;7756;p74"/>
          <p:cNvGrpSpPr/>
          <p:nvPr/>
        </p:nvGrpSpPr>
        <p:grpSpPr>
          <a:xfrm>
            <a:off x="5738027" y="2271633"/>
            <a:ext cx="357002" cy="357037"/>
            <a:chOff x="-13079025" y="4079475"/>
            <a:chExt cx="354450" cy="354450"/>
          </a:xfrm>
        </p:grpSpPr>
        <p:sp>
          <p:nvSpPr>
            <p:cNvPr id="7757" name="Google Shape;7757;p74"/>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74"/>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74"/>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74"/>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1" name="Google Shape;7761;p74"/>
          <p:cNvGrpSpPr/>
          <p:nvPr/>
        </p:nvGrpSpPr>
        <p:grpSpPr>
          <a:xfrm>
            <a:off x="7511094" y="1387642"/>
            <a:ext cx="356221" cy="354670"/>
            <a:chOff x="-11292700" y="3213875"/>
            <a:chExt cx="353675" cy="352100"/>
          </a:xfrm>
        </p:grpSpPr>
        <p:sp>
          <p:nvSpPr>
            <p:cNvPr id="7762" name="Google Shape;7762;p74"/>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74"/>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74"/>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74"/>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74"/>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74"/>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74"/>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9" name="Google Shape;7769;p74"/>
          <p:cNvGrpSpPr/>
          <p:nvPr/>
        </p:nvGrpSpPr>
        <p:grpSpPr>
          <a:xfrm>
            <a:off x="7505152" y="1827581"/>
            <a:ext cx="368106" cy="356232"/>
            <a:chOff x="-11299000" y="3647875"/>
            <a:chExt cx="365475" cy="353650"/>
          </a:xfrm>
        </p:grpSpPr>
        <p:sp>
          <p:nvSpPr>
            <p:cNvPr id="7770" name="Google Shape;7770;p74"/>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74"/>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74"/>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74"/>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74"/>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74"/>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6" name="Google Shape;7776;p74"/>
          <p:cNvGrpSpPr/>
          <p:nvPr/>
        </p:nvGrpSpPr>
        <p:grpSpPr>
          <a:xfrm>
            <a:off x="7520614" y="2283532"/>
            <a:ext cx="357808" cy="333240"/>
            <a:chOff x="-11295075" y="4092875"/>
            <a:chExt cx="355250" cy="330825"/>
          </a:xfrm>
        </p:grpSpPr>
        <p:sp>
          <p:nvSpPr>
            <p:cNvPr id="7777" name="Google Shape;7777;p74"/>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74"/>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74"/>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74"/>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74"/>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2" name="Google Shape;7782;p74"/>
          <p:cNvGrpSpPr/>
          <p:nvPr/>
        </p:nvGrpSpPr>
        <p:grpSpPr>
          <a:xfrm>
            <a:off x="5746214" y="2746580"/>
            <a:ext cx="312585" cy="355451"/>
            <a:chOff x="-9500075" y="3180800"/>
            <a:chExt cx="310350" cy="352875"/>
          </a:xfrm>
        </p:grpSpPr>
        <p:sp>
          <p:nvSpPr>
            <p:cNvPr id="7783" name="Google Shape;7783;p74"/>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74"/>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74"/>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74"/>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74"/>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74"/>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74"/>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74"/>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74"/>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2" name="Google Shape;7792;p74"/>
          <p:cNvGrpSpPr/>
          <p:nvPr/>
        </p:nvGrpSpPr>
        <p:grpSpPr>
          <a:xfrm>
            <a:off x="5724005" y="3222095"/>
            <a:ext cx="356221" cy="356257"/>
            <a:chOff x="-9523700" y="3614000"/>
            <a:chExt cx="353675" cy="353675"/>
          </a:xfrm>
        </p:grpSpPr>
        <p:sp>
          <p:nvSpPr>
            <p:cNvPr id="7793" name="Google Shape;7793;p74"/>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74"/>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74"/>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74"/>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74"/>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74"/>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74"/>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74"/>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74"/>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2" name="Google Shape;7802;p74"/>
          <p:cNvGrpSpPr/>
          <p:nvPr/>
        </p:nvGrpSpPr>
        <p:grpSpPr>
          <a:xfrm>
            <a:off x="7508956" y="3244737"/>
            <a:ext cx="356221" cy="354670"/>
            <a:chOff x="-9523700" y="4049550"/>
            <a:chExt cx="353675" cy="352100"/>
          </a:xfrm>
        </p:grpSpPr>
        <p:sp>
          <p:nvSpPr>
            <p:cNvPr id="7803" name="Google Shape;7803;p74"/>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74"/>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74"/>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74"/>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74"/>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74"/>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74"/>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0" name="Google Shape;7810;p74"/>
          <p:cNvGrpSpPr/>
          <p:nvPr/>
        </p:nvGrpSpPr>
        <p:grpSpPr>
          <a:xfrm>
            <a:off x="7065071" y="3244710"/>
            <a:ext cx="357002" cy="311029"/>
            <a:chOff x="-8209150" y="3659675"/>
            <a:chExt cx="354450" cy="308775"/>
          </a:xfrm>
        </p:grpSpPr>
        <p:sp>
          <p:nvSpPr>
            <p:cNvPr id="7811" name="Google Shape;7811;p74"/>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74"/>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74"/>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74"/>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74"/>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74"/>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7" name="Google Shape;7817;p74"/>
          <p:cNvGrpSpPr/>
          <p:nvPr/>
        </p:nvGrpSpPr>
        <p:grpSpPr>
          <a:xfrm>
            <a:off x="6178632" y="2273623"/>
            <a:ext cx="356221" cy="353059"/>
            <a:chOff x="-12643475" y="4081850"/>
            <a:chExt cx="353675" cy="350500"/>
          </a:xfrm>
        </p:grpSpPr>
        <p:sp>
          <p:nvSpPr>
            <p:cNvPr id="7818" name="Google Shape;7818;p74"/>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74"/>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74"/>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74"/>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22" name="Google Shape;7822;p74"/>
          <p:cNvSpPr/>
          <p:nvPr/>
        </p:nvSpPr>
        <p:spPr>
          <a:xfrm>
            <a:off x="7991737" y="1828263"/>
            <a:ext cx="273732" cy="354519"/>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23" name="Google Shape;7823;p74"/>
          <p:cNvGrpSpPr/>
          <p:nvPr/>
        </p:nvGrpSpPr>
        <p:grpSpPr>
          <a:xfrm>
            <a:off x="7961232" y="2283532"/>
            <a:ext cx="356221" cy="333240"/>
            <a:chOff x="-10858725" y="4092875"/>
            <a:chExt cx="353675" cy="330825"/>
          </a:xfrm>
        </p:grpSpPr>
        <p:sp>
          <p:nvSpPr>
            <p:cNvPr id="7824" name="Google Shape;7824;p74"/>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74"/>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74"/>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74"/>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74"/>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74"/>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0" name="Google Shape;7830;p74"/>
          <p:cNvGrpSpPr/>
          <p:nvPr/>
        </p:nvGrpSpPr>
        <p:grpSpPr>
          <a:xfrm>
            <a:off x="6219755" y="3222498"/>
            <a:ext cx="252278" cy="355451"/>
            <a:chOff x="-9039300" y="3614000"/>
            <a:chExt cx="250475" cy="352875"/>
          </a:xfrm>
        </p:grpSpPr>
        <p:sp>
          <p:nvSpPr>
            <p:cNvPr id="7831" name="Google Shape;7831;p74"/>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74"/>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3" name="Google Shape;7833;p74"/>
          <p:cNvGrpSpPr/>
          <p:nvPr/>
        </p:nvGrpSpPr>
        <p:grpSpPr>
          <a:xfrm>
            <a:off x="7951721" y="3244737"/>
            <a:ext cx="354635" cy="354670"/>
            <a:chOff x="-9088150" y="4049550"/>
            <a:chExt cx="352100" cy="352100"/>
          </a:xfrm>
        </p:grpSpPr>
        <p:sp>
          <p:nvSpPr>
            <p:cNvPr id="7834" name="Google Shape;7834;p74"/>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74"/>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74"/>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74"/>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74"/>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74"/>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0" name="Google Shape;7840;p74"/>
          <p:cNvGrpSpPr/>
          <p:nvPr/>
        </p:nvGrpSpPr>
        <p:grpSpPr>
          <a:xfrm>
            <a:off x="7086085" y="2746970"/>
            <a:ext cx="315757" cy="354670"/>
            <a:chOff x="-8191825" y="3174500"/>
            <a:chExt cx="313500" cy="352100"/>
          </a:xfrm>
        </p:grpSpPr>
        <p:sp>
          <p:nvSpPr>
            <p:cNvPr id="7841" name="Google Shape;7841;p74"/>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74"/>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74"/>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4" name="Google Shape;7844;p74"/>
          <p:cNvGrpSpPr/>
          <p:nvPr/>
        </p:nvGrpSpPr>
        <p:grpSpPr>
          <a:xfrm>
            <a:off x="4835443" y="1387491"/>
            <a:ext cx="356221" cy="354973"/>
            <a:chOff x="-13947000" y="3212800"/>
            <a:chExt cx="353675" cy="352400"/>
          </a:xfrm>
        </p:grpSpPr>
        <p:sp>
          <p:nvSpPr>
            <p:cNvPr id="7845" name="Google Shape;7845;p74"/>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74"/>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47" name="Google Shape;7847;p74"/>
          <p:cNvSpPr/>
          <p:nvPr/>
        </p:nvSpPr>
        <p:spPr>
          <a:xfrm>
            <a:off x="4878563" y="2273025"/>
            <a:ext cx="271340" cy="353864"/>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48" name="Google Shape;7848;p74"/>
          <p:cNvGrpSpPr/>
          <p:nvPr/>
        </p:nvGrpSpPr>
        <p:grpSpPr>
          <a:xfrm>
            <a:off x="5278038" y="1386849"/>
            <a:ext cx="356221" cy="356257"/>
            <a:chOff x="-13512225" y="3211525"/>
            <a:chExt cx="353675" cy="353675"/>
          </a:xfrm>
        </p:grpSpPr>
        <p:sp>
          <p:nvSpPr>
            <p:cNvPr id="7849" name="Google Shape;7849;p74"/>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74"/>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74"/>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74"/>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74"/>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4" name="Google Shape;7854;p74"/>
          <p:cNvGrpSpPr/>
          <p:nvPr/>
        </p:nvGrpSpPr>
        <p:grpSpPr>
          <a:xfrm>
            <a:off x="6168320" y="1387239"/>
            <a:ext cx="356221" cy="355476"/>
            <a:chOff x="-12643475" y="3212300"/>
            <a:chExt cx="353675" cy="352900"/>
          </a:xfrm>
        </p:grpSpPr>
        <p:sp>
          <p:nvSpPr>
            <p:cNvPr id="7855" name="Google Shape;7855;p74"/>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74"/>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74"/>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74"/>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74"/>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74"/>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74"/>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74"/>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74"/>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4" name="Google Shape;7864;p74"/>
          <p:cNvGrpSpPr/>
          <p:nvPr/>
        </p:nvGrpSpPr>
        <p:grpSpPr>
          <a:xfrm>
            <a:off x="6168320" y="1839013"/>
            <a:ext cx="356221" cy="333366"/>
            <a:chOff x="-12643475" y="3657325"/>
            <a:chExt cx="353675" cy="330950"/>
          </a:xfrm>
        </p:grpSpPr>
        <p:sp>
          <p:nvSpPr>
            <p:cNvPr id="7865" name="Google Shape;7865;p74"/>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74"/>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74"/>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74"/>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74"/>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74"/>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1" name="Google Shape;7871;p74"/>
          <p:cNvGrpSpPr/>
          <p:nvPr/>
        </p:nvGrpSpPr>
        <p:grpSpPr>
          <a:xfrm>
            <a:off x="7951322" y="1387642"/>
            <a:ext cx="355416" cy="354670"/>
            <a:chOff x="-10857925" y="3213875"/>
            <a:chExt cx="352875" cy="352100"/>
          </a:xfrm>
        </p:grpSpPr>
        <p:sp>
          <p:nvSpPr>
            <p:cNvPr id="7872" name="Google Shape;7872;p74"/>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74"/>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74"/>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74"/>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74"/>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74"/>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74"/>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74"/>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74"/>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74"/>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2" name="Google Shape;7882;p74"/>
          <p:cNvGrpSpPr/>
          <p:nvPr/>
        </p:nvGrpSpPr>
        <p:grpSpPr>
          <a:xfrm>
            <a:off x="6168237" y="2747071"/>
            <a:ext cx="356096" cy="354469"/>
            <a:chOff x="-9089725" y="3180200"/>
            <a:chExt cx="353550" cy="351900"/>
          </a:xfrm>
        </p:grpSpPr>
        <p:sp>
          <p:nvSpPr>
            <p:cNvPr id="7883" name="Google Shape;7883;p74"/>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74"/>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5" name="Google Shape;7885;p74"/>
          <p:cNvGrpSpPr/>
          <p:nvPr/>
        </p:nvGrpSpPr>
        <p:grpSpPr>
          <a:xfrm>
            <a:off x="7060235" y="1826875"/>
            <a:ext cx="358588" cy="357642"/>
            <a:chOff x="7083760" y="1971660"/>
            <a:chExt cx="358588" cy="357642"/>
          </a:xfrm>
        </p:grpSpPr>
        <p:sp>
          <p:nvSpPr>
            <p:cNvPr id="7886" name="Google Shape;7886;p74"/>
            <p:cNvSpPr/>
            <p:nvPr/>
          </p:nvSpPr>
          <p:spPr>
            <a:xfrm>
              <a:off x="7354268" y="1973246"/>
              <a:ext cx="87299" cy="80760"/>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74"/>
            <p:cNvSpPr/>
            <p:nvPr/>
          </p:nvSpPr>
          <p:spPr>
            <a:xfrm>
              <a:off x="7212278" y="2099990"/>
              <a:ext cx="19867" cy="19869"/>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74"/>
            <p:cNvSpPr/>
            <p:nvPr/>
          </p:nvSpPr>
          <p:spPr>
            <a:xfrm>
              <a:off x="7083760" y="1971660"/>
              <a:ext cx="356221" cy="210878"/>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74"/>
            <p:cNvSpPr/>
            <p:nvPr/>
          </p:nvSpPr>
          <p:spPr>
            <a:xfrm>
              <a:off x="7295574" y="2099990"/>
              <a:ext cx="19867" cy="19869"/>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74"/>
            <p:cNvSpPr/>
            <p:nvPr/>
          </p:nvSpPr>
          <p:spPr>
            <a:xfrm>
              <a:off x="7121131" y="2184880"/>
              <a:ext cx="68238" cy="69856"/>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74"/>
            <p:cNvSpPr/>
            <p:nvPr/>
          </p:nvSpPr>
          <p:spPr>
            <a:xfrm>
              <a:off x="7188883" y="2195985"/>
              <a:ext cx="47641" cy="55578"/>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74"/>
            <p:cNvSpPr/>
            <p:nvPr/>
          </p:nvSpPr>
          <p:spPr>
            <a:xfrm>
              <a:off x="7400297" y="2129352"/>
              <a:ext cx="42051" cy="8413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74"/>
            <p:cNvSpPr/>
            <p:nvPr/>
          </p:nvSpPr>
          <p:spPr>
            <a:xfrm>
              <a:off x="7225961" y="2203137"/>
              <a:ext cx="84907" cy="62704"/>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74"/>
            <p:cNvSpPr/>
            <p:nvPr/>
          </p:nvSpPr>
          <p:spPr>
            <a:xfrm>
              <a:off x="7298289" y="2195985"/>
              <a:ext cx="47615" cy="55578"/>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74"/>
            <p:cNvSpPr/>
            <p:nvPr/>
          </p:nvSpPr>
          <p:spPr>
            <a:xfrm>
              <a:off x="7086152" y="2230913"/>
              <a:ext cx="354610" cy="98388"/>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74"/>
            <p:cNvSpPr/>
            <p:nvPr/>
          </p:nvSpPr>
          <p:spPr>
            <a:xfrm>
              <a:off x="7345419" y="2186466"/>
              <a:ext cx="67457" cy="690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74"/>
            <p:cNvSpPr/>
            <p:nvPr/>
          </p:nvSpPr>
          <p:spPr>
            <a:xfrm flipH="1">
              <a:off x="7088602" y="2134638"/>
              <a:ext cx="47123" cy="84126"/>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98" name="Google Shape;7898;p74"/>
          <p:cNvSpPr txBox="1"/>
          <p:nvPr/>
        </p:nvSpPr>
        <p:spPr>
          <a:xfrm>
            <a:off x="826588"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7899" name="Google Shape;7899;p74"/>
          <p:cNvSpPr txBox="1"/>
          <p:nvPr/>
        </p:nvSpPr>
        <p:spPr>
          <a:xfrm>
            <a:off x="4835313"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830"/>
        <p:cNvGrpSpPr/>
        <p:nvPr/>
      </p:nvGrpSpPr>
      <p:grpSpPr>
        <a:xfrm>
          <a:off x="0" y="0"/>
          <a:ext cx="0" cy="0"/>
          <a:chOff x="0" y="0"/>
          <a:chExt cx="0" cy="0"/>
        </a:xfrm>
      </p:grpSpPr>
      <p:sp>
        <p:nvSpPr>
          <p:cNvPr id="831" name="Google Shape;831;p33"/>
          <p:cNvSpPr/>
          <p:nvPr/>
        </p:nvSpPr>
        <p:spPr>
          <a:xfrm>
            <a:off x="3562808" y="-23250"/>
            <a:ext cx="545700" cy="51900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3"/>
          <p:cNvSpPr/>
          <p:nvPr/>
        </p:nvSpPr>
        <p:spPr>
          <a:xfrm>
            <a:off x="3321138" y="4188059"/>
            <a:ext cx="794593" cy="420505"/>
          </a:xfrm>
          <a:custGeom>
            <a:avLst/>
            <a:gdLst/>
            <a:ahLst/>
            <a:cxnLst/>
            <a:rect l="l" t="t" r="r" b="b"/>
            <a:pathLst>
              <a:path w="45347" h="23998" extrusionOk="0">
                <a:moveTo>
                  <a:pt x="45328" y="0"/>
                </a:moveTo>
                <a:cubicBezTo>
                  <a:pt x="44998" y="116"/>
                  <a:pt x="44749" y="205"/>
                  <a:pt x="44499" y="304"/>
                </a:cubicBezTo>
                <a:cubicBezTo>
                  <a:pt x="34891" y="4247"/>
                  <a:pt x="25274" y="8181"/>
                  <a:pt x="15666" y="12124"/>
                </a:cubicBezTo>
                <a:cubicBezTo>
                  <a:pt x="10652" y="14176"/>
                  <a:pt x="5639" y="16219"/>
                  <a:pt x="634" y="18288"/>
                </a:cubicBezTo>
                <a:cubicBezTo>
                  <a:pt x="393" y="18386"/>
                  <a:pt x="45" y="18627"/>
                  <a:pt x="45" y="18815"/>
                </a:cubicBezTo>
                <a:cubicBezTo>
                  <a:pt x="1" y="20510"/>
                  <a:pt x="18" y="22214"/>
                  <a:pt x="18" y="23998"/>
                </a:cubicBezTo>
                <a:cubicBezTo>
                  <a:pt x="348" y="23873"/>
                  <a:pt x="598" y="23784"/>
                  <a:pt x="848" y="23686"/>
                </a:cubicBezTo>
                <a:cubicBezTo>
                  <a:pt x="10991" y="19537"/>
                  <a:pt x="21126" y="15380"/>
                  <a:pt x="31269" y="11232"/>
                </a:cubicBezTo>
                <a:cubicBezTo>
                  <a:pt x="35729" y="9403"/>
                  <a:pt x="40199" y="7574"/>
                  <a:pt x="44650" y="5728"/>
                </a:cubicBezTo>
                <a:cubicBezTo>
                  <a:pt x="44918" y="5621"/>
                  <a:pt x="45284" y="5317"/>
                  <a:pt x="45293" y="5103"/>
                </a:cubicBezTo>
                <a:cubicBezTo>
                  <a:pt x="45346" y="3426"/>
                  <a:pt x="45328" y="1749"/>
                  <a:pt x="45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3"/>
          <p:cNvSpPr/>
          <p:nvPr/>
        </p:nvSpPr>
        <p:spPr>
          <a:xfrm>
            <a:off x="3321768" y="4009693"/>
            <a:ext cx="792700" cy="421136"/>
          </a:xfrm>
          <a:custGeom>
            <a:avLst/>
            <a:gdLst/>
            <a:ahLst/>
            <a:cxnLst/>
            <a:rect l="l" t="t" r="r" b="b"/>
            <a:pathLst>
              <a:path w="45239" h="24034" extrusionOk="0">
                <a:moveTo>
                  <a:pt x="45239" y="0"/>
                </a:moveTo>
                <a:cubicBezTo>
                  <a:pt x="30109" y="6201"/>
                  <a:pt x="15059" y="12365"/>
                  <a:pt x="0" y="18529"/>
                </a:cubicBezTo>
                <a:lnTo>
                  <a:pt x="0" y="24034"/>
                </a:lnTo>
                <a:cubicBezTo>
                  <a:pt x="15157" y="17825"/>
                  <a:pt x="30207" y="11660"/>
                  <a:pt x="45239" y="5505"/>
                </a:cubicBezTo>
                <a:lnTo>
                  <a:pt x="452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3"/>
          <p:cNvSpPr/>
          <p:nvPr/>
        </p:nvSpPr>
        <p:spPr>
          <a:xfrm>
            <a:off x="3321138" y="3831800"/>
            <a:ext cx="794593" cy="420663"/>
          </a:xfrm>
          <a:custGeom>
            <a:avLst/>
            <a:gdLst/>
            <a:ahLst/>
            <a:cxnLst/>
            <a:rect l="l" t="t" r="r" b="b"/>
            <a:pathLst>
              <a:path w="45347" h="24007" extrusionOk="0">
                <a:moveTo>
                  <a:pt x="45328" y="0"/>
                </a:moveTo>
                <a:lnTo>
                  <a:pt x="45328" y="0"/>
                </a:lnTo>
                <a:cubicBezTo>
                  <a:pt x="45007" y="116"/>
                  <a:pt x="44757" y="197"/>
                  <a:pt x="44517" y="304"/>
                </a:cubicBezTo>
                <a:cubicBezTo>
                  <a:pt x="35453" y="4006"/>
                  <a:pt x="26389" y="7726"/>
                  <a:pt x="17325" y="11437"/>
                </a:cubicBezTo>
                <a:cubicBezTo>
                  <a:pt x="11759" y="13712"/>
                  <a:pt x="6201" y="15987"/>
                  <a:pt x="643" y="18279"/>
                </a:cubicBezTo>
                <a:cubicBezTo>
                  <a:pt x="402" y="18378"/>
                  <a:pt x="45" y="18610"/>
                  <a:pt x="45" y="18797"/>
                </a:cubicBezTo>
                <a:cubicBezTo>
                  <a:pt x="1" y="20510"/>
                  <a:pt x="18" y="22223"/>
                  <a:pt x="18" y="24007"/>
                </a:cubicBezTo>
                <a:cubicBezTo>
                  <a:pt x="357" y="23873"/>
                  <a:pt x="589" y="23793"/>
                  <a:pt x="812" y="23703"/>
                </a:cubicBezTo>
                <a:cubicBezTo>
                  <a:pt x="9323" y="20215"/>
                  <a:pt x="17843" y="16727"/>
                  <a:pt x="26353" y="13239"/>
                </a:cubicBezTo>
                <a:cubicBezTo>
                  <a:pt x="32464" y="10732"/>
                  <a:pt x="38575" y="8234"/>
                  <a:pt x="44677" y="5710"/>
                </a:cubicBezTo>
                <a:cubicBezTo>
                  <a:pt x="44936" y="5603"/>
                  <a:pt x="45293" y="5290"/>
                  <a:pt x="45293" y="5059"/>
                </a:cubicBezTo>
                <a:cubicBezTo>
                  <a:pt x="45346" y="3408"/>
                  <a:pt x="45328" y="1749"/>
                  <a:pt x="45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3"/>
          <p:cNvSpPr txBox="1">
            <a:spLocks noGrp="1"/>
          </p:cNvSpPr>
          <p:nvPr>
            <p:ph type="subTitle" idx="1"/>
          </p:nvPr>
        </p:nvSpPr>
        <p:spPr>
          <a:xfrm>
            <a:off x="4668851" y="1783420"/>
            <a:ext cx="4136700" cy="1188557"/>
          </a:xfrm>
          <a:prstGeom prst="rect">
            <a:avLst/>
          </a:prstGeom>
        </p:spPr>
        <p:txBody>
          <a:bodyPr spcFirstLastPara="1" wrap="square" lIns="91425" tIns="91425" rIns="91425" bIns="91425" anchor="t" anchorCtr="0">
            <a:noAutofit/>
          </a:bodyPr>
          <a:lstStyle/>
          <a:p>
            <a:pPr marL="0" lvl="0" indent="0" algn="l">
              <a:spcAft>
                <a:spcPts val="1600"/>
              </a:spcAft>
            </a:pPr>
            <a:r>
              <a:rPr lang="en-US" b="1" dirty="0">
                <a:solidFill>
                  <a:srgbClr val="000000"/>
                </a:solidFill>
                <a:latin typeface="Arial"/>
                <a:ea typeface="Arial"/>
                <a:cs typeface="Arial"/>
                <a:sym typeface="Arial"/>
              </a:rPr>
              <a:t>O</a:t>
            </a:r>
            <a:r>
              <a:rPr lang="uk-UA" b="1" dirty="0" err="1">
                <a:solidFill>
                  <a:srgbClr val="000000"/>
                </a:solidFill>
                <a:latin typeface="Arial"/>
                <a:ea typeface="Arial"/>
                <a:cs typeface="Arial"/>
                <a:sym typeface="Arial"/>
              </a:rPr>
              <a:t>таликни</a:t>
            </a:r>
            <a:r>
              <a:rPr lang="uk-UA" b="1" dirty="0">
                <a:solidFill>
                  <a:srgbClr val="000000"/>
                </a:solidFill>
                <a:latin typeface="Arial"/>
                <a:ea typeface="Arial"/>
                <a:cs typeface="Arial"/>
                <a:sym typeface="Arial"/>
              </a:rPr>
              <a:t> </a:t>
            </a:r>
            <a:r>
              <a:rPr lang="uk-UA" b="1" dirty="0" err="1">
                <a:solidFill>
                  <a:srgbClr val="000000"/>
                </a:solidFill>
                <a:latin typeface="Arial"/>
                <a:ea typeface="Arial"/>
                <a:cs typeface="Arial"/>
                <a:sym typeface="Arial"/>
              </a:rPr>
              <a:t>белгилаш</a:t>
            </a:r>
            <a:r>
              <a:rPr lang="uk-UA" b="1" dirty="0">
                <a:solidFill>
                  <a:srgbClr val="000000"/>
                </a:solidFill>
                <a:latin typeface="Arial"/>
                <a:ea typeface="Arial"/>
                <a:cs typeface="Arial"/>
                <a:sym typeface="Arial"/>
              </a:rPr>
              <a:t> факти</a:t>
            </a:r>
            <a:endParaRPr lang="uz-Cyrl-UZ" sz="900" dirty="0"/>
          </a:p>
        </p:txBody>
      </p:sp>
      <p:sp>
        <p:nvSpPr>
          <p:cNvPr id="837" name="Google Shape;837;p33"/>
          <p:cNvSpPr txBox="1">
            <a:spLocks noGrp="1"/>
          </p:cNvSpPr>
          <p:nvPr>
            <p:ph type="title" idx="2"/>
          </p:nvPr>
        </p:nvSpPr>
        <p:spPr>
          <a:xfrm>
            <a:off x="7283620" y="548606"/>
            <a:ext cx="1080900" cy="11553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dirty="0" smtClean="0"/>
              <a:t>0</a:t>
            </a:r>
            <a:r>
              <a:rPr lang="uz-Cyrl-UZ" dirty="0"/>
              <a:t>3</a:t>
            </a:r>
            <a:endParaRPr dirty="0"/>
          </a:p>
        </p:txBody>
      </p:sp>
      <p:pic>
        <p:nvPicPr>
          <p:cNvPr id="6" name="Рисунок 5"/>
          <p:cNvPicPr>
            <a:picLocks noGrp="1" noChangeAspect="1"/>
          </p:cNvPicPr>
          <p:nvPr>
            <p:ph type="pic" idx="3"/>
          </p:nvPr>
        </p:nvPicPr>
        <p:blipFill>
          <a:blip r:embed="rId3">
            <a:extLst>
              <a:ext uri="{28A0092B-C50C-407E-A947-70E740481C1C}">
                <a14:useLocalDpi xmlns:a14="http://schemas.microsoft.com/office/drawing/2010/main" val="0"/>
              </a:ext>
            </a:extLst>
          </a:blip>
          <a:srcRect l="30385" r="30385"/>
          <a:stretch>
            <a:fillRect/>
          </a:stretch>
        </p:blipFill>
        <p:spPr>
          <a:xfrm>
            <a:off x="330300" y="0"/>
            <a:ext cx="2983615" cy="4936435"/>
          </a:xfrm>
        </p:spPr>
      </p:pic>
    </p:spTree>
    <p:extLst>
      <p:ext uri="{BB962C8B-B14F-4D97-AF65-F5344CB8AC3E}">
        <p14:creationId xmlns:p14="http://schemas.microsoft.com/office/powerpoint/2010/main" val="563528584"/>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903"/>
        <p:cNvGrpSpPr/>
        <p:nvPr/>
      </p:nvGrpSpPr>
      <p:grpSpPr>
        <a:xfrm>
          <a:off x="0" y="0"/>
          <a:ext cx="0" cy="0"/>
          <a:chOff x="0" y="0"/>
          <a:chExt cx="0" cy="0"/>
        </a:xfrm>
      </p:grpSpPr>
      <p:sp>
        <p:nvSpPr>
          <p:cNvPr id="7904" name="Google Shape;7904;p75"/>
          <p:cNvSpPr/>
          <p:nvPr/>
        </p:nvSpPr>
        <p:spPr>
          <a:xfrm>
            <a:off x="772696" y="1691070"/>
            <a:ext cx="343404" cy="446998"/>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05" name="Google Shape;7905;p75"/>
          <p:cNvGrpSpPr/>
          <p:nvPr/>
        </p:nvGrpSpPr>
        <p:grpSpPr>
          <a:xfrm>
            <a:off x="719610" y="2243507"/>
            <a:ext cx="452798" cy="449473"/>
            <a:chOff x="-21322300" y="3693325"/>
            <a:chExt cx="306400" cy="304150"/>
          </a:xfrm>
        </p:grpSpPr>
        <p:sp>
          <p:nvSpPr>
            <p:cNvPr id="7906" name="Google Shape;7906;p75"/>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75"/>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75"/>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75"/>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0" name="Google Shape;7910;p75"/>
          <p:cNvGrpSpPr/>
          <p:nvPr/>
        </p:nvGrpSpPr>
        <p:grpSpPr>
          <a:xfrm>
            <a:off x="719019" y="2810244"/>
            <a:ext cx="453980" cy="422540"/>
            <a:chOff x="-21322300" y="4077125"/>
            <a:chExt cx="307200" cy="285925"/>
          </a:xfrm>
        </p:grpSpPr>
        <p:sp>
          <p:nvSpPr>
            <p:cNvPr id="7911" name="Google Shape;7911;p75"/>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75"/>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75"/>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75"/>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75"/>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75"/>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75"/>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75"/>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75"/>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75"/>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75"/>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75"/>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3" name="Google Shape;7923;p75"/>
          <p:cNvGrpSpPr/>
          <p:nvPr/>
        </p:nvGrpSpPr>
        <p:grpSpPr>
          <a:xfrm>
            <a:off x="3496195" y="1689128"/>
            <a:ext cx="451653" cy="450212"/>
            <a:chOff x="-19394200" y="3333800"/>
            <a:chExt cx="305625" cy="304650"/>
          </a:xfrm>
        </p:grpSpPr>
        <p:sp>
          <p:nvSpPr>
            <p:cNvPr id="7924" name="Google Shape;7924;p75"/>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75"/>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75"/>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75"/>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75"/>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75"/>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75"/>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75"/>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75"/>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3" name="Google Shape;7933;p75"/>
          <p:cNvGrpSpPr/>
          <p:nvPr/>
        </p:nvGrpSpPr>
        <p:grpSpPr>
          <a:xfrm>
            <a:off x="3495032" y="2243580"/>
            <a:ext cx="453980" cy="449325"/>
            <a:chOff x="-19396575" y="3708500"/>
            <a:chExt cx="307200" cy="304050"/>
          </a:xfrm>
        </p:grpSpPr>
        <p:sp>
          <p:nvSpPr>
            <p:cNvPr id="7934" name="Google Shape;7934;p75"/>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75"/>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75"/>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7" name="Google Shape;7937;p75"/>
          <p:cNvGrpSpPr/>
          <p:nvPr/>
        </p:nvGrpSpPr>
        <p:grpSpPr>
          <a:xfrm>
            <a:off x="3489212" y="2796461"/>
            <a:ext cx="465618" cy="450101"/>
            <a:chOff x="-19394200" y="4084200"/>
            <a:chExt cx="315075" cy="304575"/>
          </a:xfrm>
        </p:grpSpPr>
        <p:sp>
          <p:nvSpPr>
            <p:cNvPr id="7938" name="Google Shape;7938;p75"/>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75"/>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75"/>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75"/>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75"/>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75"/>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4" name="Google Shape;7944;p75"/>
          <p:cNvGrpSpPr/>
          <p:nvPr/>
        </p:nvGrpSpPr>
        <p:grpSpPr>
          <a:xfrm>
            <a:off x="6294923" y="1689001"/>
            <a:ext cx="400447" cy="450470"/>
            <a:chOff x="-17526750" y="3309200"/>
            <a:chExt cx="270975" cy="304825"/>
          </a:xfrm>
        </p:grpSpPr>
        <p:sp>
          <p:nvSpPr>
            <p:cNvPr id="7945" name="Google Shape;7945;p75"/>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75"/>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75"/>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75"/>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75"/>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0" name="Google Shape;7950;p75"/>
          <p:cNvGrpSpPr/>
          <p:nvPr/>
        </p:nvGrpSpPr>
        <p:grpSpPr>
          <a:xfrm>
            <a:off x="6271075" y="2244173"/>
            <a:ext cx="448143" cy="448143"/>
            <a:chOff x="-17542500" y="3684100"/>
            <a:chExt cx="303250" cy="303250"/>
          </a:xfrm>
        </p:grpSpPr>
        <p:sp>
          <p:nvSpPr>
            <p:cNvPr id="7951" name="Google Shape;7951;p75"/>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75"/>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75"/>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75"/>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75"/>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75"/>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75"/>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8" name="Google Shape;7958;p75"/>
          <p:cNvGrpSpPr/>
          <p:nvPr/>
        </p:nvGrpSpPr>
        <p:grpSpPr>
          <a:xfrm>
            <a:off x="6270484" y="2810817"/>
            <a:ext cx="449325" cy="421395"/>
            <a:chOff x="-17542500" y="4068450"/>
            <a:chExt cx="304050" cy="285150"/>
          </a:xfrm>
        </p:grpSpPr>
        <p:sp>
          <p:nvSpPr>
            <p:cNvPr id="7959" name="Google Shape;7959;p75"/>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75"/>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75"/>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75"/>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75"/>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75"/>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5" name="Google Shape;7965;p75"/>
          <p:cNvGrpSpPr/>
          <p:nvPr/>
        </p:nvGrpSpPr>
        <p:grpSpPr>
          <a:xfrm>
            <a:off x="3500906" y="3342211"/>
            <a:ext cx="343404" cy="449325"/>
            <a:chOff x="-15652200" y="3335975"/>
            <a:chExt cx="232375" cy="304050"/>
          </a:xfrm>
        </p:grpSpPr>
        <p:sp>
          <p:nvSpPr>
            <p:cNvPr id="7966" name="Google Shape;7966;p75"/>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75"/>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75"/>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75"/>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75"/>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75"/>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75"/>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75"/>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75"/>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5" name="Google Shape;7975;p75"/>
          <p:cNvGrpSpPr/>
          <p:nvPr/>
        </p:nvGrpSpPr>
        <p:grpSpPr>
          <a:xfrm>
            <a:off x="1274819" y="2243729"/>
            <a:ext cx="449325" cy="449030"/>
            <a:chOff x="-20945825" y="3692175"/>
            <a:chExt cx="304050" cy="303850"/>
          </a:xfrm>
        </p:grpSpPr>
        <p:sp>
          <p:nvSpPr>
            <p:cNvPr id="7976" name="Google Shape;7976;p75"/>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75"/>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75"/>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75"/>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0" name="Google Shape;7980;p75"/>
          <p:cNvGrpSpPr/>
          <p:nvPr/>
        </p:nvGrpSpPr>
        <p:grpSpPr>
          <a:xfrm>
            <a:off x="4081644" y="1689848"/>
            <a:ext cx="372516" cy="448771"/>
            <a:chOff x="-18994100" y="3334775"/>
            <a:chExt cx="252075" cy="303675"/>
          </a:xfrm>
        </p:grpSpPr>
        <p:sp>
          <p:nvSpPr>
            <p:cNvPr id="7981" name="Google Shape;7981;p75"/>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75"/>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75"/>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75"/>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5" name="Google Shape;7985;p75"/>
          <p:cNvGrpSpPr/>
          <p:nvPr/>
        </p:nvGrpSpPr>
        <p:grpSpPr>
          <a:xfrm>
            <a:off x="4096200" y="2244743"/>
            <a:ext cx="343404" cy="446998"/>
            <a:chOff x="-18983850" y="3710075"/>
            <a:chExt cx="232375" cy="302475"/>
          </a:xfrm>
        </p:grpSpPr>
        <p:sp>
          <p:nvSpPr>
            <p:cNvPr id="7986" name="Google Shape;7986;p75"/>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75"/>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75"/>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75"/>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0" name="Google Shape;7990;p75"/>
          <p:cNvGrpSpPr/>
          <p:nvPr/>
        </p:nvGrpSpPr>
        <p:grpSpPr>
          <a:xfrm>
            <a:off x="1274247" y="1689573"/>
            <a:ext cx="450470" cy="449325"/>
            <a:chOff x="-20946600" y="3317850"/>
            <a:chExt cx="304825" cy="304050"/>
          </a:xfrm>
        </p:grpSpPr>
        <p:sp>
          <p:nvSpPr>
            <p:cNvPr id="7991" name="Google Shape;7991;p75"/>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75"/>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75"/>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4" name="Google Shape;7994;p75"/>
          <p:cNvGrpSpPr/>
          <p:nvPr/>
        </p:nvGrpSpPr>
        <p:grpSpPr>
          <a:xfrm>
            <a:off x="1300422" y="2797442"/>
            <a:ext cx="398119" cy="448143"/>
            <a:chOff x="-20930075" y="4066100"/>
            <a:chExt cx="269400" cy="303250"/>
          </a:xfrm>
        </p:grpSpPr>
        <p:sp>
          <p:nvSpPr>
            <p:cNvPr id="7995" name="Google Shape;7995;p75"/>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75"/>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7" name="Google Shape;7997;p75"/>
          <p:cNvGrpSpPr/>
          <p:nvPr/>
        </p:nvGrpSpPr>
        <p:grpSpPr>
          <a:xfrm>
            <a:off x="4042667" y="2797422"/>
            <a:ext cx="450470" cy="448180"/>
            <a:chOff x="-19020075" y="4084200"/>
            <a:chExt cx="304825" cy="303275"/>
          </a:xfrm>
        </p:grpSpPr>
        <p:sp>
          <p:nvSpPr>
            <p:cNvPr id="7998" name="Google Shape;7998;p75"/>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75"/>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75"/>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75"/>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75"/>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75"/>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75"/>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75"/>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75"/>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7" name="Google Shape;8007;p75"/>
          <p:cNvGrpSpPr/>
          <p:nvPr/>
        </p:nvGrpSpPr>
        <p:grpSpPr>
          <a:xfrm>
            <a:off x="6859931" y="1689001"/>
            <a:ext cx="396937" cy="450470"/>
            <a:chOff x="-17149475" y="3309200"/>
            <a:chExt cx="268600" cy="304825"/>
          </a:xfrm>
        </p:grpSpPr>
        <p:sp>
          <p:nvSpPr>
            <p:cNvPr id="8008" name="Google Shape;8008;p75"/>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75"/>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0" name="Google Shape;8010;p75"/>
          <p:cNvGrpSpPr/>
          <p:nvPr/>
        </p:nvGrpSpPr>
        <p:grpSpPr>
          <a:xfrm>
            <a:off x="6833737" y="2258120"/>
            <a:ext cx="449325" cy="420249"/>
            <a:chOff x="-17168375" y="3692750"/>
            <a:chExt cx="304050" cy="284375"/>
          </a:xfrm>
        </p:grpSpPr>
        <p:sp>
          <p:nvSpPr>
            <p:cNvPr id="8011" name="Google Shape;8011;p75"/>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75"/>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75"/>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75"/>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75"/>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75"/>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75"/>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8" name="Google Shape;8018;p75"/>
          <p:cNvGrpSpPr/>
          <p:nvPr/>
        </p:nvGrpSpPr>
        <p:grpSpPr>
          <a:xfrm>
            <a:off x="6830246" y="2796852"/>
            <a:ext cx="456308" cy="449325"/>
            <a:chOff x="-17170750" y="4058800"/>
            <a:chExt cx="308775" cy="304050"/>
          </a:xfrm>
        </p:grpSpPr>
        <p:sp>
          <p:nvSpPr>
            <p:cNvPr id="8019" name="Google Shape;8019;p75"/>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75"/>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75"/>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75"/>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75"/>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75"/>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75"/>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75"/>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75"/>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75"/>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75"/>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75"/>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75"/>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75"/>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75"/>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75"/>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75"/>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6" name="Google Shape;8036;p75"/>
          <p:cNvGrpSpPr/>
          <p:nvPr/>
        </p:nvGrpSpPr>
        <p:grpSpPr>
          <a:xfrm>
            <a:off x="5692143" y="3343358"/>
            <a:ext cx="450470" cy="446998"/>
            <a:chOff x="-15688425" y="3707725"/>
            <a:chExt cx="304825" cy="302475"/>
          </a:xfrm>
        </p:grpSpPr>
        <p:sp>
          <p:nvSpPr>
            <p:cNvPr id="8037" name="Google Shape;8037;p75"/>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75"/>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75"/>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75"/>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75"/>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75"/>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3" name="Google Shape;8043;p75"/>
          <p:cNvGrpSpPr/>
          <p:nvPr/>
        </p:nvGrpSpPr>
        <p:grpSpPr>
          <a:xfrm>
            <a:off x="1836300" y="1690441"/>
            <a:ext cx="451653" cy="447589"/>
            <a:chOff x="-20572500" y="3319025"/>
            <a:chExt cx="305625" cy="302875"/>
          </a:xfrm>
        </p:grpSpPr>
        <p:sp>
          <p:nvSpPr>
            <p:cNvPr id="8044" name="Google Shape;8044;p75"/>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75"/>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6" name="Google Shape;8046;p75"/>
          <p:cNvGrpSpPr/>
          <p:nvPr/>
        </p:nvGrpSpPr>
        <p:grpSpPr>
          <a:xfrm>
            <a:off x="1837463" y="2305410"/>
            <a:ext cx="449325" cy="325670"/>
            <a:chOff x="-20571700" y="3722875"/>
            <a:chExt cx="304050" cy="220375"/>
          </a:xfrm>
        </p:grpSpPr>
        <p:sp>
          <p:nvSpPr>
            <p:cNvPr id="8047" name="Google Shape;8047;p75"/>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75"/>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75"/>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75"/>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75"/>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75"/>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75"/>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4" name="Google Shape;8054;p75"/>
          <p:cNvGrpSpPr/>
          <p:nvPr/>
        </p:nvGrpSpPr>
        <p:grpSpPr>
          <a:xfrm>
            <a:off x="1836891" y="2796278"/>
            <a:ext cx="450470" cy="450470"/>
            <a:chOff x="-20571700" y="4066875"/>
            <a:chExt cx="304825" cy="304825"/>
          </a:xfrm>
        </p:grpSpPr>
        <p:sp>
          <p:nvSpPr>
            <p:cNvPr id="8055" name="Google Shape;8055;p75"/>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75"/>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75"/>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75"/>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75"/>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75"/>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1" name="Google Shape;8061;p75"/>
          <p:cNvGrpSpPr/>
          <p:nvPr/>
        </p:nvGrpSpPr>
        <p:grpSpPr>
          <a:xfrm>
            <a:off x="4603593" y="1688259"/>
            <a:ext cx="453980" cy="451948"/>
            <a:chOff x="-18645175" y="3334200"/>
            <a:chExt cx="307200" cy="305825"/>
          </a:xfrm>
        </p:grpSpPr>
        <p:sp>
          <p:nvSpPr>
            <p:cNvPr id="8062" name="Google Shape;8062;p75"/>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75"/>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75"/>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75"/>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75"/>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7" name="Google Shape;8067;p75"/>
          <p:cNvGrpSpPr/>
          <p:nvPr/>
        </p:nvGrpSpPr>
        <p:grpSpPr>
          <a:xfrm>
            <a:off x="4604184" y="2242989"/>
            <a:ext cx="452798" cy="450507"/>
            <a:chOff x="-18645175" y="3708500"/>
            <a:chExt cx="306400" cy="304850"/>
          </a:xfrm>
        </p:grpSpPr>
        <p:sp>
          <p:nvSpPr>
            <p:cNvPr id="8068" name="Google Shape;8068;p75"/>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75"/>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75"/>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75"/>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75"/>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75"/>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75"/>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5" name="Google Shape;8075;p75"/>
          <p:cNvGrpSpPr/>
          <p:nvPr/>
        </p:nvGrpSpPr>
        <p:grpSpPr>
          <a:xfrm>
            <a:off x="4601857" y="2795630"/>
            <a:ext cx="457453" cy="451763"/>
            <a:chOff x="-18647525" y="4082625"/>
            <a:chExt cx="309550" cy="305700"/>
          </a:xfrm>
        </p:grpSpPr>
        <p:sp>
          <p:nvSpPr>
            <p:cNvPr id="8076" name="Google Shape;8076;p75"/>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75"/>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75"/>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75"/>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0" name="Google Shape;8080;p75"/>
          <p:cNvGrpSpPr/>
          <p:nvPr/>
        </p:nvGrpSpPr>
        <p:grpSpPr>
          <a:xfrm>
            <a:off x="7412241" y="1689592"/>
            <a:ext cx="395755" cy="449288"/>
            <a:chOff x="-16775350" y="3309200"/>
            <a:chExt cx="267800" cy="304025"/>
          </a:xfrm>
        </p:grpSpPr>
        <p:sp>
          <p:nvSpPr>
            <p:cNvPr id="8081" name="Google Shape;8081;p75"/>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75"/>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75"/>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4" name="Google Shape;8084;p75"/>
          <p:cNvGrpSpPr/>
          <p:nvPr/>
        </p:nvGrpSpPr>
        <p:grpSpPr>
          <a:xfrm>
            <a:off x="7412241" y="2241827"/>
            <a:ext cx="395755" cy="452835"/>
            <a:chOff x="-16775350" y="3683300"/>
            <a:chExt cx="267800" cy="306425"/>
          </a:xfrm>
        </p:grpSpPr>
        <p:sp>
          <p:nvSpPr>
            <p:cNvPr id="8085" name="Google Shape;8085;p75"/>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75"/>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75"/>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8" name="Google Shape;8088;p75"/>
          <p:cNvGrpSpPr/>
          <p:nvPr/>
        </p:nvGrpSpPr>
        <p:grpSpPr>
          <a:xfrm>
            <a:off x="7384292" y="2796870"/>
            <a:ext cx="451653" cy="449288"/>
            <a:chOff x="-16794250" y="4058225"/>
            <a:chExt cx="305625" cy="304025"/>
          </a:xfrm>
        </p:grpSpPr>
        <p:sp>
          <p:nvSpPr>
            <p:cNvPr id="8089" name="Google Shape;8089;p75"/>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75"/>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75"/>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75"/>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75"/>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75"/>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75"/>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75"/>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75"/>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8" name="Google Shape;8098;p75"/>
          <p:cNvSpPr/>
          <p:nvPr/>
        </p:nvSpPr>
        <p:spPr>
          <a:xfrm>
            <a:off x="7962960" y="1689084"/>
            <a:ext cx="452798" cy="450470"/>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9" name="Google Shape;8099;p75"/>
          <p:cNvGrpSpPr/>
          <p:nvPr/>
        </p:nvGrpSpPr>
        <p:grpSpPr>
          <a:xfrm>
            <a:off x="2385709" y="1689573"/>
            <a:ext cx="457453" cy="449325"/>
            <a:chOff x="-20199150" y="3317850"/>
            <a:chExt cx="309550" cy="304050"/>
          </a:xfrm>
        </p:grpSpPr>
        <p:sp>
          <p:nvSpPr>
            <p:cNvPr id="8100" name="Google Shape;8100;p75"/>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75"/>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75"/>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75"/>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75"/>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75"/>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75"/>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7" name="Google Shape;8107;p75"/>
          <p:cNvGrpSpPr/>
          <p:nvPr/>
        </p:nvGrpSpPr>
        <p:grpSpPr>
          <a:xfrm>
            <a:off x="2388036" y="2242861"/>
            <a:ext cx="452798" cy="450766"/>
            <a:chOff x="-20199150" y="3693150"/>
            <a:chExt cx="306400" cy="305025"/>
          </a:xfrm>
        </p:grpSpPr>
        <p:sp>
          <p:nvSpPr>
            <p:cNvPr id="8108" name="Google Shape;8108;p75"/>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75"/>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75"/>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75"/>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75"/>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75"/>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4" name="Google Shape;8114;p75"/>
          <p:cNvGrpSpPr/>
          <p:nvPr/>
        </p:nvGrpSpPr>
        <p:grpSpPr>
          <a:xfrm>
            <a:off x="2388609" y="2795687"/>
            <a:ext cx="451653" cy="451653"/>
            <a:chOff x="-20197575" y="4066875"/>
            <a:chExt cx="305625" cy="305625"/>
          </a:xfrm>
        </p:grpSpPr>
        <p:sp>
          <p:nvSpPr>
            <p:cNvPr id="8115" name="Google Shape;8115;p75"/>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75"/>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75"/>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75"/>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75"/>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75"/>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75"/>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75"/>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3" name="Google Shape;8123;p75"/>
          <p:cNvGrpSpPr/>
          <p:nvPr/>
        </p:nvGrpSpPr>
        <p:grpSpPr>
          <a:xfrm>
            <a:off x="5170827" y="1687520"/>
            <a:ext cx="449325" cy="453426"/>
            <a:chOff x="-18271050" y="3333200"/>
            <a:chExt cx="304050" cy="306825"/>
          </a:xfrm>
        </p:grpSpPr>
        <p:sp>
          <p:nvSpPr>
            <p:cNvPr id="8124" name="Google Shape;8124;p75"/>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75"/>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75"/>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75"/>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75"/>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9" name="Google Shape;8129;p75"/>
          <p:cNvGrpSpPr/>
          <p:nvPr/>
        </p:nvGrpSpPr>
        <p:grpSpPr>
          <a:xfrm>
            <a:off x="5171399" y="2244171"/>
            <a:ext cx="448180" cy="448143"/>
            <a:chOff x="-18270275" y="3710875"/>
            <a:chExt cx="303275" cy="303250"/>
          </a:xfrm>
        </p:grpSpPr>
        <p:sp>
          <p:nvSpPr>
            <p:cNvPr id="8130" name="Google Shape;8130;p75"/>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75"/>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75"/>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75"/>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75"/>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75"/>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6" name="Google Shape;8136;p75"/>
          <p:cNvGrpSpPr/>
          <p:nvPr/>
        </p:nvGrpSpPr>
        <p:grpSpPr>
          <a:xfrm>
            <a:off x="5224951" y="2797422"/>
            <a:ext cx="341076" cy="448180"/>
            <a:chOff x="-18234025" y="4084200"/>
            <a:chExt cx="230800" cy="303275"/>
          </a:xfrm>
        </p:grpSpPr>
        <p:sp>
          <p:nvSpPr>
            <p:cNvPr id="8137" name="Google Shape;8137;p75"/>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75"/>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75"/>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0" name="Google Shape;8140;p75"/>
          <p:cNvGrpSpPr/>
          <p:nvPr/>
        </p:nvGrpSpPr>
        <p:grpSpPr>
          <a:xfrm>
            <a:off x="2337506" y="3341641"/>
            <a:ext cx="449325" cy="450470"/>
            <a:chOff x="-16419350" y="3308400"/>
            <a:chExt cx="304050" cy="304825"/>
          </a:xfrm>
        </p:grpSpPr>
        <p:sp>
          <p:nvSpPr>
            <p:cNvPr id="8141" name="Google Shape;8141;p75"/>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75"/>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75"/>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75"/>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75"/>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75"/>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75"/>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8" name="Google Shape;8148;p75"/>
          <p:cNvGrpSpPr/>
          <p:nvPr/>
        </p:nvGrpSpPr>
        <p:grpSpPr>
          <a:xfrm>
            <a:off x="4609062" y="3340423"/>
            <a:ext cx="395755" cy="452872"/>
            <a:chOff x="-16401225" y="3683275"/>
            <a:chExt cx="267800" cy="306450"/>
          </a:xfrm>
        </p:grpSpPr>
        <p:sp>
          <p:nvSpPr>
            <p:cNvPr id="8149" name="Google Shape;8149;p75"/>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75"/>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75"/>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75"/>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75"/>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75"/>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75"/>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6" name="Google Shape;8156;p75"/>
          <p:cNvGrpSpPr/>
          <p:nvPr/>
        </p:nvGrpSpPr>
        <p:grpSpPr>
          <a:xfrm>
            <a:off x="7974511" y="2797062"/>
            <a:ext cx="450470" cy="448180"/>
            <a:chOff x="-16419350" y="4058200"/>
            <a:chExt cx="304825" cy="303275"/>
          </a:xfrm>
        </p:grpSpPr>
        <p:sp>
          <p:nvSpPr>
            <p:cNvPr id="8157" name="Google Shape;8157;p75"/>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75"/>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75"/>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75"/>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75"/>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75"/>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75"/>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4" name="Google Shape;8164;p75"/>
          <p:cNvGrpSpPr/>
          <p:nvPr/>
        </p:nvGrpSpPr>
        <p:grpSpPr>
          <a:xfrm>
            <a:off x="4001398" y="3343080"/>
            <a:ext cx="450507" cy="447589"/>
            <a:chOff x="-15296200" y="3326900"/>
            <a:chExt cx="304850" cy="302875"/>
          </a:xfrm>
        </p:grpSpPr>
        <p:sp>
          <p:nvSpPr>
            <p:cNvPr id="8165" name="Google Shape;8165;p75"/>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75"/>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75"/>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75"/>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75"/>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0" name="Google Shape;8170;p75"/>
          <p:cNvGrpSpPr/>
          <p:nvPr/>
        </p:nvGrpSpPr>
        <p:grpSpPr>
          <a:xfrm>
            <a:off x="2917051" y="1706881"/>
            <a:ext cx="486566" cy="414708"/>
            <a:chOff x="-19835275" y="3330250"/>
            <a:chExt cx="329250" cy="280625"/>
          </a:xfrm>
        </p:grpSpPr>
        <p:sp>
          <p:nvSpPr>
            <p:cNvPr id="8171" name="Google Shape;8171;p75"/>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75"/>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75"/>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4" name="Google Shape;8174;p75"/>
          <p:cNvGrpSpPr/>
          <p:nvPr/>
        </p:nvGrpSpPr>
        <p:grpSpPr>
          <a:xfrm>
            <a:off x="2935080" y="2243470"/>
            <a:ext cx="450507" cy="449547"/>
            <a:chOff x="-19822675" y="3692750"/>
            <a:chExt cx="304850" cy="304200"/>
          </a:xfrm>
        </p:grpSpPr>
        <p:sp>
          <p:nvSpPr>
            <p:cNvPr id="8175" name="Google Shape;8175;p75"/>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75"/>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75"/>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75"/>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75"/>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0" name="Google Shape;8180;p75"/>
          <p:cNvGrpSpPr/>
          <p:nvPr/>
        </p:nvGrpSpPr>
        <p:grpSpPr>
          <a:xfrm>
            <a:off x="2935672" y="2796278"/>
            <a:ext cx="449325" cy="450470"/>
            <a:chOff x="-19822675" y="4066875"/>
            <a:chExt cx="304050" cy="304825"/>
          </a:xfrm>
        </p:grpSpPr>
        <p:sp>
          <p:nvSpPr>
            <p:cNvPr id="8181" name="Google Shape;8181;p75"/>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75"/>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75"/>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75"/>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75"/>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75"/>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7" name="Google Shape;8187;p75"/>
          <p:cNvGrpSpPr/>
          <p:nvPr/>
        </p:nvGrpSpPr>
        <p:grpSpPr>
          <a:xfrm>
            <a:off x="5744740" y="1689571"/>
            <a:ext cx="399302" cy="449325"/>
            <a:chOff x="-17878825" y="3334400"/>
            <a:chExt cx="270200" cy="304050"/>
          </a:xfrm>
        </p:grpSpPr>
        <p:sp>
          <p:nvSpPr>
            <p:cNvPr id="8188" name="Google Shape;8188;p75"/>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75"/>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75"/>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75"/>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75"/>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75"/>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75"/>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5" name="Google Shape;8195;p75"/>
          <p:cNvGrpSpPr/>
          <p:nvPr/>
        </p:nvGrpSpPr>
        <p:grpSpPr>
          <a:xfrm>
            <a:off x="5718565" y="2242416"/>
            <a:ext cx="451653" cy="451653"/>
            <a:chOff x="-17896150" y="3709300"/>
            <a:chExt cx="305625" cy="305625"/>
          </a:xfrm>
        </p:grpSpPr>
        <p:sp>
          <p:nvSpPr>
            <p:cNvPr id="8196" name="Google Shape;8196;p75"/>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75"/>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75"/>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75"/>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0" name="Google Shape;8200;p75"/>
          <p:cNvGrpSpPr/>
          <p:nvPr/>
        </p:nvGrpSpPr>
        <p:grpSpPr>
          <a:xfrm>
            <a:off x="5746495" y="2795686"/>
            <a:ext cx="395792" cy="451653"/>
            <a:chOff x="-17878025" y="4082625"/>
            <a:chExt cx="267825" cy="305625"/>
          </a:xfrm>
        </p:grpSpPr>
        <p:sp>
          <p:nvSpPr>
            <p:cNvPr id="8201" name="Google Shape;8201;p75"/>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75"/>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75"/>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75"/>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75"/>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75"/>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75"/>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8" name="Google Shape;8208;p75"/>
          <p:cNvGrpSpPr/>
          <p:nvPr/>
        </p:nvGrpSpPr>
        <p:grpSpPr>
          <a:xfrm>
            <a:off x="2890388" y="3355015"/>
            <a:ext cx="450507" cy="423722"/>
            <a:chOff x="-16044450" y="3317850"/>
            <a:chExt cx="304850" cy="286725"/>
          </a:xfrm>
        </p:grpSpPr>
        <p:sp>
          <p:nvSpPr>
            <p:cNvPr id="8209" name="Google Shape;8209;p75"/>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75"/>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75"/>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75"/>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13" name="Google Shape;8213;p75"/>
          <p:cNvSpPr/>
          <p:nvPr/>
        </p:nvSpPr>
        <p:spPr>
          <a:xfrm>
            <a:off x="5135108" y="3341975"/>
            <a:ext cx="448180" cy="450507"/>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14" name="Google Shape;8214;p75"/>
          <p:cNvGrpSpPr/>
          <p:nvPr/>
        </p:nvGrpSpPr>
        <p:grpSpPr>
          <a:xfrm>
            <a:off x="8012905" y="2243724"/>
            <a:ext cx="373662" cy="449030"/>
            <a:chOff x="-16018450" y="4058400"/>
            <a:chExt cx="252850" cy="303850"/>
          </a:xfrm>
        </p:grpSpPr>
        <p:sp>
          <p:nvSpPr>
            <p:cNvPr id="8215" name="Google Shape;8215;p75"/>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75"/>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75"/>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75"/>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19" name="Google Shape;8219;p75"/>
          <p:cNvSpPr/>
          <p:nvPr/>
        </p:nvSpPr>
        <p:spPr>
          <a:xfrm>
            <a:off x="6245621" y="3343157"/>
            <a:ext cx="449288" cy="448143"/>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75"/>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Nature Icons</a:t>
            </a:r>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224"/>
        <p:cNvGrpSpPr/>
        <p:nvPr/>
      </p:nvGrpSpPr>
      <p:grpSpPr>
        <a:xfrm>
          <a:off x="0" y="0"/>
          <a:ext cx="0" cy="0"/>
          <a:chOff x="0" y="0"/>
          <a:chExt cx="0" cy="0"/>
        </a:xfrm>
      </p:grpSpPr>
      <p:grpSp>
        <p:nvGrpSpPr>
          <p:cNvPr id="8225" name="Google Shape;8225;p76"/>
          <p:cNvGrpSpPr/>
          <p:nvPr/>
        </p:nvGrpSpPr>
        <p:grpSpPr>
          <a:xfrm>
            <a:off x="829817" y="1689241"/>
            <a:ext cx="442337" cy="419623"/>
            <a:chOff x="-6696925" y="3272575"/>
            <a:chExt cx="307200" cy="291425"/>
          </a:xfrm>
        </p:grpSpPr>
        <p:sp>
          <p:nvSpPr>
            <p:cNvPr id="8226" name="Google Shape;8226;p76"/>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76"/>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8" name="Google Shape;8228;p76"/>
          <p:cNvGrpSpPr/>
          <p:nvPr/>
        </p:nvGrpSpPr>
        <p:grpSpPr>
          <a:xfrm>
            <a:off x="829799" y="2204636"/>
            <a:ext cx="442373" cy="420775"/>
            <a:chOff x="-6690625" y="3631325"/>
            <a:chExt cx="307225" cy="292225"/>
          </a:xfrm>
        </p:grpSpPr>
        <p:sp>
          <p:nvSpPr>
            <p:cNvPr id="8229" name="Google Shape;8229;p76"/>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76"/>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76"/>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76"/>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76"/>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4" name="Google Shape;8234;p76"/>
          <p:cNvGrpSpPr/>
          <p:nvPr/>
        </p:nvGrpSpPr>
        <p:grpSpPr>
          <a:xfrm>
            <a:off x="851921" y="2756972"/>
            <a:ext cx="421927" cy="419371"/>
            <a:chOff x="-6689825" y="3992050"/>
            <a:chExt cx="293025" cy="291250"/>
          </a:xfrm>
        </p:grpSpPr>
        <p:sp>
          <p:nvSpPr>
            <p:cNvPr id="8235" name="Google Shape;8235;p76"/>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76"/>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76"/>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76"/>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76"/>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76"/>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76"/>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76"/>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76"/>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76"/>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76"/>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76"/>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47" name="Google Shape;8247;p76"/>
          <p:cNvSpPr/>
          <p:nvPr/>
        </p:nvSpPr>
        <p:spPr>
          <a:xfrm>
            <a:off x="3529770" y="1689199"/>
            <a:ext cx="434634" cy="419227"/>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48" name="Google Shape;8248;p76"/>
          <p:cNvGrpSpPr/>
          <p:nvPr/>
        </p:nvGrpSpPr>
        <p:grpSpPr>
          <a:xfrm>
            <a:off x="3535232" y="2205192"/>
            <a:ext cx="423043" cy="419659"/>
            <a:chOff x="-4837325" y="3612425"/>
            <a:chExt cx="293800" cy="291450"/>
          </a:xfrm>
        </p:grpSpPr>
        <p:sp>
          <p:nvSpPr>
            <p:cNvPr id="8249" name="Google Shape;8249;p76"/>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76"/>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76"/>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2" name="Google Shape;8252;p76"/>
          <p:cNvGrpSpPr/>
          <p:nvPr/>
        </p:nvGrpSpPr>
        <p:grpSpPr>
          <a:xfrm>
            <a:off x="3548265" y="2756826"/>
            <a:ext cx="420775" cy="419659"/>
            <a:chOff x="-4837325" y="3971575"/>
            <a:chExt cx="292225" cy="291450"/>
          </a:xfrm>
        </p:grpSpPr>
        <p:sp>
          <p:nvSpPr>
            <p:cNvPr id="8253" name="Google Shape;8253;p76"/>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76"/>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76"/>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76"/>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76"/>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76"/>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9" name="Google Shape;8259;p76"/>
          <p:cNvGrpSpPr/>
          <p:nvPr/>
        </p:nvGrpSpPr>
        <p:grpSpPr>
          <a:xfrm>
            <a:off x="6240279" y="1714185"/>
            <a:ext cx="430998" cy="369730"/>
            <a:chOff x="-3037625" y="3254850"/>
            <a:chExt cx="299325" cy="256775"/>
          </a:xfrm>
        </p:grpSpPr>
        <p:sp>
          <p:nvSpPr>
            <p:cNvPr id="8260" name="Google Shape;8260;p76"/>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76"/>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6"/>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76"/>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4" name="Google Shape;8264;p76"/>
          <p:cNvGrpSpPr/>
          <p:nvPr/>
        </p:nvGrpSpPr>
        <p:grpSpPr>
          <a:xfrm>
            <a:off x="6244239" y="2204615"/>
            <a:ext cx="423079" cy="420811"/>
            <a:chOff x="-3031325" y="3597450"/>
            <a:chExt cx="293825" cy="292250"/>
          </a:xfrm>
        </p:grpSpPr>
        <p:sp>
          <p:nvSpPr>
            <p:cNvPr id="8265" name="Google Shape;8265;p76"/>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76"/>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76"/>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76"/>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9" name="Google Shape;8269;p76"/>
          <p:cNvGrpSpPr/>
          <p:nvPr/>
        </p:nvGrpSpPr>
        <p:grpSpPr>
          <a:xfrm>
            <a:off x="6256714" y="2781214"/>
            <a:ext cx="421927" cy="370882"/>
            <a:chOff x="-3030525" y="3973150"/>
            <a:chExt cx="293025" cy="257575"/>
          </a:xfrm>
        </p:grpSpPr>
        <p:sp>
          <p:nvSpPr>
            <p:cNvPr id="8270" name="Google Shape;8270;p76"/>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76"/>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2" name="Google Shape;8272;p76"/>
          <p:cNvGrpSpPr/>
          <p:nvPr/>
        </p:nvGrpSpPr>
        <p:grpSpPr>
          <a:xfrm>
            <a:off x="1358307" y="3369426"/>
            <a:ext cx="421927" cy="297195"/>
            <a:chOff x="-1199300" y="3279250"/>
            <a:chExt cx="293025" cy="206400"/>
          </a:xfrm>
        </p:grpSpPr>
        <p:sp>
          <p:nvSpPr>
            <p:cNvPr id="8273" name="Google Shape;8273;p76"/>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76"/>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76"/>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76"/>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7" name="Google Shape;8277;p76"/>
          <p:cNvGrpSpPr/>
          <p:nvPr/>
        </p:nvGrpSpPr>
        <p:grpSpPr>
          <a:xfrm>
            <a:off x="1365393" y="1688773"/>
            <a:ext cx="444605" cy="420559"/>
            <a:chOff x="-6338550" y="3272950"/>
            <a:chExt cx="308775" cy="292075"/>
          </a:xfrm>
        </p:grpSpPr>
        <p:sp>
          <p:nvSpPr>
            <p:cNvPr id="8278" name="Google Shape;8278;p76"/>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76"/>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76"/>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1" name="Google Shape;8281;p76"/>
          <p:cNvGrpSpPr/>
          <p:nvPr/>
        </p:nvGrpSpPr>
        <p:grpSpPr>
          <a:xfrm>
            <a:off x="1376732" y="2205194"/>
            <a:ext cx="421927" cy="419659"/>
            <a:chOff x="-6329100" y="3632100"/>
            <a:chExt cx="293025" cy="291450"/>
          </a:xfrm>
        </p:grpSpPr>
        <p:sp>
          <p:nvSpPr>
            <p:cNvPr id="8282" name="Google Shape;8282;p76"/>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76"/>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76"/>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5" name="Google Shape;8285;p76"/>
          <p:cNvGrpSpPr/>
          <p:nvPr/>
        </p:nvGrpSpPr>
        <p:grpSpPr>
          <a:xfrm>
            <a:off x="1389783" y="2756828"/>
            <a:ext cx="419623" cy="419659"/>
            <a:chOff x="-6329875" y="3992050"/>
            <a:chExt cx="291425" cy="291450"/>
          </a:xfrm>
        </p:grpSpPr>
        <p:sp>
          <p:nvSpPr>
            <p:cNvPr id="8286" name="Google Shape;8286;p76"/>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76"/>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76"/>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76"/>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0" name="Google Shape;8290;p76"/>
          <p:cNvGrpSpPr/>
          <p:nvPr/>
        </p:nvGrpSpPr>
        <p:grpSpPr>
          <a:xfrm>
            <a:off x="4075920" y="1687530"/>
            <a:ext cx="423079" cy="423043"/>
            <a:chOff x="-4478975" y="3251700"/>
            <a:chExt cx="293825" cy="293800"/>
          </a:xfrm>
        </p:grpSpPr>
        <p:sp>
          <p:nvSpPr>
            <p:cNvPr id="8291" name="Google Shape;8291;p76"/>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76"/>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76"/>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4" name="Google Shape;8294;p76"/>
          <p:cNvGrpSpPr/>
          <p:nvPr/>
        </p:nvGrpSpPr>
        <p:grpSpPr>
          <a:xfrm>
            <a:off x="4075920" y="2205192"/>
            <a:ext cx="423079" cy="419659"/>
            <a:chOff x="-4475825" y="3612425"/>
            <a:chExt cx="293825" cy="291450"/>
          </a:xfrm>
        </p:grpSpPr>
        <p:sp>
          <p:nvSpPr>
            <p:cNvPr id="8295" name="Google Shape;8295;p76"/>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76"/>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76"/>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8" name="Google Shape;8298;p76"/>
          <p:cNvGrpSpPr/>
          <p:nvPr/>
        </p:nvGrpSpPr>
        <p:grpSpPr>
          <a:xfrm>
            <a:off x="4084992" y="2756844"/>
            <a:ext cx="428730" cy="419623"/>
            <a:chOff x="-4480550" y="3970800"/>
            <a:chExt cx="297750" cy="291425"/>
          </a:xfrm>
        </p:grpSpPr>
        <p:sp>
          <p:nvSpPr>
            <p:cNvPr id="8299" name="Google Shape;8299;p76"/>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76"/>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1" name="Google Shape;8301;p76"/>
          <p:cNvGrpSpPr/>
          <p:nvPr/>
        </p:nvGrpSpPr>
        <p:grpSpPr>
          <a:xfrm>
            <a:off x="6788826" y="1689221"/>
            <a:ext cx="415123" cy="419659"/>
            <a:chOff x="-2668225" y="3239075"/>
            <a:chExt cx="288300" cy="291450"/>
          </a:xfrm>
        </p:grpSpPr>
        <p:sp>
          <p:nvSpPr>
            <p:cNvPr id="8302" name="Google Shape;8302;p76"/>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76"/>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76"/>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76"/>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76"/>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7" name="Google Shape;8307;p76"/>
          <p:cNvGrpSpPr/>
          <p:nvPr/>
        </p:nvGrpSpPr>
        <p:grpSpPr>
          <a:xfrm>
            <a:off x="6785982" y="2205191"/>
            <a:ext cx="420811" cy="419659"/>
            <a:chOff x="-2671375" y="3597450"/>
            <a:chExt cx="292250" cy="291450"/>
          </a:xfrm>
        </p:grpSpPr>
        <p:sp>
          <p:nvSpPr>
            <p:cNvPr id="8308" name="Google Shape;8308;p76"/>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76"/>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0" name="Google Shape;8310;p76"/>
          <p:cNvGrpSpPr/>
          <p:nvPr/>
        </p:nvGrpSpPr>
        <p:grpSpPr>
          <a:xfrm>
            <a:off x="6796765" y="2755691"/>
            <a:ext cx="423043" cy="421927"/>
            <a:chOff x="-2670575" y="3956600"/>
            <a:chExt cx="293800" cy="293025"/>
          </a:xfrm>
        </p:grpSpPr>
        <p:sp>
          <p:nvSpPr>
            <p:cNvPr id="8311" name="Google Shape;8311;p76"/>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76"/>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76"/>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76"/>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5" name="Google Shape;8315;p76"/>
          <p:cNvGrpSpPr/>
          <p:nvPr/>
        </p:nvGrpSpPr>
        <p:grpSpPr>
          <a:xfrm>
            <a:off x="3054285" y="3311947"/>
            <a:ext cx="426462" cy="418363"/>
            <a:chOff x="-1183550" y="3586525"/>
            <a:chExt cx="296175" cy="290550"/>
          </a:xfrm>
        </p:grpSpPr>
        <p:sp>
          <p:nvSpPr>
            <p:cNvPr id="8316" name="Google Shape;8316;p76"/>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76"/>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76"/>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76"/>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76"/>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76"/>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76"/>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6"/>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76"/>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5" name="Google Shape;8325;p76"/>
          <p:cNvGrpSpPr/>
          <p:nvPr/>
        </p:nvGrpSpPr>
        <p:grpSpPr>
          <a:xfrm>
            <a:off x="1917896" y="1689799"/>
            <a:ext cx="420811" cy="418507"/>
            <a:chOff x="-5971525" y="3273750"/>
            <a:chExt cx="292250" cy="290650"/>
          </a:xfrm>
        </p:grpSpPr>
        <p:sp>
          <p:nvSpPr>
            <p:cNvPr id="8326" name="Google Shape;8326;p76"/>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76"/>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8" name="Google Shape;8328;p76"/>
          <p:cNvGrpSpPr/>
          <p:nvPr/>
        </p:nvGrpSpPr>
        <p:grpSpPr>
          <a:xfrm>
            <a:off x="1912226" y="2203826"/>
            <a:ext cx="432150" cy="422395"/>
            <a:chOff x="-5974675" y="3632100"/>
            <a:chExt cx="300125" cy="293350"/>
          </a:xfrm>
        </p:grpSpPr>
        <p:sp>
          <p:nvSpPr>
            <p:cNvPr id="8329" name="Google Shape;8329;p76"/>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76"/>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76"/>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2" name="Google Shape;8332;p76"/>
          <p:cNvGrpSpPr/>
          <p:nvPr/>
        </p:nvGrpSpPr>
        <p:grpSpPr>
          <a:xfrm>
            <a:off x="1942267" y="2755694"/>
            <a:ext cx="395865" cy="421927"/>
            <a:chOff x="-5971525" y="3990475"/>
            <a:chExt cx="274925" cy="293025"/>
          </a:xfrm>
        </p:grpSpPr>
        <p:sp>
          <p:nvSpPr>
            <p:cNvPr id="8333" name="Google Shape;8333;p76"/>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76"/>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76"/>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76"/>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7" name="Google Shape;8337;p76"/>
          <p:cNvGrpSpPr/>
          <p:nvPr/>
        </p:nvGrpSpPr>
        <p:grpSpPr>
          <a:xfrm>
            <a:off x="4615473" y="1689798"/>
            <a:ext cx="420775" cy="418507"/>
            <a:chOff x="-4118225" y="3253275"/>
            <a:chExt cx="292225" cy="290650"/>
          </a:xfrm>
        </p:grpSpPr>
        <p:sp>
          <p:nvSpPr>
            <p:cNvPr id="8338" name="Google Shape;8338;p76"/>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76"/>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0" name="Google Shape;8340;p76"/>
          <p:cNvGrpSpPr/>
          <p:nvPr/>
        </p:nvGrpSpPr>
        <p:grpSpPr>
          <a:xfrm>
            <a:off x="4665924" y="2204922"/>
            <a:ext cx="319874" cy="420199"/>
            <a:chOff x="-4082800" y="3612425"/>
            <a:chExt cx="222150" cy="291825"/>
          </a:xfrm>
        </p:grpSpPr>
        <p:sp>
          <p:nvSpPr>
            <p:cNvPr id="8341" name="Google Shape;8341;p76"/>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76"/>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76"/>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4" name="Google Shape;8344;p76"/>
          <p:cNvGrpSpPr/>
          <p:nvPr/>
        </p:nvGrpSpPr>
        <p:grpSpPr>
          <a:xfrm>
            <a:off x="4627372" y="2769876"/>
            <a:ext cx="420775" cy="393561"/>
            <a:chOff x="-4118225" y="3990475"/>
            <a:chExt cx="292225" cy="273325"/>
          </a:xfrm>
        </p:grpSpPr>
        <p:sp>
          <p:nvSpPr>
            <p:cNvPr id="8345" name="Google Shape;8345;p76"/>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76"/>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76"/>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76"/>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9" name="Google Shape;8349;p76"/>
          <p:cNvGrpSpPr/>
          <p:nvPr/>
        </p:nvGrpSpPr>
        <p:grpSpPr>
          <a:xfrm>
            <a:off x="7338026" y="1688087"/>
            <a:ext cx="394713" cy="421927"/>
            <a:chOff x="-2312225" y="3238300"/>
            <a:chExt cx="274125" cy="293025"/>
          </a:xfrm>
        </p:grpSpPr>
        <p:sp>
          <p:nvSpPr>
            <p:cNvPr id="8350" name="Google Shape;8350;p76"/>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76"/>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2" name="Google Shape;8352;p76"/>
          <p:cNvGrpSpPr/>
          <p:nvPr/>
        </p:nvGrpSpPr>
        <p:grpSpPr>
          <a:xfrm>
            <a:off x="7335742" y="2756825"/>
            <a:ext cx="423079" cy="419659"/>
            <a:chOff x="-2310650" y="3958175"/>
            <a:chExt cx="293825" cy="291450"/>
          </a:xfrm>
        </p:grpSpPr>
        <p:sp>
          <p:nvSpPr>
            <p:cNvPr id="8353" name="Google Shape;8353;p76"/>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76"/>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5" name="Google Shape;8355;p76"/>
          <p:cNvGrpSpPr/>
          <p:nvPr/>
        </p:nvGrpSpPr>
        <p:grpSpPr>
          <a:xfrm>
            <a:off x="4702603" y="3308459"/>
            <a:ext cx="424159" cy="419659"/>
            <a:chOff x="-1182750" y="3962900"/>
            <a:chExt cx="294575" cy="291450"/>
          </a:xfrm>
        </p:grpSpPr>
        <p:sp>
          <p:nvSpPr>
            <p:cNvPr id="8356" name="Google Shape;8356;p76"/>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76"/>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76"/>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76"/>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76"/>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76"/>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76"/>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3" name="Google Shape;8363;p76"/>
          <p:cNvGrpSpPr/>
          <p:nvPr/>
        </p:nvGrpSpPr>
        <p:grpSpPr>
          <a:xfrm>
            <a:off x="2455739" y="1689223"/>
            <a:ext cx="424195" cy="419659"/>
            <a:chOff x="-5611575" y="3272950"/>
            <a:chExt cx="294600" cy="291450"/>
          </a:xfrm>
        </p:grpSpPr>
        <p:sp>
          <p:nvSpPr>
            <p:cNvPr id="8364" name="Google Shape;8364;p76"/>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76"/>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76"/>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76"/>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76"/>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9" name="Google Shape;8369;p76"/>
          <p:cNvGrpSpPr/>
          <p:nvPr/>
        </p:nvGrpSpPr>
        <p:grpSpPr>
          <a:xfrm>
            <a:off x="2455739" y="2205770"/>
            <a:ext cx="424195" cy="418507"/>
            <a:chOff x="-5613150" y="3632900"/>
            <a:chExt cx="294600" cy="290650"/>
          </a:xfrm>
        </p:grpSpPr>
        <p:sp>
          <p:nvSpPr>
            <p:cNvPr id="8370" name="Google Shape;8370;p76"/>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76"/>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2" name="Google Shape;8372;p76"/>
          <p:cNvGrpSpPr/>
          <p:nvPr/>
        </p:nvGrpSpPr>
        <p:grpSpPr>
          <a:xfrm>
            <a:off x="7324977" y="2153586"/>
            <a:ext cx="420811" cy="522864"/>
            <a:chOff x="-2310650" y="3525775"/>
            <a:chExt cx="292250" cy="363125"/>
          </a:xfrm>
        </p:grpSpPr>
        <p:sp>
          <p:nvSpPr>
            <p:cNvPr id="8373" name="Google Shape;8373;p76"/>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76"/>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76"/>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76"/>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7" name="Google Shape;8377;p76"/>
          <p:cNvGrpSpPr/>
          <p:nvPr/>
        </p:nvGrpSpPr>
        <p:grpSpPr>
          <a:xfrm>
            <a:off x="2467638" y="2756270"/>
            <a:ext cx="424195" cy="420775"/>
            <a:chOff x="-5613150" y="3991275"/>
            <a:chExt cx="294600" cy="292225"/>
          </a:xfrm>
        </p:grpSpPr>
        <p:sp>
          <p:nvSpPr>
            <p:cNvPr id="8378" name="Google Shape;8378;p76"/>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76"/>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76"/>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76"/>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76"/>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76"/>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76"/>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76"/>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76"/>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7" name="Google Shape;8387;p76"/>
          <p:cNvGrpSpPr/>
          <p:nvPr/>
        </p:nvGrpSpPr>
        <p:grpSpPr>
          <a:xfrm>
            <a:off x="5139126" y="1689438"/>
            <a:ext cx="434634" cy="419227"/>
            <a:chOff x="-3768700" y="3253275"/>
            <a:chExt cx="301850" cy="291150"/>
          </a:xfrm>
        </p:grpSpPr>
        <p:sp>
          <p:nvSpPr>
            <p:cNvPr id="8388" name="Google Shape;8388;p76"/>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76"/>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76"/>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1" name="Google Shape;8391;p76"/>
          <p:cNvGrpSpPr/>
          <p:nvPr/>
        </p:nvGrpSpPr>
        <p:grpSpPr>
          <a:xfrm>
            <a:off x="5143209" y="2217090"/>
            <a:ext cx="426462" cy="395865"/>
            <a:chOff x="-3808700" y="3628950"/>
            <a:chExt cx="296175" cy="274925"/>
          </a:xfrm>
        </p:grpSpPr>
        <p:sp>
          <p:nvSpPr>
            <p:cNvPr id="8392" name="Google Shape;8392;p76"/>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76"/>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76"/>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5" name="Google Shape;8395;p76"/>
          <p:cNvGrpSpPr/>
          <p:nvPr/>
        </p:nvGrpSpPr>
        <p:grpSpPr>
          <a:xfrm>
            <a:off x="5208420" y="2756412"/>
            <a:ext cx="419443" cy="420487"/>
            <a:chOff x="-3771675" y="3971775"/>
            <a:chExt cx="291300" cy="292025"/>
          </a:xfrm>
        </p:grpSpPr>
        <p:sp>
          <p:nvSpPr>
            <p:cNvPr id="8396" name="Google Shape;8396;p76"/>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76"/>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76"/>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76"/>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76"/>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1" name="Google Shape;8401;p76"/>
          <p:cNvGrpSpPr/>
          <p:nvPr/>
        </p:nvGrpSpPr>
        <p:grpSpPr>
          <a:xfrm>
            <a:off x="7869864" y="1716461"/>
            <a:ext cx="420271" cy="320774"/>
            <a:chOff x="-1951475" y="3273100"/>
            <a:chExt cx="291875" cy="222775"/>
          </a:xfrm>
        </p:grpSpPr>
        <p:sp>
          <p:nvSpPr>
            <p:cNvPr id="8402" name="Google Shape;8402;p76"/>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76"/>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76"/>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5" name="Google Shape;8405;p76"/>
          <p:cNvGrpSpPr/>
          <p:nvPr/>
        </p:nvGrpSpPr>
        <p:grpSpPr>
          <a:xfrm>
            <a:off x="7867344" y="2205191"/>
            <a:ext cx="425310" cy="419659"/>
            <a:chOff x="-1951475" y="3597450"/>
            <a:chExt cx="295375" cy="291450"/>
          </a:xfrm>
        </p:grpSpPr>
        <p:sp>
          <p:nvSpPr>
            <p:cNvPr id="8406" name="Google Shape;8406;p76"/>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76"/>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76"/>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76"/>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0" name="Google Shape;8410;p76"/>
          <p:cNvGrpSpPr/>
          <p:nvPr/>
        </p:nvGrpSpPr>
        <p:grpSpPr>
          <a:xfrm>
            <a:off x="7869595" y="2756825"/>
            <a:ext cx="444605" cy="419659"/>
            <a:chOff x="-1960150" y="3956600"/>
            <a:chExt cx="308775" cy="291450"/>
          </a:xfrm>
        </p:grpSpPr>
        <p:sp>
          <p:nvSpPr>
            <p:cNvPr id="8411" name="Google Shape;8411;p76"/>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76"/>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3" name="Google Shape;8413;p76"/>
          <p:cNvGrpSpPr/>
          <p:nvPr/>
        </p:nvGrpSpPr>
        <p:grpSpPr>
          <a:xfrm>
            <a:off x="1923633" y="3307636"/>
            <a:ext cx="420775" cy="420775"/>
            <a:chOff x="-804700" y="3226500"/>
            <a:chExt cx="292225" cy="292225"/>
          </a:xfrm>
        </p:grpSpPr>
        <p:sp>
          <p:nvSpPr>
            <p:cNvPr id="8414" name="Google Shape;8414;p76"/>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76"/>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76"/>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76"/>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76"/>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76"/>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76"/>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1" name="Google Shape;8421;p76"/>
          <p:cNvGrpSpPr/>
          <p:nvPr/>
        </p:nvGrpSpPr>
        <p:grpSpPr>
          <a:xfrm>
            <a:off x="3003724" y="1688647"/>
            <a:ext cx="420775" cy="420811"/>
            <a:chOff x="-5251625" y="3272950"/>
            <a:chExt cx="292225" cy="292250"/>
          </a:xfrm>
        </p:grpSpPr>
        <p:sp>
          <p:nvSpPr>
            <p:cNvPr id="8422" name="Google Shape;8422;p76"/>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76"/>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76"/>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5" name="Google Shape;8425;p76"/>
          <p:cNvGrpSpPr/>
          <p:nvPr/>
        </p:nvGrpSpPr>
        <p:grpSpPr>
          <a:xfrm>
            <a:off x="3000322" y="2204348"/>
            <a:ext cx="427578" cy="421351"/>
            <a:chOff x="-5254775" y="3631325"/>
            <a:chExt cx="296950" cy="292625"/>
          </a:xfrm>
        </p:grpSpPr>
        <p:sp>
          <p:nvSpPr>
            <p:cNvPr id="8426" name="Google Shape;8426;p76"/>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76"/>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76"/>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76"/>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76"/>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76"/>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76"/>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3" name="Google Shape;8433;p76"/>
          <p:cNvGrpSpPr/>
          <p:nvPr/>
        </p:nvGrpSpPr>
        <p:grpSpPr>
          <a:xfrm>
            <a:off x="3016181" y="2756270"/>
            <a:ext cx="419659" cy="420775"/>
            <a:chOff x="-5251625" y="3991275"/>
            <a:chExt cx="291450" cy="292225"/>
          </a:xfrm>
        </p:grpSpPr>
        <p:sp>
          <p:nvSpPr>
            <p:cNvPr id="8434" name="Google Shape;8434;p76"/>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76"/>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76"/>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76"/>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76"/>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9" name="Google Shape;8439;p76"/>
          <p:cNvGrpSpPr/>
          <p:nvPr/>
        </p:nvGrpSpPr>
        <p:grpSpPr>
          <a:xfrm>
            <a:off x="5756763" y="1689240"/>
            <a:ext cx="319874" cy="419623"/>
            <a:chOff x="-3365275" y="3253275"/>
            <a:chExt cx="222150" cy="291425"/>
          </a:xfrm>
        </p:grpSpPr>
        <p:sp>
          <p:nvSpPr>
            <p:cNvPr id="8440" name="Google Shape;8440;p76"/>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76"/>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2" name="Google Shape;8442;p76"/>
          <p:cNvGrpSpPr/>
          <p:nvPr/>
        </p:nvGrpSpPr>
        <p:grpSpPr>
          <a:xfrm>
            <a:off x="5730701" y="2204058"/>
            <a:ext cx="371998" cy="421927"/>
            <a:chOff x="-3383375" y="3611625"/>
            <a:chExt cx="258350" cy="293025"/>
          </a:xfrm>
        </p:grpSpPr>
        <p:sp>
          <p:nvSpPr>
            <p:cNvPr id="8443" name="Google Shape;8443;p76"/>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76"/>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5" name="Google Shape;8445;p76"/>
          <p:cNvGrpSpPr/>
          <p:nvPr/>
        </p:nvGrpSpPr>
        <p:grpSpPr>
          <a:xfrm>
            <a:off x="5793050" y="2756826"/>
            <a:ext cx="271097" cy="419659"/>
            <a:chOff x="-3347950" y="3971575"/>
            <a:chExt cx="188275" cy="291450"/>
          </a:xfrm>
        </p:grpSpPr>
        <p:sp>
          <p:nvSpPr>
            <p:cNvPr id="8446" name="Google Shape;8446;p76"/>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76"/>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76"/>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9" name="Google Shape;8449;p76"/>
          <p:cNvGrpSpPr/>
          <p:nvPr/>
        </p:nvGrpSpPr>
        <p:grpSpPr>
          <a:xfrm>
            <a:off x="842909" y="3307061"/>
            <a:ext cx="371998" cy="421927"/>
            <a:chOff x="-1575775" y="3238300"/>
            <a:chExt cx="258350" cy="293025"/>
          </a:xfrm>
        </p:grpSpPr>
        <p:sp>
          <p:nvSpPr>
            <p:cNvPr id="8450" name="Google Shape;8450;p76"/>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76"/>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76"/>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76"/>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76"/>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5" name="Google Shape;8455;p76"/>
          <p:cNvGrpSpPr/>
          <p:nvPr/>
        </p:nvGrpSpPr>
        <p:grpSpPr>
          <a:xfrm>
            <a:off x="2487807" y="3309051"/>
            <a:ext cx="423079" cy="424159"/>
            <a:chOff x="-1591550" y="3597475"/>
            <a:chExt cx="293825" cy="294575"/>
          </a:xfrm>
        </p:grpSpPr>
        <p:sp>
          <p:nvSpPr>
            <p:cNvPr id="8456" name="Google Shape;8456;p76"/>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6"/>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76"/>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9" name="Google Shape;8459;p76"/>
          <p:cNvGrpSpPr/>
          <p:nvPr/>
        </p:nvGrpSpPr>
        <p:grpSpPr>
          <a:xfrm>
            <a:off x="4137277" y="3318663"/>
            <a:ext cx="421927" cy="399248"/>
            <a:chOff x="-1592325" y="3957400"/>
            <a:chExt cx="293025" cy="277275"/>
          </a:xfrm>
        </p:grpSpPr>
        <p:sp>
          <p:nvSpPr>
            <p:cNvPr id="8460" name="Google Shape;8460;p76"/>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76"/>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76"/>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76"/>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4" name="Google Shape;8464;p76"/>
          <p:cNvGrpSpPr/>
          <p:nvPr/>
        </p:nvGrpSpPr>
        <p:grpSpPr>
          <a:xfrm>
            <a:off x="3624147" y="3310744"/>
            <a:ext cx="369730" cy="420775"/>
            <a:chOff x="-778700" y="3612425"/>
            <a:chExt cx="256775" cy="292225"/>
          </a:xfrm>
        </p:grpSpPr>
        <p:sp>
          <p:nvSpPr>
            <p:cNvPr id="8465" name="Google Shape;8465;p76"/>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6"/>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76"/>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6"/>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6"/>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76"/>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1" name="Google Shape;8471;p76"/>
          <p:cNvGrpSpPr/>
          <p:nvPr/>
        </p:nvGrpSpPr>
        <p:grpSpPr>
          <a:xfrm>
            <a:off x="6095649" y="3828305"/>
            <a:ext cx="340731" cy="387641"/>
            <a:chOff x="7728464" y="1561258"/>
            <a:chExt cx="349719" cy="397866"/>
          </a:xfrm>
        </p:grpSpPr>
        <p:sp>
          <p:nvSpPr>
            <p:cNvPr id="8472" name="Google Shape;8472;p76"/>
            <p:cNvSpPr/>
            <p:nvPr/>
          </p:nvSpPr>
          <p:spPr>
            <a:xfrm>
              <a:off x="7891642" y="1678585"/>
              <a:ext cx="23354" cy="23333"/>
            </a:xfrm>
            <a:custGeom>
              <a:avLst/>
              <a:gdLst/>
              <a:ahLst/>
              <a:cxnLst/>
              <a:rect l="l" t="t" r="r" b="b"/>
              <a:pathLst>
                <a:path w="1119" h="1118" extrusionOk="0">
                  <a:moveTo>
                    <a:pt x="0" y="1"/>
                  </a:moveTo>
                  <a:lnTo>
                    <a:pt x="0" y="1117"/>
                  </a:lnTo>
                  <a:lnTo>
                    <a:pt x="1118" y="1117"/>
                  </a:lnTo>
                  <a:lnTo>
                    <a:pt x="11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76"/>
            <p:cNvSpPr/>
            <p:nvPr/>
          </p:nvSpPr>
          <p:spPr>
            <a:xfrm>
              <a:off x="7728464" y="1561258"/>
              <a:ext cx="349719" cy="397866"/>
            </a:xfrm>
            <a:custGeom>
              <a:avLst/>
              <a:gdLst/>
              <a:ahLst/>
              <a:cxnLst/>
              <a:rect l="l" t="t" r="r" b="b"/>
              <a:pathLst>
                <a:path w="16757" h="19064" extrusionOk="0">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4" name="Google Shape;8474;p76"/>
          <p:cNvGrpSpPr/>
          <p:nvPr/>
        </p:nvGrpSpPr>
        <p:grpSpPr>
          <a:xfrm>
            <a:off x="4018617" y="3828305"/>
            <a:ext cx="387681" cy="387641"/>
            <a:chOff x="5611350" y="1561258"/>
            <a:chExt cx="397907" cy="397866"/>
          </a:xfrm>
        </p:grpSpPr>
        <p:sp>
          <p:nvSpPr>
            <p:cNvPr id="8475" name="Google Shape;8475;p76"/>
            <p:cNvSpPr/>
            <p:nvPr/>
          </p:nvSpPr>
          <p:spPr>
            <a:xfrm>
              <a:off x="5713589" y="1812337"/>
              <a:ext cx="38443" cy="39653"/>
            </a:xfrm>
            <a:custGeom>
              <a:avLst/>
              <a:gdLst/>
              <a:ahLst/>
              <a:cxnLst/>
              <a:rect l="l" t="t" r="r" b="b"/>
              <a:pathLst>
                <a:path w="1842" h="1900" extrusionOk="0">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6"/>
            <p:cNvSpPr/>
            <p:nvPr/>
          </p:nvSpPr>
          <p:spPr>
            <a:xfrm>
              <a:off x="5830124" y="1789047"/>
              <a:ext cx="38505" cy="39653"/>
            </a:xfrm>
            <a:custGeom>
              <a:avLst/>
              <a:gdLst/>
              <a:ahLst/>
              <a:cxnLst/>
              <a:rect l="l" t="t" r="r" b="b"/>
              <a:pathLst>
                <a:path w="1845" h="1900" extrusionOk="0">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76"/>
            <p:cNvSpPr/>
            <p:nvPr/>
          </p:nvSpPr>
          <p:spPr>
            <a:xfrm>
              <a:off x="5611350" y="1561258"/>
              <a:ext cx="397907" cy="397866"/>
            </a:xfrm>
            <a:custGeom>
              <a:avLst/>
              <a:gdLst/>
              <a:ahLst/>
              <a:cxnLst/>
              <a:rect l="l" t="t" r="r" b="b"/>
              <a:pathLst>
                <a:path w="19066" h="19064" extrusionOk="0">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6"/>
            <p:cNvSpPr/>
            <p:nvPr/>
          </p:nvSpPr>
          <p:spPr>
            <a:xfrm>
              <a:off x="5775341" y="1669507"/>
              <a:ext cx="93247" cy="41531"/>
            </a:xfrm>
            <a:custGeom>
              <a:avLst/>
              <a:gdLst/>
              <a:ahLst/>
              <a:cxnLst/>
              <a:rect l="l" t="t" r="r" b="b"/>
              <a:pathLst>
                <a:path w="4468" h="1990" extrusionOk="0">
                  <a:moveTo>
                    <a:pt x="4467" y="1"/>
                  </a:moveTo>
                  <a:lnTo>
                    <a:pt x="1" y="894"/>
                  </a:lnTo>
                  <a:lnTo>
                    <a:pt x="1" y="1989"/>
                  </a:lnTo>
                  <a:lnTo>
                    <a:pt x="4467" y="1096"/>
                  </a:lnTo>
                  <a:lnTo>
                    <a:pt x="44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9" name="Google Shape;8479;p76"/>
          <p:cNvGrpSpPr/>
          <p:nvPr/>
        </p:nvGrpSpPr>
        <p:grpSpPr>
          <a:xfrm>
            <a:off x="4537903" y="3925571"/>
            <a:ext cx="387610" cy="193109"/>
            <a:chOff x="6140660" y="1661097"/>
            <a:chExt cx="397835" cy="198202"/>
          </a:xfrm>
        </p:grpSpPr>
        <p:sp>
          <p:nvSpPr>
            <p:cNvPr id="8480" name="Google Shape;8480;p76"/>
            <p:cNvSpPr/>
            <p:nvPr/>
          </p:nvSpPr>
          <p:spPr>
            <a:xfrm>
              <a:off x="6281298" y="1707719"/>
              <a:ext cx="58290" cy="151579"/>
            </a:xfrm>
            <a:custGeom>
              <a:avLst/>
              <a:gdLst/>
              <a:ahLst/>
              <a:cxnLst/>
              <a:rect l="l" t="t" r="r" b="b"/>
              <a:pathLst>
                <a:path w="2793" h="7263" extrusionOk="0">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76"/>
            <p:cNvSpPr/>
            <p:nvPr/>
          </p:nvSpPr>
          <p:spPr>
            <a:xfrm>
              <a:off x="6480225" y="1742675"/>
              <a:ext cx="58269" cy="58332"/>
            </a:xfrm>
            <a:custGeom>
              <a:avLst/>
              <a:gdLst/>
              <a:ahLst/>
              <a:cxnLst/>
              <a:rect l="l" t="t" r="r" b="b"/>
              <a:pathLst>
                <a:path w="2792" h="2795" extrusionOk="0">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6"/>
            <p:cNvSpPr/>
            <p:nvPr/>
          </p:nvSpPr>
          <p:spPr>
            <a:xfrm>
              <a:off x="6352004" y="1661097"/>
              <a:ext cx="129206" cy="198202"/>
            </a:xfrm>
            <a:custGeom>
              <a:avLst/>
              <a:gdLst/>
              <a:ahLst/>
              <a:cxnLst/>
              <a:rect l="l" t="t" r="r" b="b"/>
              <a:pathLst>
                <a:path w="6191" h="9497" extrusionOk="0">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6"/>
            <p:cNvSpPr/>
            <p:nvPr/>
          </p:nvSpPr>
          <p:spPr>
            <a:xfrm>
              <a:off x="6140660" y="1661097"/>
              <a:ext cx="129185" cy="198202"/>
            </a:xfrm>
            <a:custGeom>
              <a:avLst/>
              <a:gdLst/>
              <a:ahLst/>
              <a:cxnLst/>
              <a:rect l="l" t="t" r="r" b="b"/>
              <a:pathLst>
                <a:path w="6190" h="9497" extrusionOk="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4" name="Google Shape;8484;p76"/>
          <p:cNvGrpSpPr/>
          <p:nvPr/>
        </p:nvGrpSpPr>
        <p:grpSpPr>
          <a:xfrm>
            <a:off x="5057118" y="3828305"/>
            <a:ext cx="387681" cy="387641"/>
            <a:chOff x="6669907" y="1561258"/>
            <a:chExt cx="397907" cy="397866"/>
          </a:xfrm>
        </p:grpSpPr>
        <p:sp>
          <p:nvSpPr>
            <p:cNvPr id="8485" name="Google Shape;8485;p76"/>
            <p:cNvSpPr/>
            <p:nvPr/>
          </p:nvSpPr>
          <p:spPr>
            <a:xfrm>
              <a:off x="6950454" y="1655253"/>
              <a:ext cx="23312" cy="23354"/>
            </a:xfrm>
            <a:custGeom>
              <a:avLst/>
              <a:gdLst/>
              <a:ahLst/>
              <a:cxnLst/>
              <a:rect l="l" t="t" r="r" b="b"/>
              <a:pathLst>
                <a:path w="1117" h="1119" extrusionOk="0">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76"/>
            <p:cNvSpPr/>
            <p:nvPr/>
          </p:nvSpPr>
          <p:spPr>
            <a:xfrm>
              <a:off x="6740633" y="1725228"/>
              <a:ext cx="36919" cy="39632"/>
            </a:xfrm>
            <a:custGeom>
              <a:avLst/>
              <a:gdLst/>
              <a:ahLst/>
              <a:cxnLst/>
              <a:rect l="l" t="t" r="r" b="b"/>
              <a:pathLst>
                <a:path w="1769" h="1899" extrusionOk="0">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76"/>
            <p:cNvSpPr/>
            <p:nvPr/>
          </p:nvSpPr>
          <p:spPr>
            <a:xfrm>
              <a:off x="6763944" y="1725228"/>
              <a:ext cx="209827" cy="139892"/>
            </a:xfrm>
            <a:custGeom>
              <a:avLst/>
              <a:gdLst/>
              <a:ahLst/>
              <a:cxnLst/>
              <a:rect l="l" t="t" r="r" b="b"/>
              <a:pathLst>
                <a:path w="10054" h="6703" extrusionOk="0">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76"/>
            <p:cNvSpPr/>
            <p:nvPr/>
          </p:nvSpPr>
          <p:spPr>
            <a:xfrm>
              <a:off x="6669907" y="1561258"/>
              <a:ext cx="397907" cy="397866"/>
            </a:xfrm>
            <a:custGeom>
              <a:avLst/>
              <a:gdLst/>
              <a:ahLst/>
              <a:cxnLst/>
              <a:rect l="l" t="t" r="r" b="b"/>
              <a:pathLst>
                <a:path w="19066" h="19064" extrusionOk="0">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6"/>
            <p:cNvSpPr/>
            <p:nvPr/>
          </p:nvSpPr>
          <p:spPr>
            <a:xfrm>
              <a:off x="6960158" y="1725228"/>
              <a:ext cx="36940" cy="39632"/>
            </a:xfrm>
            <a:custGeom>
              <a:avLst/>
              <a:gdLst/>
              <a:ahLst/>
              <a:cxnLst/>
              <a:rect l="l" t="t" r="r" b="b"/>
              <a:pathLst>
                <a:path w="1770" h="1899" extrusionOk="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0" name="Google Shape;8490;p76"/>
          <p:cNvGrpSpPr/>
          <p:nvPr/>
        </p:nvGrpSpPr>
        <p:grpSpPr>
          <a:xfrm>
            <a:off x="1942348" y="3885842"/>
            <a:ext cx="387681" cy="272572"/>
            <a:chOff x="3386036" y="1746339"/>
            <a:chExt cx="397907" cy="279762"/>
          </a:xfrm>
        </p:grpSpPr>
        <p:sp>
          <p:nvSpPr>
            <p:cNvPr id="8491" name="Google Shape;8491;p76"/>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76"/>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3" name="Google Shape;8493;p76"/>
          <p:cNvGrpSpPr/>
          <p:nvPr/>
        </p:nvGrpSpPr>
        <p:grpSpPr>
          <a:xfrm>
            <a:off x="2980045" y="3828288"/>
            <a:ext cx="387681" cy="387681"/>
            <a:chOff x="4417380" y="1687279"/>
            <a:chExt cx="397907" cy="397907"/>
          </a:xfrm>
        </p:grpSpPr>
        <p:sp>
          <p:nvSpPr>
            <p:cNvPr id="8494" name="Google Shape;8494;p76"/>
            <p:cNvSpPr/>
            <p:nvPr/>
          </p:nvSpPr>
          <p:spPr>
            <a:xfrm>
              <a:off x="4417380" y="1687279"/>
              <a:ext cx="397907" cy="397907"/>
            </a:xfrm>
            <a:custGeom>
              <a:avLst/>
              <a:gdLst/>
              <a:ahLst/>
              <a:cxnLst/>
              <a:rect l="l" t="t" r="r" b="b"/>
              <a:pathLst>
                <a:path w="19066" h="19066" extrusionOk="0">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76"/>
            <p:cNvSpPr/>
            <p:nvPr/>
          </p:nvSpPr>
          <p:spPr>
            <a:xfrm>
              <a:off x="4492363" y="1768878"/>
              <a:ext cx="248270" cy="234704"/>
            </a:xfrm>
            <a:custGeom>
              <a:avLst/>
              <a:gdLst/>
              <a:ahLst/>
              <a:cxnLst/>
              <a:rect l="l" t="t" r="r" b="b"/>
              <a:pathLst>
                <a:path w="11896" h="11246" extrusionOk="0">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6" name="Google Shape;8496;p76"/>
          <p:cNvGrpSpPr/>
          <p:nvPr/>
        </p:nvGrpSpPr>
        <p:grpSpPr>
          <a:xfrm>
            <a:off x="7926526" y="3308537"/>
            <a:ext cx="387661" cy="387661"/>
            <a:chOff x="2869999" y="1687279"/>
            <a:chExt cx="397887" cy="397887"/>
          </a:xfrm>
        </p:grpSpPr>
        <p:sp>
          <p:nvSpPr>
            <p:cNvPr id="8497" name="Google Shape;8497;p76"/>
            <p:cNvSpPr/>
            <p:nvPr/>
          </p:nvSpPr>
          <p:spPr>
            <a:xfrm>
              <a:off x="2994590" y="1833740"/>
              <a:ext cx="148657" cy="81685"/>
            </a:xfrm>
            <a:custGeom>
              <a:avLst/>
              <a:gdLst/>
              <a:ahLst/>
              <a:cxnLst/>
              <a:rect l="l" t="t" r="r" b="b"/>
              <a:pathLst>
                <a:path w="7123" h="3914" extrusionOk="0">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6"/>
            <p:cNvSpPr/>
            <p:nvPr/>
          </p:nvSpPr>
          <p:spPr>
            <a:xfrm>
              <a:off x="2869999" y="1687279"/>
              <a:ext cx="397887" cy="397887"/>
            </a:xfrm>
            <a:custGeom>
              <a:avLst/>
              <a:gdLst/>
              <a:ahLst/>
              <a:cxnLst/>
              <a:rect l="l" t="t" r="r" b="b"/>
              <a:pathLst>
                <a:path w="19065" h="19065" extrusionOk="0">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9" name="Google Shape;8499;p76"/>
          <p:cNvGrpSpPr/>
          <p:nvPr/>
        </p:nvGrpSpPr>
        <p:grpSpPr>
          <a:xfrm>
            <a:off x="2461634" y="3828664"/>
            <a:ext cx="386807" cy="386929"/>
            <a:chOff x="3902887" y="1687655"/>
            <a:chExt cx="397010" cy="397135"/>
          </a:xfrm>
        </p:grpSpPr>
        <p:sp>
          <p:nvSpPr>
            <p:cNvPr id="8500" name="Google Shape;8500;p76"/>
            <p:cNvSpPr/>
            <p:nvPr/>
          </p:nvSpPr>
          <p:spPr>
            <a:xfrm>
              <a:off x="4023345" y="1785845"/>
              <a:ext cx="156275" cy="200269"/>
            </a:xfrm>
            <a:custGeom>
              <a:avLst/>
              <a:gdLst/>
              <a:ahLst/>
              <a:cxnLst/>
              <a:rect l="l" t="t" r="r" b="b"/>
              <a:pathLst>
                <a:path w="7488" h="9596" extrusionOk="0">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76"/>
            <p:cNvSpPr/>
            <p:nvPr/>
          </p:nvSpPr>
          <p:spPr>
            <a:xfrm>
              <a:off x="3902887" y="1687655"/>
              <a:ext cx="397010" cy="397135"/>
            </a:xfrm>
            <a:custGeom>
              <a:avLst/>
              <a:gdLst/>
              <a:ahLst/>
              <a:cxnLst/>
              <a:rect l="l" t="t" r="r" b="b"/>
              <a:pathLst>
                <a:path w="19023" h="19029" extrusionOk="0">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2" name="Google Shape;8502;p76"/>
          <p:cNvGrpSpPr/>
          <p:nvPr/>
        </p:nvGrpSpPr>
        <p:grpSpPr>
          <a:xfrm>
            <a:off x="3499331" y="3828344"/>
            <a:ext cx="387681" cy="387681"/>
            <a:chOff x="4933458" y="1687279"/>
            <a:chExt cx="397907" cy="397907"/>
          </a:xfrm>
        </p:grpSpPr>
        <p:sp>
          <p:nvSpPr>
            <p:cNvPr id="8503" name="Google Shape;8503;p76"/>
            <p:cNvSpPr/>
            <p:nvPr/>
          </p:nvSpPr>
          <p:spPr>
            <a:xfrm>
              <a:off x="5071801" y="1766541"/>
              <a:ext cx="125867" cy="241215"/>
            </a:xfrm>
            <a:custGeom>
              <a:avLst/>
              <a:gdLst/>
              <a:ahLst/>
              <a:cxnLst/>
              <a:rect l="l" t="t" r="r" b="b"/>
              <a:pathLst>
                <a:path w="6031" h="11558" extrusionOk="0">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76"/>
            <p:cNvSpPr/>
            <p:nvPr/>
          </p:nvSpPr>
          <p:spPr>
            <a:xfrm>
              <a:off x="4933458" y="1687279"/>
              <a:ext cx="397907" cy="397907"/>
            </a:xfrm>
            <a:custGeom>
              <a:avLst/>
              <a:gdLst/>
              <a:ahLst/>
              <a:cxnLst/>
              <a:rect l="l" t="t" r="r" b="b"/>
              <a:pathLst>
                <a:path w="19066" h="19066" extrusionOk="0">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5" name="Google Shape;8505;p76"/>
          <p:cNvGrpSpPr/>
          <p:nvPr/>
        </p:nvGrpSpPr>
        <p:grpSpPr>
          <a:xfrm>
            <a:off x="5273586" y="3308775"/>
            <a:ext cx="387681" cy="387661"/>
            <a:chOff x="266768" y="1721375"/>
            <a:chExt cx="397907" cy="397887"/>
          </a:xfrm>
        </p:grpSpPr>
        <p:sp>
          <p:nvSpPr>
            <p:cNvPr id="8506" name="Google Shape;8506;p76"/>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76"/>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8" name="Google Shape;8508;p76"/>
          <p:cNvGrpSpPr/>
          <p:nvPr/>
        </p:nvGrpSpPr>
        <p:grpSpPr>
          <a:xfrm>
            <a:off x="7395588" y="3308924"/>
            <a:ext cx="387539" cy="386888"/>
            <a:chOff x="2408992" y="1722875"/>
            <a:chExt cx="397761" cy="397093"/>
          </a:xfrm>
        </p:grpSpPr>
        <p:sp>
          <p:nvSpPr>
            <p:cNvPr id="8509" name="Google Shape;8509;p76"/>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76"/>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1" name="Google Shape;8511;p76"/>
          <p:cNvGrpSpPr/>
          <p:nvPr/>
        </p:nvGrpSpPr>
        <p:grpSpPr>
          <a:xfrm>
            <a:off x="5576404" y="3828305"/>
            <a:ext cx="387641" cy="387641"/>
            <a:chOff x="7199196" y="1561258"/>
            <a:chExt cx="397866" cy="397866"/>
          </a:xfrm>
        </p:grpSpPr>
        <p:sp>
          <p:nvSpPr>
            <p:cNvPr id="8512" name="Google Shape;8512;p76"/>
            <p:cNvSpPr/>
            <p:nvPr/>
          </p:nvSpPr>
          <p:spPr>
            <a:xfrm>
              <a:off x="7316523" y="1655253"/>
              <a:ext cx="163203" cy="209869"/>
            </a:xfrm>
            <a:custGeom>
              <a:avLst/>
              <a:gdLst/>
              <a:ahLst/>
              <a:cxnLst/>
              <a:rect l="l" t="t" r="r" b="b"/>
              <a:pathLst>
                <a:path w="7820" h="10056" extrusionOk="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76"/>
            <p:cNvSpPr/>
            <p:nvPr/>
          </p:nvSpPr>
          <p:spPr>
            <a:xfrm>
              <a:off x="7199196" y="1561258"/>
              <a:ext cx="397866" cy="397866"/>
            </a:xfrm>
            <a:custGeom>
              <a:avLst/>
              <a:gdLst/>
              <a:ahLst/>
              <a:cxnLst/>
              <a:rect l="l" t="t" r="r" b="b"/>
              <a:pathLst>
                <a:path w="19064" h="19064" extrusionOk="0">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76"/>
            <p:cNvSpPr/>
            <p:nvPr/>
          </p:nvSpPr>
          <p:spPr>
            <a:xfrm>
              <a:off x="7363167" y="1701896"/>
              <a:ext cx="69935" cy="69977"/>
            </a:xfrm>
            <a:custGeom>
              <a:avLst/>
              <a:gdLst/>
              <a:ahLst/>
              <a:cxnLst/>
              <a:rect l="l" t="t" r="r" b="b"/>
              <a:pathLst>
                <a:path w="3351" h="3353" extrusionOk="0">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5" name="Google Shape;8515;p76"/>
          <p:cNvGrpSpPr/>
          <p:nvPr/>
        </p:nvGrpSpPr>
        <p:grpSpPr>
          <a:xfrm>
            <a:off x="6332282" y="3308537"/>
            <a:ext cx="387661" cy="387661"/>
            <a:chOff x="1379798" y="1723250"/>
            <a:chExt cx="397887" cy="397887"/>
          </a:xfrm>
        </p:grpSpPr>
        <p:sp>
          <p:nvSpPr>
            <p:cNvPr id="8516" name="Google Shape;8516;p76"/>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6"/>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76"/>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76"/>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0" name="Google Shape;8520;p76"/>
          <p:cNvGrpSpPr/>
          <p:nvPr/>
        </p:nvGrpSpPr>
        <p:grpSpPr>
          <a:xfrm>
            <a:off x="5801242" y="3308537"/>
            <a:ext cx="387641" cy="387661"/>
            <a:chOff x="864491" y="1723250"/>
            <a:chExt cx="397866" cy="397887"/>
          </a:xfrm>
        </p:grpSpPr>
        <p:sp>
          <p:nvSpPr>
            <p:cNvPr id="8521" name="Google Shape;8521;p76"/>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6"/>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6"/>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24" name="Google Shape;8524;p76"/>
          <p:cNvSpPr/>
          <p:nvPr/>
        </p:nvSpPr>
        <p:spPr>
          <a:xfrm>
            <a:off x="6863342" y="3343765"/>
            <a:ext cx="388846" cy="317145"/>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25" name="Google Shape;8525;p76"/>
          <p:cNvGrpSpPr/>
          <p:nvPr/>
        </p:nvGrpSpPr>
        <p:grpSpPr>
          <a:xfrm>
            <a:off x="6568070" y="3827060"/>
            <a:ext cx="388966" cy="388966"/>
            <a:chOff x="1190625" y="238125"/>
            <a:chExt cx="5235075" cy="5235075"/>
          </a:xfrm>
        </p:grpSpPr>
        <p:sp>
          <p:nvSpPr>
            <p:cNvPr id="8526" name="Google Shape;8526;p76"/>
            <p:cNvSpPr/>
            <p:nvPr/>
          </p:nvSpPr>
          <p:spPr>
            <a:xfrm>
              <a:off x="2315100" y="1168900"/>
              <a:ext cx="2952100" cy="3373700"/>
            </a:xfrm>
            <a:custGeom>
              <a:avLst/>
              <a:gdLst/>
              <a:ahLst/>
              <a:cxnLst/>
              <a:rect l="l" t="t" r="r" b="b"/>
              <a:pathLst>
                <a:path w="118084" h="134948" extrusionOk="0">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76"/>
            <p:cNvSpPr/>
            <p:nvPr/>
          </p:nvSpPr>
          <p:spPr>
            <a:xfrm>
              <a:off x="1190625" y="238125"/>
              <a:ext cx="5235075" cy="5235075"/>
            </a:xfrm>
            <a:custGeom>
              <a:avLst/>
              <a:gdLst/>
              <a:ahLst/>
              <a:cxnLst/>
              <a:rect l="l" t="t" r="r" b="b"/>
              <a:pathLst>
                <a:path w="209403" h="209403" extrusionOk="0">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28" name="Google Shape;8528;p76"/>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SEO &amp; Marketing Icons</a:t>
            </a:r>
            <a:endParaRP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532"/>
        <p:cNvGrpSpPr/>
        <p:nvPr/>
      </p:nvGrpSpPr>
      <p:grpSpPr>
        <a:xfrm>
          <a:off x="0" y="0"/>
          <a:ext cx="0" cy="0"/>
          <a:chOff x="0" y="0"/>
          <a:chExt cx="0" cy="0"/>
        </a:xfrm>
      </p:grpSpPr>
      <p:pic>
        <p:nvPicPr>
          <p:cNvPr id="8533" name="Google Shape;8533;p77">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853"/>
        <p:cNvGrpSpPr/>
        <p:nvPr/>
      </p:nvGrpSpPr>
      <p:grpSpPr>
        <a:xfrm>
          <a:off x="0" y="0"/>
          <a:ext cx="0" cy="0"/>
          <a:chOff x="0" y="0"/>
          <a:chExt cx="0" cy="0"/>
        </a:xfrm>
      </p:grpSpPr>
      <p:sp>
        <p:nvSpPr>
          <p:cNvPr id="854" name="Google Shape;854;p35"/>
          <p:cNvSpPr/>
          <p:nvPr/>
        </p:nvSpPr>
        <p:spPr>
          <a:xfrm>
            <a:off x="5073425" y="533875"/>
            <a:ext cx="3066000" cy="29883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5"/>
          <p:cNvSpPr/>
          <p:nvPr/>
        </p:nvSpPr>
        <p:spPr>
          <a:xfrm>
            <a:off x="5364775" y="533875"/>
            <a:ext cx="3066000" cy="42717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35"/>
          <p:cNvSpPr txBox="1">
            <a:spLocks noGrp="1"/>
          </p:cNvSpPr>
          <p:nvPr>
            <p:ph type="title"/>
          </p:nvPr>
        </p:nvSpPr>
        <p:spPr>
          <a:xfrm>
            <a:off x="348790" y="533863"/>
            <a:ext cx="1417982" cy="976659"/>
          </a:xfrm>
          <a:prstGeom prst="rect">
            <a:avLst/>
          </a:prstGeom>
        </p:spPr>
        <p:txBody>
          <a:bodyPr spcFirstLastPara="1" wrap="square" lIns="91425" tIns="91425" rIns="91425" bIns="91425" anchor="b" anchorCtr="0">
            <a:noAutofit/>
          </a:bodyPr>
          <a:lstStyle/>
          <a:p>
            <a:pPr lvl="0"/>
            <a:r>
              <a:rPr lang="uz-Cyrl-UZ" sz="6000" dirty="0" smtClean="0"/>
              <a:t/>
            </a:r>
            <a:br>
              <a:rPr lang="uz-Cyrl-UZ" sz="6000" dirty="0" smtClean="0"/>
            </a:br>
            <a:r>
              <a:rPr lang="en" sz="6000" dirty="0" smtClean="0"/>
              <a:t>0</a:t>
            </a:r>
            <a:r>
              <a:rPr lang="uz-Cyrl-UZ" sz="6000" dirty="0"/>
              <a:t>4</a:t>
            </a:r>
            <a:endParaRPr sz="6000" dirty="0"/>
          </a:p>
        </p:txBody>
      </p:sp>
      <p:sp>
        <p:nvSpPr>
          <p:cNvPr id="857" name="Google Shape;857;p35"/>
          <p:cNvSpPr txBox="1">
            <a:spLocks noGrp="1"/>
          </p:cNvSpPr>
          <p:nvPr>
            <p:ph type="subTitle" idx="1"/>
          </p:nvPr>
        </p:nvSpPr>
        <p:spPr>
          <a:xfrm>
            <a:off x="766233" y="2107754"/>
            <a:ext cx="3573854" cy="1278176"/>
          </a:xfrm>
          <a:prstGeom prst="rect">
            <a:avLst/>
          </a:prstGeom>
        </p:spPr>
        <p:txBody>
          <a:bodyPr spcFirstLastPara="1" wrap="square" lIns="91425" tIns="91425" rIns="91425" bIns="91425" anchor="t" anchorCtr="0">
            <a:noAutofit/>
          </a:bodyPr>
          <a:lstStyle/>
          <a:p>
            <a:pPr marL="0" lvl="0" indent="0">
              <a:spcAft>
                <a:spcPts val="1600"/>
              </a:spcAft>
            </a:pPr>
            <a:r>
              <a:rPr lang="uk-UA" sz="1600" b="1" dirty="0">
                <a:solidFill>
                  <a:srgbClr val="000000"/>
                </a:solidFill>
                <a:latin typeface="Arial"/>
                <a:ea typeface="Arial"/>
                <a:cs typeface="Arial"/>
                <a:sym typeface="Arial"/>
              </a:rPr>
              <a:t>О</a:t>
            </a:r>
            <a:r>
              <a:rPr lang="uz-Cyrl-UZ" sz="1600" b="1" dirty="0">
                <a:solidFill>
                  <a:srgbClr val="000000"/>
                </a:solidFill>
                <a:latin typeface="Arial"/>
                <a:ea typeface="Arial"/>
                <a:cs typeface="Arial"/>
                <a:sym typeface="Arial"/>
              </a:rPr>
              <a:t>таликни тан олиш фактини алоҳида иш юритиш тартибида кўриб чиқиш </a:t>
            </a:r>
            <a:endParaRPr sz="1600" dirty="0"/>
          </a:p>
        </p:txBody>
      </p:sp>
      <p:sp>
        <p:nvSpPr>
          <p:cNvPr id="858" name="Google Shape;858;p35"/>
          <p:cNvSpPr/>
          <p:nvPr/>
        </p:nvSpPr>
        <p:spPr>
          <a:xfrm>
            <a:off x="5073413" y="2423134"/>
            <a:ext cx="794593" cy="420505"/>
          </a:xfrm>
          <a:custGeom>
            <a:avLst/>
            <a:gdLst/>
            <a:ahLst/>
            <a:cxnLst/>
            <a:rect l="l" t="t" r="r" b="b"/>
            <a:pathLst>
              <a:path w="45347" h="23998" extrusionOk="0">
                <a:moveTo>
                  <a:pt x="45328" y="0"/>
                </a:moveTo>
                <a:cubicBezTo>
                  <a:pt x="44998" y="116"/>
                  <a:pt x="44749" y="205"/>
                  <a:pt x="44499" y="304"/>
                </a:cubicBezTo>
                <a:cubicBezTo>
                  <a:pt x="34891" y="4247"/>
                  <a:pt x="25274" y="8181"/>
                  <a:pt x="15666" y="12124"/>
                </a:cubicBezTo>
                <a:cubicBezTo>
                  <a:pt x="10652" y="14176"/>
                  <a:pt x="5639" y="16219"/>
                  <a:pt x="634" y="18288"/>
                </a:cubicBezTo>
                <a:cubicBezTo>
                  <a:pt x="393" y="18386"/>
                  <a:pt x="45" y="18627"/>
                  <a:pt x="45" y="18815"/>
                </a:cubicBezTo>
                <a:cubicBezTo>
                  <a:pt x="1" y="20510"/>
                  <a:pt x="18" y="22214"/>
                  <a:pt x="18" y="23998"/>
                </a:cubicBezTo>
                <a:cubicBezTo>
                  <a:pt x="348" y="23873"/>
                  <a:pt x="598" y="23784"/>
                  <a:pt x="848" y="23686"/>
                </a:cubicBezTo>
                <a:cubicBezTo>
                  <a:pt x="10991" y="19537"/>
                  <a:pt x="21126" y="15380"/>
                  <a:pt x="31269" y="11232"/>
                </a:cubicBezTo>
                <a:cubicBezTo>
                  <a:pt x="35729" y="9403"/>
                  <a:pt x="40199" y="7574"/>
                  <a:pt x="44650" y="5728"/>
                </a:cubicBezTo>
                <a:cubicBezTo>
                  <a:pt x="44918" y="5621"/>
                  <a:pt x="45284" y="5317"/>
                  <a:pt x="45293" y="5103"/>
                </a:cubicBezTo>
                <a:cubicBezTo>
                  <a:pt x="45346" y="3426"/>
                  <a:pt x="45328" y="1749"/>
                  <a:pt x="45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5"/>
          <p:cNvSpPr/>
          <p:nvPr/>
        </p:nvSpPr>
        <p:spPr>
          <a:xfrm>
            <a:off x="5074043" y="2244768"/>
            <a:ext cx="792700" cy="421136"/>
          </a:xfrm>
          <a:custGeom>
            <a:avLst/>
            <a:gdLst/>
            <a:ahLst/>
            <a:cxnLst/>
            <a:rect l="l" t="t" r="r" b="b"/>
            <a:pathLst>
              <a:path w="45239" h="24034" extrusionOk="0">
                <a:moveTo>
                  <a:pt x="45239" y="0"/>
                </a:moveTo>
                <a:cubicBezTo>
                  <a:pt x="30109" y="6201"/>
                  <a:pt x="15059" y="12365"/>
                  <a:pt x="0" y="18529"/>
                </a:cubicBezTo>
                <a:lnTo>
                  <a:pt x="0" y="24034"/>
                </a:lnTo>
                <a:cubicBezTo>
                  <a:pt x="15157" y="17825"/>
                  <a:pt x="30207" y="11660"/>
                  <a:pt x="45239" y="5505"/>
                </a:cubicBezTo>
                <a:lnTo>
                  <a:pt x="452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5"/>
          <p:cNvSpPr/>
          <p:nvPr/>
        </p:nvSpPr>
        <p:spPr>
          <a:xfrm>
            <a:off x="5073413" y="2066875"/>
            <a:ext cx="794593" cy="420663"/>
          </a:xfrm>
          <a:custGeom>
            <a:avLst/>
            <a:gdLst/>
            <a:ahLst/>
            <a:cxnLst/>
            <a:rect l="l" t="t" r="r" b="b"/>
            <a:pathLst>
              <a:path w="45347" h="24007" extrusionOk="0">
                <a:moveTo>
                  <a:pt x="45328" y="0"/>
                </a:moveTo>
                <a:lnTo>
                  <a:pt x="45328" y="0"/>
                </a:lnTo>
                <a:cubicBezTo>
                  <a:pt x="45007" y="116"/>
                  <a:pt x="44757" y="197"/>
                  <a:pt x="44517" y="304"/>
                </a:cubicBezTo>
                <a:cubicBezTo>
                  <a:pt x="35453" y="4006"/>
                  <a:pt x="26389" y="7726"/>
                  <a:pt x="17325" y="11437"/>
                </a:cubicBezTo>
                <a:cubicBezTo>
                  <a:pt x="11759" y="13712"/>
                  <a:pt x="6201" y="15987"/>
                  <a:pt x="643" y="18279"/>
                </a:cubicBezTo>
                <a:cubicBezTo>
                  <a:pt x="402" y="18378"/>
                  <a:pt x="45" y="18610"/>
                  <a:pt x="45" y="18797"/>
                </a:cubicBezTo>
                <a:cubicBezTo>
                  <a:pt x="1" y="20510"/>
                  <a:pt x="18" y="22223"/>
                  <a:pt x="18" y="24007"/>
                </a:cubicBezTo>
                <a:cubicBezTo>
                  <a:pt x="357" y="23873"/>
                  <a:pt x="589" y="23793"/>
                  <a:pt x="812" y="23703"/>
                </a:cubicBezTo>
                <a:cubicBezTo>
                  <a:pt x="9323" y="20215"/>
                  <a:pt x="17843" y="16727"/>
                  <a:pt x="26353" y="13239"/>
                </a:cubicBezTo>
                <a:cubicBezTo>
                  <a:pt x="32464" y="10732"/>
                  <a:pt x="38575" y="8234"/>
                  <a:pt x="44677" y="5710"/>
                </a:cubicBezTo>
                <a:cubicBezTo>
                  <a:pt x="44936" y="5603"/>
                  <a:pt x="45293" y="5290"/>
                  <a:pt x="45293" y="5059"/>
                </a:cubicBezTo>
                <a:cubicBezTo>
                  <a:pt x="45346" y="3408"/>
                  <a:pt x="45328" y="1749"/>
                  <a:pt x="45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861" name="Google Shape;861;p35"/>
          <p:cNvPicPr preferRelativeResize="0">
            <a:picLocks noGrp="1"/>
          </p:cNvPicPr>
          <p:nvPr>
            <p:ph type="pic" idx="2"/>
          </p:nvPr>
        </p:nvPicPr>
        <p:blipFill rotWithShape="1">
          <a:blip r:embed="rId3">
            <a:alphaModFix/>
          </a:blip>
          <a:srcRect t="3323" b="3323"/>
          <a:stretch/>
        </p:blipFill>
        <p:spPr>
          <a:xfrm>
            <a:off x="5273100" y="533863"/>
            <a:ext cx="2910003" cy="4075802"/>
          </a:xfrm>
          <a:prstGeom prst="rect">
            <a:avLst/>
          </a:prstGeom>
        </p:spPr>
      </p:pic>
    </p:spTree>
    <p:extLst>
      <p:ext uri="{BB962C8B-B14F-4D97-AF65-F5344CB8AC3E}">
        <p14:creationId xmlns:p14="http://schemas.microsoft.com/office/powerpoint/2010/main" val="201932591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830"/>
        <p:cNvGrpSpPr/>
        <p:nvPr/>
      </p:nvGrpSpPr>
      <p:grpSpPr>
        <a:xfrm>
          <a:off x="0" y="0"/>
          <a:ext cx="0" cy="0"/>
          <a:chOff x="0" y="0"/>
          <a:chExt cx="0" cy="0"/>
        </a:xfrm>
      </p:grpSpPr>
      <p:sp>
        <p:nvSpPr>
          <p:cNvPr id="831" name="Google Shape;831;p33"/>
          <p:cNvSpPr/>
          <p:nvPr/>
        </p:nvSpPr>
        <p:spPr>
          <a:xfrm>
            <a:off x="3562808" y="-23250"/>
            <a:ext cx="545700" cy="51900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3"/>
          <p:cNvSpPr/>
          <p:nvPr/>
        </p:nvSpPr>
        <p:spPr>
          <a:xfrm>
            <a:off x="3321138" y="4188059"/>
            <a:ext cx="794593" cy="420505"/>
          </a:xfrm>
          <a:custGeom>
            <a:avLst/>
            <a:gdLst/>
            <a:ahLst/>
            <a:cxnLst/>
            <a:rect l="l" t="t" r="r" b="b"/>
            <a:pathLst>
              <a:path w="45347" h="23998" extrusionOk="0">
                <a:moveTo>
                  <a:pt x="45328" y="0"/>
                </a:moveTo>
                <a:cubicBezTo>
                  <a:pt x="44998" y="116"/>
                  <a:pt x="44749" y="205"/>
                  <a:pt x="44499" y="304"/>
                </a:cubicBezTo>
                <a:cubicBezTo>
                  <a:pt x="34891" y="4247"/>
                  <a:pt x="25274" y="8181"/>
                  <a:pt x="15666" y="12124"/>
                </a:cubicBezTo>
                <a:cubicBezTo>
                  <a:pt x="10652" y="14176"/>
                  <a:pt x="5639" y="16219"/>
                  <a:pt x="634" y="18288"/>
                </a:cubicBezTo>
                <a:cubicBezTo>
                  <a:pt x="393" y="18386"/>
                  <a:pt x="45" y="18627"/>
                  <a:pt x="45" y="18815"/>
                </a:cubicBezTo>
                <a:cubicBezTo>
                  <a:pt x="1" y="20510"/>
                  <a:pt x="18" y="22214"/>
                  <a:pt x="18" y="23998"/>
                </a:cubicBezTo>
                <a:cubicBezTo>
                  <a:pt x="348" y="23873"/>
                  <a:pt x="598" y="23784"/>
                  <a:pt x="848" y="23686"/>
                </a:cubicBezTo>
                <a:cubicBezTo>
                  <a:pt x="10991" y="19537"/>
                  <a:pt x="21126" y="15380"/>
                  <a:pt x="31269" y="11232"/>
                </a:cubicBezTo>
                <a:cubicBezTo>
                  <a:pt x="35729" y="9403"/>
                  <a:pt x="40199" y="7574"/>
                  <a:pt x="44650" y="5728"/>
                </a:cubicBezTo>
                <a:cubicBezTo>
                  <a:pt x="44918" y="5621"/>
                  <a:pt x="45284" y="5317"/>
                  <a:pt x="45293" y="5103"/>
                </a:cubicBezTo>
                <a:cubicBezTo>
                  <a:pt x="45346" y="3426"/>
                  <a:pt x="45328" y="1749"/>
                  <a:pt x="45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3"/>
          <p:cNvSpPr/>
          <p:nvPr/>
        </p:nvSpPr>
        <p:spPr>
          <a:xfrm>
            <a:off x="3321768" y="4009693"/>
            <a:ext cx="792700" cy="421136"/>
          </a:xfrm>
          <a:custGeom>
            <a:avLst/>
            <a:gdLst/>
            <a:ahLst/>
            <a:cxnLst/>
            <a:rect l="l" t="t" r="r" b="b"/>
            <a:pathLst>
              <a:path w="45239" h="24034" extrusionOk="0">
                <a:moveTo>
                  <a:pt x="45239" y="0"/>
                </a:moveTo>
                <a:cubicBezTo>
                  <a:pt x="30109" y="6201"/>
                  <a:pt x="15059" y="12365"/>
                  <a:pt x="0" y="18529"/>
                </a:cubicBezTo>
                <a:lnTo>
                  <a:pt x="0" y="24034"/>
                </a:lnTo>
                <a:cubicBezTo>
                  <a:pt x="15157" y="17825"/>
                  <a:pt x="30207" y="11660"/>
                  <a:pt x="45239" y="5505"/>
                </a:cubicBezTo>
                <a:lnTo>
                  <a:pt x="452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3"/>
          <p:cNvSpPr/>
          <p:nvPr/>
        </p:nvSpPr>
        <p:spPr>
          <a:xfrm>
            <a:off x="3321138" y="3831800"/>
            <a:ext cx="794593" cy="420663"/>
          </a:xfrm>
          <a:custGeom>
            <a:avLst/>
            <a:gdLst/>
            <a:ahLst/>
            <a:cxnLst/>
            <a:rect l="l" t="t" r="r" b="b"/>
            <a:pathLst>
              <a:path w="45347" h="24007" extrusionOk="0">
                <a:moveTo>
                  <a:pt x="45328" y="0"/>
                </a:moveTo>
                <a:lnTo>
                  <a:pt x="45328" y="0"/>
                </a:lnTo>
                <a:cubicBezTo>
                  <a:pt x="45007" y="116"/>
                  <a:pt x="44757" y="197"/>
                  <a:pt x="44517" y="304"/>
                </a:cubicBezTo>
                <a:cubicBezTo>
                  <a:pt x="35453" y="4006"/>
                  <a:pt x="26389" y="7726"/>
                  <a:pt x="17325" y="11437"/>
                </a:cubicBezTo>
                <a:cubicBezTo>
                  <a:pt x="11759" y="13712"/>
                  <a:pt x="6201" y="15987"/>
                  <a:pt x="643" y="18279"/>
                </a:cubicBezTo>
                <a:cubicBezTo>
                  <a:pt x="402" y="18378"/>
                  <a:pt x="45" y="18610"/>
                  <a:pt x="45" y="18797"/>
                </a:cubicBezTo>
                <a:cubicBezTo>
                  <a:pt x="1" y="20510"/>
                  <a:pt x="18" y="22223"/>
                  <a:pt x="18" y="24007"/>
                </a:cubicBezTo>
                <a:cubicBezTo>
                  <a:pt x="357" y="23873"/>
                  <a:pt x="589" y="23793"/>
                  <a:pt x="812" y="23703"/>
                </a:cubicBezTo>
                <a:cubicBezTo>
                  <a:pt x="9323" y="20215"/>
                  <a:pt x="17843" y="16727"/>
                  <a:pt x="26353" y="13239"/>
                </a:cubicBezTo>
                <a:cubicBezTo>
                  <a:pt x="32464" y="10732"/>
                  <a:pt x="38575" y="8234"/>
                  <a:pt x="44677" y="5710"/>
                </a:cubicBezTo>
                <a:cubicBezTo>
                  <a:pt x="44936" y="5603"/>
                  <a:pt x="45293" y="5290"/>
                  <a:pt x="45293" y="5059"/>
                </a:cubicBezTo>
                <a:cubicBezTo>
                  <a:pt x="45346" y="3408"/>
                  <a:pt x="45328" y="1749"/>
                  <a:pt x="45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3"/>
          <p:cNvSpPr txBox="1">
            <a:spLocks noGrp="1"/>
          </p:cNvSpPr>
          <p:nvPr>
            <p:ph type="subTitle" idx="1"/>
          </p:nvPr>
        </p:nvSpPr>
        <p:spPr>
          <a:xfrm>
            <a:off x="4668851" y="1783420"/>
            <a:ext cx="4136700" cy="1188557"/>
          </a:xfrm>
          <a:prstGeom prst="rect">
            <a:avLst/>
          </a:prstGeom>
        </p:spPr>
        <p:txBody>
          <a:bodyPr spcFirstLastPara="1" wrap="square" lIns="91425" tIns="91425" rIns="91425" bIns="91425" anchor="t" anchorCtr="0">
            <a:noAutofit/>
          </a:bodyPr>
          <a:lstStyle/>
          <a:p>
            <a:pPr marL="0" lvl="0" indent="0" algn="l">
              <a:spcAft>
                <a:spcPts val="1600"/>
              </a:spcAft>
            </a:pPr>
            <a:r>
              <a:rPr lang="uz-Cyrl-UZ" b="1" dirty="0">
                <a:solidFill>
                  <a:srgbClr val="000000"/>
                </a:solidFill>
                <a:latin typeface="Arial"/>
                <a:ea typeface="Arial"/>
                <a:cs typeface="Arial"/>
                <a:sym typeface="Arial"/>
              </a:rPr>
              <a:t>Оталикни белгилашда исботлаш предмети</a:t>
            </a:r>
            <a:endParaRPr lang="uz-Cyrl-UZ" sz="900" dirty="0"/>
          </a:p>
        </p:txBody>
      </p:sp>
      <p:sp>
        <p:nvSpPr>
          <p:cNvPr id="837" name="Google Shape;837;p33"/>
          <p:cNvSpPr txBox="1">
            <a:spLocks noGrp="1"/>
          </p:cNvSpPr>
          <p:nvPr>
            <p:ph type="title" idx="2"/>
          </p:nvPr>
        </p:nvSpPr>
        <p:spPr>
          <a:xfrm>
            <a:off x="7283620" y="548606"/>
            <a:ext cx="1080900" cy="11553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dirty="0" smtClean="0"/>
              <a:t>0</a:t>
            </a:r>
            <a:r>
              <a:rPr lang="uz-Cyrl-UZ" dirty="0"/>
              <a:t>5</a:t>
            </a:r>
            <a:endParaRPr dirty="0"/>
          </a:p>
        </p:txBody>
      </p:sp>
      <p:pic>
        <p:nvPicPr>
          <p:cNvPr id="6" name="Рисунок 5"/>
          <p:cNvPicPr>
            <a:picLocks noGrp="1" noChangeAspect="1"/>
          </p:cNvPicPr>
          <p:nvPr>
            <p:ph type="pic" idx="3"/>
          </p:nvPr>
        </p:nvPicPr>
        <p:blipFill>
          <a:blip r:embed="rId3">
            <a:extLst>
              <a:ext uri="{28A0092B-C50C-407E-A947-70E740481C1C}">
                <a14:useLocalDpi xmlns:a14="http://schemas.microsoft.com/office/drawing/2010/main" val="0"/>
              </a:ext>
            </a:extLst>
          </a:blip>
          <a:srcRect l="30385" r="30385"/>
          <a:stretch>
            <a:fillRect/>
          </a:stretch>
        </p:blipFill>
        <p:spPr>
          <a:xfrm>
            <a:off x="330300" y="0"/>
            <a:ext cx="2983615" cy="4936435"/>
          </a:xfrm>
        </p:spPr>
      </p:pic>
    </p:spTree>
    <p:extLst>
      <p:ext uri="{BB962C8B-B14F-4D97-AF65-F5344CB8AC3E}">
        <p14:creationId xmlns:p14="http://schemas.microsoft.com/office/powerpoint/2010/main" val="46635857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853"/>
        <p:cNvGrpSpPr/>
        <p:nvPr/>
      </p:nvGrpSpPr>
      <p:grpSpPr>
        <a:xfrm>
          <a:off x="0" y="0"/>
          <a:ext cx="0" cy="0"/>
          <a:chOff x="0" y="0"/>
          <a:chExt cx="0" cy="0"/>
        </a:xfrm>
      </p:grpSpPr>
      <p:sp>
        <p:nvSpPr>
          <p:cNvPr id="854" name="Google Shape;854;p35"/>
          <p:cNvSpPr/>
          <p:nvPr/>
        </p:nvSpPr>
        <p:spPr>
          <a:xfrm>
            <a:off x="5073425" y="533875"/>
            <a:ext cx="3066000" cy="29883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5"/>
          <p:cNvSpPr/>
          <p:nvPr/>
        </p:nvSpPr>
        <p:spPr>
          <a:xfrm>
            <a:off x="5364775" y="533875"/>
            <a:ext cx="3066000" cy="42717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35"/>
          <p:cNvSpPr txBox="1">
            <a:spLocks noGrp="1"/>
          </p:cNvSpPr>
          <p:nvPr>
            <p:ph type="title"/>
          </p:nvPr>
        </p:nvSpPr>
        <p:spPr>
          <a:xfrm>
            <a:off x="348790" y="533863"/>
            <a:ext cx="1417982" cy="976659"/>
          </a:xfrm>
          <a:prstGeom prst="rect">
            <a:avLst/>
          </a:prstGeom>
        </p:spPr>
        <p:txBody>
          <a:bodyPr spcFirstLastPara="1" wrap="square" lIns="91425" tIns="91425" rIns="91425" bIns="91425" anchor="b" anchorCtr="0">
            <a:noAutofit/>
          </a:bodyPr>
          <a:lstStyle/>
          <a:p>
            <a:pPr lvl="0"/>
            <a:r>
              <a:rPr lang="uz-Cyrl-UZ" sz="6000" dirty="0" smtClean="0"/>
              <a:t/>
            </a:r>
            <a:br>
              <a:rPr lang="uz-Cyrl-UZ" sz="6000" dirty="0" smtClean="0"/>
            </a:br>
            <a:r>
              <a:rPr lang="en" sz="6000" dirty="0" smtClean="0"/>
              <a:t>0</a:t>
            </a:r>
            <a:r>
              <a:rPr lang="uz-Cyrl-UZ" sz="6000" dirty="0"/>
              <a:t>6</a:t>
            </a:r>
            <a:endParaRPr sz="6000" dirty="0"/>
          </a:p>
        </p:txBody>
      </p:sp>
      <p:sp>
        <p:nvSpPr>
          <p:cNvPr id="857" name="Google Shape;857;p35"/>
          <p:cNvSpPr txBox="1">
            <a:spLocks noGrp="1"/>
          </p:cNvSpPr>
          <p:nvPr>
            <p:ph type="subTitle" idx="1"/>
          </p:nvPr>
        </p:nvSpPr>
        <p:spPr>
          <a:xfrm>
            <a:off x="766233" y="2107754"/>
            <a:ext cx="3573854" cy="1278176"/>
          </a:xfrm>
          <a:prstGeom prst="rect">
            <a:avLst/>
          </a:prstGeom>
        </p:spPr>
        <p:txBody>
          <a:bodyPr spcFirstLastPara="1" wrap="square" lIns="91425" tIns="91425" rIns="91425" bIns="91425" anchor="t" anchorCtr="0">
            <a:noAutofit/>
          </a:bodyPr>
          <a:lstStyle/>
          <a:p>
            <a:pPr marL="0" lvl="0" indent="0">
              <a:spcAft>
                <a:spcPts val="1600"/>
              </a:spcAft>
            </a:pPr>
            <a:r>
              <a:rPr lang="uz-Cyrl-UZ" sz="1600" b="1" dirty="0">
                <a:solidFill>
                  <a:srgbClr val="000000"/>
                </a:solidFill>
                <a:latin typeface="Arial"/>
                <a:ea typeface="Arial"/>
                <a:cs typeface="Arial"/>
                <a:sym typeface="Arial"/>
              </a:rPr>
              <a:t>Жавобгарнинг оталикни тан олганлигини аниқ тасдиқловчи бошқа далиллар</a:t>
            </a:r>
            <a:endParaRPr lang="uz-Cyrl-UZ" sz="1000" dirty="0"/>
          </a:p>
        </p:txBody>
      </p:sp>
      <p:sp>
        <p:nvSpPr>
          <p:cNvPr id="858" name="Google Shape;858;p35"/>
          <p:cNvSpPr/>
          <p:nvPr/>
        </p:nvSpPr>
        <p:spPr>
          <a:xfrm>
            <a:off x="5073413" y="2423134"/>
            <a:ext cx="794593" cy="420505"/>
          </a:xfrm>
          <a:custGeom>
            <a:avLst/>
            <a:gdLst/>
            <a:ahLst/>
            <a:cxnLst/>
            <a:rect l="l" t="t" r="r" b="b"/>
            <a:pathLst>
              <a:path w="45347" h="23998" extrusionOk="0">
                <a:moveTo>
                  <a:pt x="45328" y="0"/>
                </a:moveTo>
                <a:cubicBezTo>
                  <a:pt x="44998" y="116"/>
                  <a:pt x="44749" y="205"/>
                  <a:pt x="44499" y="304"/>
                </a:cubicBezTo>
                <a:cubicBezTo>
                  <a:pt x="34891" y="4247"/>
                  <a:pt x="25274" y="8181"/>
                  <a:pt x="15666" y="12124"/>
                </a:cubicBezTo>
                <a:cubicBezTo>
                  <a:pt x="10652" y="14176"/>
                  <a:pt x="5639" y="16219"/>
                  <a:pt x="634" y="18288"/>
                </a:cubicBezTo>
                <a:cubicBezTo>
                  <a:pt x="393" y="18386"/>
                  <a:pt x="45" y="18627"/>
                  <a:pt x="45" y="18815"/>
                </a:cubicBezTo>
                <a:cubicBezTo>
                  <a:pt x="1" y="20510"/>
                  <a:pt x="18" y="22214"/>
                  <a:pt x="18" y="23998"/>
                </a:cubicBezTo>
                <a:cubicBezTo>
                  <a:pt x="348" y="23873"/>
                  <a:pt x="598" y="23784"/>
                  <a:pt x="848" y="23686"/>
                </a:cubicBezTo>
                <a:cubicBezTo>
                  <a:pt x="10991" y="19537"/>
                  <a:pt x="21126" y="15380"/>
                  <a:pt x="31269" y="11232"/>
                </a:cubicBezTo>
                <a:cubicBezTo>
                  <a:pt x="35729" y="9403"/>
                  <a:pt x="40199" y="7574"/>
                  <a:pt x="44650" y="5728"/>
                </a:cubicBezTo>
                <a:cubicBezTo>
                  <a:pt x="44918" y="5621"/>
                  <a:pt x="45284" y="5317"/>
                  <a:pt x="45293" y="5103"/>
                </a:cubicBezTo>
                <a:cubicBezTo>
                  <a:pt x="45346" y="3426"/>
                  <a:pt x="45328" y="1749"/>
                  <a:pt x="45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5"/>
          <p:cNvSpPr/>
          <p:nvPr/>
        </p:nvSpPr>
        <p:spPr>
          <a:xfrm>
            <a:off x="5074043" y="2244768"/>
            <a:ext cx="792700" cy="421136"/>
          </a:xfrm>
          <a:custGeom>
            <a:avLst/>
            <a:gdLst/>
            <a:ahLst/>
            <a:cxnLst/>
            <a:rect l="l" t="t" r="r" b="b"/>
            <a:pathLst>
              <a:path w="45239" h="24034" extrusionOk="0">
                <a:moveTo>
                  <a:pt x="45239" y="0"/>
                </a:moveTo>
                <a:cubicBezTo>
                  <a:pt x="30109" y="6201"/>
                  <a:pt x="15059" y="12365"/>
                  <a:pt x="0" y="18529"/>
                </a:cubicBezTo>
                <a:lnTo>
                  <a:pt x="0" y="24034"/>
                </a:lnTo>
                <a:cubicBezTo>
                  <a:pt x="15157" y="17825"/>
                  <a:pt x="30207" y="11660"/>
                  <a:pt x="45239" y="5505"/>
                </a:cubicBezTo>
                <a:lnTo>
                  <a:pt x="452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5"/>
          <p:cNvSpPr/>
          <p:nvPr/>
        </p:nvSpPr>
        <p:spPr>
          <a:xfrm>
            <a:off x="5073413" y="2066875"/>
            <a:ext cx="794593" cy="420663"/>
          </a:xfrm>
          <a:custGeom>
            <a:avLst/>
            <a:gdLst/>
            <a:ahLst/>
            <a:cxnLst/>
            <a:rect l="l" t="t" r="r" b="b"/>
            <a:pathLst>
              <a:path w="45347" h="24007" extrusionOk="0">
                <a:moveTo>
                  <a:pt x="45328" y="0"/>
                </a:moveTo>
                <a:lnTo>
                  <a:pt x="45328" y="0"/>
                </a:lnTo>
                <a:cubicBezTo>
                  <a:pt x="45007" y="116"/>
                  <a:pt x="44757" y="197"/>
                  <a:pt x="44517" y="304"/>
                </a:cubicBezTo>
                <a:cubicBezTo>
                  <a:pt x="35453" y="4006"/>
                  <a:pt x="26389" y="7726"/>
                  <a:pt x="17325" y="11437"/>
                </a:cubicBezTo>
                <a:cubicBezTo>
                  <a:pt x="11759" y="13712"/>
                  <a:pt x="6201" y="15987"/>
                  <a:pt x="643" y="18279"/>
                </a:cubicBezTo>
                <a:cubicBezTo>
                  <a:pt x="402" y="18378"/>
                  <a:pt x="45" y="18610"/>
                  <a:pt x="45" y="18797"/>
                </a:cubicBezTo>
                <a:cubicBezTo>
                  <a:pt x="1" y="20510"/>
                  <a:pt x="18" y="22223"/>
                  <a:pt x="18" y="24007"/>
                </a:cubicBezTo>
                <a:cubicBezTo>
                  <a:pt x="357" y="23873"/>
                  <a:pt x="589" y="23793"/>
                  <a:pt x="812" y="23703"/>
                </a:cubicBezTo>
                <a:cubicBezTo>
                  <a:pt x="9323" y="20215"/>
                  <a:pt x="17843" y="16727"/>
                  <a:pt x="26353" y="13239"/>
                </a:cubicBezTo>
                <a:cubicBezTo>
                  <a:pt x="32464" y="10732"/>
                  <a:pt x="38575" y="8234"/>
                  <a:pt x="44677" y="5710"/>
                </a:cubicBezTo>
                <a:cubicBezTo>
                  <a:pt x="44936" y="5603"/>
                  <a:pt x="45293" y="5290"/>
                  <a:pt x="45293" y="5059"/>
                </a:cubicBezTo>
                <a:cubicBezTo>
                  <a:pt x="45346" y="3408"/>
                  <a:pt x="45328" y="1749"/>
                  <a:pt x="45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861" name="Google Shape;861;p35"/>
          <p:cNvPicPr preferRelativeResize="0">
            <a:picLocks noGrp="1"/>
          </p:cNvPicPr>
          <p:nvPr>
            <p:ph type="pic" idx="2"/>
          </p:nvPr>
        </p:nvPicPr>
        <p:blipFill rotWithShape="1">
          <a:blip r:embed="rId3">
            <a:alphaModFix/>
          </a:blip>
          <a:srcRect t="3323" b="3323"/>
          <a:stretch/>
        </p:blipFill>
        <p:spPr>
          <a:xfrm>
            <a:off x="5273100" y="533863"/>
            <a:ext cx="2910003" cy="4075802"/>
          </a:xfrm>
          <a:prstGeom prst="rect">
            <a:avLst/>
          </a:prstGeom>
        </p:spPr>
      </p:pic>
    </p:spTree>
    <p:extLst>
      <p:ext uri="{BB962C8B-B14F-4D97-AF65-F5344CB8AC3E}">
        <p14:creationId xmlns:p14="http://schemas.microsoft.com/office/powerpoint/2010/main" val="282517985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807"/>
        <p:cNvGrpSpPr/>
        <p:nvPr/>
      </p:nvGrpSpPr>
      <p:grpSpPr>
        <a:xfrm>
          <a:off x="0" y="0"/>
          <a:ext cx="0" cy="0"/>
          <a:chOff x="0" y="0"/>
          <a:chExt cx="0" cy="0"/>
        </a:xfrm>
      </p:grpSpPr>
      <p:sp>
        <p:nvSpPr>
          <p:cNvPr id="808" name="Google Shape;808;p32"/>
          <p:cNvSpPr txBox="1">
            <a:spLocks noGrp="1"/>
          </p:cNvSpPr>
          <p:nvPr>
            <p:ph type="title"/>
          </p:nvPr>
        </p:nvSpPr>
        <p:spPr>
          <a:xfrm>
            <a:off x="719999" y="190212"/>
            <a:ext cx="8264975" cy="1105353"/>
          </a:xfrm>
          <a:prstGeom prst="rect">
            <a:avLst/>
          </a:prstGeom>
        </p:spPr>
        <p:txBody>
          <a:bodyPr spcFirstLastPara="1" wrap="square" lIns="91425" tIns="91425" rIns="91425" bIns="91425" anchor="t" anchorCtr="0">
            <a:noAutofit/>
          </a:bodyPr>
          <a:lstStyle/>
          <a:p>
            <a:pPr lvl="0"/>
            <a:r>
              <a:rPr lang="uz-Cyrl-UZ" dirty="0" smtClean="0">
                <a:solidFill>
                  <a:srgbClr val="000000"/>
                </a:solidFill>
                <a:latin typeface="Arial"/>
                <a:ea typeface="Arial"/>
                <a:cs typeface="Arial"/>
                <a:sym typeface="Arial"/>
              </a:rPr>
              <a:t>Оталикни </a:t>
            </a:r>
            <a:r>
              <a:rPr lang="uz-Cyrl-UZ" dirty="0">
                <a:solidFill>
                  <a:srgbClr val="000000"/>
                </a:solidFill>
                <a:latin typeface="Arial"/>
                <a:ea typeface="Arial"/>
                <a:cs typeface="Arial"/>
                <a:sym typeface="Arial"/>
              </a:rPr>
              <a:t>белгилаш тўғрисидаги ишларнинг судга тааллуқли</a:t>
            </a:r>
            <a:endParaRPr dirty="0"/>
          </a:p>
        </p:txBody>
      </p:sp>
      <p:sp>
        <p:nvSpPr>
          <p:cNvPr id="809" name="Google Shape;809;p32"/>
          <p:cNvSpPr txBox="1">
            <a:spLocks noGrp="1"/>
          </p:cNvSpPr>
          <p:nvPr>
            <p:ph type="subTitle" idx="3"/>
          </p:nvPr>
        </p:nvSpPr>
        <p:spPr>
          <a:xfrm>
            <a:off x="3419250" y="3815588"/>
            <a:ext cx="2305500" cy="4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describe the topic of the section here</a:t>
            </a:r>
            <a:endParaRPr sz="1600">
              <a:solidFill>
                <a:srgbClr val="666666"/>
              </a:solidFill>
            </a:endParaRPr>
          </a:p>
        </p:txBody>
      </p:sp>
      <p:sp>
        <p:nvSpPr>
          <p:cNvPr id="810" name="Google Shape;810;p32"/>
          <p:cNvSpPr txBox="1">
            <a:spLocks noGrp="1"/>
          </p:cNvSpPr>
          <p:nvPr>
            <p:ph type="subTitle" idx="1"/>
          </p:nvPr>
        </p:nvSpPr>
        <p:spPr>
          <a:xfrm>
            <a:off x="713223" y="2193174"/>
            <a:ext cx="2878115" cy="1622413"/>
          </a:xfrm>
          <a:prstGeom prst="rect">
            <a:avLst/>
          </a:prstGeom>
        </p:spPr>
        <p:txBody>
          <a:bodyPr spcFirstLastPara="1" wrap="square" lIns="91425" tIns="91425" rIns="91425" bIns="91425" anchor="t" anchorCtr="0">
            <a:noAutofit/>
          </a:bodyPr>
          <a:lstStyle/>
          <a:p>
            <a:pPr marL="0" lvl="0" indent="0" algn="l">
              <a:spcAft>
                <a:spcPts val="1600"/>
              </a:spcAft>
            </a:pPr>
            <a:endParaRPr lang="uz-Cyrl-UZ" sz="900" dirty="0"/>
          </a:p>
        </p:txBody>
      </p:sp>
      <p:sp>
        <p:nvSpPr>
          <p:cNvPr id="811" name="Google Shape;811;p32"/>
          <p:cNvSpPr txBox="1">
            <a:spLocks noGrp="1"/>
          </p:cNvSpPr>
          <p:nvPr>
            <p:ph type="subTitle" idx="2"/>
          </p:nvPr>
        </p:nvSpPr>
        <p:spPr>
          <a:xfrm>
            <a:off x="713224" y="3815588"/>
            <a:ext cx="2305500" cy="4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describe the topic of the section here</a:t>
            </a:r>
            <a:endParaRPr/>
          </a:p>
        </p:txBody>
      </p:sp>
      <p:sp>
        <p:nvSpPr>
          <p:cNvPr id="812" name="Google Shape;812;p32"/>
          <p:cNvSpPr txBox="1">
            <a:spLocks noGrp="1"/>
          </p:cNvSpPr>
          <p:nvPr>
            <p:ph type="subTitle" idx="4"/>
          </p:nvPr>
        </p:nvSpPr>
        <p:spPr>
          <a:xfrm>
            <a:off x="3419250" y="2193175"/>
            <a:ext cx="2305500" cy="4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describe the topic of the section here</a:t>
            </a:r>
            <a:endParaRPr/>
          </a:p>
        </p:txBody>
      </p:sp>
      <p:sp>
        <p:nvSpPr>
          <p:cNvPr id="813" name="Google Shape;813;p32"/>
          <p:cNvSpPr txBox="1">
            <a:spLocks noGrp="1"/>
          </p:cNvSpPr>
          <p:nvPr>
            <p:ph type="title" idx="5"/>
          </p:nvPr>
        </p:nvSpPr>
        <p:spPr>
          <a:xfrm>
            <a:off x="1415375" y="1327825"/>
            <a:ext cx="901200" cy="581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01</a:t>
            </a:r>
            <a:endParaRPr/>
          </a:p>
        </p:txBody>
      </p:sp>
      <p:sp>
        <p:nvSpPr>
          <p:cNvPr id="814" name="Google Shape;814;p32"/>
          <p:cNvSpPr txBox="1">
            <a:spLocks noGrp="1"/>
          </p:cNvSpPr>
          <p:nvPr>
            <p:ph type="title" idx="6"/>
          </p:nvPr>
        </p:nvSpPr>
        <p:spPr>
          <a:xfrm>
            <a:off x="4121400" y="2952792"/>
            <a:ext cx="901200" cy="581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05</a:t>
            </a:r>
            <a:endParaRPr/>
          </a:p>
        </p:txBody>
      </p:sp>
      <p:sp>
        <p:nvSpPr>
          <p:cNvPr id="815" name="Google Shape;815;p32"/>
          <p:cNvSpPr txBox="1">
            <a:spLocks noGrp="1"/>
          </p:cNvSpPr>
          <p:nvPr>
            <p:ph type="title" idx="7"/>
          </p:nvPr>
        </p:nvSpPr>
        <p:spPr>
          <a:xfrm>
            <a:off x="1415375" y="2952792"/>
            <a:ext cx="901200" cy="581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04</a:t>
            </a:r>
            <a:endParaRPr/>
          </a:p>
        </p:txBody>
      </p:sp>
      <p:sp>
        <p:nvSpPr>
          <p:cNvPr id="816" name="Google Shape;816;p32"/>
          <p:cNvSpPr txBox="1">
            <a:spLocks noGrp="1"/>
          </p:cNvSpPr>
          <p:nvPr>
            <p:ph type="title" idx="8"/>
          </p:nvPr>
        </p:nvSpPr>
        <p:spPr>
          <a:xfrm>
            <a:off x="4121400" y="1295565"/>
            <a:ext cx="901200" cy="581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02</a:t>
            </a:r>
            <a:endParaRPr/>
          </a:p>
        </p:txBody>
      </p:sp>
      <p:sp>
        <p:nvSpPr>
          <p:cNvPr id="817" name="Google Shape;817;p32"/>
          <p:cNvSpPr txBox="1">
            <a:spLocks noGrp="1"/>
          </p:cNvSpPr>
          <p:nvPr>
            <p:ph type="subTitle" idx="9"/>
          </p:nvPr>
        </p:nvSpPr>
        <p:spPr>
          <a:xfrm>
            <a:off x="6125276" y="3815588"/>
            <a:ext cx="2305500" cy="4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describe the topic of the section here</a:t>
            </a:r>
            <a:endParaRPr/>
          </a:p>
        </p:txBody>
      </p:sp>
      <p:sp>
        <p:nvSpPr>
          <p:cNvPr id="818" name="Google Shape;818;p32"/>
          <p:cNvSpPr txBox="1">
            <a:spLocks noGrp="1"/>
          </p:cNvSpPr>
          <p:nvPr>
            <p:ph type="subTitle" idx="13"/>
          </p:nvPr>
        </p:nvSpPr>
        <p:spPr>
          <a:xfrm>
            <a:off x="6125276" y="2193175"/>
            <a:ext cx="2305500" cy="4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describe the topic of the section here</a:t>
            </a:r>
            <a:endParaRPr/>
          </a:p>
        </p:txBody>
      </p:sp>
      <p:sp>
        <p:nvSpPr>
          <p:cNvPr id="819" name="Google Shape;819;p32"/>
          <p:cNvSpPr txBox="1">
            <a:spLocks noGrp="1"/>
          </p:cNvSpPr>
          <p:nvPr>
            <p:ph type="title" idx="14"/>
          </p:nvPr>
        </p:nvSpPr>
        <p:spPr>
          <a:xfrm>
            <a:off x="6827425" y="2952792"/>
            <a:ext cx="901200" cy="581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06</a:t>
            </a:r>
            <a:endParaRPr/>
          </a:p>
        </p:txBody>
      </p:sp>
      <p:sp>
        <p:nvSpPr>
          <p:cNvPr id="820" name="Google Shape;820;p32"/>
          <p:cNvSpPr txBox="1">
            <a:spLocks noGrp="1"/>
          </p:cNvSpPr>
          <p:nvPr>
            <p:ph type="title" idx="15"/>
          </p:nvPr>
        </p:nvSpPr>
        <p:spPr>
          <a:xfrm>
            <a:off x="6827425" y="1327825"/>
            <a:ext cx="901200" cy="581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03</a:t>
            </a:r>
            <a:endParaRPr/>
          </a:p>
        </p:txBody>
      </p:sp>
      <p:sp>
        <p:nvSpPr>
          <p:cNvPr id="821" name="Google Shape;821;p32"/>
          <p:cNvSpPr txBox="1">
            <a:spLocks noGrp="1"/>
          </p:cNvSpPr>
          <p:nvPr>
            <p:ph type="subTitle" idx="16"/>
          </p:nvPr>
        </p:nvSpPr>
        <p:spPr>
          <a:xfrm>
            <a:off x="713225" y="1835575"/>
            <a:ext cx="2305500" cy="385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Statement</a:t>
            </a:r>
            <a:endParaRPr dirty="0"/>
          </a:p>
        </p:txBody>
      </p:sp>
      <p:sp>
        <p:nvSpPr>
          <p:cNvPr id="822" name="Google Shape;822;p32"/>
          <p:cNvSpPr txBox="1">
            <a:spLocks noGrp="1"/>
          </p:cNvSpPr>
          <p:nvPr>
            <p:ph type="subTitle" idx="17"/>
          </p:nvPr>
        </p:nvSpPr>
        <p:spPr>
          <a:xfrm>
            <a:off x="713225" y="3457998"/>
            <a:ext cx="2305500" cy="385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Methodology</a:t>
            </a:r>
            <a:endParaRPr/>
          </a:p>
        </p:txBody>
      </p:sp>
      <p:sp>
        <p:nvSpPr>
          <p:cNvPr id="823" name="Google Shape;823;p32"/>
          <p:cNvSpPr txBox="1">
            <a:spLocks noGrp="1"/>
          </p:cNvSpPr>
          <p:nvPr>
            <p:ph type="subTitle" idx="18"/>
          </p:nvPr>
        </p:nvSpPr>
        <p:spPr>
          <a:xfrm>
            <a:off x="3419250" y="3457998"/>
            <a:ext cx="2305500" cy="385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Analysis</a:t>
            </a:r>
            <a:endParaRPr/>
          </a:p>
        </p:txBody>
      </p:sp>
      <p:sp>
        <p:nvSpPr>
          <p:cNvPr id="824" name="Google Shape;824;p32"/>
          <p:cNvSpPr txBox="1">
            <a:spLocks noGrp="1"/>
          </p:cNvSpPr>
          <p:nvPr>
            <p:ph type="subTitle" idx="19"/>
          </p:nvPr>
        </p:nvSpPr>
        <p:spPr>
          <a:xfrm>
            <a:off x="3419250" y="1835575"/>
            <a:ext cx="2305500" cy="385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Hypothesis</a:t>
            </a:r>
            <a:endParaRPr/>
          </a:p>
        </p:txBody>
      </p:sp>
      <p:sp>
        <p:nvSpPr>
          <p:cNvPr id="825" name="Google Shape;825;p32"/>
          <p:cNvSpPr txBox="1">
            <a:spLocks noGrp="1"/>
          </p:cNvSpPr>
          <p:nvPr>
            <p:ph type="subTitle" idx="20"/>
          </p:nvPr>
        </p:nvSpPr>
        <p:spPr>
          <a:xfrm>
            <a:off x="6125275" y="3457998"/>
            <a:ext cx="2305500" cy="385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Conclusions</a:t>
            </a:r>
            <a:endParaRPr/>
          </a:p>
        </p:txBody>
      </p:sp>
      <p:sp>
        <p:nvSpPr>
          <p:cNvPr id="826" name="Google Shape;826;p32"/>
          <p:cNvSpPr txBox="1">
            <a:spLocks noGrp="1"/>
          </p:cNvSpPr>
          <p:nvPr>
            <p:ph type="subTitle" idx="21"/>
          </p:nvPr>
        </p:nvSpPr>
        <p:spPr>
          <a:xfrm>
            <a:off x="6125275" y="1835575"/>
            <a:ext cx="2305500" cy="385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Objectives</a:t>
            </a:r>
            <a:endParaRPr/>
          </a:p>
        </p:txBody>
      </p:sp>
    </p:spTree>
  </p:cSld>
  <p:clrMapOvr>
    <a:masterClrMapping/>
  </p:clrMapOvr>
</p:sld>
</file>

<file path=ppt/theme/theme1.xml><?xml version="1.0" encoding="utf-8"?>
<a:theme xmlns:a="http://schemas.openxmlformats.org/drawingml/2006/main" name="Case Law System Thesis Defense by Slidesgo">
  <a:themeElements>
    <a:clrScheme name="Simple Light">
      <a:dk1>
        <a:srgbClr val="323832"/>
      </a:dk1>
      <a:lt1>
        <a:srgbClr val="F7F2F2"/>
      </a:lt1>
      <a:dk2>
        <a:srgbClr val="E2DADA"/>
      </a:dk2>
      <a:lt2>
        <a:srgbClr val="5E615E"/>
      </a:lt2>
      <a:accent1>
        <a:srgbClr val="FFFFFF"/>
      </a:accent1>
      <a:accent2>
        <a:srgbClr val="FFFFFF"/>
      </a:accent2>
      <a:accent3>
        <a:srgbClr val="FFFFFF"/>
      </a:accent3>
      <a:accent4>
        <a:srgbClr val="FFFFFF"/>
      </a:accent4>
      <a:accent5>
        <a:srgbClr val="FFFFFF"/>
      </a:accent5>
      <a:accent6>
        <a:srgbClr val="FFFFFF"/>
      </a:accent6>
      <a:hlink>
        <a:srgbClr val="32383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263</TotalTime>
  <Words>2425</Words>
  <Application>Microsoft Office PowerPoint</Application>
  <PresentationFormat>Экран (16:9)</PresentationFormat>
  <Paragraphs>337</Paragraphs>
  <Slides>52</Slides>
  <Notes>52</Notes>
  <HiddenSlides>0</HiddenSlides>
  <MMClips>0</MMClips>
  <ScaleCrop>false</ScaleCrop>
  <HeadingPairs>
    <vt:vector size="6" baseType="variant">
      <vt:variant>
        <vt:lpstr>Использованные шрифты</vt:lpstr>
      </vt:variant>
      <vt:variant>
        <vt:i4>16</vt:i4>
      </vt:variant>
      <vt:variant>
        <vt:lpstr>Тема</vt:lpstr>
      </vt:variant>
      <vt:variant>
        <vt:i4>2</vt:i4>
      </vt:variant>
      <vt:variant>
        <vt:lpstr>Заголовки слайдов</vt:lpstr>
      </vt:variant>
      <vt:variant>
        <vt:i4>52</vt:i4>
      </vt:variant>
    </vt:vector>
  </HeadingPairs>
  <TitlesOfParts>
    <vt:vector size="70" baseType="lpstr">
      <vt:lpstr>Amatic SC</vt:lpstr>
      <vt:lpstr>Anaheim</vt:lpstr>
      <vt:lpstr>Anton</vt:lpstr>
      <vt:lpstr>Arial</vt:lpstr>
      <vt:lpstr>Arvo</vt:lpstr>
      <vt:lpstr>Atkinson Hyperlegible</vt:lpstr>
      <vt:lpstr>Bebas Neue</vt:lpstr>
      <vt:lpstr>Calibri</vt:lpstr>
      <vt:lpstr>DM Sans</vt:lpstr>
      <vt:lpstr>Lato</vt:lpstr>
      <vt:lpstr>Nunito</vt:lpstr>
      <vt:lpstr>Nunito Light</vt:lpstr>
      <vt:lpstr>Proxima Nova</vt:lpstr>
      <vt:lpstr>Proxima Nova Semibold</vt:lpstr>
      <vt:lpstr>PT Sans</vt:lpstr>
      <vt:lpstr>Roboto Medium</vt:lpstr>
      <vt:lpstr>Case Law System Thesis Defense by Slidesgo</vt:lpstr>
      <vt:lpstr>Slidesgo Final Pages</vt:lpstr>
      <vt:lpstr>ОТАЛИКНИ СУД ТАРТИБИДА БЕЛГИЛАШ БИЛАН БОҒЛИҚ СУД АМАЛИЁТИ</vt:lpstr>
      <vt:lpstr>Режа:</vt:lpstr>
      <vt:lpstr>01</vt:lpstr>
      <vt:lpstr> 02</vt:lpstr>
      <vt:lpstr>03</vt:lpstr>
      <vt:lpstr> 04</vt:lpstr>
      <vt:lpstr>05</vt:lpstr>
      <vt:lpstr> 06</vt:lpstr>
      <vt:lpstr>Оталикни белгилаш тўғрисидаги ишларнинг судга тааллуқли</vt:lpstr>
      <vt:lpstr>Purpose statement</vt:lpstr>
      <vt:lpstr>—Someone Famous</vt:lpstr>
      <vt:lpstr>98,300,000</vt:lpstr>
      <vt:lpstr>9h 55m 23s</vt:lpstr>
      <vt:lpstr>A picture is worth a thousand words</vt:lpstr>
      <vt:lpstr>Awesome words</vt:lpstr>
      <vt:lpstr>Current situation &amp; problems</vt:lpstr>
      <vt:lpstr>Hypotheses</vt:lpstr>
      <vt:lpstr>Study objectives</vt:lpstr>
      <vt:lpstr>Relevant legal theories and concepts</vt:lpstr>
      <vt:lpstr>Literature review</vt:lpstr>
      <vt:lpstr>Theoretical framework</vt:lpstr>
      <vt:lpstr>Schedule</vt:lpstr>
      <vt:lpstr>Methodology</vt:lpstr>
      <vt:lpstr>Analysis &amp; development</vt:lpstr>
      <vt:lpstr>Analysis &amp; development</vt:lpstr>
      <vt:lpstr>Analysis of the results</vt:lpstr>
      <vt:lpstr>This is a map</vt:lpstr>
      <vt:lpstr>Discussion</vt:lpstr>
      <vt:lpstr>Conclusions</vt:lpstr>
      <vt:lpstr>Bibliographical references</vt:lpstr>
      <vt:lpstr>Mockups</vt:lpstr>
      <vt:lpstr>Thanks!</vt:lpstr>
      <vt:lpstr>Alternative resources</vt:lpstr>
      <vt:lpstr>Resources</vt:lpstr>
      <vt:lpstr>Instructions for use</vt:lpstr>
      <vt:lpstr>Instructions for use (premium users)</vt:lpstr>
      <vt:lpstr>Fonts &amp; colors used</vt:lpstr>
      <vt:lpstr>Storyset</vt:lpstr>
      <vt:lpstr>Use our editable graphic resources...</vt:lpstr>
      <vt:lpstr>Презентация PowerPoint</vt:lpstr>
      <vt:lpstr>Презентация PowerPoint</vt:lpstr>
      <vt:lpstr>Презентация PowerPoint</vt:lpstr>
      <vt:lpstr>Презентация PowerPoint</vt:lpstr>
      <vt:lpstr>Презентация PowerPoint</vt:lpstr>
      <vt:lpstr>...and our sets of editable icons</vt:lpstr>
      <vt:lpstr>Презентация PowerPoint</vt:lpstr>
      <vt:lpstr>Презентация PowerPoint</vt:lpstr>
      <vt:lpstr>Презентация PowerPoint</vt:lpstr>
      <vt:lpstr>Презентация PowerPoint</vt:lpstr>
      <vt:lpstr>Nature Icons</vt:lpstr>
      <vt:lpstr>SEO &amp; Marketing Icons</vt:lpstr>
      <vt:lpstr>Презентация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Case Law System  Thesis Defense</dc:title>
  <cp:lastModifiedBy>User</cp:lastModifiedBy>
  <cp:revision>8</cp:revision>
  <dcterms:modified xsi:type="dcterms:W3CDTF">2023-07-14T07:12:13Z</dcterms:modified>
</cp:coreProperties>
</file>