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39BC19-18A4-4A19-AD1A-38CD8D789178}">
          <p14:sldIdLst>
            <p14:sldId id="256"/>
            <p14:sldId id="275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Раздел без заголовка" id="{8159BFEF-ABC4-4520-9BF0-93DF656D9150}">
          <p14:sldIdLst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AE3F3"/>
    <a:srgbClr val="DB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565BC-70DC-4899-8106-10ED1B8292C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5A1302-6C54-4B94-A49C-AAB7AA0A0131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қайтариб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олинмайдиган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бошқа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шахсга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ўтказилмайдиган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бўлиши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b="1" dirty="0">
            <a:solidFill>
              <a:schemeClr val="tx1"/>
            </a:solidFill>
          </a:endParaRPr>
        </a:p>
      </dgm:t>
    </dgm:pt>
    <dgm:pt modelId="{677CEC09-4445-4BDF-9E04-DAACF5C62C97}" type="parTrans" cxnId="{FCB0A9E6-8E37-4D80-9C4F-0186F6049C3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A6C4772-B722-4146-92D0-C3032FA444E5}" type="sibTrans" cxnId="{FCB0A9E6-8E37-4D80-9C4F-0186F6049C3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A564D99-3A4E-4635-B5CE-C32A3F345573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берувчига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ушбу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моддада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тутилмаган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ҳужжатларни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этишга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доир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кўрсатма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бўлиши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мумкин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эмас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b="1" dirty="0">
            <a:solidFill>
              <a:schemeClr val="tx1"/>
            </a:solidFill>
          </a:endParaRPr>
        </a:p>
      </dgm:t>
    </dgm:pt>
    <dgm:pt modelId="{A5BDFD31-D55E-4E31-82E4-06B2D2FB4EEA}" type="parTrans" cxnId="{05B70C24-64BA-4891-9234-F388FBAC952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5B9F9E0-4CA2-46F0-9F1E-B67D36641978}" type="sibTrans" cxnId="{05B70C24-64BA-4891-9234-F388FBAC952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585DEDC-D8F9-41C4-9E68-7FEA617E63F9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амал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қилиш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муддати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агар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uz-Cyrl-UZ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Кодекс</a:t>
          </a:r>
          <a:r>
            <a:rPr lang="uz-Cyrl-UZ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да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бошқача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қоида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тутилмаган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бўлса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банк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билан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таъминланган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мажбуриятини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бажаришнинг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муддати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ўтадиган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кундан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эътиборан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камида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олти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ойдан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кейин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тугаши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b="1" dirty="0">
            <a:solidFill>
              <a:schemeClr val="tx1"/>
            </a:solidFill>
          </a:endParaRPr>
        </a:p>
      </dgm:t>
    </dgm:pt>
    <dgm:pt modelId="{9B00BC9A-2CD2-4C1C-BA6B-C2D767E5D409}" type="parTrans" cxnId="{F7906980-A441-42F2-A1D6-1C60BB519B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F5A8ACD-1BA1-44B8-9455-A4337CF97756}" type="sibTrans" cxnId="{F7906980-A441-42F2-A1D6-1C60BB519B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BEF5BA2-B3FD-406C-BA59-1FCB4DB12D80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қайси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суммага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берилган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бўлса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ўша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сумма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тўловчининг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тегишли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пеняларни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мажбурияти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агар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uz-Cyrl-UZ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Кодексда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бошқача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қоида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тутилмаган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бўлса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тўлиқ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ҳажмда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бажарилишини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таъминлаши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b="1" dirty="0">
            <a:solidFill>
              <a:schemeClr val="tx1"/>
            </a:solidFill>
          </a:endParaRPr>
        </a:p>
      </dgm:t>
    </dgm:pt>
    <dgm:pt modelId="{314AB8E9-8574-4171-A4A7-08C84E436992}" type="parTrans" cxnId="{67DB6B1D-047C-46A2-ACEA-BD459C8376C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C221190-E5EB-4651-8C5B-4AEBA9CEE863}" type="sibTrans" cxnId="{67DB6B1D-047C-46A2-ACEA-BD459C8376C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DBE8AEB-8100-4355-BD40-3DD9141C60F7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ушбу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банк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пул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суммасини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тўғрисидаги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талабнома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муддатда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бажарилмаган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тақдирда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мажбурияти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банк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билан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таъминланган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суммаларни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берувчидан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ундириш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чоралари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қўлланилишини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тутиши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b="1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5E01D065-242C-4950-B244-612A0E5B7D9F}" type="parTrans" cxnId="{FEA31CEF-9647-4773-8474-A99AF60F39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35A6A42-14D7-482E-8781-F2E5B06FADC7}" type="sibTrans" cxnId="{FEA31CEF-9647-4773-8474-A99AF60F39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70C86F6-C894-4355-8C20-E896526BE52A}" type="pres">
      <dgm:prSet presAssocID="{13F565BC-70DC-4899-8106-10ED1B8292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759D14-557F-41D6-B46D-701C5D956920}" type="pres">
      <dgm:prSet presAssocID="{13F565BC-70DC-4899-8106-10ED1B8292CF}" presName="Name1" presStyleCnt="0"/>
      <dgm:spPr/>
    </dgm:pt>
    <dgm:pt modelId="{EB0A73EA-6F7E-4D3D-9BB0-606E5B83DC53}" type="pres">
      <dgm:prSet presAssocID="{13F565BC-70DC-4899-8106-10ED1B8292CF}" presName="cycle" presStyleCnt="0"/>
      <dgm:spPr/>
    </dgm:pt>
    <dgm:pt modelId="{7E7BBE8F-DE98-4F60-B218-6EAACE83F1CE}" type="pres">
      <dgm:prSet presAssocID="{13F565BC-70DC-4899-8106-10ED1B8292CF}" presName="srcNode" presStyleLbl="node1" presStyleIdx="0" presStyleCnt="5"/>
      <dgm:spPr/>
    </dgm:pt>
    <dgm:pt modelId="{FFEECF33-F155-444B-A988-DD59C1D617FA}" type="pres">
      <dgm:prSet presAssocID="{13F565BC-70DC-4899-8106-10ED1B8292CF}" presName="conn" presStyleLbl="parChTrans1D2" presStyleIdx="0" presStyleCnt="1"/>
      <dgm:spPr/>
      <dgm:t>
        <a:bodyPr/>
        <a:lstStyle/>
        <a:p>
          <a:endParaRPr lang="ru-RU"/>
        </a:p>
      </dgm:t>
    </dgm:pt>
    <dgm:pt modelId="{89340C75-469C-4871-8EF2-C825327CF45B}" type="pres">
      <dgm:prSet presAssocID="{13F565BC-70DC-4899-8106-10ED1B8292CF}" presName="extraNode" presStyleLbl="node1" presStyleIdx="0" presStyleCnt="5"/>
      <dgm:spPr/>
    </dgm:pt>
    <dgm:pt modelId="{3AD220A8-3425-4DA2-9127-969127883BD9}" type="pres">
      <dgm:prSet presAssocID="{13F565BC-70DC-4899-8106-10ED1B8292CF}" presName="dstNode" presStyleLbl="node1" presStyleIdx="0" presStyleCnt="5"/>
      <dgm:spPr/>
    </dgm:pt>
    <dgm:pt modelId="{18EC4111-FD33-4E6B-9A9C-FF79945A7121}" type="pres">
      <dgm:prSet presAssocID="{F55A1302-6C54-4B94-A49C-AAB7AA0A01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2AF21-15E9-4FEE-94E9-614043C81093}" type="pres">
      <dgm:prSet presAssocID="{F55A1302-6C54-4B94-A49C-AAB7AA0A0131}" presName="accent_1" presStyleCnt="0"/>
      <dgm:spPr/>
    </dgm:pt>
    <dgm:pt modelId="{E2B3543A-7493-47EA-8BFE-D92709678F59}" type="pres">
      <dgm:prSet presAssocID="{F55A1302-6C54-4B94-A49C-AAB7AA0A013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C5D3D2-1DB6-44EA-BAB6-DF55F8266083}" type="pres">
      <dgm:prSet presAssocID="{8A564D99-3A4E-4635-B5CE-C32A3F3455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FBA66-814A-4EE8-9E95-2F6D725E1732}" type="pres">
      <dgm:prSet presAssocID="{8A564D99-3A4E-4635-B5CE-C32A3F345573}" presName="accent_2" presStyleCnt="0"/>
      <dgm:spPr/>
    </dgm:pt>
    <dgm:pt modelId="{84083906-9789-40A4-849E-5BF13478E328}" type="pres">
      <dgm:prSet presAssocID="{8A564D99-3A4E-4635-B5CE-C32A3F345573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CE563B-405B-499B-B7F2-FDDA9BA83C18}" type="pres">
      <dgm:prSet presAssocID="{5585DEDC-D8F9-41C4-9E68-7FEA617E63F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80827-EFB1-4FB3-B1E0-37D58216282D}" type="pres">
      <dgm:prSet presAssocID="{5585DEDC-D8F9-41C4-9E68-7FEA617E63F9}" presName="accent_3" presStyleCnt="0"/>
      <dgm:spPr/>
    </dgm:pt>
    <dgm:pt modelId="{71559DB2-CC45-492F-BFFA-35D988FF8BC9}" type="pres">
      <dgm:prSet presAssocID="{5585DEDC-D8F9-41C4-9E68-7FEA617E63F9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BE120A-7728-4A6A-B7C4-795BA1F839D3}" type="pres">
      <dgm:prSet presAssocID="{1BEF5BA2-B3FD-406C-BA59-1FCB4DB12D8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919B3-DDCA-4FBF-86AC-6AA6E85FCFDA}" type="pres">
      <dgm:prSet presAssocID="{1BEF5BA2-B3FD-406C-BA59-1FCB4DB12D80}" presName="accent_4" presStyleCnt="0"/>
      <dgm:spPr/>
    </dgm:pt>
    <dgm:pt modelId="{06696119-CB16-476D-AE57-B468BAF71CC1}" type="pres">
      <dgm:prSet presAssocID="{1BEF5BA2-B3FD-406C-BA59-1FCB4DB12D80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F676F2-4BF5-4993-8403-B54742211230}" type="pres">
      <dgm:prSet presAssocID="{8DBE8AEB-8100-4355-BD40-3DD9141C60F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86F7F-6476-4E01-B73E-C5644892CC7E}" type="pres">
      <dgm:prSet presAssocID="{8DBE8AEB-8100-4355-BD40-3DD9141C60F7}" presName="accent_5" presStyleCnt="0"/>
      <dgm:spPr/>
    </dgm:pt>
    <dgm:pt modelId="{A1E657B4-21FF-40DE-A296-2CB34CEBE931}" type="pres">
      <dgm:prSet presAssocID="{8DBE8AEB-8100-4355-BD40-3DD9141C60F7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EA31CEF-9647-4773-8474-A99AF60F39D4}" srcId="{13F565BC-70DC-4899-8106-10ED1B8292CF}" destId="{8DBE8AEB-8100-4355-BD40-3DD9141C60F7}" srcOrd="4" destOrd="0" parTransId="{5E01D065-242C-4950-B244-612A0E5B7D9F}" sibTransId="{635A6A42-14D7-482E-8781-F2E5B06FADC7}"/>
    <dgm:cxn modelId="{F6757C2B-FE55-4A27-9656-993EA0D46D63}" type="presOf" srcId="{8A564D99-3A4E-4635-B5CE-C32A3F345573}" destId="{1AC5D3D2-1DB6-44EA-BAB6-DF55F8266083}" srcOrd="0" destOrd="0" presId="urn:microsoft.com/office/officeart/2008/layout/VerticalCurvedList"/>
    <dgm:cxn modelId="{05B70C24-64BA-4891-9234-F388FBAC9524}" srcId="{13F565BC-70DC-4899-8106-10ED1B8292CF}" destId="{8A564D99-3A4E-4635-B5CE-C32A3F345573}" srcOrd="1" destOrd="0" parTransId="{A5BDFD31-D55E-4E31-82E4-06B2D2FB4EEA}" sibTransId="{65B9F9E0-4CA2-46F0-9F1E-B67D36641978}"/>
    <dgm:cxn modelId="{8A973F2F-FA1F-49B3-827C-1736730158D0}" type="presOf" srcId="{1BEF5BA2-B3FD-406C-BA59-1FCB4DB12D80}" destId="{A1BE120A-7728-4A6A-B7C4-795BA1F839D3}" srcOrd="0" destOrd="0" presId="urn:microsoft.com/office/officeart/2008/layout/VerticalCurvedList"/>
    <dgm:cxn modelId="{F7906980-A441-42F2-A1D6-1C60BB519B70}" srcId="{13F565BC-70DC-4899-8106-10ED1B8292CF}" destId="{5585DEDC-D8F9-41C4-9E68-7FEA617E63F9}" srcOrd="2" destOrd="0" parTransId="{9B00BC9A-2CD2-4C1C-BA6B-C2D767E5D409}" sibTransId="{4F5A8ACD-1BA1-44B8-9455-A4337CF97756}"/>
    <dgm:cxn modelId="{1E7A94F4-EFE6-42E4-9011-3248909FFE16}" type="presOf" srcId="{F55A1302-6C54-4B94-A49C-AAB7AA0A0131}" destId="{18EC4111-FD33-4E6B-9A9C-FF79945A7121}" srcOrd="0" destOrd="0" presId="urn:microsoft.com/office/officeart/2008/layout/VerticalCurvedList"/>
    <dgm:cxn modelId="{10A48ACC-36A0-4111-942F-88668DE992F7}" type="presOf" srcId="{8DBE8AEB-8100-4355-BD40-3DD9141C60F7}" destId="{1AF676F2-4BF5-4993-8403-B54742211230}" srcOrd="0" destOrd="0" presId="urn:microsoft.com/office/officeart/2008/layout/VerticalCurvedList"/>
    <dgm:cxn modelId="{CA9FD666-36CF-45E0-A405-31168C21CDC9}" type="presOf" srcId="{13F565BC-70DC-4899-8106-10ED1B8292CF}" destId="{470C86F6-C894-4355-8C20-E896526BE52A}" srcOrd="0" destOrd="0" presId="urn:microsoft.com/office/officeart/2008/layout/VerticalCurvedList"/>
    <dgm:cxn modelId="{C75964B1-DD87-49B9-9C5D-175CC3650798}" type="presOf" srcId="{4A6C4772-B722-4146-92D0-C3032FA444E5}" destId="{FFEECF33-F155-444B-A988-DD59C1D617FA}" srcOrd="0" destOrd="0" presId="urn:microsoft.com/office/officeart/2008/layout/VerticalCurvedList"/>
    <dgm:cxn modelId="{589CFA91-C84C-46DE-9CB6-50A0430BE00C}" type="presOf" srcId="{5585DEDC-D8F9-41C4-9E68-7FEA617E63F9}" destId="{DDCE563B-405B-499B-B7F2-FDDA9BA83C18}" srcOrd="0" destOrd="0" presId="urn:microsoft.com/office/officeart/2008/layout/VerticalCurvedList"/>
    <dgm:cxn modelId="{67DB6B1D-047C-46A2-ACEA-BD459C8376CB}" srcId="{13F565BC-70DC-4899-8106-10ED1B8292CF}" destId="{1BEF5BA2-B3FD-406C-BA59-1FCB4DB12D80}" srcOrd="3" destOrd="0" parTransId="{314AB8E9-8574-4171-A4A7-08C84E436992}" sibTransId="{EC221190-E5EB-4651-8C5B-4AEBA9CEE863}"/>
    <dgm:cxn modelId="{FCB0A9E6-8E37-4D80-9C4F-0186F6049C3A}" srcId="{13F565BC-70DC-4899-8106-10ED1B8292CF}" destId="{F55A1302-6C54-4B94-A49C-AAB7AA0A0131}" srcOrd="0" destOrd="0" parTransId="{677CEC09-4445-4BDF-9E04-DAACF5C62C97}" sibTransId="{4A6C4772-B722-4146-92D0-C3032FA444E5}"/>
    <dgm:cxn modelId="{8790F6C9-2B9A-4EE7-B3E4-175C5CE67BEB}" type="presParOf" srcId="{470C86F6-C894-4355-8C20-E896526BE52A}" destId="{2C759D14-557F-41D6-B46D-701C5D956920}" srcOrd="0" destOrd="0" presId="urn:microsoft.com/office/officeart/2008/layout/VerticalCurvedList"/>
    <dgm:cxn modelId="{9CF816C1-0881-4A3A-B731-E096DA26DFBB}" type="presParOf" srcId="{2C759D14-557F-41D6-B46D-701C5D956920}" destId="{EB0A73EA-6F7E-4D3D-9BB0-606E5B83DC53}" srcOrd="0" destOrd="0" presId="urn:microsoft.com/office/officeart/2008/layout/VerticalCurvedList"/>
    <dgm:cxn modelId="{DBB4DEE8-1255-442E-9636-7B978D816BDD}" type="presParOf" srcId="{EB0A73EA-6F7E-4D3D-9BB0-606E5B83DC53}" destId="{7E7BBE8F-DE98-4F60-B218-6EAACE83F1CE}" srcOrd="0" destOrd="0" presId="urn:microsoft.com/office/officeart/2008/layout/VerticalCurvedList"/>
    <dgm:cxn modelId="{52323D34-6FB0-490E-A74E-AF8C696CCEC3}" type="presParOf" srcId="{EB0A73EA-6F7E-4D3D-9BB0-606E5B83DC53}" destId="{FFEECF33-F155-444B-A988-DD59C1D617FA}" srcOrd="1" destOrd="0" presId="urn:microsoft.com/office/officeart/2008/layout/VerticalCurvedList"/>
    <dgm:cxn modelId="{E9B9AD0A-2C39-4997-82E7-32888A901EC6}" type="presParOf" srcId="{EB0A73EA-6F7E-4D3D-9BB0-606E5B83DC53}" destId="{89340C75-469C-4871-8EF2-C825327CF45B}" srcOrd="2" destOrd="0" presId="urn:microsoft.com/office/officeart/2008/layout/VerticalCurvedList"/>
    <dgm:cxn modelId="{84DC7454-17D2-46EE-BA32-547CBE69B810}" type="presParOf" srcId="{EB0A73EA-6F7E-4D3D-9BB0-606E5B83DC53}" destId="{3AD220A8-3425-4DA2-9127-969127883BD9}" srcOrd="3" destOrd="0" presId="urn:microsoft.com/office/officeart/2008/layout/VerticalCurvedList"/>
    <dgm:cxn modelId="{F686E080-16B0-4EC2-8B15-44DE63997397}" type="presParOf" srcId="{2C759D14-557F-41D6-B46D-701C5D956920}" destId="{18EC4111-FD33-4E6B-9A9C-FF79945A7121}" srcOrd="1" destOrd="0" presId="urn:microsoft.com/office/officeart/2008/layout/VerticalCurvedList"/>
    <dgm:cxn modelId="{6ABA091D-3D8C-484D-854C-916CA1C2F9D1}" type="presParOf" srcId="{2C759D14-557F-41D6-B46D-701C5D956920}" destId="{FE92AF21-15E9-4FEE-94E9-614043C81093}" srcOrd="2" destOrd="0" presId="urn:microsoft.com/office/officeart/2008/layout/VerticalCurvedList"/>
    <dgm:cxn modelId="{CEEC4791-371F-4F2C-AB99-1D4FE87EF837}" type="presParOf" srcId="{FE92AF21-15E9-4FEE-94E9-614043C81093}" destId="{E2B3543A-7493-47EA-8BFE-D92709678F59}" srcOrd="0" destOrd="0" presId="urn:microsoft.com/office/officeart/2008/layout/VerticalCurvedList"/>
    <dgm:cxn modelId="{FD8747AC-6072-4571-9C6A-C33518B554CA}" type="presParOf" srcId="{2C759D14-557F-41D6-B46D-701C5D956920}" destId="{1AC5D3D2-1DB6-44EA-BAB6-DF55F8266083}" srcOrd="3" destOrd="0" presId="urn:microsoft.com/office/officeart/2008/layout/VerticalCurvedList"/>
    <dgm:cxn modelId="{0F71A735-78C5-47E0-897A-FE00450E9E69}" type="presParOf" srcId="{2C759D14-557F-41D6-B46D-701C5D956920}" destId="{E6BFBA66-814A-4EE8-9E95-2F6D725E1732}" srcOrd="4" destOrd="0" presId="urn:microsoft.com/office/officeart/2008/layout/VerticalCurvedList"/>
    <dgm:cxn modelId="{A2468BDE-95EA-491A-A6F4-136BB7904EC7}" type="presParOf" srcId="{E6BFBA66-814A-4EE8-9E95-2F6D725E1732}" destId="{84083906-9789-40A4-849E-5BF13478E328}" srcOrd="0" destOrd="0" presId="urn:microsoft.com/office/officeart/2008/layout/VerticalCurvedList"/>
    <dgm:cxn modelId="{0F467F10-EE51-4AC1-A56E-A8E6C282342C}" type="presParOf" srcId="{2C759D14-557F-41D6-B46D-701C5D956920}" destId="{DDCE563B-405B-499B-B7F2-FDDA9BA83C18}" srcOrd="5" destOrd="0" presId="urn:microsoft.com/office/officeart/2008/layout/VerticalCurvedList"/>
    <dgm:cxn modelId="{27A4AD16-A04C-43CE-BA9F-D3D43221CB06}" type="presParOf" srcId="{2C759D14-557F-41D6-B46D-701C5D956920}" destId="{EB380827-EFB1-4FB3-B1E0-37D58216282D}" srcOrd="6" destOrd="0" presId="urn:microsoft.com/office/officeart/2008/layout/VerticalCurvedList"/>
    <dgm:cxn modelId="{68F649EE-3F3B-4679-9673-C523C051015D}" type="presParOf" srcId="{EB380827-EFB1-4FB3-B1E0-37D58216282D}" destId="{71559DB2-CC45-492F-BFFA-35D988FF8BC9}" srcOrd="0" destOrd="0" presId="urn:microsoft.com/office/officeart/2008/layout/VerticalCurvedList"/>
    <dgm:cxn modelId="{9FD05BC4-00CF-4191-8DAE-1C76783EDADE}" type="presParOf" srcId="{2C759D14-557F-41D6-B46D-701C5D956920}" destId="{A1BE120A-7728-4A6A-B7C4-795BA1F839D3}" srcOrd="7" destOrd="0" presId="urn:microsoft.com/office/officeart/2008/layout/VerticalCurvedList"/>
    <dgm:cxn modelId="{23921BCD-77C2-4566-83B5-3C0C4B644B0E}" type="presParOf" srcId="{2C759D14-557F-41D6-B46D-701C5D956920}" destId="{AF6919B3-DDCA-4FBF-86AC-6AA6E85FCFDA}" srcOrd="8" destOrd="0" presId="urn:microsoft.com/office/officeart/2008/layout/VerticalCurvedList"/>
    <dgm:cxn modelId="{E9089B5D-A69B-4BC3-8B8D-2F698470CF58}" type="presParOf" srcId="{AF6919B3-DDCA-4FBF-86AC-6AA6E85FCFDA}" destId="{06696119-CB16-476D-AE57-B468BAF71CC1}" srcOrd="0" destOrd="0" presId="urn:microsoft.com/office/officeart/2008/layout/VerticalCurvedList"/>
    <dgm:cxn modelId="{0D947AAF-A160-4CB4-9355-23A20DAEAD0C}" type="presParOf" srcId="{2C759D14-557F-41D6-B46D-701C5D956920}" destId="{1AF676F2-4BF5-4993-8403-B54742211230}" srcOrd="9" destOrd="0" presId="urn:microsoft.com/office/officeart/2008/layout/VerticalCurvedList"/>
    <dgm:cxn modelId="{F3C9D216-8B8D-44C4-8E6C-9E1280CA8F0F}" type="presParOf" srcId="{2C759D14-557F-41D6-B46D-701C5D956920}" destId="{5D686F7F-6476-4E01-B73E-C5644892CC7E}" srcOrd="10" destOrd="0" presId="urn:microsoft.com/office/officeart/2008/layout/VerticalCurvedList"/>
    <dgm:cxn modelId="{D96A09B2-C65A-4FF4-93EB-C27E6DC1996C}" type="presParOf" srcId="{5D686F7F-6476-4E01-B73E-C5644892CC7E}" destId="{A1E657B4-21FF-40DE-A296-2CB34CEBE93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58F06-7B2A-4F87-AB9C-7633DFABE5FE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128A87-2E0B-4108-8227-57AB60432642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Юридик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шахслар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якка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тартибдаги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тадбиркорларнинг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банкдаги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ҳисобварақлари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операцияларни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тўхтатиб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туриш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мазкур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тўловчиларнинг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агентларининг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мажбуриятлари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бажарилишини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таъминлаш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учун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қуйидаги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ҳолларда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қўлланилиши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мумкин</a:t>
          </a:r>
          <a:r>
            <a:rPr 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</dgm:t>
    </dgm:pt>
    <dgm:pt modelId="{F7B04F03-9500-4620-9A25-A2EF1D32FE8B}" type="parTrans" cxnId="{9EEB07C2-B588-4724-AEBF-ABC47652F9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1CAE8C-65A2-45D8-9D1E-AC294398E8EB}" type="sibTrans" cxnId="{9EEB07C2-B588-4724-AEBF-ABC47652F9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C8A698-5A2E-449E-8715-1121A6F6C9D0}">
      <dgm:prSet phldrT="[Текст]" custT="1"/>
      <dgm:spPr/>
      <dgm:t>
        <a:bodyPr/>
        <a:lstStyle/>
        <a:p>
          <a:pPr algn="l"/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ушбу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органига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молиявий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ёки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ҳисоботи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бундай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ҳисоботни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этишнинг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муддати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тугаганидан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кейин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ўн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кун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ичида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этилмаганда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gm:t>
    </dgm:pt>
    <dgm:pt modelId="{D21C0177-60D1-4B12-A467-6AA9EFCBAC60}" type="parTrans" cxnId="{EADB6DF7-E54B-46D4-81DA-61BCA90854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3B542A-A07B-4270-99AB-A5E11092A5E0}" type="sibTrans" cxnId="{EADB6DF7-E54B-46D4-81DA-61BCA90854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EB324A-7CBA-4E9B-BA68-2C7C3A47A920}">
      <dgm:prSet phldrT="[Текст]" custT="1"/>
      <dgm:spPr/>
      <dgm:t>
        <a:bodyPr/>
        <a:lstStyle/>
        <a:p>
          <a:pPr algn="l"/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органининг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камерал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текшируви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натижалари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талабномасига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тушунтиришлар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ёки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тузатишлар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муддатда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этилмаганда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шунингдек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талаб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қилган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ҳужжатлар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этилмаганда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gm:t>
    </dgm:pt>
    <dgm:pt modelId="{0A177976-E933-45B8-A366-52AA889814B7}" type="parTrans" cxnId="{6688B3CC-9C14-4397-B478-F9852EDAEB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5A01BA-DC1E-4DD9-A438-664518285A50}" type="sibTrans" cxnId="{6688B3CC-9C14-4397-B478-F9852EDAEB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7911D5-AA10-4D01-918B-A4A09D002186}">
      <dgm:prSet phldrT="[Текст]" custT="1"/>
      <dgm:spPr/>
      <dgm:t>
        <a:bodyPr/>
        <a:lstStyle/>
        <a:p>
          <a:pPr algn="l"/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текширувини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ўтказаётган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органларининг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мансабдор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шахсларини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кўрсатилган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ҳудудга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ёки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бинога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киришига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тўсқинлик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қилишда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ru-RU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CF0578-4CF3-405C-BBF6-F2FE2E9B49C6}" type="parTrans" cxnId="{1033C930-E414-4911-8DFE-7967747D5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64C9E7-7685-4878-9E5F-85400759486F}" type="sibTrans" cxnId="{1033C930-E414-4911-8DFE-7967747D5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F8D90C-D3D8-4794-8EDB-FADCE725EAD4}">
      <dgm:prSet custT="1"/>
      <dgm:spPr/>
      <dgm:t>
        <a:bodyPr/>
        <a:lstStyle/>
        <a:p>
          <a:pPr algn="l"/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тўловчининг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агентининг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ўзи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кўрсатган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манзилда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йўқлигида</a:t>
          </a:r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</dgm:t>
    </dgm:pt>
    <dgm:pt modelId="{41A002A2-64F3-4A5F-B724-F12173B529ED}" type="parTrans" cxnId="{7E14B1AD-7C5D-436C-ACE2-C90CA0023E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5172D2-0C5F-47DA-988F-3B4AB969D1D0}" type="sibTrans" cxnId="{7E14B1AD-7C5D-436C-ACE2-C90CA0023E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92650F-D715-4B9F-80BC-8BD9201E19D6}" type="pres">
      <dgm:prSet presAssocID="{40F58F06-7B2A-4F87-AB9C-7633DFABE5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A37AC3-A71E-416E-A51C-1B17BA772263}" type="pres">
      <dgm:prSet presAssocID="{F2128A87-2E0B-4108-8227-57AB60432642}" presName="root1" presStyleCnt="0"/>
      <dgm:spPr/>
      <dgm:t>
        <a:bodyPr/>
        <a:lstStyle/>
        <a:p>
          <a:endParaRPr lang="ru-RU"/>
        </a:p>
      </dgm:t>
    </dgm:pt>
    <dgm:pt modelId="{C9B744E2-C505-484C-9F81-C55CFCC94C71}" type="pres">
      <dgm:prSet presAssocID="{F2128A87-2E0B-4108-8227-57AB60432642}" presName="LevelOneTextNode" presStyleLbl="node0" presStyleIdx="0" presStyleCnt="1" custAng="5400000" custScaleX="393736" custScaleY="75540" custLinFactNeighborX="-19157" custLinFactNeighborY="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C14D4-1D0F-4C7F-B207-F401219D0BE7}" type="pres">
      <dgm:prSet presAssocID="{F2128A87-2E0B-4108-8227-57AB60432642}" presName="level2hierChild" presStyleCnt="0"/>
      <dgm:spPr/>
      <dgm:t>
        <a:bodyPr/>
        <a:lstStyle/>
        <a:p>
          <a:endParaRPr lang="ru-RU"/>
        </a:p>
      </dgm:t>
    </dgm:pt>
    <dgm:pt modelId="{86EA8319-2552-4DC4-ADAD-174C9EAFEA6D}" type="pres">
      <dgm:prSet presAssocID="{D21C0177-60D1-4B12-A467-6AA9EFCBAC6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902BDF4-7E9A-4552-A835-3A06C12845DB}" type="pres">
      <dgm:prSet presAssocID="{D21C0177-60D1-4B12-A467-6AA9EFCBAC6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1DCEE9E-5696-42E5-AF36-C71649C8E250}" type="pres">
      <dgm:prSet presAssocID="{C0C8A698-5A2E-449E-8715-1121A6F6C9D0}" presName="root2" presStyleCnt="0"/>
      <dgm:spPr/>
      <dgm:t>
        <a:bodyPr/>
        <a:lstStyle/>
        <a:p>
          <a:endParaRPr lang="ru-RU"/>
        </a:p>
      </dgm:t>
    </dgm:pt>
    <dgm:pt modelId="{DEC8413C-C68F-485E-9621-A55DD68AC000}" type="pres">
      <dgm:prSet presAssocID="{C0C8A698-5A2E-449E-8715-1121A6F6C9D0}" presName="LevelTwoTextNode" presStyleLbl="node2" presStyleIdx="0" presStyleCnt="4" custScaleX="277483" custScaleY="127597" custLinFactNeighborX="-1797" custLinFactNeighborY="-5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6BD37F-FC02-40BB-AF43-74D0C060F5C1}" type="pres">
      <dgm:prSet presAssocID="{C0C8A698-5A2E-449E-8715-1121A6F6C9D0}" presName="level3hierChild" presStyleCnt="0"/>
      <dgm:spPr/>
      <dgm:t>
        <a:bodyPr/>
        <a:lstStyle/>
        <a:p>
          <a:endParaRPr lang="ru-RU"/>
        </a:p>
      </dgm:t>
    </dgm:pt>
    <dgm:pt modelId="{4102CB49-47CB-4D77-BCA8-8A32765BFAFD}" type="pres">
      <dgm:prSet presAssocID="{0A177976-E933-45B8-A366-52AA889814B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F27BEFF-D31E-4341-9511-27BC4C7FB940}" type="pres">
      <dgm:prSet presAssocID="{0A177976-E933-45B8-A366-52AA889814B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36158DB-584C-4547-BEF6-7CD046BDE3F6}" type="pres">
      <dgm:prSet presAssocID="{36EB324A-7CBA-4E9B-BA68-2C7C3A47A920}" presName="root2" presStyleCnt="0"/>
      <dgm:spPr/>
      <dgm:t>
        <a:bodyPr/>
        <a:lstStyle/>
        <a:p>
          <a:endParaRPr lang="ru-RU"/>
        </a:p>
      </dgm:t>
    </dgm:pt>
    <dgm:pt modelId="{B4015610-8074-44EE-88D8-729656A989C0}" type="pres">
      <dgm:prSet presAssocID="{36EB324A-7CBA-4E9B-BA68-2C7C3A47A920}" presName="LevelTwoTextNode" presStyleLbl="node2" presStyleIdx="1" presStyleCnt="4" custScaleX="275340" custScaleY="182278" custLinFactNeighborX="-1787" custLinFactNeighborY="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E8CDB-980C-48F9-883C-6396E4AAC63F}" type="pres">
      <dgm:prSet presAssocID="{36EB324A-7CBA-4E9B-BA68-2C7C3A47A920}" presName="level3hierChild" presStyleCnt="0"/>
      <dgm:spPr/>
      <dgm:t>
        <a:bodyPr/>
        <a:lstStyle/>
        <a:p>
          <a:endParaRPr lang="ru-RU"/>
        </a:p>
      </dgm:t>
    </dgm:pt>
    <dgm:pt modelId="{3024F0A7-35A5-4DA9-841A-ECA57E8932A0}" type="pres">
      <dgm:prSet presAssocID="{CECF0578-4CF3-405C-BBF6-F2FE2E9B49C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EB84A48-330D-4BBD-A1A5-D6E51CC91168}" type="pres">
      <dgm:prSet presAssocID="{CECF0578-4CF3-405C-BBF6-F2FE2E9B49C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62F93CA-EDEE-465C-A7F2-D42D1F3A6422}" type="pres">
      <dgm:prSet presAssocID="{AC7911D5-AA10-4D01-918B-A4A09D002186}" presName="root2" presStyleCnt="0"/>
      <dgm:spPr/>
      <dgm:t>
        <a:bodyPr/>
        <a:lstStyle/>
        <a:p>
          <a:endParaRPr lang="ru-RU"/>
        </a:p>
      </dgm:t>
    </dgm:pt>
    <dgm:pt modelId="{8A5E173A-55E8-45B9-BDCD-1BD62BC3533C}" type="pres">
      <dgm:prSet presAssocID="{AC7911D5-AA10-4D01-918B-A4A09D002186}" presName="LevelTwoTextNode" presStyleLbl="node2" presStyleIdx="2" presStyleCnt="4" custScaleX="272924" custScaleY="84989" custLinFactNeighborX="-878" custLinFactNeighborY="27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5D66C1-C23D-4280-8A9E-622EA3BA577C}" type="pres">
      <dgm:prSet presAssocID="{AC7911D5-AA10-4D01-918B-A4A09D002186}" presName="level3hierChild" presStyleCnt="0"/>
      <dgm:spPr/>
      <dgm:t>
        <a:bodyPr/>
        <a:lstStyle/>
        <a:p>
          <a:endParaRPr lang="ru-RU"/>
        </a:p>
      </dgm:t>
    </dgm:pt>
    <dgm:pt modelId="{627F0CCF-3BA6-4B33-97B6-42C6071C2ACB}" type="pres">
      <dgm:prSet presAssocID="{41A002A2-64F3-4A5F-B724-F12173B529E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A6D6780-93AE-4E11-894F-FA54F11BB068}" type="pres">
      <dgm:prSet presAssocID="{41A002A2-64F3-4A5F-B724-F12173B529E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595104D-1A6F-4EA4-8BBF-613A06DDC291}" type="pres">
      <dgm:prSet presAssocID="{C5F8D90C-D3D8-4794-8EDB-FADCE725EAD4}" presName="root2" presStyleCnt="0"/>
      <dgm:spPr/>
      <dgm:t>
        <a:bodyPr/>
        <a:lstStyle/>
        <a:p>
          <a:endParaRPr lang="ru-RU"/>
        </a:p>
      </dgm:t>
    </dgm:pt>
    <dgm:pt modelId="{87A9B4BC-5DCE-413F-A366-87B6F16BD289}" type="pres">
      <dgm:prSet presAssocID="{C5F8D90C-D3D8-4794-8EDB-FADCE725EAD4}" presName="LevelTwoTextNode" presStyleLbl="node2" presStyleIdx="3" presStyleCnt="4" custScaleX="273519" custScaleY="69455" custLinFactNeighborX="249" custLinFactNeighborY="44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A43E0-E0C4-4DD0-A719-EBB3E424A5C4}" type="pres">
      <dgm:prSet presAssocID="{C5F8D90C-D3D8-4794-8EDB-FADCE725EAD4}" presName="level3hierChild" presStyleCnt="0"/>
      <dgm:spPr/>
      <dgm:t>
        <a:bodyPr/>
        <a:lstStyle/>
        <a:p>
          <a:endParaRPr lang="ru-RU"/>
        </a:p>
      </dgm:t>
    </dgm:pt>
  </dgm:ptLst>
  <dgm:cxnLst>
    <dgm:cxn modelId="{EBA9D4FA-9CFD-439B-A800-D2B4B7313212}" type="presOf" srcId="{41A002A2-64F3-4A5F-B724-F12173B529ED}" destId="{627F0CCF-3BA6-4B33-97B6-42C6071C2ACB}" srcOrd="0" destOrd="0" presId="urn:microsoft.com/office/officeart/2008/layout/HorizontalMultiLevelHierarchy"/>
    <dgm:cxn modelId="{1FDC5165-692B-4F3B-B3D2-6306D2AD6EF9}" type="presOf" srcId="{F2128A87-2E0B-4108-8227-57AB60432642}" destId="{C9B744E2-C505-484C-9F81-C55CFCC94C71}" srcOrd="0" destOrd="0" presId="urn:microsoft.com/office/officeart/2008/layout/HorizontalMultiLevelHierarchy"/>
    <dgm:cxn modelId="{652B019B-5ACB-437D-9C7E-01E6E3F654FB}" type="presOf" srcId="{0A177976-E933-45B8-A366-52AA889814B7}" destId="{4102CB49-47CB-4D77-BCA8-8A32765BFAFD}" srcOrd="0" destOrd="0" presId="urn:microsoft.com/office/officeart/2008/layout/HorizontalMultiLevelHierarchy"/>
    <dgm:cxn modelId="{52173F02-9ADB-43E8-9375-D97F7D35BE32}" type="presOf" srcId="{0A177976-E933-45B8-A366-52AA889814B7}" destId="{CF27BEFF-D31E-4341-9511-27BC4C7FB940}" srcOrd="1" destOrd="0" presId="urn:microsoft.com/office/officeart/2008/layout/HorizontalMultiLevelHierarchy"/>
    <dgm:cxn modelId="{59DF02C8-9659-4452-A5AD-C1FED3D3D999}" type="presOf" srcId="{AC7911D5-AA10-4D01-918B-A4A09D002186}" destId="{8A5E173A-55E8-45B9-BDCD-1BD62BC3533C}" srcOrd="0" destOrd="0" presId="urn:microsoft.com/office/officeart/2008/layout/HorizontalMultiLevelHierarchy"/>
    <dgm:cxn modelId="{58903C42-68D2-43C1-BC15-3B4D988379B6}" type="presOf" srcId="{C5F8D90C-D3D8-4794-8EDB-FADCE725EAD4}" destId="{87A9B4BC-5DCE-413F-A366-87B6F16BD289}" srcOrd="0" destOrd="0" presId="urn:microsoft.com/office/officeart/2008/layout/HorizontalMultiLevelHierarchy"/>
    <dgm:cxn modelId="{6688B3CC-9C14-4397-B478-F9852EDAEB8E}" srcId="{F2128A87-2E0B-4108-8227-57AB60432642}" destId="{36EB324A-7CBA-4E9B-BA68-2C7C3A47A920}" srcOrd="1" destOrd="0" parTransId="{0A177976-E933-45B8-A366-52AA889814B7}" sibTransId="{B05A01BA-DC1E-4DD9-A438-664518285A50}"/>
    <dgm:cxn modelId="{7E14B1AD-7C5D-436C-ACE2-C90CA0023E27}" srcId="{F2128A87-2E0B-4108-8227-57AB60432642}" destId="{C5F8D90C-D3D8-4794-8EDB-FADCE725EAD4}" srcOrd="3" destOrd="0" parTransId="{41A002A2-64F3-4A5F-B724-F12173B529ED}" sibTransId="{4A5172D2-0C5F-47DA-988F-3B4AB969D1D0}"/>
    <dgm:cxn modelId="{08670B4C-34BB-47A8-877A-FB9A2F2E4E46}" type="presOf" srcId="{41A002A2-64F3-4A5F-B724-F12173B529ED}" destId="{EA6D6780-93AE-4E11-894F-FA54F11BB068}" srcOrd="1" destOrd="0" presId="urn:microsoft.com/office/officeart/2008/layout/HorizontalMultiLevelHierarchy"/>
    <dgm:cxn modelId="{1033C930-E414-4911-8DFE-7967747D5279}" srcId="{F2128A87-2E0B-4108-8227-57AB60432642}" destId="{AC7911D5-AA10-4D01-918B-A4A09D002186}" srcOrd="2" destOrd="0" parTransId="{CECF0578-4CF3-405C-BBF6-F2FE2E9B49C6}" sibTransId="{5364C9E7-7685-4878-9E5F-85400759486F}"/>
    <dgm:cxn modelId="{3FFB22D7-E094-4C03-8307-7E35EA24E802}" type="presOf" srcId="{CECF0578-4CF3-405C-BBF6-F2FE2E9B49C6}" destId="{3024F0A7-35A5-4DA9-841A-ECA57E8932A0}" srcOrd="0" destOrd="0" presId="urn:microsoft.com/office/officeart/2008/layout/HorizontalMultiLevelHierarchy"/>
    <dgm:cxn modelId="{0F115B2E-66D4-4906-B138-305107D84A1C}" type="presOf" srcId="{C0C8A698-5A2E-449E-8715-1121A6F6C9D0}" destId="{DEC8413C-C68F-485E-9621-A55DD68AC000}" srcOrd="0" destOrd="0" presId="urn:microsoft.com/office/officeart/2008/layout/HorizontalMultiLevelHierarchy"/>
    <dgm:cxn modelId="{DBCA7FF1-CB34-48BE-A68F-DEA5BA6BB51C}" type="presOf" srcId="{CECF0578-4CF3-405C-BBF6-F2FE2E9B49C6}" destId="{DEB84A48-330D-4BBD-A1A5-D6E51CC91168}" srcOrd="1" destOrd="0" presId="urn:microsoft.com/office/officeart/2008/layout/HorizontalMultiLevelHierarchy"/>
    <dgm:cxn modelId="{19E9F28E-8E13-4DCD-A3E6-65D916A3FAC6}" type="presOf" srcId="{40F58F06-7B2A-4F87-AB9C-7633DFABE5FE}" destId="{E892650F-D715-4B9F-80BC-8BD9201E19D6}" srcOrd="0" destOrd="0" presId="urn:microsoft.com/office/officeart/2008/layout/HorizontalMultiLevelHierarchy"/>
    <dgm:cxn modelId="{EADB6DF7-E54B-46D4-81DA-61BCA90854BC}" srcId="{F2128A87-2E0B-4108-8227-57AB60432642}" destId="{C0C8A698-5A2E-449E-8715-1121A6F6C9D0}" srcOrd="0" destOrd="0" parTransId="{D21C0177-60D1-4B12-A467-6AA9EFCBAC60}" sibTransId="{073B542A-A07B-4270-99AB-A5E11092A5E0}"/>
    <dgm:cxn modelId="{38020006-4AD9-4747-83EA-3AE34B3FDDBE}" type="presOf" srcId="{D21C0177-60D1-4B12-A467-6AA9EFCBAC60}" destId="{7902BDF4-7E9A-4552-A835-3A06C12845DB}" srcOrd="1" destOrd="0" presId="urn:microsoft.com/office/officeart/2008/layout/HorizontalMultiLevelHierarchy"/>
    <dgm:cxn modelId="{B2A1C0F4-5D61-4B9E-AC5C-5C9604339396}" type="presOf" srcId="{D21C0177-60D1-4B12-A467-6AA9EFCBAC60}" destId="{86EA8319-2552-4DC4-ADAD-174C9EAFEA6D}" srcOrd="0" destOrd="0" presId="urn:microsoft.com/office/officeart/2008/layout/HorizontalMultiLevelHierarchy"/>
    <dgm:cxn modelId="{9DA35443-CDED-44F6-B246-E4BE6617C148}" type="presOf" srcId="{36EB324A-7CBA-4E9B-BA68-2C7C3A47A920}" destId="{B4015610-8074-44EE-88D8-729656A989C0}" srcOrd="0" destOrd="0" presId="urn:microsoft.com/office/officeart/2008/layout/HorizontalMultiLevelHierarchy"/>
    <dgm:cxn modelId="{9EEB07C2-B588-4724-AEBF-ABC47652F949}" srcId="{40F58F06-7B2A-4F87-AB9C-7633DFABE5FE}" destId="{F2128A87-2E0B-4108-8227-57AB60432642}" srcOrd="0" destOrd="0" parTransId="{F7B04F03-9500-4620-9A25-A2EF1D32FE8B}" sibTransId="{EE1CAE8C-65A2-45D8-9D1E-AC294398E8EB}"/>
    <dgm:cxn modelId="{2DCA307B-C9E7-4499-B334-CA4FC880A8A5}" type="presParOf" srcId="{E892650F-D715-4B9F-80BC-8BD9201E19D6}" destId="{A8A37AC3-A71E-416E-A51C-1B17BA772263}" srcOrd="0" destOrd="0" presId="urn:microsoft.com/office/officeart/2008/layout/HorizontalMultiLevelHierarchy"/>
    <dgm:cxn modelId="{9DA3C793-B5EF-4873-8611-55E5BDB8D952}" type="presParOf" srcId="{A8A37AC3-A71E-416E-A51C-1B17BA772263}" destId="{C9B744E2-C505-484C-9F81-C55CFCC94C71}" srcOrd="0" destOrd="0" presId="urn:microsoft.com/office/officeart/2008/layout/HorizontalMultiLevelHierarchy"/>
    <dgm:cxn modelId="{642464C5-A79D-4538-8069-367B5835C7C3}" type="presParOf" srcId="{A8A37AC3-A71E-416E-A51C-1B17BA772263}" destId="{2F0C14D4-1D0F-4C7F-B207-F401219D0BE7}" srcOrd="1" destOrd="0" presId="urn:microsoft.com/office/officeart/2008/layout/HorizontalMultiLevelHierarchy"/>
    <dgm:cxn modelId="{906E295A-085A-4A4B-81B7-22ECB37091B9}" type="presParOf" srcId="{2F0C14D4-1D0F-4C7F-B207-F401219D0BE7}" destId="{86EA8319-2552-4DC4-ADAD-174C9EAFEA6D}" srcOrd="0" destOrd="0" presId="urn:microsoft.com/office/officeart/2008/layout/HorizontalMultiLevelHierarchy"/>
    <dgm:cxn modelId="{F6F56B72-D402-45E7-9506-9C6810237F3C}" type="presParOf" srcId="{86EA8319-2552-4DC4-ADAD-174C9EAFEA6D}" destId="{7902BDF4-7E9A-4552-A835-3A06C12845DB}" srcOrd="0" destOrd="0" presId="urn:microsoft.com/office/officeart/2008/layout/HorizontalMultiLevelHierarchy"/>
    <dgm:cxn modelId="{46EBD825-A5C6-4789-AC42-5C48700F855C}" type="presParOf" srcId="{2F0C14D4-1D0F-4C7F-B207-F401219D0BE7}" destId="{D1DCEE9E-5696-42E5-AF36-C71649C8E250}" srcOrd="1" destOrd="0" presId="urn:microsoft.com/office/officeart/2008/layout/HorizontalMultiLevelHierarchy"/>
    <dgm:cxn modelId="{1B1EF9CB-0C5B-4425-A334-95608A151D4F}" type="presParOf" srcId="{D1DCEE9E-5696-42E5-AF36-C71649C8E250}" destId="{DEC8413C-C68F-485E-9621-A55DD68AC000}" srcOrd="0" destOrd="0" presId="urn:microsoft.com/office/officeart/2008/layout/HorizontalMultiLevelHierarchy"/>
    <dgm:cxn modelId="{6357DC10-783B-42FD-9D55-C5321C4FF046}" type="presParOf" srcId="{D1DCEE9E-5696-42E5-AF36-C71649C8E250}" destId="{6D6BD37F-FC02-40BB-AF43-74D0C060F5C1}" srcOrd="1" destOrd="0" presId="urn:microsoft.com/office/officeart/2008/layout/HorizontalMultiLevelHierarchy"/>
    <dgm:cxn modelId="{8482A5C0-DF27-4965-A752-ADEFC36EFE9A}" type="presParOf" srcId="{2F0C14D4-1D0F-4C7F-B207-F401219D0BE7}" destId="{4102CB49-47CB-4D77-BCA8-8A32765BFAFD}" srcOrd="2" destOrd="0" presId="urn:microsoft.com/office/officeart/2008/layout/HorizontalMultiLevelHierarchy"/>
    <dgm:cxn modelId="{4E982271-D56A-4C14-8348-2ED7DD4AE1A9}" type="presParOf" srcId="{4102CB49-47CB-4D77-BCA8-8A32765BFAFD}" destId="{CF27BEFF-D31E-4341-9511-27BC4C7FB940}" srcOrd="0" destOrd="0" presId="urn:microsoft.com/office/officeart/2008/layout/HorizontalMultiLevelHierarchy"/>
    <dgm:cxn modelId="{6D3FB246-EC52-4E3C-93E5-5BE7E4763238}" type="presParOf" srcId="{2F0C14D4-1D0F-4C7F-B207-F401219D0BE7}" destId="{B36158DB-584C-4547-BEF6-7CD046BDE3F6}" srcOrd="3" destOrd="0" presId="urn:microsoft.com/office/officeart/2008/layout/HorizontalMultiLevelHierarchy"/>
    <dgm:cxn modelId="{654176B4-D6D1-434B-AB14-EE14D8F8D829}" type="presParOf" srcId="{B36158DB-584C-4547-BEF6-7CD046BDE3F6}" destId="{B4015610-8074-44EE-88D8-729656A989C0}" srcOrd="0" destOrd="0" presId="urn:microsoft.com/office/officeart/2008/layout/HorizontalMultiLevelHierarchy"/>
    <dgm:cxn modelId="{14B46C22-3E8A-44DF-9939-ADF69F6EFE09}" type="presParOf" srcId="{B36158DB-584C-4547-BEF6-7CD046BDE3F6}" destId="{8D9E8CDB-980C-48F9-883C-6396E4AAC63F}" srcOrd="1" destOrd="0" presId="urn:microsoft.com/office/officeart/2008/layout/HorizontalMultiLevelHierarchy"/>
    <dgm:cxn modelId="{A8672462-B0FE-43CC-AC1C-79315434BD93}" type="presParOf" srcId="{2F0C14D4-1D0F-4C7F-B207-F401219D0BE7}" destId="{3024F0A7-35A5-4DA9-841A-ECA57E8932A0}" srcOrd="4" destOrd="0" presId="urn:microsoft.com/office/officeart/2008/layout/HorizontalMultiLevelHierarchy"/>
    <dgm:cxn modelId="{983D5ED9-9373-4B91-B1D0-AF28847068EA}" type="presParOf" srcId="{3024F0A7-35A5-4DA9-841A-ECA57E8932A0}" destId="{DEB84A48-330D-4BBD-A1A5-D6E51CC91168}" srcOrd="0" destOrd="0" presId="urn:microsoft.com/office/officeart/2008/layout/HorizontalMultiLevelHierarchy"/>
    <dgm:cxn modelId="{E2C02564-7A3E-492A-96A4-3837A5B5EF3D}" type="presParOf" srcId="{2F0C14D4-1D0F-4C7F-B207-F401219D0BE7}" destId="{562F93CA-EDEE-465C-A7F2-D42D1F3A6422}" srcOrd="5" destOrd="0" presId="urn:microsoft.com/office/officeart/2008/layout/HorizontalMultiLevelHierarchy"/>
    <dgm:cxn modelId="{14F736A2-A87A-4690-91E2-0092B000A953}" type="presParOf" srcId="{562F93CA-EDEE-465C-A7F2-D42D1F3A6422}" destId="{8A5E173A-55E8-45B9-BDCD-1BD62BC3533C}" srcOrd="0" destOrd="0" presId="urn:microsoft.com/office/officeart/2008/layout/HorizontalMultiLevelHierarchy"/>
    <dgm:cxn modelId="{5B647723-4FAD-474B-B7D6-A9CDEC168862}" type="presParOf" srcId="{562F93CA-EDEE-465C-A7F2-D42D1F3A6422}" destId="{D25D66C1-C23D-4280-8A9E-622EA3BA577C}" srcOrd="1" destOrd="0" presId="urn:microsoft.com/office/officeart/2008/layout/HorizontalMultiLevelHierarchy"/>
    <dgm:cxn modelId="{DF82933B-DC13-456D-B868-C1642D426B66}" type="presParOf" srcId="{2F0C14D4-1D0F-4C7F-B207-F401219D0BE7}" destId="{627F0CCF-3BA6-4B33-97B6-42C6071C2ACB}" srcOrd="6" destOrd="0" presId="urn:microsoft.com/office/officeart/2008/layout/HorizontalMultiLevelHierarchy"/>
    <dgm:cxn modelId="{3306B338-199B-4056-BF11-9FADA7856D09}" type="presParOf" srcId="{627F0CCF-3BA6-4B33-97B6-42C6071C2ACB}" destId="{EA6D6780-93AE-4E11-894F-FA54F11BB068}" srcOrd="0" destOrd="0" presId="urn:microsoft.com/office/officeart/2008/layout/HorizontalMultiLevelHierarchy"/>
    <dgm:cxn modelId="{FF2B39A5-85F5-4A5A-B9A7-51B3A1C0098F}" type="presParOf" srcId="{2F0C14D4-1D0F-4C7F-B207-F401219D0BE7}" destId="{6595104D-1A6F-4EA4-8BBF-613A06DDC291}" srcOrd="7" destOrd="0" presId="urn:microsoft.com/office/officeart/2008/layout/HorizontalMultiLevelHierarchy"/>
    <dgm:cxn modelId="{8F3999F8-B55A-4002-9753-FC92FE5ADB35}" type="presParOf" srcId="{6595104D-1A6F-4EA4-8BBF-613A06DDC291}" destId="{87A9B4BC-5DCE-413F-A366-87B6F16BD289}" srcOrd="0" destOrd="0" presId="urn:microsoft.com/office/officeart/2008/layout/HorizontalMultiLevelHierarchy"/>
    <dgm:cxn modelId="{0D2820C9-80BB-44EC-9C32-B51A2486CFA1}" type="presParOf" srcId="{6595104D-1A6F-4EA4-8BBF-613A06DDC291}" destId="{EA7A43E0-E0C4-4DD0-A719-EBB3E424A5C4}" srcOrd="1" destOrd="0" presId="urn:microsoft.com/office/officeart/2008/layout/HorizontalMultiLevelHierarchy"/>
  </dgm:cxnLst>
  <dgm:bg>
    <a:gradFill>
      <a:gsLst>
        <a:gs pos="0">
          <a:schemeClr val="accent6">
            <a:lumMod val="40000"/>
            <a:lumOff val="60000"/>
          </a:schemeClr>
        </a:gs>
        <a:gs pos="98000">
          <a:schemeClr val="accent5">
            <a:lumMod val="40000"/>
            <a:lumOff val="60000"/>
          </a:schemeClr>
        </a:gs>
        <a:gs pos="100000">
          <a:schemeClr val="accent1">
            <a:hueOff val="0"/>
            <a:satOff val="0"/>
            <a:lumOff val="0"/>
            <a:alphaOff val="0"/>
            <a:lumMod val="99000"/>
            <a:satMod val="120000"/>
            <a:shade val="78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0A6DC-82A5-41DE-B15F-1C50E5C545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1848FAF-E2DC-48BB-86C3-0A70A4D0F22C}">
      <dgm:prSet phldrT="[Текст]" custT="1"/>
      <dgm:spPr/>
      <dgm:t>
        <a:bodyPr/>
        <a:lstStyle/>
        <a:p>
          <a:r>
            <a:rPr lang="uz-Cyrl-UZ" sz="1800" u="sng" dirty="0"/>
            <a:t>Солиқ</a:t>
          </a:r>
          <a:r>
            <a:rPr lang="uz-Cyrl-UZ" sz="1600" dirty="0"/>
            <a:t> </a:t>
          </a:r>
          <a:r>
            <a:rPr lang="ru-RU" sz="1800" dirty="0" err="1"/>
            <a:t>Кодекснинг</a:t>
          </a:r>
          <a:r>
            <a:rPr lang="ru-RU" sz="1800" dirty="0"/>
            <a:t> 111-моддаси </a:t>
          </a:r>
          <a:r>
            <a:rPr lang="ru-RU" sz="1800" dirty="0" err="1"/>
            <a:t>учинчи</a:t>
          </a:r>
          <a:r>
            <a:rPr lang="ru-RU" sz="1800" dirty="0"/>
            <a:t> </a:t>
          </a:r>
          <a:r>
            <a:rPr lang="ru-RU" sz="1800" dirty="0" err="1"/>
            <a:t>қисми</a:t>
          </a:r>
          <a:r>
            <a:rPr lang="ru-RU" sz="1800" dirty="0"/>
            <a:t> </a:t>
          </a:r>
          <a:r>
            <a:rPr lang="ru-RU" sz="1800" u="none" dirty="0"/>
            <a:t>1-банди</a:t>
          </a:r>
          <a:r>
            <a:rPr lang="ru-RU" sz="1800" dirty="0"/>
            <a:t> </a:t>
          </a:r>
          <a:r>
            <a:rPr lang="ru-RU" sz="1800" dirty="0" err="1"/>
            <a:t>асосида</a:t>
          </a:r>
          <a:r>
            <a:rPr lang="ru-RU" sz="1800" dirty="0"/>
            <a:t> — </a:t>
          </a:r>
          <a:r>
            <a:rPr lang="ru-RU" sz="1800" dirty="0" err="1"/>
            <a:t>солиқ</a:t>
          </a:r>
          <a:r>
            <a:rPr lang="ru-RU" sz="1800" dirty="0"/>
            <a:t> </a:t>
          </a:r>
          <a:r>
            <a:rPr lang="ru-RU" sz="1800" dirty="0" err="1"/>
            <a:t>тўловчи</a:t>
          </a:r>
          <a:r>
            <a:rPr lang="ru-RU" sz="1800" dirty="0"/>
            <a:t> (</a:t>
          </a:r>
          <a:r>
            <a:rPr lang="ru-RU" sz="1800" dirty="0" err="1"/>
            <a:t>солиқ</a:t>
          </a:r>
          <a:r>
            <a:rPr lang="ru-RU" sz="1800" dirty="0"/>
            <a:t> </a:t>
          </a:r>
          <a:r>
            <a:rPr lang="ru-RU" sz="1800" dirty="0" err="1"/>
            <a:t>агенти</a:t>
          </a:r>
          <a:r>
            <a:rPr lang="ru-RU" sz="1800" dirty="0"/>
            <a:t>) </a:t>
          </a:r>
          <a:r>
            <a:rPr lang="ru-RU" sz="1800" dirty="0" err="1"/>
            <a:t>томонидан</a:t>
          </a:r>
          <a:r>
            <a:rPr lang="ru-RU" sz="1800" dirty="0"/>
            <a:t> </a:t>
          </a:r>
          <a:r>
            <a:rPr lang="ru-RU" sz="1800" dirty="0" err="1"/>
            <a:t>молиявий</a:t>
          </a:r>
          <a:r>
            <a:rPr lang="ru-RU" sz="1800" dirty="0"/>
            <a:t> </a:t>
          </a:r>
          <a:r>
            <a:rPr lang="ru-RU" sz="1800" dirty="0" err="1"/>
            <a:t>ва</a:t>
          </a:r>
          <a:r>
            <a:rPr lang="ru-RU" sz="1800" dirty="0"/>
            <a:t> (</a:t>
          </a:r>
          <a:r>
            <a:rPr lang="ru-RU" sz="1800" dirty="0" err="1"/>
            <a:t>ёки</a:t>
          </a:r>
          <a:r>
            <a:rPr lang="ru-RU" sz="1800" dirty="0"/>
            <a:t>) </a:t>
          </a:r>
          <a:r>
            <a:rPr lang="ru-RU" sz="1800" dirty="0" err="1"/>
            <a:t>солиқ</a:t>
          </a:r>
          <a:r>
            <a:rPr lang="ru-RU" sz="1800" dirty="0"/>
            <a:t> </a:t>
          </a:r>
          <a:r>
            <a:rPr lang="ru-RU" sz="1800" dirty="0" err="1"/>
            <a:t>ҳисоботи</a:t>
          </a:r>
          <a:r>
            <a:rPr lang="ru-RU" sz="1800" dirty="0"/>
            <a:t> </a:t>
          </a:r>
          <a:r>
            <a:rPr lang="ru-RU" sz="1800" dirty="0" err="1"/>
            <a:t>тақдим</a:t>
          </a:r>
          <a:r>
            <a:rPr lang="ru-RU" sz="1800" dirty="0"/>
            <a:t> </a:t>
          </a:r>
          <a:r>
            <a:rPr lang="ru-RU" sz="1800" dirty="0" err="1"/>
            <a:t>этилган</a:t>
          </a:r>
          <a:r>
            <a:rPr lang="ru-RU" sz="1800" dirty="0"/>
            <a:t> </a:t>
          </a:r>
          <a:r>
            <a:rPr lang="ru-RU" sz="1800" dirty="0" err="1"/>
            <a:t>кундан</a:t>
          </a:r>
          <a:r>
            <a:rPr lang="ru-RU" sz="1800" dirty="0"/>
            <a:t> </a:t>
          </a:r>
          <a:r>
            <a:rPr lang="ru-RU" sz="1800" dirty="0" err="1"/>
            <a:t>кейин</a:t>
          </a:r>
          <a:r>
            <a:rPr lang="ru-RU" sz="1800" dirty="0"/>
            <a:t> </a:t>
          </a:r>
          <a:r>
            <a:rPr lang="ru-RU" sz="1800" dirty="0" err="1"/>
            <a:t>бир</a:t>
          </a:r>
          <a:r>
            <a:rPr lang="ru-RU" sz="1800" dirty="0"/>
            <a:t> </a:t>
          </a:r>
          <a:r>
            <a:rPr lang="ru-RU" sz="1800" dirty="0" err="1"/>
            <a:t>кундан</a:t>
          </a:r>
          <a:r>
            <a:rPr lang="ru-RU" sz="1800" dirty="0"/>
            <a:t> </a:t>
          </a:r>
          <a:r>
            <a:rPr lang="ru-RU" sz="1800" dirty="0" err="1"/>
            <a:t>кечиртирмасдан</a:t>
          </a:r>
          <a:r>
            <a:rPr lang="ru-RU" sz="1800" dirty="0"/>
            <a:t>;</a:t>
          </a:r>
        </a:p>
      </dgm:t>
    </dgm:pt>
    <dgm:pt modelId="{9EA6D112-44AC-4029-96D9-13B597515DEA}" type="parTrans" cxnId="{A99C836B-BC5B-490C-BB63-1621A28BD6EE}">
      <dgm:prSet/>
      <dgm:spPr/>
      <dgm:t>
        <a:bodyPr/>
        <a:lstStyle/>
        <a:p>
          <a:endParaRPr lang="ru-RU"/>
        </a:p>
      </dgm:t>
    </dgm:pt>
    <dgm:pt modelId="{47F96A02-471F-4FA5-BD0A-645E5553EEFC}" type="sibTrans" cxnId="{A99C836B-BC5B-490C-BB63-1621A28BD6EE}">
      <dgm:prSet/>
      <dgm:spPr/>
      <dgm:t>
        <a:bodyPr/>
        <a:lstStyle/>
        <a:p>
          <a:endParaRPr lang="ru-RU"/>
        </a:p>
      </dgm:t>
    </dgm:pt>
    <dgm:pt modelId="{861DEF20-0ADB-469D-A063-60E2DEE9F0F6}">
      <dgm:prSet phldrT="[Текст]" custT="1"/>
      <dgm:spPr/>
      <dgm:t>
        <a:bodyPr/>
        <a:lstStyle/>
        <a:p>
          <a:r>
            <a:rPr lang="uz-Cyrl-UZ" sz="2000" dirty="0"/>
            <a:t>Солиқ</a:t>
          </a:r>
          <a:r>
            <a:rPr lang="ru-RU" sz="2000" dirty="0"/>
            <a:t> </a:t>
          </a:r>
          <a:r>
            <a:rPr lang="ru-RU" sz="2000" dirty="0" err="1"/>
            <a:t>Кодекснинг</a:t>
          </a:r>
          <a:r>
            <a:rPr lang="ru-RU" sz="2000" dirty="0"/>
            <a:t> 111-моддаси </a:t>
          </a:r>
          <a:r>
            <a:rPr lang="ru-RU" sz="2000" dirty="0" err="1"/>
            <a:t>учинчи</a:t>
          </a:r>
          <a:r>
            <a:rPr lang="ru-RU" sz="2000" dirty="0"/>
            <a:t> </a:t>
          </a:r>
          <a:r>
            <a:rPr lang="ru-RU" sz="2000" dirty="0" err="1"/>
            <a:t>қисми</a:t>
          </a:r>
          <a:r>
            <a:rPr lang="ru-RU" sz="2000" dirty="0"/>
            <a:t> </a:t>
          </a:r>
          <a:r>
            <a:rPr lang="ru-RU" sz="2000" u="none" dirty="0"/>
            <a:t>2-банди</a:t>
          </a:r>
          <a:r>
            <a:rPr lang="ru-RU" sz="2000" dirty="0"/>
            <a:t> </a:t>
          </a:r>
          <a:r>
            <a:rPr lang="ru-RU" sz="2000" dirty="0" err="1"/>
            <a:t>асосида</a:t>
          </a:r>
          <a:r>
            <a:rPr lang="ru-RU" sz="2000" dirty="0"/>
            <a:t> — </a:t>
          </a:r>
          <a:r>
            <a:rPr lang="ru-RU" sz="2000" dirty="0" err="1"/>
            <a:t>солиқ</a:t>
          </a:r>
          <a:r>
            <a:rPr lang="ru-RU" sz="2000" dirty="0"/>
            <a:t> </a:t>
          </a:r>
          <a:r>
            <a:rPr lang="ru-RU" sz="2000" dirty="0" err="1"/>
            <a:t>органининг</a:t>
          </a:r>
          <a:r>
            <a:rPr lang="ru-RU" sz="2000" dirty="0"/>
            <a:t> </a:t>
          </a:r>
          <a:r>
            <a:rPr lang="ru-RU" sz="2000" dirty="0" err="1"/>
            <a:t>талабига</a:t>
          </a:r>
          <a:r>
            <a:rPr lang="ru-RU" sz="2000" dirty="0"/>
            <a:t> </a:t>
          </a:r>
          <a:r>
            <a:rPr lang="ru-RU" sz="2000" dirty="0" err="1"/>
            <a:t>жавобан</a:t>
          </a:r>
          <a:r>
            <a:rPr lang="ru-RU" sz="2000" dirty="0"/>
            <a:t> </a:t>
          </a:r>
          <a:r>
            <a:rPr lang="ru-RU" sz="2000" dirty="0" err="1"/>
            <a:t>ҳужжатлар</a:t>
          </a:r>
          <a:r>
            <a:rPr lang="ru-RU" sz="2000" dirty="0"/>
            <a:t>, </a:t>
          </a:r>
          <a:r>
            <a:rPr lang="ru-RU" sz="2000" dirty="0" err="1"/>
            <a:t>тушунтиришлар</a:t>
          </a:r>
          <a:r>
            <a:rPr lang="ru-RU" sz="2000" dirty="0"/>
            <a:t> </a:t>
          </a:r>
          <a:r>
            <a:rPr lang="ru-RU" sz="2000" dirty="0" err="1"/>
            <a:t>ва</a:t>
          </a:r>
          <a:r>
            <a:rPr lang="ru-RU" sz="2000" dirty="0"/>
            <a:t> (</a:t>
          </a:r>
          <a:r>
            <a:rPr lang="ru-RU" sz="2000" dirty="0" err="1"/>
            <a:t>ёки</a:t>
          </a:r>
          <a:r>
            <a:rPr lang="ru-RU" sz="2000" dirty="0"/>
            <a:t>) </a:t>
          </a:r>
          <a:r>
            <a:rPr lang="ru-RU" sz="2000" dirty="0" err="1"/>
            <a:t>тузатишлар</a:t>
          </a:r>
          <a:r>
            <a:rPr lang="ru-RU" sz="2000" dirty="0"/>
            <a:t> </a:t>
          </a:r>
          <a:r>
            <a:rPr lang="ru-RU" sz="2000" dirty="0" err="1"/>
            <a:t>тақдим</a:t>
          </a:r>
          <a:r>
            <a:rPr lang="ru-RU" sz="2000" dirty="0"/>
            <a:t> </a:t>
          </a:r>
          <a:r>
            <a:rPr lang="ru-RU" sz="2000" dirty="0" err="1"/>
            <a:t>этилган</a:t>
          </a:r>
          <a:r>
            <a:rPr lang="ru-RU" sz="2000" dirty="0"/>
            <a:t> </a:t>
          </a:r>
          <a:r>
            <a:rPr lang="ru-RU" sz="2000" dirty="0" err="1"/>
            <a:t>куни</a:t>
          </a:r>
          <a:r>
            <a:rPr lang="ru-RU" sz="2000" dirty="0"/>
            <a:t>;</a:t>
          </a:r>
        </a:p>
      </dgm:t>
    </dgm:pt>
    <dgm:pt modelId="{B6751D97-2F28-4A46-92E3-D0450BDCF0A0}" type="parTrans" cxnId="{11EAB9C3-88DF-456A-869F-7D0401A81B16}">
      <dgm:prSet/>
      <dgm:spPr/>
      <dgm:t>
        <a:bodyPr/>
        <a:lstStyle/>
        <a:p>
          <a:endParaRPr lang="ru-RU"/>
        </a:p>
      </dgm:t>
    </dgm:pt>
    <dgm:pt modelId="{6C835CD2-6D58-4517-9B05-B26CF682791C}" type="sibTrans" cxnId="{11EAB9C3-88DF-456A-869F-7D0401A81B16}">
      <dgm:prSet/>
      <dgm:spPr/>
      <dgm:t>
        <a:bodyPr/>
        <a:lstStyle/>
        <a:p>
          <a:endParaRPr lang="ru-RU"/>
        </a:p>
      </dgm:t>
    </dgm:pt>
    <dgm:pt modelId="{610D54D8-AA44-4FC6-9B7B-28AC8BA3801E}">
      <dgm:prSet phldrT="[Текст]" custT="1"/>
      <dgm:spPr/>
      <dgm:t>
        <a:bodyPr/>
        <a:lstStyle/>
        <a:p>
          <a:r>
            <a:rPr lang="uz-Cyrl-UZ" sz="1800" dirty="0"/>
            <a:t>Солиқ</a:t>
          </a:r>
          <a:r>
            <a:rPr lang="ru-RU" sz="1800" dirty="0"/>
            <a:t> </a:t>
          </a:r>
          <a:r>
            <a:rPr lang="ru-RU" sz="1800" dirty="0" err="1"/>
            <a:t>Кодекснинг</a:t>
          </a:r>
          <a:r>
            <a:rPr lang="ru-RU" sz="1800" dirty="0"/>
            <a:t> 111-моддаси </a:t>
          </a:r>
          <a:r>
            <a:rPr lang="ru-RU" sz="1800" dirty="0" err="1"/>
            <a:t>учинчи</a:t>
          </a:r>
          <a:r>
            <a:rPr lang="ru-RU" sz="1800" dirty="0"/>
            <a:t> </a:t>
          </a:r>
          <a:r>
            <a:rPr lang="ru-RU" sz="1800" dirty="0" err="1"/>
            <a:t>қисми</a:t>
          </a:r>
          <a:r>
            <a:rPr lang="ru-RU" sz="1800" dirty="0"/>
            <a:t> </a:t>
          </a:r>
          <a:r>
            <a:rPr lang="ru-RU" sz="1800" u="none" dirty="0"/>
            <a:t>3-банди</a:t>
          </a:r>
          <a:r>
            <a:rPr lang="ru-RU" sz="1800" dirty="0"/>
            <a:t> </a:t>
          </a:r>
          <a:r>
            <a:rPr lang="ru-RU" sz="1800" dirty="0" err="1"/>
            <a:t>асосида</a:t>
          </a:r>
          <a:r>
            <a:rPr lang="ru-RU" sz="1800" dirty="0"/>
            <a:t> — </a:t>
          </a:r>
          <a:r>
            <a:rPr lang="ru-RU" sz="1800" dirty="0" err="1"/>
            <a:t>солиқ</a:t>
          </a:r>
          <a:r>
            <a:rPr lang="ru-RU" sz="1800" dirty="0"/>
            <a:t> </a:t>
          </a:r>
          <a:r>
            <a:rPr lang="ru-RU" sz="1800" dirty="0" err="1"/>
            <a:t>органининг</a:t>
          </a:r>
          <a:r>
            <a:rPr lang="ru-RU" sz="1800" dirty="0"/>
            <a:t> </a:t>
          </a:r>
          <a:r>
            <a:rPr lang="ru-RU" sz="1800" dirty="0" err="1"/>
            <a:t>текширув</a:t>
          </a:r>
          <a:r>
            <a:rPr lang="ru-RU" sz="1800" dirty="0"/>
            <a:t> </a:t>
          </a:r>
          <a:r>
            <a:rPr lang="ru-RU" sz="1800" dirty="0" err="1"/>
            <a:t>ўтказаётган</a:t>
          </a:r>
          <a:r>
            <a:rPr lang="ru-RU" sz="1800" dirty="0"/>
            <a:t> </a:t>
          </a:r>
          <a:r>
            <a:rPr lang="ru-RU" sz="1800" dirty="0" err="1"/>
            <a:t>мансабдор</a:t>
          </a:r>
          <a:r>
            <a:rPr lang="ru-RU" sz="1800" dirty="0"/>
            <a:t> </a:t>
          </a:r>
          <a:r>
            <a:rPr lang="ru-RU" sz="1800" dirty="0" err="1"/>
            <a:t>шахсларига</a:t>
          </a:r>
          <a:r>
            <a:rPr lang="ru-RU" sz="1800" dirty="0"/>
            <a:t> </a:t>
          </a:r>
          <a:r>
            <a:rPr lang="ru-RU" sz="1800" dirty="0" err="1"/>
            <a:t>кириш</a:t>
          </a:r>
          <a:r>
            <a:rPr lang="ru-RU" sz="1800" dirty="0"/>
            <a:t> </a:t>
          </a:r>
          <a:r>
            <a:rPr lang="ru-RU" sz="1800" dirty="0" err="1"/>
            <a:t>ҳуқуқи</a:t>
          </a:r>
          <a:r>
            <a:rPr lang="ru-RU" sz="1800" dirty="0"/>
            <a:t> </a:t>
          </a:r>
          <a:r>
            <a:rPr lang="ru-RU" sz="1800" dirty="0" err="1"/>
            <a:t>берилган</a:t>
          </a:r>
          <a:r>
            <a:rPr lang="ru-RU" sz="1800" dirty="0"/>
            <a:t> </a:t>
          </a:r>
          <a:r>
            <a:rPr lang="ru-RU" sz="1800" dirty="0" err="1"/>
            <a:t>кундан</a:t>
          </a:r>
          <a:r>
            <a:rPr lang="ru-RU" sz="1800" dirty="0"/>
            <a:t> </a:t>
          </a:r>
          <a:r>
            <a:rPr lang="ru-RU" sz="1800" dirty="0" err="1"/>
            <a:t>кейин</a:t>
          </a:r>
          <a:r>
            <a:rPr lang="ru-RU" sz="1800" dirty="0"/>
            <a:t> </a:t>
          </a:r>
          <a:r>
            <a:rPr lang="ru-RU" sz="1800" dirty="0" err="1"/>
            <a:t>бир</a:t>
          </a:r>
          <a:r>
            <a:rPr lang="ru-RU" sz="1800" dirty="0"/>
            <a:t> </a:t>
          </a:r>
          <a:r>
            <a:rPr lang="ru-RU" sz="1800" dirty="0" err="1"/>
            <a:t>кундан</a:t>
          </a:r>
          <a:r>
            <a:rPr lang="ru-RU" sz="1800" dirty="0"/>
            <a:t> </a:t>
          </a:r>
          <a:r>
            <a:rPr lang="ru-RU" sz="1800" dirty="0" err="1"/>
            <a:t>кечиктирмай</a:t>
          </a:r>
          <a:r>
            <a:rPr lang="ru-RU" sz="1800" dirty="0"/>
            <a:t>;</a:t>
          </a:r>
        </a:p>
      </dgm:t>
    </dgm:pt>
    <dgm:pt modelId="{A2D862B6-2EEE-44B0-8948-1276EB46F584}" type="parTrans" cxnId="{9457C981-8FCB-41B1-8632-D880E62DB181}">
      <dgm:prSet/>
      <dgm:spPr/>
      <dgm:t>
        <a:bodyPr/>
        <a:lstStyle/>
        <a:p>
          <a:endParaRPr lang="ru-RU"/>
        </a:p>
      </dgm:t>
    </dgm:pt>
    <dgm:pt modelId="{888285D1-DFA5-4AAA-A858-C01A817D3D11}" type="sibTrans" cxnId="{9457C981-8FCB-41B1-8632-D880E62DB181}">
      <dgm:prSet/>
      <dgm:spPr/>
      <dgm:t>
        <a:bodyPr/>
        <a:lstStyle/>
        <a:p>
          <a:endParaRPr lang="ru-RU"/>
        </a:p>
      </dgm:t>
    </dgm:pt>
    <dgm:pt modelId="{172F306A-4440-45D3-A2ED-99B534EB121D}">
      <dgm:prSet phldrT="[Текст]" custT="1"/>
      <dgm:spPr/>
      <dgm:t>
        <a:bodyPr/>
        <a:lstStyle/>
        <a:p>
          <a:r>
            <a:rPr lang="uz-Cyrl-UZ" sz="1800" dirty="0"/>
            <a:t>Солиқ</a:t>
          </a:r>
          <a:r>
            <a:rPr lang="ru-RU" sz="1800" dirty="0"/>
            <a:t> </a:t>
          </a:r>
          <a:r>
            <a:rPr lang="ru-RU" sz="1800" dirty="0" err="1"/>
            <a:t>Кодекснинг</a:t>
          </a:r>
          <a:r>
            <a:rPr lang="ru-RU" sz="1800" dirty="0"/>
            <a:t> 111-моддаси </a:t>
          </a:r>
          <a:r>
            <a:rPr lang="ru-RU" sz="1800" dirty="0" err="1"/>
            <a:t>учинчи</a:t>
          </a:r>
          <a:r>
            <a:rPr lang="ru-RU" sz="1800" dirty="0"/>
            <a:t> </a:t>
          </a:r>
          <a:r>
            <a:rPr lang="ru-RU" sz="1800" dirty="0" err="1"/>
            <a:t>қисми</a:t>
          </a:r>
          <a:r>
            <a:rPr lang="ru-RU" sz="1800" dirty="0"/>
            <a:t> </a:t>
          </a:r>
          <a:r>
            <a:rPr lang="ru-RU" sz="1800" u="none" dirty="0"/>
            <a:t>4-банди</a:t>
          </a:r>
          <a:r>
            <a:rPr lang="ru-RU" sz="1800" dirty="0"/>
            <a:t> </a:t>
          </a:r>
          <a:r>
            <a:rPr lang="ru-RU" sz="1800" dirty="0" err="1"/>
            <a:t>асосида</a:t>
          </a:r>
          <a:r>
            <a:rPr lang="ru-RU" sz="1800" dirty="0"/>
            <a:t> — </a:t>
          </a:r>
          <a:r>
            <a:rPr lang="ru-RU" sz="1800" dirty="0" err="1"/>
            <a:t>солиқ</a:t>
          </a:r>
          <a:r>
            <a:rPr lang="ru-RU" sz="1800" dirty="0"/>
            <a:t> </a:t>
          </a:r>
          <a:r>
            <a:rPr lang="ru-RU" sz="1800" dirty="0" err="1"/>
            <a:t>тўловчининг</a:t>
          </a:r>
          <a:r>
            <a:rPr lang="ru-RU" sz="1800" dirty="0"/>
            <a:t> (</a:t>
          </a:r>
          <a:r>
            <a:rPr lang="ru-RU" sz="1800" dirty="0" err="1"/>
            <a:t>солиқ</a:t>
          </a:r>
          <a:r>
            <a:rPr lang="ru-RU" sz="1800" dirty="0"/>
            <a:t> </a:t>
          </a:r>
          <a:r>
            <a:rPr lang="ru-RU" sz="1800" dirty="0" err="1"/>
            <a:t>агентининг</a:t>
          </a:r>
          <a:r>
            <a:rPr lang="ru-RU" sz="1800" dirty="0"/>
            <a:t>) у </a:t>
          </a:r>
          <a:r>
            <a:rPr lang="ru-RU" sz="1800" dirty="0" err="1"/>
            <a:t>маълум</a:t>
          </a:r>
          <a:r>
            <a:rPr lang="ru-RU" sz="1800" dirty="0"/>
            <a:t> </a:t>
          </a:r>
          <a:r>
            <a:rPr lang="ru-RU" sz="1800" dirty="0" err="1"/>
            <a:t>қилган</a:t>
          </a:r>
          <a:r>
            <a:rPr lang="ru-RU" sz="1800" dirty="0"/>
            <a:t> </a:t>
          </a:r>
          <a:r>
            <a:rPr lang="ru-RU" sz="1800" dirty="0" err="1"/>
            <a:t>манзилида</a:t>
          </a:r>
          <a:r>
            <a:rPr lang="ru-RU" sz="1800" dirty="0"/>
            <a:t> </a:t>
          </a:r>
          <a:r>
            <a:rPr lang="ru-RU" sz="1800" dirty="0" err="1"/>
            <a:t>йўқлигининг</a:t>
          </a:r>
          <a:r>
            <a:rPr lang="ru-RU" sz="1800" dirty="0"/>
            <a:t> </a:t>
          </a:r>
          <a:r>
            <a:rPr lang="ru-RU" sz="1800" dirty="0" err="1"/>
            <a:t>асослилиги</a:t>
          </a:r>
          <a:r>
            <a:rPr lang="ru-RU" sz="1800" dirty="0"/>
            <a:t> </a:t>
          </a:r>
          <a:r>
            <a:rPr lang="ru-RU" sz="1800" dirty="0" err="1"/>
            <a:t>солиқ</a:t>
          </a:r>
          <a:r>
            <a:rPr lang="ru-RU" sz="1800" dirty="0"/>
            <a:t> </a:t>
          </a:r>
          <a:r>
            <a:rPr lang="ru-RU" sz="1800" dirty="0" err="1"/>
            <a:t>органи</a:t>
          </a:r>
          <a:r>
            <a:rPr lang="ru-RU" sz="1800" dirty="0"/>
            <a:t> </a:t>
          </a:r>
          <a:r>
            <a:rPr lang="ru-RU" sz="1800" dirty="0" err="1"/>
            <a:t>томонидан</a:t>
          </a:r>
          <a:r>
            <a:rPr lang="ru-RU" sz="1800" dirty="0"/>
            <a:t> </a:t>
          </a:r>
          <a:r>
            <a:rPr lang="ru-RU" sz="1800" dirty="0" err="1"/>
            <a:t>эътироф</a:t>
          </a:r>
          <a:r>
            <a:rPr lang="ru-RU" sz="1800" dirty="0"/>
            <a:t> </a:t>
          </a:r>
          <a:r>
            <a:rPr lang="ru-RU" sz="1800" dirty="0" err="1"/>
            <a:t>этилган</a:t>
          </a:r>
          <a:r>
            <a:rPr lang="ru-RU" sz="1800" dirty="0"/>
            <a:t> </a:t>
          </a:r>
          <a:r>
            <a:rPr lang="ru-RU" sz="1800" dirty="0" err="1"/>
            <a:t>кундан</a:t>
          </a:r>
          <a:r>
            <a:rPr lang="ru-RU" sz="1800" dirty="0"/>
            <a:t> </a:t>
          </a:r>
          <a:r>
            <a:rPr lang="ru-RU" sz="1800" dirty="0" err="1"/>
            <a:t>кейин</a:t>
          </a:r>
          <a:r>
            <a:rPr lang="ru-RU" sz="1800" dirty="0"/>
            <a:t> </a:t>
          </a:r>
          <a:r>
            <a:rPr lang="ru-RU" sz="1800" dirty="0" err="1"/>
            <a:t>бир</a:t>
          </a:r>
          <a:r>
            <a:rPr lang="ru-RU" sz="1800" dirty="0"/>
            <a:t> </a:t>
          </a:r>
          <a:r>
            <a:rPr lang="ru-RU" sz="1800" dirty="0" err="1"/>
            <a:t>кундан</a:t>
          </a:r>
          <a:r>
            <a:rPr lang="ru-RU" sz="1800" dirty="0"/>
            <a:t> </a:t>
          </a:r>
          <a:r>
            <a:rPr lang="ru-RU" sz="1800" dirty="0" err="1"/>
            <a:t>кечиктирмай</a:t>
          </a:r>
          <a:r>
            <a:rPr lang="ru-RU" sz="1800" dirty="0"/>
            <a:t>. </a:t>
          </a:r>
        </a:p>
      </dgm:t>
    </dgm:pt>
    <dgm:pt modelId="{DB658C09-E4B5-4E84-BBFD-A5934F0B3C0D}" type="parTrans" cxnId="{38B3A896-3B5E-4715-91D3-1C8C4B986116}">
      <dgm:prSet/>
      <dgm:spPr/>
      <dgm:t>
        <a:bodyPr/>
        <a:lstStyle/>
        <a:p>
          <a:endParaRPr lang="ru-RU"/>
        </a:p>
      </dgm:t>
    </dgm:pt>
    <dgm:pt modelId="{6D4464B0-CF78-476D-B43C-EFBE951C2166}" type="sibTrans" cxnId="{38B3A896-3B5E-4715-91D3-1C8C4B986116}">
      <dgm:prSet/>
      <dgm:spPr/>
      <dgm:t>
        <a:bodyPr/>
        <a:lstStyle/>
        <a:p>
          <a:endParaRPr lang="ru-RU"/>
        </a:p>
      </dgm:t>
    </dgm:pt>
    <dgm:pt modelId="{175F37CC-92B7-4E87-87EA-7224FDBD0D65}" type="pres">
      <dgm:prSet presAssocID="{7740A6DC-82A5-41DE-B15F-1C50E5C54582}" presName="linearFlow" presStyleCnt="0">
        <dgm:presLayoutVars>
          <dgm:dir/>
          <dgm:resizeHandles val="exact"/>
        </dgm:presLayoutVars>
      </dgm:prSet>
      <dgm:spPr/>
    </dgm:pt>
    <dgm:pt modelId="{21E745FF-8586-45B3-891D-E32EB8DCACF8}" type="pres">
      <dgm:prSet presAssocID="{C1848FAF-E2DC-48BB-86C3-0A70A4D0F22C}" presName="composite" presStyleCnt="0"/>
      <dgm:spPr/>
    </dgm:pt>
    <dgm:pt modelId="{7A84ED7C-096A-453B-83B1-2D250098305A}" type="pres">
      <dgm:prSet presAssocID="{C1848FAF-E2DC-48BB-86C3-0A70A4D0F22C}" presName="imgShp" presStyleLbl="fgImgPlace1" presStyleIdx="0" presStyleCnt="4" custLinFactX="-55282" custLinFactNeighborX="-100000" custLinFactNeighborY="45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28AC37C-EE23-4F67-A2D3-1B184A5CC8A9}" type="pres">
      <dgm:prSet presAssocID="{C1848FAF-E2DC-48BB-86C3-0A70A4D0F22C}" presName="txShp" presStyleLbl="node1" presStyleIdx="0" presStyleCnt="4" custScaleX="134575" custLinFactNeighborX="7683" custLinFactNeighborY="-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A266F-4E4F-41F1-A59F-89FA4496251E}" type="pres">
      <dgm:prSet presAssocID="{47F96A02-471F-4FA5-BD0A-645E5553EEFC}" presName="spacing" presStyleCnt="0"/>
      <dgm:spPr/>
    </dgm:pt>
    <dgm:pt modelId="{FD1A198B-323B-417A-9939-1144943540FB}" type="pres">
      <dgm:prSet presAssocID="{861DEF20-0ADB-469D-A063-60E2DEE9F0F6}" presName="composite" presStyleCnt="0"/>
      <dgm:spPr/>
    </dgm:pt>
    <dgm:pt modelId="{43FA335C-F21A-49ED-A6AA-E836C569DA6E}" type="pres">
      <dgm:prSet presAssocID="{861DEF20-0ADB-469D-A063-60E2DEE9F0F6}" presName="imgShp" presStyleLbl="fgImgPlace1" presStyleIdx="1" presStyleCnt="4" custLinFactX="-30282" custLinFactNeighborX="-100000" custLinFactNeighborY="2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63A3863-FE5D-431D-908E-F2DB6C5633C2}" type="pres">
      <dgm:prSet presAssocID="{861DEF20-0ADB-469D-A063-60E2DEE9F0F6}" presName="txShp" presStyleLbl="node1" presStyleIdx="1" presStyleCnt="4" custScaleX="133559" custLinFactNeighborX="7915" custLinFactNeighborY="-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E6C01-C629-404A-B136-2837E1FFA091}" type="pres">
      <dgm:prSet presAssocID="{6C835CD2-6D58-4517-9B05-B26CF682791C}" presName="spacing" presStyleCnt="0"/>
      <dgm:spPr/>
    </dgm:pt>
    <dgm:pt modelId="{C4CC757E-1F1B-4908-9C95-A0EA541DF67B}" type="pres">
      <dgm:prSet presAssocID="{610D54D8-AA44-4FC6-9B7B-28AC8BA3801E}" presName="composite" presStyleCnt="0"/>
      <dgm:spPr/>
    </dgm:pt>
    <dgm:pt modelId="{599DF8A7-86B0-4AF3-9713-AFCC55A56A86}" type="pres">
      <dgm:prSet presAssocID="{610D54D8-AA44-4FC6-9B7B-28AC8BA3801E}" presName="imgShp" presStyleLbl="fgImgPlace1" presStyleIdx="2" presStyleCnt="4" custLinFactX="-30282" custLinFactNeighborX="-100000" custLinFactNeighborY="-7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BB7FBA9-18D1-47E2-B3BB-C30C79FEDBD1}" type="pres">
      <dgm:prSet presAssocID="{610D54D8-AA44-4FC6-9B7B-28AC8BA3801E}" presName="txShp" presStyleLbl="node1" presStyleIdx="2" presStyleCnt="4" custScaleX="135955" custLinFactNeighborX="6855" custLinFactNeighborY="-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EAFD-995A-41E9-A4F5-B1010A857BC8}" type="pres">
      <dgm:prSet presAssocID="{888285D1-DFA5-4AAA-A858-C01A817D3D11}" presName="spacing" presStyleCnt="0"/>
      <dgm:spPr/>
    </dgm:pt>
    <dgm:pt modelId="{AE7CC69F-4AD9-458E-AE80-7A925B2F8AE3}" type="pres">
      <dgm:prSet presAssocID="{172F306A-4440-45D3-A2ED-99B534EB121D}" presName="composite" presStyleCnt="0"/>
      <dgm:spPr/>
    </dgm:pt>
    <dgm:pt modelId="{4E9B99C4-5624-45A5-9335-070BAAD15CA3}" type="pres">
      <dgm:prSet presAssocID="{172F306A-4440-45D3-A2ED-99B534EB121D}" presName="imgShp" presStyleLbl="fgImgPlace1" presStyleIdx="3" presStyleCnt="4" custLinFactX="-55282" custLinFactNeighborX="-100000" custLinFactNeighborY="-99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35120D8-99E6-427B-85CC-98876C4094D7}" type="pres">
      <dgm:prSet presAssocID="{172F306A-4440-45D3-A2ED-99B534EB121D}" presName="txShp" presStyleLbl="node1" presStyleIdx="3" presStyleCnt="4" custScaleX="136079" custLinFactNeighborX="6793" custLinFactNeighborY="-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AB9C3-88DF-456A-869F-7D0401A81B16}" srcId="{7740A6DC-82A5-41DE-B15F-1C50E5C54582}" destId="{861DEF20-0ADB-469D-A063-60E2DEE9F0F6}" srcOrd="1" destOrd="0" parTransId="{B6751D97-2F28-4A46-92E3-D0450BDCF0A0}" sibTransId="{6C835CD2-6D58-4517-9B05-B26CF682791C}"/>
    <dgm:cxn modelId="{F4595FF2-86FC-4816-A309-135944FB580A}" type="presOf" srcId="{C1848FAF-E2DC-48BB-86C3-0A70A4D0F22C}" destId="{D28AC37C-EE23-4F67-A2D3-1B184A5CC8A9}" srcOrd="0" destOrd="0" presId="urn:microsoft.com/office/officeart/2005/8/layout/vList3"/>
    <dgm:cxn modelId="{5954F9B6-5B0C-4D8D-8519-B4E06A18A0D4}" type="presOf" srcId="{610D54D8-AA44-4FC6-9B7B-28AC8BA3801E}" destId="{1BB7FBA9-18D1-47E2-B3BB-C30C79FEDBD1}" srcOrd="0" destOrd="0" presId="urn:microsoft.com/office/officeart/2005/8/layout/vList3"/>
    <dgm:cxn modelId="{9457C981-8FCB-41B1-8632-D880E62DB181}" srcId="{7740A6DC-82A5-41DE-B15F-1C50E5C54582}" destId="{610D54D8-AA44-4FC6-9B7B-28AC8BA3801E}" srcOrd="2" destOrd="0" parTransId="{A2D862B6-2EEE-44B0-8948-1276EB46F584}" sibTransId="{888285D1-DFA5-4AAA-A858-C01A817D3D11}"/>
    <dgm:cxn modelId="{44340E96-9C98-4A29-9ED2-8137E173D0E0}" type="presOf" srcId="{861DEF20-0ADB-469D-A063-60E2DEE9F0F6}" destId="{363A3863-FE5D-431D-908E-F2DB6C5633C2}" srcOrd="0" destOrd="0" presId="urn:microsoft.com/office/officeart/2005/8/layout/vList3"/>
    <dgm:cxn modelId="{38B3A896-3B5E-4715-91D3-1C8C4B986116}" srcId="{7740A6DC-82A5-41DE-B15F-1C50E5C54582}" destId="{172F306A-4440-45D3-A2ED-99B534EB121D}" srcOrd="3" destOrd="0" parTransId="{DB658C09-E4B5-4E84-BBFD-A5934F0B3C0D}" sibTransId="{6D4464B0-CF78-476D-B43C-EFBE951C2166}"/>
    <dgm:cxn modelId="{A99C836B-BC5B-490C-BB63-1621A28BD6EE}" srcId="{7740A6DC-82A5-41DE-B15F-1C50E5C54582}" destId="{C1848FAF-E2DC-48BB-86C3-0A70A4D0F22C}" srcOrd="0" destOrd="0" parTransId="{9EA6D112-44AC-4029-96D9-13B597515DEA}" sibTransId="{47F96A02-471F-4FA5-BD0A-645E5553EEFC}"/>
    <dgm:cxn modelId="{F5AC41D2-9233-4453-A150-77E8A61F39D5}" type="presOf" srcId="{172F306A-4440-45D3-A2ED-99B534EB121D}" destId="{535120D8-99E6-427B-85CC-98876C4094D7}" srcOrd="0" destOrd="0" presId="urn:microsoft.com/office/officeart/2005/8/layout/vList3"/>
    <dgm:cxn modelId="{117D3C98-8F27-4E61-8E47-52DD76D788C4}" type="presOf" srcId="{7740A6DC-82A5-41DE-B15F-1C50E5C54582}" destId="{175F37CC-92B7-4E87-87EA-7224FDBD0D65}" srcOrd="0" destOrd="0" presId="urn:microsoft.com/office/officeart/2005/8/layout/vList3"/>
    <dgm:cxn modelId="{6A25B7E4-913F-40F3-8A14-8EDB3216F30A}" type="presParOf" srcId="{175F37CC-92B7-4E87-87EA-7224FDBD0D65}" destId="{21E745FF-8586-45B3-891D-E32EB8DCACF8}" srcOrd="0" destOrd="0" presId="urn:microsoft.com/office/officeart/2005/8/layout/vList3"/>
    <dgm:cxn modelId="{C634C2EB-BCBF-404E-87E6-64E73A32BDB5}" type="presParOf" srcId="{21E745FF-8586-45B3-891D-E32EB8DCACF8}" destId="{7A84ED7C-096A-453B-83B1-2D250098305A}" srcOrd="0" destOrd="0" presId="urn:microsoft.com/office/officeart/2005/8/layout/vList3"/>
    <dgm:cxn modelId="{ABA94A2D-492E-4D8E-8830-EAA229CA9E74}" type="presParOf" srcId="{21E745FF-8586-45B3-891D-E32EB8DCACF8}" destId="{D28AC37C-EE23-4F67-A2D3-1B184A5CC8A9}" srcOrd="1" destOrd="0" presId="urn:microsoft.com/office/officeart/2005/8/layout/vList3"/>
    <dgm:cxn modelId="{11014D71-D537-4AF0-927D-DF0C99C3DCB8}" type="presParOf" srcId="{175F37CC-92B7-4E87-87EA-7224FDBD0D65}" destId="{EB1A266F-4E4F-41F1-A59F-89FA4496251E}" srcOrd="1" destOrd="0" presId="urn:microsoft.com/office/officeart/2005/8/layout/vList3"/>
    <dgm:cxn modelId="{EF55D48A-A1DD-4CA6-9647-61225BB88893}" type="presParOf" srcId="{175F37CC-92B7-4E87-87EA-7224FDBD0D65}" destId="{FD1A198B-323B-417A-9939-1144943540FB}" srcOrd="2" destOrd="0" presId="urn:microsoft.com/office/officeart/2005/8/layout/vList3"/>
    <dgm:cxn modelId="{BBC30DF2-46B6-46C1-BD85-1A64DD16CD23}" type="presParOf" srcId="{FD1A198B-323B-417A-9939-1144943540FB}" destId="{43FA335C-F21A-49ED-A6AA-E836C569DA6E}" srcOrd="0" destOrd="0" presId="urn:microsoft.com/office/officeart/2005/8/layout/vList3"/>
    <dgm:cxn modelId="{968DCA56-1542-4928-9356-C33EA18FF9EA}" type="presParOf" srcId="{FD1A198B-323B-417A-9939-1144943540FB}" destId="{363A3863-FE5D-431D-908E-F2DB6C5633C2}" srcOrd="1" destOrd="0" presId="urn:microsoft.com/office/officeart/2005/8/layout/vList3"/>
    <dgm:cxn modelId="{DAFFB325-B426-4BEA-9151-4CA71E51D09B}" type="presParOf" srcId="{175F37CC-92B7-4E87-87EA-7224FDBD0D65}" destId="{CCFE6C01-C629-404A-B136-2837E1FFA091}" srcOrd="3" destOrd="0" presId="urn:microsoft.com/office/officeart/2005/8/layout/vList3"/>
    <dgm:cxn modelId="{D3116036-DC4E-4728-8E4B-FFAD98F727A9}" type="presParOf" srcId="{175F37CC-92B7-4E87-87EA-7224FDBD0D65}" destId="{C4CC757E-1F1B-4908-9C95-A0EA541DF67B}" srcOrd="4" destOrd="0" presId="urn:microsoft.com/office/officeart/2005/8/layout/vList3"/>
    <dgm:cxn modelId="{E35917A4-BD21-4C6A-8E8B-7FE514C39D44}" type="presParOf" srcId="{C4CC757E-1F1B-4908-9C95-A0EA541DF67B}" destId="{599DF8A7-86B0-4AF3-9713-AFCC55A56A86}" srcOrd="0" destOrd="0" presId="urn:microsoft.com/office/officeart/2005/8/layout/vList3"/>
    <dgm:cxn modelId="{DD8B18A6-330D-482D-B8AA-57C057C86854}" type="presParOf" srcId="{C4CC757E-1F1B-4908-9C95-A0EA541DF67B}" destId="{1BB7FBA9-18D1-47E2-B3BB-C30C79FEDBD1}" srcOrd="1" destOrd="0" presId="urn:microsoft.com/office/officeart/2005/8/layout/vList3"/>
    <dgm:cxn modelId="{1011EE18-405E-4547-96D6-55B0C41B2DEB}" type="presParOf" srcId="{175F37CC-92B7-4E87-87EA-7224FDBD0D65}" destId="{8E97EAFD-995A-41E9-A4F5-B1010A857BC8}" srcOrd="5" destOrd="0" presId="urn:microsoft.com/office/officeart/2005/8/layout/vList3"/>
    <dgm:cxn modelId="{183E454B-4E69-49C2-8239-8E5475A6DB89}" type="presParOf" srcId="{175F37CC-92B7-4E87-87EA-7224FDBD0D65}" destId="{AE7CC69F-4AD9-458E-AE80-7A925B2F8AE3}" srcOrd="6" destOrd="0" presId="urn:microsoft.com/office/officeart/2005/8/layout/vList3"/>
    <dgm:cxn modelId="{22BE41D1-C7DB-41B5-BCBF-77529B671773}" type="presParOf" srcId="{AE7CC69F-4AD9-458E-AE80-7A925B2F8AE3}" destId="{4E9B99C4-5624-45A5-9335-070BAAD15CA3}" srcOrd="0" destOrd="0" presId="urn:microsoft.com/office/officeart/2005/8/layout/vList3"/>
    <dgm:cxn modelId="{1290E049-2E74-4ADA-9D80-F1885C051179}" type="presParOf" srcId="{AE7CC69F-4AD9-458E-AE80-7A925B2F8AE3}" destId="{535120D8-99E6-427B-85CC-98876C4094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ECF33-F155-444B-A988-DD59C1D617FA}">
      <dsp:nvSpPr>
        <dsp:cNvPr id="0" name=""/>
        <dsp:cNvSpPr/>
      </dsp:nvSpPr>
      <dsp:spPr>
        <a:xfrm>
          <a:off x="-6044453" y="-924864"/>
          <a:ext cx="7195451" cy="7195451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C4111-FD33-4E6B-9A9C-FF79945A7121}">
      <dsp:nvSpPr>
        <dsp:cNvPr id="0" name=""/>
        <dsp:cNvSpPr/>
      </dsp:nvSpPr>
      <dsp:spPr>
        <a:xfrm>
          <a:off x="502977" y="334000"/>
          <a:ext cx="11053815" cy="6684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қайтариб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олинмайдиган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бошқа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шахсга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ўтказилмайдиган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бўлиши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02977" y="334000"/>
        <a:ext cx="11053815" cy="668429"/>
      </dsp:txXfrm>
    </dsp:sp>
    <dsp:sp modelId="{E2B3543A-7493-47EA-8BFE-D92709678F59}">
      <dsp:nvSpPr>
        <dsp:cNvPr id="0" name=""/>
        <dsp:cNvSpPr/>
      </dsp:nvSpPr>
      <dsp:spPr>
        <a:xfrm>
          <a:off x="85208" y="250447"/>
          <a:ext cx="835536" cy="835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5D3D2-1DB6-44EA-BAB6-DF55F8266083}">
      <dsp:nvSpPr>
        <dsp:cNvPr id="0" name=""/>
        <dsp:cNvSpPr/>
      </dsp:nvSpPr>
      <dsp:spPr>
        <a:xfrm>
          <a:off x="981953" y="1336323"/>
          <a:ext cx="10574838" cy="668429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берувчига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ушбу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моддада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тутилмаган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ҳужжатларни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этишга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доир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кўрсатма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бўлиши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мумкин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эмас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81953" y="1336323"/>
        <a:ext cx="10574838" cy="668429"/>
      </dsp:txXfrm>
    </dsp:sp>
    <dsp:sp modelId="{84083906-9789-40A4-849E-5BF13478E328}">
      <dsp:nvSpPr>
        <dsp:cNvPr id="0" name=""/>
        <dsp:cNvSpPr/>
      </dsp:nvSpPr>
      <dsp:spPr>
        <a:xfrm>
          <a:off x="564185" y="1252770"/>
          <a:ext cx="835536" cy="8355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E563B-405B-499B-B7F2-FDDA9BA83C18}">
      <dsp:nvSpPr>
        <dsp:cNvPr id="0" name=""/>
        <dsp:cNvSpPr/>
      </dsp:nvSpPr>
      <dsp:spPr>
        <a:xfrm>
          <a:off x="1128961" y="2338646"/>
          <a:ext cx="10427831" cy="668429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амал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қилиш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муддати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агар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uz-Cyrl-UZ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Кодекс</a:t>
          </a:r>
          <a:r>
            <a:rPr lang="uz-Cyrl-UZ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да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бошқача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қоида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тутилмаган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бўлса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банк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билан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таъминланган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мажбуриятини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бажаришнинг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муддати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ўтадиган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кундан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эътиборан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камида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олти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ойдан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кейин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тугаши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128961" y="2338646"/>
        <a:ext cx="10427831" cy="668429"/>
      </dsp:txXfrm>
    </dsp:sp>
    <dsp:sp modelId="{71559DB2-CC45-492F-BFFA-35D988FF8BC9}">
      <dsp:nvSpPr>
        <dsp:cNvPr id="0" name=""/>
        <dsp:cNvSpPr/>
      </dsp:nvSpPr>
      <dsp:spPr>
        <a:xfrm>
          <a:off x="711193" y="2255093"/>
          <a:ext cx="835536" cy="8355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E120A-7728-4A6A-B7C4-795BA1F839D3}">
      <dsp:nvSpPr>
        <dsp:cNvPr id="0" name=""/>
        <dsp:cNvSpPr/>
      </dsp:nvSpPr>
      <dsp:spPr>
        <a:xfrm>
          <a:off x="981953" y="3340969"/>
          <a:ext cx="10574838" cy="668429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қайси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суммага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берилган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бўлса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ўша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сумма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тўловчининг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тегишли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пеняларни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мажбурияти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агар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uz-Cyrl-UZ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Кодексда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бошқача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қоида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тутилмаган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бўлса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тўлиқ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ҳажмда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бажарилишини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таъминлаши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81953" y="3340969"/>
        <a:ext cx="10574838" cy="668429"/>
      </dsp:txXfrm>
    </dsp:sp>
    <dsp:sp modelId="{06696119-CB16-476D-AE57-B468BAF71CC1}">
      <dsp:nvSpPr>
        <dsp:cNvPr id="0" name=""/>
        <dsp:cNvSpPr/>
      </dsp:nvSpPr>
      <dsp:spPr>
        <a:xfrm>
          <a:off x="564185" y="3257416"/>
          <a:ext cx="835536" cy="8355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676F2-4BF5-4993-8403-B54742211230}">
      <dsp:nvSpPr>
        <dsp:cNvPr id="0" name=""/>
        <dsp:cNvSpPr/>
      </dsp:nvSpPr>
      <dsp:spPr>
        <a:xfrm>
          <a:off x="502977" y="4343293"/>
          <a:ext cx="11053815" cy="66842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ушбу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банк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пул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суммасини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тўғрисидаги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талабнома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муддатда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бажарилмаган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тақдирда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тўлаш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мажбурияти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банк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билан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таъминланган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суммаларни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кафолат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берувчидан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ундириш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чоралари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қўлланилишини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назарда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тутиши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керак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02977" y="4343293"/>
        <a:ext cx="11053815" cy="668429"/>
      </dsp:txXfrm>
    </dsp:sp>
    <dsp:sp modelId="{A1E657B4-21FF-40DE-A296-2CB34CEBE931}">
      <dsp:nvSpPr>
        <dsp:cNvPr id="0" name=""/>
        <dsp:cNvSpPr/>
      </dsp:nvSpPr>
      <dsp:spPr>
        <a:xfrm>
          <a:off x="85208" y="4259739"/>
          <a:ext cx="835536" cy="8355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F0CCF-3BA6-4B33-97B6-42C6071C2ACB}">
      <dsp:nvSpPr>
        <dsp:cNvPr id="0" name=""/>
        <dsp:cNvSpPr/>
      </dsp:nvSpPr>
      <dsp:spPr>
        <a:xfrm>
          <a:off x="3334906" y="2979583"/>
          <a:ext cx="560973" cy="233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86" y="0"/>
              </a:lnTo>
              <a:lnTo>
                <a:pt x="280486" y="2334802"/>
              </a:lnTo>
              <a:lnTo>
                <a:pt x="560973" y="2334802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tx1"/>
            </a:solidFill>
          </a:endParaRPr>
        </a:p>
      </dsp:txBody>
      <dsp:txXfrm>
        <a:off x="3555361" y="4086953"/>
        <a:ext cx="120062" cy="120062"/>
      </dsp:txXfrm>
    </dsp:sp>
    <dsp:sp modelId="{3024F0A7-35A5-4DA9-841A-ECA57E8932A0}">
      <dsp:nvSpPr>
        <dsp:cNvPr id="0" name=""/>
        <dsp:cNvSpPr/>
      </dsp:nvSpPr>
      <dsp:spPr>
        <a:xfrm>
          <a:off x="3334906" y="2979583"/>
          <a:ext cx="529751" cy="132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875" y="0"/>
              </a:lnTo>
              <a:lnTo>
                <a:pt x="264875" y="1327078"/>
              </a:lnTo>
              <a:lnTo>
                <a:pt x="529751" y="132707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3564059" y="3607399"/>
        <a:ext cx="71445" cy="71445"/>
      </dsp:txXfrm>
    </dsp:sp>
    <dsp:sp modelId="{4102CB49-47CB-4D77-BCA8-8A32765BFAFD}">
      <dsp:nvSpPr>
        <dsp:cNvPr id="0" name=""/>
        <dsp:cNvSpPr/>
      </dsp:nvSpPr>
      <dsp:spPr>
        <a:xfrm>
          <a:off x="3334906" y="2737764"/>
          <a:ext cx="504568" cy="241818"/>
        </a:xfrm>
        <a:custGeom>
          <a:avLst/>
          <a:gdLst/>
          <a:ahLst/>
          <a:cxnLst/>
          <a:rect l="0" t="0" r="0" b="0"/>
          <a:pathLst>
            <a:path>
              <a:moveTo>
                <a:pt x="0" y="241818"/>
              </a:moveTo>
              <a:lnTo>
                <a:pt x="252284" y="241818"/>
              </a:lnTo>
              <a:lnTo>
                <a:pt x="252284" y="0"/>
              </a:lnTo>
              <a:lnTo>
                <a:pt x="504568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3573202" y="2844685"/>
        <a:ext cx="27976" cy="27976"/>
      </dsp:txXfrm>
    </dsp:sp>
    <dsp:sp modelId="{86EA8319-2552-4DC4-ADAD-174C9EAFEA6D}">
      <dsp:nvSpPr>
        <dsp:cNvPr id="0" name=""/>
        <dsp:cNvSpPr/>
      </dsp:nvSpPr>
      <dsp:spPr>
        <a:xfrm>
          <a:off x="3334906" y="1173748"/>
          <a:ext cx="504291" cy="1805834"/>
        </a:xfrm>
        <a:custGeom>
          <a:avLst/>
          <a:gdLst/>
          <a:ahLst/>
          <a:cxnLst/>
          <a:rect l="0" t="0" r="0" b="0"/>
          <a:pathLst>
            <a:path>
              <a:moveTo>
                <a:pt x="0" y="1805834"/>
              </a:moveTo>
              <a:lnTo>
                <a:pt x="252145" y="1805834"/>
              </a:lnTo>
              <a:lnTo>
                <a:pt x="252145" y="0"/>
              </a:lnTo>
              <a:lnTo>
                <a:pt x="504291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</a:endParaRPr>
        </a:p>
      </dsp:txBody>
      <dsp:txXfrm>
        <a:off x="3540178" y="2029792"/>
        <a:ext cx="93746" cy="93746"/>
      </dsp:txXfrm>
    </dsp:sp>
    <dsp:sp modelId="{C9B744E2-C505-484C-9F81-C55CFCC94C71}">
      <dsp:nvSpPr>
        <dsp:cNvPr id="0" name=""/>
        <dsp:cNvSpPr/>
      </dsp:nvSpPr>
      <dsp:spPr>
        <a:xfrm>
          <a:off x="-6920" y="1316783"/>
          <a:ext cx="3358056" cy="33255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Юридик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шахслар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якка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тартибдаги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тадбиркорларнинг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банкдаги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ҳисобварақлари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операцияларни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тўхтатиб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туриш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мазкур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тўловчиларнинг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агентларининг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мажбуриятлари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бажарилишини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таъминлаш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учун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қуйидаги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ҳолларда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қўлланилиши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мумкин</a:t>
          </a:r>
          <a:r>
            <a: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</dsp:txBody>
      <dsp:txXfrm>
        <a:off x="-6920" y="1316783"/>
        <a:ext cx="3358056" cy="3325598"/>
      </dsp:txXfrm>
    </dsp:sp>
    <dsp:sp modelId="{DEC8413C-C68F-485E-9621-A55DD68AC000}">
      <dsp:nvSpPr>
        <dsp:cNvPr id="0" name=""/>
        <dsp:cNvSpPr/>
      </dsp:nvSpPr>
      <dsp:spPr>
        <a:xfrm>
          <a:off x="3839197" y="634889"/>
          <a:ext cx="7687318" cy="10777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ушбу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органига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молиявий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ёки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ҳисоботи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бундай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ҳисоботни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этишнинг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муддати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тугаганидан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кейин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ўн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кун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ичида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этилмаганда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sp:txBody>
      <dsp:txXfrm>
        <a:off x="3839197" y="634889"/>
        <a:ext cx="7687318" cy="1077717"/>
      </dsp:txXfrm>
    </dsp:sp>
    <dsp:sp modelId="{B4015610-8074-44EE-88D8-729656A989C0}">
      <dsp:nvSpPr>
        <dsp:cNvPr id="0" name=""/>
        <dsp:cNvSpPr/>
      </dsp:nvSpPr>
      <dsp:spPr>
        <a:xfrm>
          <a:off x="3839474" y="1967980"/>
          <a:ext cx="7627949" cy="15395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органининг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камерал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текшируви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натижалари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бўйича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талабномасига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тушунтиришлар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ёки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тузатишлар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белгиланган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муддатда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этилмаганда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шунингдек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томонидан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талаб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қилган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ҳужжатлар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тақдим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этилмаганда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;</a:t>
          </a:r>
        </a:p>
      </dsp:txBody>
      <dsp:txXfrm>
        <a:off x="3839474" y="1967980"/>
        <a:ext cx="7627949" cy="1539568"/>
      </dsp:txXfrm>
    </dsp:sp>
    <dsp:sp modelId="{8A5E173A-55E8-45B9-BDCD-1BD62BC3533C}">
      <dsp:nvSpPr>
        <dsp:cNvPr id="0" name=""/>
        <dsp:cNvSpPr/>
      </dsp:nvSpPr>
      <dsp:spPr>
        <a:xfrm>
          <a:off x="3864657" y="3947742"/>
          <a:ext cx="7561016" cy="7178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текширувини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ўтказаётган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органларининг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мансабдор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шахсларини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кўрсатилган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ҳудудга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ёки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бинога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киришига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тўсқинлик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қилишда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endParaRPr lang="ru-RU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4657" y="3947742"/>
        <a:ext cx="7561016" cy="717839"/>
      </dsp:txXfrm>
    </dsp:sp>
    <dsp:sp modelId="{87A9B4BC-5DCE-413F-A366-87B6F16BD289}">
      <dsp:nvSpPr>
        <dsp:cNvPr id="0" name=""/>
        <dsp:cNvSpPr/>
      </dsp:nvSpPr>
      <dsp:spPr>
        <a:xfrm>
          <a:off x="3895879" y="5021067"/>
          <a:ext cx="7577500" cy="58663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тўловчининг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солиқ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агентининг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ўзи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кўрсатган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манзилда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йўқлигида</a:t>
          </a: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</dsp:txBody>
      <dsp:txXfrm>
        <a:off x="3895879" y="5021067"/>
        <a:ext cx="7577500" cy="586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AC37C-EE23-4F67-A2D3-1B184A5CC8A9}">
      <dsp:nvSpPr>
        <dsp:cNvPr id="0" name=""/>
        <dsp:cNvSpPr/>
      </dsp:nvSpPr>
      <dsp:spPr>
        <a:xfrm rot="10800000">
          <a:off x="1089732" y="0"/>
          <a:ext cx="9410660" cy="977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83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u="sng" kern="1200" dirty="0"/>
            <a:t>Солиқ</a:t>
          </a:r>
          <a:r>
            <a:rPr lang="uz-Cyrl-UZ" sz="1600" kern="1200" dirty="0"/>
            <a:t> </a:t>
          </a:r>
          <a:r>
            <a:rPr lang="ru-RU" sz="1800" kern="1200" dirty="0" err="1"/>
            <a:t>Кодекснинг</a:t>
          </a:r>
          <a:r>
            <a:rPr lang="ru-RU" sz="1800" kern="1200" dirty="0"/>
            <a:t> 111-моддаси </a:t>
          </a:r>
          <a:r>
            <a:rPr lang="ru-RU" sz="1800" kern="1200" dirty="0" err="1"/>
            <a:t>учинчи</a:t>
          </a:r>
          <a:r>
            <a:rPr lang="ru-RU" sz="1800" kern="1200" dirty="0"/>
            <a:t> </a:t>
          </a:r>
          <a:r>
            <a:rPr lang="ru-RU" sz="1800" kern="1200" dirty="0" err="1"/>
            <a:t>қисми</a:t>
          </a:r>
          <a:r>
            <a:rPr lang="ru-RU" sz="1800" kern="1200" dirty="0"/>
            <a:t> </a:t>
          </a:r>
          <a:r>
            <a:rPr lang="ru-RU" sz="1800" u="none" kern="1200" dirty="0"/>
            <a:t>1-банди</a:t>
          </a:r>
          <a:r>
            <a:rPr lang="ru-RU" sz="1800" kern="1200" dirty="0"/>
            <a:t> </a:t>
          </a:r>
          <a:r>
            <a:rPr lang="ru-RU" sz="1800" kern="1200" dirty="0" err="1"/>
            <a:t>асосида</a:t>
          </a:r>
          <a:r>
            <a:rPr lang="ru-RU" sz="1800" kern="1200" dirty="0"/>
            <a:t> — </a:t>
          </a:r>
          <a:r>
            <a:rPr lang="ru-RU" sz="1800" kern="1200" dirty="0" err="1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тўловчи</a:t>
          </a:r>
          <a:r>
            <a:rPr lang="ru-RU" sz="1800" kern="1200" dirty="0"/>
            <a:t> (</a:t>
          </a:r>
          <a:r>
            <a:rPr lang="ru-RU" sz="1800" kern="1200" dirty="0" err="1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агенти</a:t>
          </a:r>
          <a:r>
            <a:rPr lang="ru-RU" sz="1800" kern="1200" dirty="0"/>
            <a:t>) </a:t>
          </a:r>
          <a:r>
            <a:rPr lang="ru-RU" sz="1800" kern="1200" dirty="0" err="1"/>
            <a:t>томонидан</a:t>
          </a:r>
          <a:r>
            <a:rPr lang="ru-RU" sz="1800" kern="1200" dirty="0"/>
            <a:t> </a:t>
          </a:r>
          <a:r>
            <a:rPr lang="ru-RU" sz="1800" kern="1200" dirty="0" err="1"/>
            <a:t>молиявий</a:t>
          </a:r>
          <a:r>
            <a:rPr lang="ru-RU" sz="1800" kern="1200" dirty="0"/>
            <a:t> </a:t>
          </a:r>
          <a:r>
            <a:rPr lang="ru-RU" sz="1800" kern="1200" dirty="0" err="1"/>
            <a:t>ва</a:t>
          </a:r>
          <a:r>
            <a:rPr lang="ru-RU" sz="1800" kern="1200" dirty="0"/>
            <a:t> (</a:t>
          </a:r>
          <a:r>
            <a:rPr lang="ru-RU" sz="1800" kern="1200" dirty="0" err="1"/>
            <a:t>ёки</a:t>
          </a:r>
          <a:r>
            <a:rPr lang="ru-RU" sz="1800" kern="1200" dirty="0"/>
            <a:t>) </a:t>
          </a:r>
          <a:r>
            <a:rPr lang="ru-RU" sz="1800" kern="1200" dirty="0" err="1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ҳисоботи</a:t>
          </a:r>
          <a:r>
            <a:rPr lang="ru-RU" sz="1800" kern="1200" dirty="0"/>
            <a:t> </a:t>
          </a:r>
          <a:r>
            <a:rPr lang="ru-RU" sz="1800" kern="1200" dirty="0" err="1"/>
            <a:t>тақдим</a:t>
          </a:r>
          <a:r>
            <a:rPr lang="ru-RU" sz="1800" kern="1200" dirty="0"/>
            <a:t> </a:t>
          </a:r>
          <a:r>
            <a:rPr lang="ru-RU" sz="1800" kern="1200" dirty="0" err="1"/>
            <a:t>этилган</a:t>
          </a:r>
          <a:r>
            <a:rPr lang="ru-RU" sz="1800" kern="1200" dirty="0"/>
            <a:t> </a:t>
          </a:r>
          <a:r>
            <a:rPr lang="ru-RU" sz="1800" kern="1200" dirty="0" err="1"/>
            <a:t>кундан</a:t>
          </a:r>
          <a:r>
            <a:rPr lang="ru-RU" sz="1800" kern="1200" dirty="0"/>
            <a:t> </a:t>
          </a:r>
          <a:r>
            <a:rPr lang="ru-RU" sz="1800" kern="1200" dirty="0" err="1"/>
            <a:t>кейин</a:t>
          </a:r>
          <a:r>
            <a:rPr lang="ru-RU" sz="1800" kern="1200" dirty="0"/>
            <a:t> </a:t>
          </a:r>
          <a:r>
            <a:rPr lang="ru-RU" sz="1800" kern="1200" dirty="0" err="1"/>
            <a:t>бир</a:t>
          </a:r>
          <a:r>
            <a:rPr lang="ru-RU" sz="1800" kern="1200" dirty="0"/>
            <a:t> </a:t>
          </a:r>
          <a:r>
            <a:rPr lang="ru-RU" sz="1800" kern="1200" dirty="0" err="1"/>
            <a:t>кундан</a:t>
          </a:r>
          <a:r>
            <a:rPr lang="ru-RU" sz="1800" kern="1200" dirty="0"/>
            <a:t> </a:t>
          </a:r>
          <a:r>
            <a:rPr lang="ru-RU" sz="1800" kern="1200" dirty="0" err="1"/>
            <a:t>кечиртирмасдан</a:t>
          </a:r>
          <a:r>
            <a:rPr lang="ru-RU" sz="1800" kern="1200" dirty="0"/>
            <a:t>;</a:t>
          </a:r>
        </a:p>
      </dsp:txBody>
      <dsp:txXfrm rot="10800000">
        <a:off x="1333983" y="0"/>
        <a:ext cx="9166409" cy="977006"/>
      </dsp:txXfrm>
    </dsp:sp>
    <dsp:sp modelId="{7A84ED7C-096A-453B-83B1-2D250098305A}">
      <dsp:nvSpPr>
        <dsp:cNvPr id="0" name=""/>
        <dsp:cNvSpPr/>
      </dsp:nvSpPr>
      <dsp:spPr>
        <a:xfrm>
          <a:off x="0" y="44492"/>
          <a:ext cx="977006" cy="977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A3863-FE5D-431D-908E-F2DB6C5633C2}">
      <dsp:nvSpPr>
        <dsp:cNvPr id="0" name=""/>
        <dsp:cNvSpPr/>
      </dsp:nvSpPr>
      <dsp:spPr>
        <a:xfrm rot="10800000">
          <a:off x="1141479" y="1259875"/>
          <a:ext cx="9339612" cy="977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83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kern="1200" dirty="0"/>
            <a:t>Солиқ</a:t>
          </a:r>
          <a:r>
            <a:rPr lang="ru-RU" sz="2000" kern="1200" dirty="0"/>
            <a:t> </a:t>
          </a:r>
          <a:r>
            <a:rPr lang="ru-RU" sz="2000" kern="1200" dirty="0" err="1"/>
            <a:t>Кодекснинг</a:t>
          </a:r>
          <a:r>
            <a:rPr lang="ru-RU" sz="2000" kern="1200" dirty="0"/>
            <a:t> 111-моддаси </a:t>
          </a:r>
          <a:r>
            <a:rPr lang="ru-RU" sz="2000" kern="1200" dirty="0" err="1"/>
            <a:t>учинчи</a:t>
          </a:r>
          <a:r>
            <a:rPr lang="ru-RU" sz="2000" kern="1200" dirty="0"/>
            <a:t> </a:t>
          </a:r>
          <a:r>
            <a:rPr lang="ru-RU" sz="2000" kern="1200" dirty="0" err="1"/>
            <a:t>қисми</a:t>
          </a:r>
          <a:r>
            <a:rPr lang="ru-RU" sz="2000" kern="1200" dirty="0"/>
            <a:t> </a:t>
          </a:r>
          <a:r>
            <a:rPr lang="ru-RU" sz="2000" u="none" kern="1200" dirty="0"/>
            <a:t>2-банди</a:t>
          </a:r>
          <a:r>
            <a:rPr lang="ru-RU" sz="2000" kern="1200" dirty="0"/>
            <a:t> </a:t>
          </a:r>
          <a:r>
            <a:rPr lang="ru-RU" sz="2000" kern="1200" dirty="0" err="1"/>
            <a:t>асосида</a:t>
          </a:r>
          <a:r>
            <a:rPr lang="ru-RU" sz="2000" kern="1200" dirty="0"/>
            <a:t> — </a:t>
          </a:r>
          <a:r>
            <a:rPr lang="ru-RU" sz="2000" kern="1200" dirty="0" err="1"/>
            <a:t>солиқ</a:t>
          </a:r>
          <a:r>
            <a:rPr lang="ru-RU" sz="2000" kern="1200" dirty="0"/>
            <a:t> </a:t>
          </a:r>
          <a:r>
            <a:rPr lang="ru-RU" sz="2000" kern="1200" dirty="0" err="1"/>
            <a:t>органининг</a:t>
          </a:r>
          <a:r>
            <a:rPr lang="ru-RU" sz="2000" kern="1200" dirty="0"/>
            <a:t> </a:t>
          </a:r>
          <a:r>
            <a:rPr lang="ru-RU" sz="2000" kern="1200" dirty="0" err="1"/>
            <a:t>талабига</a:t>
          </a:r>
          <a:r>
            <a:rPr lang="ru-RU" sz="2000" kern="1200" dirty="0"/>
            <a:t> </a:t>
          </a:r>
          <a:r>
            <a:rPr lang="ru-RU" sz="2000" kern="1200" dirty="0" err="1"/>
            <a:t>жавобан</a:t>
          </a:r>
          <a:r>
            <a:rPr lang="ru-RU" sz="2000" kern="1200" dirty="0"/>
            <a:t> </a:t>
          </a:r>
          <a:r>
            <a:rPr lang="ru-RU" sz="2000" kern="1200" dirty="0" err="1"/>
            <a:t>ҳужжатлар</a:t>
          </a:r>
          <a:r>
            <a:rPr lang="ru-RU" sz="2000" kern="1200" dirty="0"/>
            <a:t>, </a:t>
          </a:r>
          <a:r>
            <a:rPr lang="ru-RU" sz="2000" kern="1200" dirty="0" err="1"/>
            <a:t>тушунтиришлар</a:t>
          </a:r>
          <a:r>
            <a:rPr lang="ru-RU" sz="2000" kern="1200" dirty="0"/>
            <a:t> </a:t>
          </a:r>
          <a:r>
            <a:rPr lang="ru-RU" sz="2000" kern="1200" dirty="0" err="1"/>
            <a:t>ва</a:t>
          </a:r>
          <a:r>
            <a:rPr lang="ru-RU" sz="2000" kern="1200" dirty="0"/>
            <a:t> (</a:t>
          </a:r>
          <a:r>
            <a:rPr lang="ru-RU" sz="2000" kern="1200" dirty="0" err="1"/>
            <a:t>ёки</a:t>
          </a:r>
          <a:r>
            <a:rPr lang="ru-RU" sz="2000" kern="1200" dirty="0"/>
            <a:t>) </a:t>
          </a:r>
          <a:r>
            <a:rPr lang="ru-RU" sz="2000" kern="1200" dirty="0" err="1"/>
            <a:t>тузатишлар</a:t>
          </a:r>
          <a:r>
            <a:rPr lang="ru-RU" sz="2000" kern="1200" dirty="0"/>
            <a:t> </a:t>
          </a:r>
          <a:r>
            <a:rPr lang="ru-RU" sz="2000" kern="1200" dirty="0" err="1"/>
            <a:t>тақдим</a:t>
          </a:r>
          <a:r>
            <a:rPr lang="ru-RU" sz="2000" kern="1200" dirty="0"/>
            <a:t> </a:t>
          </a:r>
          <a:r>
            <a:rPr lang="ru-RU" sz="2000" kern="1200" dirty="0" err="1"/>
            <a:t>этилган</a:t>
          </a:r>
          <a:r>
            <a:rPr lang="ru-RU" sz="2000" kern="1200" dirty="0"/>
            <a:t> </a:t>
          </a:r>
          <a:r>
            <a:rPr lang="ru-RU" sz="2000" kern="1200" dirty="0" err="1"/>
            <a:t>куни</a:t>
          </a:r>
          <a:r>
            <a:rPr lang="ru-RU" sz="2000" kern="1200" dirty="0"/>
            <a:t>;</a:t>
          </a:r>
        </a:p>
      </dsp:txBody>
      <dsp:txXfrm rot="10800000">
        <a:off x="1385730" y="1259875"/>
        <a:ext cx="9095361" cy="977006"/>
      </dsp:txXfrm>
    </dsp:sp>
    <dsp:sp modelId="{43FA335C-F21A-49ED-A6AA-E836C569DA6E}">
      <dsp:nvSpPr>
        <dsp:cNvPr id="0" name=""/>
        <dsp:cNvSpPr/>
      </dsp:nvSpPr>
      <dsp:spPr>
        <a:xfrm>
          <a:off x="0" y="1295389"/>
          <a:ext cx="977006" cy="977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7FBA9-18D1-47E2-B3BB-C30C79FEDBD1}">
      <dsp:nvSpPr>
        <dsp:cNvPr id="0" name=""/>
        <dsp:cNvSpPr/>
      </dsp:nvSpPr>
      <dsp:spPr>
        <a:xfrm rot="10800000">
          <a:off x="983580" y="2475258"/>
          <a:ext cx="9507161" cy="977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83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Кодекснинг</a:t>
          </a:r>
          <a:r>
            <a:rPr lang="ru-RU" sz="1800" kern="1200" dirty="0"/>
            <a:t> 111-моддаси </a:t>
          </a:r>
          <a:r>
            <a:rPr lang="ru-RU" sz="1800" kern="1200" dirty="0" err="1"/>
            <a:t>учинчи</a:t>
          </a:r>
          <a:r>
            <a:rPr lang="ru-RU" sz="1800" kern="1200" dirty="0"/>
            <a:t> </a:t>
          </a:r>
          <a:r>
            <a:rPr lang="ru-RU" sz="1800" kern="1200" dirty="0" err="1"/>
            <a:t>қисми</a:t>
          </a:r>
          <a:r>
            <a:rPr lang="ru-RU" sz="1800" kern="1200" dirty="0"/>
            <a:t> </a:t>
          </a:r>
          <a:r>
            <a:rPr lang="ru-RU" sz="1800" u="none" kern="1200" dirty="0"/>
            <a:t>3-банди</a:t>
          </a:r>
          <a:r>
            <a:rPr lang="ru-RU" sz="1800" kern="1200" dirty="0"/>
            <a:t> </a:t>
          </a:r>
          <a:r>
            <a:rPr lang="ru-RU" sz="1800" kern="1200" dirty="0" err="1"/>
            <a:t>асосида</a:t>
          </a:r>
          <a:r>
            <a:rPr lang="ru-RU" sz="1800" kern="1200" dirty="0"/>
            <a:t> — </a:t>
          </a:r>
          <a:r>
            <a:rPr lang="ru-RU" sz="1800" kern="1200" dirty="0" err="1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органининг</a:t>
          </a:r>
          <a:r>
            <a:rPr lang="ru-RU" sz="1800" kern="1200" dirty="0"/>
            <a:t> </a:t>
          </a:r>
          <a:r>
            <a:rPr lang="ru-RU" sz="1800" kern="1200" dirty="0" err="1"/>
            <a:t>текширув</a:t>
          </a:r>
          <a:r>
            <a:rPr lang="ru-RU" sz="1800" kern="1200" dirty="0"/>
            <a:t> </a:t>
          </a:r>
          <a:r>
            <a:rPr lang="ru-RU" sz="1800" kern="1200" dirty="0" err="1"/>
            <a:t>ўтказаётган</a:t>
          </a:r>
          <a:r>
            <a:rPr lang="ru-RU" sz="1800" kern="1200" dirty="0"/>
            <a:t> </a:t>
          </a:r>
          <a:r>
            <a:rPr lang="ru-RU" sz="1800" kern="1200" dirty="0" err="1"/>
            <a:t>мансабдор</a:t>
          </a:r>
          <a:r>
            <a:rPr lang="ru-RU" sz="1800" kern="1200" dirty="0"/>
            <a:t> </a:t>
          </a:r>
          <a:r>
            <a:rPr lang="ru-RU" sz="1800" kern="1200" dirty="0" err="1"/>
            <a:t>шахсларига</a:t>
          </a:r>
          <a:r>
            <a:rPr lang="ru-RU" sz="1800" kern="1200" dirty="0"/>
            <a:t> </a:t>
          </a:r>
          <a:r>
            <a:rPr lang="ru-RU" sz="1800" kern="1200" dirty="0" err="1"/>
            <a:t>кириш</a:t>
          </a:r>
          <a:r>
            <a:rPr lang="ru-RU" sz="1800" kern="1200" dirty="0"/>
            <a:t> </a:t>
          </a:r>
          <a:r>
            <a:rPr lang="ru-RU" sz="1800" kern="1200" dirty="0" err="1"/>
            <a:t>ҳуқуқи</a:t>
          </a:r>
          <a:r>
            <a:rPr lang="ru-RU" sz="1800" kern="1200" dirty="0"/>
            <a:t> </a:t>
          </a:r>
          <a:r>
            <a:rPr lang="ru-RU" sz="1800" kern="1200" dirty="0" err="1"/>
            <a:t>берилган</a:t>
          </a:r>
          <a:r>
            <a:rPr lang="ru-RU" sz="1800" kern="1200" dirty="0"/>
            <a:t> </a:t>
          </a:r>
          <a:r>
            <a:rPr lang="ru-RU" sz="1800" kern="1200" dirty="0" err="1"/>
            <a:t>кундан</a:t>
          </a:r>
          <a:r>
            <a:rPr lang="ru-RU" sz="1800" kern="1200" dirty="0"/>
            <a:t> </a:t>
          </a:r>
          <a:r>
            <a:rPr lang="ru-RU" sz="1800" kern="1200" dirty="0" err="1"/>
            <a:t>кейин</a:t>
          </a:r>
          <a:r>
            <a:rPr lang="ru-RU" sz="1800" kern="1200" dirty="0"/>
            <a:t> </a:t>
          </a:r>
          <a:r>
            <a:rPr lang="ru-RU" sz="1800" kern="1200" dirty="0" err="1"/>
            <a:t>бир</a:t>
          </a:r>
          <a:r>
            <a:rPr lang="ru-RU" sz="1800" kern="1200" dirty="0"/>
            <a:t> </a:t>
          </a:r>
          <a:r>
            <a:rPr lang="ru-RU" sz="1800" kern="1200" dirty="0" err="1"/>
            <a:t>кундан</a:t>
          </a:r>
          <a:r>
            <a:rPr lang="ru-RU" sz="1800" kern="1200" dirty="0"/>
            <a:t> </a:t>
          </a:r>
          <a:r>
            <a:rPr lang="ru-RU" sz="1800" kern="1200" dirty="0" err="1"/>
            <a:t>кечиктирмай</a:t>
          </a:r>
          <a:r>
            <a:rPr lang="ru-RU" sz="1800" kern="1200" dirty="0"/>
            <a:t>;</a:t>
          </a:r>
        </a:p>
      </dsp:txBody>
      <dsp:txXfrm rot="10800000">
        <a:off x="1227831" y="2475258"/>
        <a:ext cx="9262910" cy="977006"/>
      </dsp:txXfrm>
    </dsp:sp>
    <dsp:sp modelId="{599DF8A7-86B0-4AF3-9713-AFCC55A56A86}">
      <dsp:nvSpPr>
        <dsp:cNvPr id="0" name=""/>
        <dsp:cNvSpPr/>
      </dsp:nvSpPr>
      <dsp:spPr>
        <a:xfrm>
          <a:off x="0" y="2530020"/>
          <a:ext cx="977006" cy="977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20D8-99E6-427B-85CC-98876C4094D7}">
      <dsp:nvSpPr>
        <dsp:cNvPr id="0" name=""/>
        <dsp:cNvSpPr/>
      </dsp:nvSpPr>
      <dsp:spPr>
        <a:xfrm rot="10800000">
          <a:off x="974909" y="3788303"/>
          <a:ext cx="9515833" cy="977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83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Кодекснинг</a:t>
          </a:r>
          <a:r>
            <a:rPr lang="ru-RU" sz="1800" kern="1200" dirty="0"/>
            <a:t> 111-моддаси </a:t>
          </a:r>
          <a:r>
            <a:rPr lang="ru-RU" sz="1800" kern="1200" dirty="0" err="1"/>
            <a:t>учинчи</a:t>
          </a:r>
          <a:r>
            <a:rPr lang="ru-RU" sz="1800" kern="1200" dirty="0"/>
            <a:t> </a:t>
          </a:r>
          <a:r>
            <a:rPr lang="ru-RU" sz="1800" kern="1200" dirty="0" err="1"/>
            <a:t>қисми</a:t>
          </a:r>
          <a:r>
            <a:rPr lang="ru-RU" sz="1800" kern="1200" dirty="0"/>
            <a:t> </a:t>
          </a:r>
          <a:r>
            <a:rPr lang="ru-RU" sz="1800" u="none" kern="1200" dirty="0"/>
            <a:t>4-банди</a:t>
          </a:r>
          <a:r>
            <a:rPr lang="ru-RU" sz="1800" kern="1200" dirty="0"/>
            <a:t> </a:t>
          </a:r>
          <a:r>
            <a:rPr lang="ru-RU" sz="1800" kern="1200" dirty="0" err="1"/>
            <a:t>асосида</a:t>
          </a:r>
          <a:r>
            <a:rPr lang="ru-RU" sz="1800" kern="1200" dirty="0"/>
            <a:t> — </a:t>
          </a:r>
          <a:r>
            <a:rPr lang="ru-RU" sz="1800" kern="1200" dirty="0" err="1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тўловчининг</a:t>
          </a:r>
          <a:r>
            <a:rPr lang="ru-RU" sz="1800" kern="1200" dirty="0"/>
            <a:t> (</a:t>
          </a:r>
          <a:r>
            <a:rPr lang="ru-RU" sz="1800" kern="1200" dirty="0" err="1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агентининг</a:t>
          </a:r>
          <a:r>
            <a:rPr lang="ru-RU" sz="1800" kern="1200" dirty="0"/>
            <a:t>) у </a:t>
          </a:r>
          <a:r>
            <a:rPr lang="ru-RU" sz="1800" kern="1200" dirty="0" err="1"/>
            <a:t>маълум</a:t>
          </a:r>
          <a:r>
            <a:rPr lang="ru-RU" sz="1800" kern="1200" dirty="0"/>
            <a:t> </a:t>
          </a:r>
          <a:r>
            <a:rPr lang="ru-RU" sz="1800" kern="1200" dirty="0" err="1"/>
            <a:t>қилган</a:t>
          </a:r>
          <a:r>
            <a:rPr lang="ru-RU" sz="1800" kern="1200" dirty="0"/>
            <a:t> </a:t>
          </a:r>
          <a:r>
            <a:rPr lang="ru-RU" sz="1800" kern="1200" dirty="0" err="1"/>
            <a:t>манзилида</a:t>
          </a:r>
          <a:r>
            <a:rPr lang="ru-RU" sz="1800" kern="1200" dirty="0"/>
            <a:t> </a:t>
          </a:r>
          <a:r>
            <a:rPr lang="ru-RU" sz="1800" kern="1200" dirty="0" err="1"/>
            <a:t>йўқлигининг</a:t>
          </a:r>
          <a:r>
            <a:rPr lang="ru-RU" sz="1800" kern="1200" dirty="0"/>
            <a:t> </a:t>
          </a:r>
          <a:r>
            <a:rPr lang="ru-RU" sz="1800" kern="1200" dirty="0" err="1"/>
            <a:t>асослилиги</a:t>
          </a:r>
          <a:r>
            <a:rPr lang="ru-RU" sz="1800" kern="1200" dirty="0"/>
            <a:t> </a:t>
          </a:r>
          <a:r>
            <a:rPr lang="ru-RU" sz="1800" kern="1200" dirty="0" err="1"/>
            <a:t>солиқ</a:t>
          </a:r>
          <a:r>
            <a:rPr lang="ru-RU" sz="1800" kern="1200" dirty="0"/>
            <a:t> </a:t>
          </a:r>
          <a:r>
            <a:rPr lang="ru-RU" sz="1800" kern="1200" dirty="0" err="1"/>
            <a:t>органи</a:t>
          </a:r>
          <a:r>
            <a:rPr lang="ru-RU" sz="1800" kern="1200" dirty="0"/>
            <a:t> </a:t>
          </a:r>
          <a:r>
            <a:rPr lang="ru-RU" sz="1800" kern="1200" dirty="0" err="1"/>
            <a:t>томонидан</a:t>
          </a:r>
          <a:r>
            <a:rPr lang="ru-RU" sz="1800" kern="1200" dirty="0"/>
            <a:t> </a:t>
          </a:r>
          <a:r>
            <a:rPr lang="ru-RU" sz="1800" kern="1200" dirty="0" err="1"/>
            <a:t>эътироф</a:t>
          </a:r>
          <a:r>
            <a:rPr lang="ru-RU" sz="1800" kern="1200" dirty="0"/>
            <a:t> </a:t>
          </a:r>
          <a:r>
            <a:rPr lang="ru-RU" sz="1800" kern="1200" dirty="0" err="1"/>
            <a:t>этилган</a:t>
          </a:r>
          <a:r>
            <a:rPr lang="ru-RU" sz="1800" kern="1200" dirty="0"/>
            <a:t> </a:t>
          </a:r>
          <a:r>
            <a:rPr lang="ru-RU" sz="1800" kern="1200" dirty="0" err="1"/>
            <a:t>кундан</a:t>
          </a:r>
          <a:r>
            <a:rPr lang="ru-RU" sz="1800" kern="1200" dirty="0"/>
            <a:t> </a:t>
          </a:r>
          <a:r>
            <a:rPr lang="ru-RU" sz="1800" kern="1200" dirty="0" err="1"/>
            <a:t>кейин</a:t>
          </a:r>
          <a:r>
            <a:rPr lang="ru-RU" sz="1800" kern="1200" dirty="0"/>
            <a:t> </a:t>
          </a:r>
          <a:r>
            <a:rPr lang="ru-RU" sz="1800" kern="1200" dirty="0" err="1"/>
            <a:t>бир</a:t>
          </a:r>
          <a:r>
            <a:rPr lang="ru-RU" sz="1800" kern="1200" dirty="0"/>
            <a:t> </a:t>
          </a:r>
          <a:r>
            <a:rPr lang="ru-RU" sz="1800" kern="1200" dirty="0" err="1"/>
            <a:t>кундан</a:t>
          </a:r>
          <a:r>
            <a:rPr lang="ru-RU" sz="1800" kern="1200" dirty="0"/>
            <a:t> </a:t>
          </a:r>
          <a:r>
            <a:rPr lang="ru-RU" sz="1800" kern="1200" dirty="0" err="1"/>
            <a:t>кечиктирмай</a:t>
          </a:r>
          <a:r>
            <a:rPr lang="ru-RU" sz="1800" kern="1200" dirty="0"/>
            <a:t>. </a:t>
          </a:r>
        </a:p>
      </dsp:txBody>
      <dsp:txXfrm rot="10800000">
        <a:off x="1219160" y="3788303"/>
        <a:ext cx="9271582" cy="977006"/>
      </dsp:txXfrm>
    </dsp:sp>
    <dsp:sp modelId="{4E9B99C4-5624-45A5-9335-070BAAD15CA3}">
      <dsp:nvSpPr>
        <dsp:cNvPr id="0" name=""/>
        <dsp:cNvSpPr/>
      </dsp:nvSpPr>
      <dsp:spPr>
        <a:xfrm>
          <a:off x="0" y="3708404"/>
          <a:ext cx="977006" cy="977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485173F-AC65-461F-AC38-8B04B9C61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EC1E6C-8ED9-4936-8446-7A583535F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80B1-6FD6-41B6-89E5-4394433C08F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D04D4C-D7DE-476D-A018-D418FE8059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411614-5344-4F7D-BB28-97B6923E3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9597-C624-460D-92A5-4B68A2427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7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295F-6462-40E9-A229-F8A3443F6FC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68DD1-6E18-4100-ACD9-3157A1C34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68DD1-6E18-4100-ACD9-3157A1C346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93CE5-98E4-4B8D-97A4-C16C16D9F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DB87F6-B1BB-4A99-B3D1-867FCE4B3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AE2994-2604-4030-91E6-3A5988DC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55E0A-1111-4DF9-A27D-7A0E5D84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8C5C0-BC55-4548-9394-1F55FF67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9DD13-110D-4E96-885F-32B676C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BB4A79-19E4-4BFC-9942-2E5DB1838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10C85-7D49-466B-A59C-D6FA7B8B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02880-4700-41A2-A2A6-FCACC287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1BD7A-783C-4C17-884F-C3724F73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E96347-20E1-455D-B446-3CFA5106E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9D3FB-D20F-4A40-A6C3-A711532CD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62D11-31F9-4D8F-974F-B4CF0179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604BA-44A9-4EB3-B138-467F984B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12041-0BDE-4DCD-A78E-A5B33493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2BB5C-DCF8-426B-AEFA-B8957875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59659-92BB-4CB6-8FB0-2A0C6DDE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48C32-E152-4DE0-AF27-810EA68B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32717-8FF9-4B92-BFB7-59E0068D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3A414-77D7-421C-9F8A-5569650A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CED45-B940-4F24-906A-F1A98156D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4C9DA-BE7C-46B2-8072-C8DA90A46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93B68-65FB-45E2-BC64-6BF2EBD1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AF71E-D1F8-4323-873F-AB375FFC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C1816-7099-4B5D-8C0C-97212D23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9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EAF4-262A-4675-9672-16DFEF8B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9197F-9EAC-40BB-84E1-A675161E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96A1B6-D8B8-45F7-B9CB-0C22C220B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C53C-8496-4798-8A8E-E8919385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D8129-76DF-4AB7-97F2-A664E83C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D7923-E147-4AC1-B099-3C2C5867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C4C2C-3F4B-4569-B118-B6D3716C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3C59C-0B3D-498F-9344-4F00B96EB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36D97-E1F0-40E9-9292-DCBD86E55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55DF8D-F6A1-46AE-AC85-CA3AE71F7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6B99D1-4BDF-4F13-A409-88764A0D3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A56C27-A556-48C3-A505-1AA46D3E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DB0A65-6292-428B-9CB5-EF15CCA3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8AD243-0CD6-464C-B041-E38BE40B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5ABF5-FA05-4AB0-9910-84A1F1F8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64E181-46B3-4EC3-B78E-A9777351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BB45C0-862F-4008-BAF3-6B8B99CF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BECF1-B7A6-478D-AA57-0CA6598F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022254-EC74-4234-8DC6-7242C52E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8137D4-C6BB-47CC-B1AA-72977FCA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0506B5-E190-4EA8-890D-5012296E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EB8C-CD13-4C2B-9724-784F5DB9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D2EE7E-F4B6-48F1-BF05-153D5EDA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4049F-A4F4-407A-87C6-FB423A910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C2560B-A993-4D63-BE92-8E59B6D5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7F65C-F604-4520-9110-6D19533A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4DBEF-19A0-4EBF-B25D-6F5E1E42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6F40C-E165-4E7F-B192-4A785607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0ADBC-D6A1-4EB4-8204-3B564AA65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258F3A-1EE8-48FC-AAD4-1443C12CE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1C358-C55B-4989-A96A-E87D5B45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B8B554-E6C0-4B10-B137-4435EBD8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58733-E585-48BA-8CDE-D130597E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196E5-0613-40EA-AAC5-D70567D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CC5099-9F86-4E7C-8F6F-01581268D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8D75F-A258-4695-8A2B-EFF4BFC1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91F1-80C8-4F00-8887-1AB3C110DDB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2BEF8-4BDA-48FB-BE31-FA3EBCE93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51B34-143F-47FB-876F-89A21F1B4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0B627-9580-4647-9FA2-8BAE7CF2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0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1E21BA-FC49-43BB-9A34-ABD0AE90B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4309"/>
            <a:ext cx="9144000" cy="89681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200" b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МАЖБУРИЯТИНИНГ БАЖАРИЛИШИНИ ТАЪМИНЛАШ</a:t>
            </a:r>
            <a:endParaRPr lang="ru-RU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23C49B"/>
              </a:clrFrom>
              <a:clrTo>
                <a:srgbClr val="23C4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6" y="2919046"/>
            <a:ext cx="8449407" cy="2971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2">
                <a:lumMod val="20000"/>
                <a:lumOff val="80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9289C4-697A-4C8C-90D5-1F769BDBAACE}"/>
              </a:ext>
            </a:extLst>
          </p:cNvPr>
          <p:cNvSpPr txBox="1"/>
          <p:nvPr/>
        </p:nvSpPr>
        <p:spPr>
          <a:xfrm>
            <a:off x="202132" y="1992428"/>
            <a:ext cx="5400000" cy="44012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тўловчининг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агентининг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банкдаги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ҳисобварақлари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операцияларни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тўхтатиб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туриш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қарор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органининг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раҳбари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раҳбар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ўринбосари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кундан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кўп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бўлмаган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муддатга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E99BD8-6377-4C48-8A0A-21B5BB8AB18C}"/>
              </a:ext>
            </a:extLst>
          </p:cNvPr>
          <p:cNvSpPr txBox="1"/>
          <p:nvPr/>
        </p:nvSpPr>
        <p:spPr>
          <a:xfrm>
            <a:off x="5853763" y="2033030"/>
            <a:ext cx="6097604" cy="432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indent="540385" algn="just"/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банкдаги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ўн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кундан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кўп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муддатга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тўғрисидаги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органининг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илтимосномасига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асосан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суд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томонидан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қабул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қилиниши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мумкин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Бунда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банк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суд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томонидан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қабул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қилингунга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қадар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турилади</a:t>
            </a:r>
            <a:r>
              <a:rPr lang="ru-RU" sz="25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12E61-306B-4C67-8979-5CE4D3E4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476253"/>
            <a:ext cx="10468276" cy="1153394"/>
          </a:xfrm>
          <a:gradFill flip="none" rotWithShape="1">
            <a:gsLst>
              <a:gs pos="74000">
                <a:schemeClr val="accent6">
                  <a:lumMod val="60000"/>
                  <a:lumOff val="40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  <a:effectLst>
            <a:outerShdw blurRad="50800" dist="50800" dir="5400000" algn="ctr" rotWithShape="0">
              <a:schemeClr val="accent6">
                <a:lumMod val="40000"/>
                <a:lumOff val="60000"/>
                <a:alpha val="97000"/>
              </a:scheme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36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тўловчининг</a:t>
            </a:r>
            <a:r>
              <a:rPr lang="ru-RU" sz="36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банкдаги</a:t>
            </a:r>
            <a:r>
              <a:rPr lang="ru-RU" sz="36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ҳисобварақлари</a:t>
            </a:r>
            <a:r>
              <a:rPr lang="ru-RU" sz="36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36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операцияларни</a:t>
            </a:r>
            <a:r>
              <a:rPr lang="ru-RU" sz="36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тўхтатиб</a:t>
            </a:r>
            <a:r>
              <a:rPr lang="ru-RU" sz="36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туриш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CECA28-4F43-447B-B565-6CC9C7CD3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668039"/>
              </p:ext>
            </p:extLst>
          </p:nvPr>
        </p:nvGraphicFramePr>
        <p:xfrm>
          <a:off x="272563" y="250257"/>
          <a:ext cx="11585608" cy="590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4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4B5DF4-B59B-45DF-B568-E366C4042A51}"/>
              </a:ext>
            </a:extLst>
          </p:cNvPr>
          <p:cNvSpPr/>
          <p:nvPr/>
        </p:nvSpPr>
        <p:spPr>
          <a:xfrm>
            <a:off x="224677" y="101837"/>
            <a:ext cx="4426456" cy="54018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банкдаги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операцияларнинг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турилиши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банклар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барча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барча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чиқим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операциялари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турилишини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англатади</a:t>
            </a:r>
            <a:r>
              <a:rPr lang="ru-RU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308469-DF01-4F42-AF25-BBAE51DC0E0B}"/>
              </a:ext>
            </a:extLst>
          </p:cNvPr>
          <p:cNvSpPr/>
          <p:nvPr/>
        </p:nvSpPr>
        <p:spPr>
          <a:xfrm>
            <a:off x="7395325" y="101837"/>
            <a:ext cx="4583723" cy="5401885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ctr"/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банкдаги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операцияларнинг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турилиши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фуқаролик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қонунчилигига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мувофиқ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биринчи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навбатда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кўрсатилган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тўловларга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шунингдек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қонунчиликка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мувофиқ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ундирувга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йўл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қўйилмайдиган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банклардаги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ҳисобварақларга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татбиқ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этилмайди</a:t>
            </a:r>
            <a:r>
              <a:rPr lang="ru-RU" sz="2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651133" y="2486256"/>
            <a:ext cx="2744191" cy="63304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ECF5"/>
              </a:clrFrom>
              <a:clrTo>
                <a:srgbClr val="E8E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69" y="237392"/>
            <a:ext cx="2611316" cy="2248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69" y="3306370"/>
            <a:ext cx="2611317" cy="219735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24677" y="5635869"/>
            <a:ext cx="11754371" cy="106386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A8ACE-C364-46BD-983B-E6F86B9B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52"/>
            <a:ext cx="11000874" cy="923278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50800" dir="5400000" algn="ctr" rotWithShape="0">
              <a:schemeClr val="accent5"/>
            </a:outerShdw>
          </a:effectLst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банклардаги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асосида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қабул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қилинган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тақдирда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қилинади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ru-RU" sz="2400" b="1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9A38DBD-DB6C-46AD-B940-138ADE4A5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859932"/>
              </p:ext>
            </p:extLst>
          </p:nvPr>
        </p:nvGraphicFramePr>
        <p:xfrm>
          <a:off x="838200" y="1393794"/>
          <a:ext cx="10515600" cy="478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5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CA1673-C2C5-4F72-AB6C-DFFDF09C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85927"/>
            <a:ext cx="6037556" cy="55396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органининг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банкдаги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тўғрисидаги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қарори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банк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томонидан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сўзсиз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бажарилиши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лозим</a:t>
            </a:r>
            <a:r>
              <a:rPr lang="ru-RU" sz="3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2D608-30E8-4B4D-9B22-7AA537F8A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1" y="818147"/>
            <a:ext cx="5156030" cy="46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125">
              <a:srgbClr val="FFFF00"/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7C2131-FC1F-4F37-8DEB-3E622741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138"/>
            <a:ext cx="10991248" cy="5861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АСОСИЙ</a:t>
            </a:r>
            <a:r>
              <a:rPr lang="ru-RU" sz="20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ТУШУНЧАЛАР</a:t>
            </a:r>
            <a:endParaRPr lang="ru-RU" sz="2000" b="1" dirty="0">
              <a:solidFill>
                <a:srgbClr val="7030A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</a:t>
            </a:r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топшириқномаси</a:t>
            </a:r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мижознинг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унга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хизмат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кўрсатувчи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банкка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ўз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ҳисобварағидан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топшириқномада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белгиланган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суммани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маблағларни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олувчининг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ҳисобварағига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ўтказиш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тўғрисидаги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топшириғи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назарда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тутилган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ҳужжати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инкассо </a:t>
            </a:r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топшириқномаси</a:t>
            </a:r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унда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кўрсатилган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маблағларни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банки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ҳисобварағидан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сўзсиз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равишда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ҳисобдан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чиқариш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маблағларни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олувчининг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топшириғи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назарда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тутилган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ҳужжати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 </a:t>
            </a:r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хабарномаси</a:t>
            </a:r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топшириқномаси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инкассо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топшириқномаси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бажарилиши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юзасидан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органига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банк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томонидан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тақдим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этиладиган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электрон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шаклдаги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маълумот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 </a:t>
            </a:r>
          </a:p>
          <a:p>
            <a:pPr indent="540385" algn="just"/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мажбуриятга</a:t>
            </a:r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эга</a:t>
            </a:r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шахс</a:t>
            </a:r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солиқлар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белгиланган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муддатда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тўланмаган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қарздорлиги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мавжуд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юридик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шахс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ёки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якка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тартибдаги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тадбиркор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</a:p>
          <a:p>
            <a:pPr indent="540385" algn="just"/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2-сон картотека</a:t>
            </a:r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муддатида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тўланмаган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ҳужжатлари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юритиладиган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балансдан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ташқари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/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</a:t>
            </a:r>
            <a:r>
              <a:rPr lang="ru-RU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қарори</a:t>
            </a:r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банкдаги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туришни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бекор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қилиш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органининг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қарорлари</a:t>
            </a:r>
            <a:r>
              <a:rPr lang="ru-RU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8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3CB131-9F79-48A8-BA1E-C7C9B76A342A}"/>
              </a:ext>
            </a:extLst>
          </p:cNvPr>
          <p:cNvSpPr txBox="1"/>
          <p:nvPr/>
        </p:nvSpPr>
        <p:spPr>
          <a:xfrm>
            <a:off x="6934201" y="397324"/>
            <a:ext cx="4754078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инкассо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топшириқномаси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56F11-EA18-4BE0-B517-BF9106BE9140}"/>
              </a:ext>
            </a:extLst>
          </p:cNvPr>
          <p:cNvSpPr txBox="1"/>
          <p:nvPr/>
        </p:nvSpPr>
        <p:spPr>
          <a:xfrm>
            <a:off x="6934201" y="1203418"/>
            <a:ext cx="4776536" cy="3046988"/>
          </a:xfrm>
          <a:prstGeom prst="rect">
            <a:avLst/>
          </a:prstGeom>
          <a:gradFill>
            <a:gsLst>
              <a:gs pos="13125">
                <a:srgbClr val="FFFF00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топшириғи</a:t>
            </a:r>
            <a:r>
              <a:rPr lang="ru-RU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топшриқномани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яъни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маблағ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олувчи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тузади</a:t>
            </a:r>
            <a:r>
              <a:rPr lang="ru-RU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имзолайди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яъни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маблағ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олиувчи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банкка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этади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FB86E-F2AD-43B4-9C75-1D73F53D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505" y="1225244"/>
            <a:ext cx="4541522" cy="3025162"/>
          </a:xfrm>
          <a:gradFill>
            <a:gsLst>
              <a:gs pos="13125">
                <a:srgbClr val="FFFF00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мижознинг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ўзини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топшириғи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яъни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топшриқномани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ўзи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тузади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имзолайди</a:t>
            </a:r>
            <a:r>
              <a:rPr lang="ru-RU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мижознинг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ўзи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банкка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этади</a:t>
            </a:r>
            <a:r>
              <a:rPr lang="ru-RU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66C0D-8FA4-425A-ADC3-C48AC3A77415}"/>
              </a:ext>
            </a:extLst>
          </p:cNvPr>
          <p:cNvSpPr txBox="1"/>
          <p:nvPr/>
        </p:nvSpPr>
        <p:spPr>
          <a:xfrm>
            <a:off x="867877" y="397324"/>
            <a:ext cx="4541522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</a:t>
            </a:r>
            <a:r>
              <a:rPr lang="ru-RU" sz="2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топшириқномаси</a:t>
            </a:r>
            <a:endParaRPr lang="ru-RU" sz="2800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301279C1-EC11-470C-A749-5B9BADB1BE65}"/>
              </a:ext>
            </a:extLst>
          </p:cNvPr>
          <p:cNvSpPr/>
          <p:nvPr/>
        </p:nvSpPr>
        <p:spPr>
          <a:xfrm>
            <a:off x="124325" y="1325708"/>
            <a:ext cx="542224" cy="3595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5BF40700-1678-4AD7-B9D1-64B3C69C6679}"/>
              </a:ext>
            </a:extLst>
          </p:cNvPr>
          <p:cNvSpPr/>
          <p:nvPr/>
        </p:nvSpPr>
        <p:spPr>
          <a:xfrm>
            <a:off x="124325" y="3112247"/>
            <a:ext cx="542224" cy="3595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B3D7A171-EF10-43EF-A9E5-860DC0873A2F}"/>
              </a:ext>
            </a:extLst>
          </p:cNvPr>
          <p:cNvSpPr/>
          <p:nvPr/>
        </p:nvSpPr>
        <p:spPr>
          <a:xfrm>
            <a:off x="6260092" y="1322476"/>
            <a:ext cx="542224" cy="3595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4D0B528-CD58-4676-981C-9C7912A752F1}"/>
              </a:ext>
            </a:extLst>
          </p:cNvPr>
          <p:cNvSpPr/>
          <p:nvPr/>
        </p:nvSpPr>
        <p:spPr>
          <a:xfrm>
            <a:off x="6260092" y="3172648"/>
            <a:ext cx="542224" cy="35954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7" y="4444584"/>
            <a:ext cx="4541522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4444583"/>
            <a:ext cx="475407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9D0B6B-050D-4C12-8287-E5905C6C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643"/>
            <a:ext cx="5257800" cy="537089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Солиқ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органининг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солиқ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тўловчи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бўлган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юридик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шахснинг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мол-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мулкига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нисбатан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мулк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ҳуқуқини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чеклашга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доир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ҳаракати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солиқ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қарзини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ундириш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тўғрисидаги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қарорнинг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бажарилишини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таъминлаш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усули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сифатида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мол-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мулкни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3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хатлашдир</a:t>
            </a:r>
            <a:r>
              <a:rPr lang="ru-RU" sz="33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33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3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DD22AA-5715-4032-B2F8-4445833B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81" y="1248508"/>
            <a:ext cx="5411125" cy="42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A6D4EA-D711-4E40-B842-96B6F1396BCC}"/>
              </a:ext>
            </a:extLst>
          </p:cNvPr>
          <p:cNvSpPr txBox="1"/>
          <p:nvPr/>
        </p:nvSpPr>
        <p:spPr>
          <a:xfrm>
            <a:off x="7007469" y="259698"/>
            <a:ext cx="4413922" cy="35394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қарзи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олинган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тақдирда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асосида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қарзи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мол-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мулкига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тақиқ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қўйиши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мумкин</a:t>
            </a:r>
            <a:r>
              <a:rPr lang="ru-RU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D1C62-163F-4946-B88B-FA05F06D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698"/>
            <a:ext cx="4331677" cy="358254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қарзи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тўловчиларнинг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мол-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мулкини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хатлаш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суд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қарорига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кўра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амалга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оширилади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2639157" y="3842240"/>
            <a:ext cx="272561" cy="465991"/>
          </a:xfrm>
          <a:prstGeom prst="upDownArrow">
            <a:avLst>
              <a:gd name="adj1" fmla="val 50000"/>
              <a:gd name="adj2" fmla="val 361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9078149" y="3842240"/>
            <a:ext cx="272561" cy="465991"/>
          </a:xfrm>
          <a:prstGeom prst="upDownArrow">
            <a:avLst>
              <a:gd name="adj1" fmla="val 50000"/>
              <a:gd name="adj2" fmla="val 3615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9FBDB5"/>
              </a:clrFrom>
              <a:clrTo>
                <a:srgbClr val="9FBD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4" y="4308231"/>
            <a:ext cx="5369757" cy="2435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0"/>
          <a:stretch/>
        </p:blipFill>
        <p:spPr>
          <a:xfrm>
            <a:off x="6565692" y="4308231"/>
            <a:ext cx="5306518" cy="24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56139-6B6C-435B-A7E5-494A30260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647" y="436798"/>
            <a:ext cx="6317039" cy="54864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тўловчининг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қарзи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мол-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мулкини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хатлаш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тўловчига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қарзини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узиш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талабнома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юборилган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кундан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бошлаб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ўн</a:t>
            </a:r>
            <a:r>
              <a:rPr lang="ru-RU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календарь кун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ичида</a:t>
            </a:r>
            <a:r>
              <a:rPr lang="ru-RU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тўлиқ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бажарилмаган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тақдирда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оширилади</a:t>
            </a:r>
            <a:r>
              <a:rPr lang="ru-RU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3DCAA9-D4DA-4078-A1C8-FB590DFE1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85812"/>
            <a:ext cx="4126574" cy="26431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BB164-4312-4543-B014-115A29989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740166"/>
            <a:ext cx="4108484" cy="20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A57D7-E390-492C-A45E-2D1285340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26" y="292472"/>
            <a:ext cx="8269574" cy="857357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ln w="0"/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2400" b="1" dirty="0" err="1">
                <a:ln w="0"/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МАЖБУРИЯТИНИНГ</a:t>
            </a:r>
            <a:r>
              <a:rPr lang="ru-RU" sz="2400" b="1" dirty="0">
                <a:ln w="0"/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БАЖАРИЛИШИНИ</a:t>
            </a:r>
            <a:r>
              <a:rPr lang="ru-RU" sz="2400" b="1" dirty="0">
                <a:ln w="0"/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endParaRPr lang="ru-RU" sz="2400" b="1" dirty="0">
              <a:ln w="0"/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1E21BA-FC49-43BB-9A34-ABD0AE90B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16" y="1149829"/>
            <a:ext cx="9012115" cy="5418025"/>
          </a:xfrm>
        </p:spPr>
        <p:txBody>
          <a:bodyPr>
            <a:normAutofit fontScale="92500" lnSpcReduction="10000"/>
          </a:bodyPr>
          <a:lstStyle/>
          <a:p>
            <a:pPr marL="540385">
              <a:lnSpc>
                <a:spcPct val="150000"/>
              </a:lnSpc>
            </a:pPr>
            <a:r>
              <a:rPr lang="uz-Cyrl-UZ" sz="35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 Е Ж А:</a:t>
            </a:r>
          </a:p>
          <a:p>
            <a:pPr marL="540385"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Солиқ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мажбуриятининг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бажарилишини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таъминлаш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усуллари</a:t>
            </a:r>
            <a:r>
              <a:rPr lang="ru-RU" sz="1800" b="1" dirty="0">
                <a:solidFill>
                  <a:srgbClr val="000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Солиқ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агентининг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банклардаги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тўғрисидаги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қарорни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бекор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қилиш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тартиби</a:t>
            </a:r>
            <a:r>
              <a:rPr lang="ru-RU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</a:pPr>
            <a:r>
              <a:rPr lang="en-US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III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Банклардаги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</a:t>
            </a:r>
            <a:r>
              <a:rPr lang="ru-RU" sz="1800" b="1" dirty="0">
                <a:solidFill>
                  <a:srgbClr val="000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тўғрисидаги</a:t>
            </a:r>
            <a:r>
              <a:rPr lang="ru-RU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қарорларнинг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банклар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томонидан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бажарилиши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тартиби</a:t>
            </a:r>
            <a:r>
              <a:rPr lang="ru-RU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indent="-450215" algn="just">
              <a:lnSpc>
                <a:spcPct val="150000"/>
              </a:lnSpc>
            </a:pPr>
            <a:r>
              <a:rPr lang="uz-Cyrl-UZ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IV.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Ўзбекистон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Республикаси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Вазирлар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Маҳкамасининг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2020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йил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20 </a:t>
            </a:r>
            <a:r>
              <a:rPr lang="ru-RU" sz="1800" b="1" dirty="0" err="1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ноябрдаги</a:t>
            </a:r>
            <a:r>
              <a:rPr lang="ru-RU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736-сонли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қарори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билан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тасдиқланган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“Солиқ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тўловчининг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банк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билан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боғлиқ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cолиқ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органи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ва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банк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тизими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ўртасида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электрон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маълумот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алмашиш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тартиби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тўғрисида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” НИЗОМ</a:t>
            </a:r>
            <a:r>
              <a:rPr lang="ru-RU" sz="1800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uz-Cyrl-UZ" sz="1100" b="1" dirty="0" smtClean="0">
              <a:solidFill>
                <a:srgbClr val="00008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uz-Cyrl-UZ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dirty="0" smtClean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Мол-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мулкни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хатлаш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38025"/>
              </a:clrFrom>
              <a:clrTo>
                <a:srgbClr val="F380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31" y="2296879"/>
            <a:ext cx="2892669" cy="3254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8C4A"/>
              </a:clrFrom>
              <a:clrTo>
                <a:srgbClr val="F58C4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" y="292472"/>
            <a:ext cx="2137973" cy="14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FDEBD"/>
              </a:clrFrom>
              <a:clrTo>
                <a:srgbClr val="EFDE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9" y="413238"/>
            <a:ext cx="11561885" cy="60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C0E9D-2093-4BA4-9D36-2FED7D793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41" y="426129"/>
            <a:ext cx="9144000" cy="97876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ru-RU" sz="31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31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мажбуриятининг</a:t>
            </a:r>
            <a:r>
              <a:rPr lang="ru-RU" sz="31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бажарилишини</a:t>
            </a:r>
            <a:r>
              <a:rPr lang="ru-RU" sz="31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31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усуллари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548610-6537-4AF5-A152-75F07E56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041" y="1807715"/>
            <a:ext cx="9144000" cy="3852908"/>
          </a:xfrm>
          <a:solidFill>
            <a:srgbClr val="DAE3F3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Мол-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мулк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гарови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</a:t>
            </a: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Кафиллик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</a:t>
            </a: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Банк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кафолати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</a:t>
            </a: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Пеня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9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</a:t>
            </a: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		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Банклардаги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ҳисобварақлар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операцияларни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800" b="1" dirty="0">
                <a:solidFill>
                  <a:srgbClr val="00008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	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тўхтатиб</a:t>
            </a:r>
            <a:r>
              <a:rPr lang="ru-RU" sz="1800" b="1" dirty="0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8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туриш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EE700B92-4BC0-444C-90B5-4679B8BBE699}"/>
              </a:ext>
            </a:extLst>
          </p:cNvPr>
          <p:cNvSpPr/>
          <p:nvPr/>
        </p:nvSpPr>
        <p:spPr>
          <a:xfrm>
            <a:off x="2163740" y="1754803"/>
            <a:ext cx="978408" cy="5060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2F61E5C-FA45-4F54-BBF9-7693118DA4F2}"/>
              </a:ext>
            </a:extLst>
          </p:cNvPr>
          <p:cNvSpPr/>
          <p:nvPr/>
        </p:nvSpPr>
        <p:spPr>
          <a:xfrm>
            <a:off x="2163740" y="2531954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3488D00-4CE1-437A-9431-14438CC9D32A}"/>
              </a:ext>
            </a:extLst>
          </p:cNvPr>
          <p:cNvSpPr/>
          <p:nvPr/>
        </p:nvSpPr>
        <p:spPr>
          <a:xfrm>
            <a:off x="2163740" y="3249537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E588834-BF16-40C6-BBC8-75B440D0ED71}"/>
              </a:ext>
            </a:extLst>
          </p:cNvPr>
          <p:cNvSpPr/>
          <p:nvPr/>
        </p:nvSpPr>
        <p:spPr>
          <a:xfrm>
            <a:off x="2163740" y="4005292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A415F41A-D74F-449D-96AE-BBD69074C387}"/>
              </a:ext>
            </a:extLst>
          </p:cNvPr>
          <p:cNvSpPr/>
          <p:nvPr/>
        </p:nvSpPr>
        <p:spPr>
          <a:xfrm>
            <a:off x="2163740" y="4797927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 b="30771"/>
          <a:stretch/>
        </p:blipFill>
        <p:spPr>
          <a:xfrm>
            <a:off x="5697416" y="1894788"/>
            <a:ext cx="4448908" cy="24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901F1-3E83-4719-999C-7F93EFB39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532" y="539015"/>
            <a:ext cx="9144000" cy="2177771"/>
          </a:xfrm>
        </p:spPr>
        <p:txBody>
          <a:bodyPr anchor="ctr">
            <a:normAutofit/>
          </a:bodyPr>
          <a:lstStyle/>
          <a:p>
            <a:pPr indent="540385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Мол-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мулк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гарови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солиқ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гаровга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қўювчи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ўртасидаги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шартнома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билан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расмийлаштирилади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225CED-EAF1-4C3F-A3EE-9C0F3823A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6787"/>
            <a:ext cx="9144000" cy="3293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6785"/>
            <a:ext cx="9144000" cy="37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96D3B-C57E-4404-BD7F-325DB520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3" y="87338"/>
            <a:ext cx="8297008" cy="137218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кафиллик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билан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таъминланган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тўлаш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мажбуриятини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бажармаган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тақдирда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кафил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солиқ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тўловчи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солидар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жавобгар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бўладилар</a:t>
            </a:r>
            <a:r>
              <a:rPr lang="ru-RU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C62F18-B5B4-4AC1-ADBF-0026894BA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25" y="4809392"/>
            <a:ext cx="9246871" cy="19335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indent="540385" algn="l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Юридик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ёки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жисмоний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шахс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кафил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бўлиши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мумкин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.</a:t>
            </a:r>
          </a:p>
          <a:p>
            <a:pPr algn="l"/>
            <a:endParaRPr lang="ru-RU" sz="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+mj-cs"/>
            </a:endParaRPr>
          </a:p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Солиқни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тўлаш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бўйича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битта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мажбуриятга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нисбатан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бир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вақтнинг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ўзида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бир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нечта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кафилнинг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иштирок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этишига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йўл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+mj-cs"/>
              </a:rPr>
              <a:t>қўйилади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+mj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F57921B-7E01-4679-AD3D-E56F8C3E3AC2}"/>
              </a:ext>
            </a:extLst>
          </p:cNvPr>
          <p:cNvSpPr/>
          <p:nvPr/>
        </p:nvSpPr>
        <p:spPr>
          <a:xfrm>
            <a:off x="2216099" y="5720127"/>
            <a:ext cx="657225" cy="381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8222519-CAE6-4A85-B31E-B007BF84860A}"/>
              </a:ext>
            </a:extLst>
          </p:cNvPr>
          <p:cNvSpPr/>
          <p:nvPr/>
        </p:nvSpPr>
        <p:spPr>
          <a:xfrm>
            <a:off x="2216100" y="4953176"/>
            <a:ext cx="657225" cy="381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73" y="1722987"/>
            <a:ext cx="8154649" cy="2844800"/>
          </a:xfrm>
          <a:prstGeom prst="rect">
            <a:avLst/>
          </a:prstGeom>
        </p:spPr>
      </p:pic>
      <p:sp>
        <p:nvSpPr>
          <p:cNvPr id="7" name="Стрелка: вправо 5">
            <a:extLst>
              <a:ext uri="{FF2B5EF4-FFF2-40B4-BE49-F238E27FC236}">
                <a16:creationId xmlns:a16="http://schemas.microsoft.com/office/drawing/2014/main" id="{D8222519-CAE6-4A85-B31E-B007BF84860A}"/>
              </a:ext>
            </a:extLst>
          </p:cNvPr>
          <p:cNvSpPr/>
          <p:nvPr/>
        </p:nvSpPr>
        <p:spPr>
          <a:xfrm rot="10800000">
            <a:off x="8423031" y="956597"/>
            <a:ext cx="657225" cy="381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5">
            <a:extLst>
              <a:ext uri="{FF2B5EF4-FFF2-40B4-BE49-F238E27FC236}">
                <a16:creationId xmlns:a16="http://schemas.microsoft.com/office/drawing/2014/main" id="{D8222519-CAE6-4A85-B31E-B007BF84860A}"/>
              </a:ext>
            </a:extLst>
          </p:cNvPr>
          <p:cNvSpPr/>
          <p:nvPr/>
        </p:nvSpPr>
        <p:spPr>
          <a:xfrm rot="10800000">
            <a:off x="8423031" y="213653"/>
            <a:ext cx="657225" cy="381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C435D-A629-40F6-97D5-6798C240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2860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мажбуриятини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бажариш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муддатлари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ўзгарган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тақдирда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Кодексда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ҳолларда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солиқни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тўлаш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мажбурияти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кафолати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таъминланиши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631"/>
            <a:ext cx="5052934" cy="3745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6" y="2936630"/>
            <a:ext cx="5282784" cy="37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4A8AD-7669-4A09-8B05-60F05360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53"/>
            <a:ext cx="10534650" cy="640635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Банк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кафолати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қуйидаги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талабларга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жавоб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бериши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керак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218696"/>
              </p:ext>
            </p:extLst>
          </p:nvPr>
        </p:nvGraphicFramePr>
        <p:xfrm>
          <a:off x="281353" y="1389185"/>
          <a:ext cx="11632223" cy="534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4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EF42B-8597-42CF-9C17-A12BD73B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025" y="770597"/>
            <a:ext cx="5857775" cy="509680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тўловчи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тўғрисидаги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қонунчиликда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солиқларни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тўлаш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муддатини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бузган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тақдирда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тўлаши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пул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суммаси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пенядир</a:t>
            </a:r>
            <a:r>
              <a:rPr lang="ru-RU" sz="3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" y="770597"/>
            <a:ext cx="5066675" cy="5096802"/>
          </a:xfrm>
        </p:spPr>
      </p:pic>
    </p:spTree>
    <p:extLst>
      <p:ext uri="{BB962C8B-B14F-4D97-AF65-F5344CB8AC3E}">
        <p14:creationId xmlns:p14="http://schemas.microsoft.com/office/powerpoint/2010/main" val="39992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416DE-3A1A-4ACE-B474-DEDEAA79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66" y="399495"/>
            <a:ext cx="6285297" cy="5610688"/>
          </a:xfrm>
          <a:effectLst>
            <a:outerShdw blurRad="50800" dist="50800" dir="5400000" algn="ctr" rotWithShape="0">
              <a:srgbClr val="FFC000">
                <a:alpha val="97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Пенянинг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фоиз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ставкаси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Марказий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банкининг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даврда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амалда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молиялаш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ставкасининг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юздан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бирига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тенг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этиб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sz="4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қилинади</a:t>
            </a:r>
            <a:r>
              <a:rPr lang="ru-RU" sz="42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2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</a:t>
            </a:r>
            <a:r>
              <a:rPr lang="ru-RU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озирги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пайтда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0,04%)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92" y="399494"/>
            <a:ext cx="4730262" cy="56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1021</TotalTime>
  <Words>1048</Words>
  <Application>Microsoft Office PowerPoint</Application>
  <PresentationFormat>Широкоэкранный</PresentationFormat>
  <Paragraphs>68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СОЛИҚ МАЖБУРИЯТИНИНГ БАЖАРИЛИШИНИ ТАЪМИНЛАШ</vt:lpstr>
      <vt:lpstr>Солиқ мажбуриятининг бажарилишини таъминлаш усуллари</vt:lpstr>
      <vt:lpstr>Мол-мулк гарови солиқ органи ва гаровга қўювчи ўртасидаги шартнома билан расмийлаштирилади.</vt:lpstr>
      <vt:lpstr>Солиқ тўловчи кафиллик билан таъминланган солиқни тўлаш бўйича мажбуриятини  бажармаган тақдирда, кафил ва солиқ  тўловчи солидар жавобгар бўладилар.</vt:lpstr>
      <vt:lpstr>Солиқ мажбуриятини бажариш муддатлари ўзгарган тақдирда ва Солиқ Кодексда назарда тутилган бошқа ҳолларда солиқни тўлаш мажбурияти банк кафолати билан таъминланиши мумкин.</vt:lpstr>
      <vt:lpstr>Банк кафолати қуйидаги талабларга жавоб бериши керак:</vt:lpstr>
      <vt:lpstr>Солиқ тўловчи солиқ тўғрисидаги қонунчиликда белгиланган солиқларни тўлаш муддатини бузган тақдирда тўлаши лозим бўлган пул суммаси пенядир.</vt:lpstr>
      <vt:lpstr>Пенянинг фоиз ставкаси Ўзбекистон Республикаси Марказий банкининг шу даврда амалда бўлган қайта молиялаш ставкасининг уч юздан бирига тенг этиб қабул қилинади. (ҳозирги пайтда 0,04%)</vt:lpstr>
      <vt:lpstr>Презентация PowerPoint</vt:lpstr>
      <vt:lpstr>Презентация PowerPoint</vt:lpstr>
      <vt:lpstr>Презентация PowerPoint</vt:lpstr>
      <vt:lpstr>Солиқ тўловчининг (солиқ агентининг) банклардаги ҳисобварақлари бўйича операцияларни тўхтатиб туриш тўғрисидаги қарор қуйидагилар асосида қарор қабул қилинган тақдирда бекор қилинади: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Солиқ тўловчининг солиқ қарзи бўйича унинг мол-мулкини хатлаш солиқ тўловчига солиқ қарзини узиш тўғрисидаги талабнома юборилган кундан бошлаб ўн беш календарь кун ичида у томонидан тўлиқ бажарилмаган тақдирда амалга оширилади.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СОЛИҚ МАЖБУРИЯТИНИНГ БАЖАРИЛИШИНИ ТАЪМИНЛАШ</dc:title>
  <dc:creator>Пользователь</dc:creator>
  <cp:lastModifiedBy>Дилмурод Р. Каримов</cp:lastModifiedBy>
  <cp:revision>63</cp:revision>
  <dcterms:created xsi:type="dcterms:W3CDTF">2022-02-01T03:30:09Z</dcterms:created>
  <dcterms:modified xsi:type="dcterms:W3CDTF">2025-02-07T05:05:27Z</dcterms:modified>
</cp:coreProperties>
</file>