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7" r:id="rId3"/>
    <p:sldId id="368" r:id="rId4"/>
    <p:sldId id="351" r:id="rId5"/>
    <p:sldId id="352" r:id="rId6"/>
    <p:sldId id="353" r:id="rId7"/>
    <p:sldId id="354" r:id="rId8"/>
    <p:sldId id="357" r:id="rId9"/>
    <p:sldId id="358" r:id="rId10"/>
    <p:sldId id="359" r:id="rId11"/>
    <p:sldId id="360" r:id="rId12"/>
    <p:sldId id="318" r:id="rId13"/>
    <p:sldId id="363" r:id="rId14"/>
    <p:sldId id="361" r:id="rId15"/>
    <p:sldId id="362" r:id="rId16"/>
    <p:sldId id="364" r:id="rId17"/>
    <p:sldId id="344" r:id="rId18"/>
    <p:sldId id="366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2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349100-58EC-416B-99B5-8A5E1639C2EB}" type="doc">
      <dgm:prSet loTypeId="urn:microsoft.com/office/officeart/2009/3/layout/StepUpProcess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6B27C1D8-7BCE-45E7-8738-C08FFEA9E559}">
      <dgm:prSet phldrT="[Текст]" custT="1"/>
      <dgm:spPr/>
      <dgm:t>
        <a:bodyPr/>
        <a:lstStyle/>
        <a:p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маъ.орган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1C10DB-C4FE-4B0D-B7BC-DAAC5423C619}" type="parTrans" cxnId="{E0322729-0EDE-41EE-BA8C-0CE39B06C7C4}">
      <dgm:prSet/>
      <dgm:spPr/>
      <dgm:t>
        <a:bodyPr/>
        <a:lstStyle/>
        <a:p>
          <a:endParaRPr lang="ru-RU"/>
        </a:p>
      </dgm:t>
    </dgm:pt>
    <dgm:pt modelId="{4DEBF3C1-5407-42B0-A70B-9188E8AF489E}" type="sibTrans" cxnId="{E0322729-0EDE-41EE-BA8C-0CE39B06C7C4}">
      <dgm:prSet/>
      <dgm:spPr/>
      <dgm:t>
        <a:bodyPr/>
        <a:lstStyle/>
        <a:p>
          <a:endParaRPr lang="ru-RU"/>
        </a:p>
      </dgm:t>
    </dgm:pt>
    <dgm:pt modelId="{82107D6E-9713-4CD0-A1FA-547A35791CB2}">
      <dgm:prSet phldrT="[Текст]" custT="1"/>
      <dgm:spPr/>
      <dgm:t>
        <a:bodyPr/>
        <a:lstStyle/>
        <a:p>
          <a:pPr marR="0" defTabSz="7556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Оммавий-ҳуқуқий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муносабатларда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ҳуқуқий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оқибат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400" dirty="0"/>
        </a:p>
      </dgm:t>
    </dgm:pt>
    <dgm:pt modelId="{1C8347C8-1BF4-41E0-8188-9C36DBFE1669}" type="parTrans" cxnId="{F3A62BD5-73BC-4329-9482-4F9858CAAD14}">
      <dgm:prSet/>
      <dgm:spPr/>
      <dgm:t>
        <a:bodyPr/>
        <a:lstStyle/>
        <a:p>
          <a:endParaRPr lang="ru-RU"/>
        </a:p>
      </dgm:t>
    </dgm:pt>
    <dgm:pt modelId="{B03E26BA-7574-4788-A28B-476CCAFB3C8E}" type="sibTrans" cxnId="{F3A62BD5-73BC-4329-9482-4F9858CAAD14}">
      <dgm:prSet/>
      <dgm:spPr/>
      <dgm:t>
        <a:bodyPr/>
        <a:lstStyle/>
        <a:p>
          <a:endParaRPr lang="ru-RU"/>
        </a:p>
      </dgm:t>
    </dgm:pt>
    <dgm:pt modelId="{935D722F-3061-4285-A6CA-BAD5262AC8B1}">
      <dgm:prSet phldrT="[Текст]" custT="1"/>
      <dgm:spPr/>
      <dgm:t>
        <a:bodyPr/>
        <a:lstStyle/>
        <a:p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Индивидуал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</a:p>
      </dgm:t>
    </dgm:pt>
    <dgm:pt modelId="{88A9C8A8-29FE-4F80-9818-2CD469EAD095}" type="sibTrans" cxnId="{1C4B5777-5858-48EF-9AA8-378E61B130D5}">
      <dgm:prSet/>
      <dgm:spPr/>
      <dgm:t>
        <a:bodyPr/>
        <a:lstStyle/>
        <a:p>
          <a:endParaRPr lang="ru-RU"/>
        </a:p>
      </dgm:t>
    </dgm:pt>
    <dgm:pt modelId="{802A3E4F-0BF5-4CDD-8023-9E269D24D678}" type="parTrans" cxnId="{1C4B5777-5858-48EF-9AA8-378E61B130D5}">
      <dgm:prSet/>
      <dgm:spPr/>
      <dgm:t>
        <a:bodyPr/>
        <a:lstStyle/>
        <a:p>
          <a:endParaRPr lang="ru-RU"/>
        </a:p>
      </dgm:t>
    </dgm:pt>
    <dgm:pt modelId="{8A8E462D-BB3D-4CA6-823D-70883F6CD411}">
      <dgm:prSet phldrT="[Текст]"/>
      <dgm:spPr/>
      <dgm:t>
        <a:bodyPr/>
        <a:lstStyle/>
        <a:p>
          <a:r>
            <a:rPr lang="uz-Cyrl-UZ" dirty="0">
              <a:latin typeface="Times New Roman" panose="02020603050405020304" pitchFamily="18" charset="0"/>
              <a:cs typeface="Times New Roman" panose="02020603050405020304" pitchFamily="18" charset="0"/>
            </a:rPr>
            <a:t>ташқи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4AADCA-6015-457C-95BD-8D2FB79B6227}" type="parTrans" cxnId="{5F98EB2B-C036-461B-92F1-88F82A4CAEAB}">
      <dgm:prSet/>
      <dgm:spPr/>
      <dgm:t>
        <a:bodyPr/>
        <a:lstStyle/>
        <a:p>
          <a:endParaRPr lang="ru-RU"/>
        </a:p>
      </dgm:t>
    </dgm:pt>
    <dgm:pt modelId="{C9602567-A285-41AF-845E-135E6D5FE658}" type="sibTrans" cxnId="{5F98EB2B-C036-461B-92F1-88F82A4CAEAB}">
      <dgm:prSet/>
      <dgm:spPr/>
      <dgm:t>
        <a:bodyPr/>
        <a:lstStyle/>
        <a:p>
          <a:endParaRPr lang="ru-RU"/>
        </a:p>
      </dgm:t>
    </dgm:pt>
    <dgm:pt modelId="{CD70A7CD-9C7F-4895-9A77-F61C8132BC4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Ҳокимият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ваколатимавжуд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D84D6D-1E8D-488C-BEA5-86ECD4787C46}" type="sibTrans" cxnId="{0E70A7D1-8244-4E8B-B5A1-AEC6AE296C87}">
      <dgm:prSet/>
      <dgm:spPr/>
      <dgm:t>
        <a:bodyPr/>
        <a:lstStyle/>
        <a:p>
          <a:endParaRPr lang="ru-RU"/>
        </a:p>
      </dgm:t>
    </dgm:pt>
    <dgm:pt modelId="{1DA7A721-6845-4B17-A0DF-1D344AFE07EF}" type="parTrans" cxnId="{0E70A7D1-8244-4E8B-B5A1-AEC6AE296C87}">
      <dgm:prSet/>
      <dgm:spPr/>
      <dgm:t>
        <a:bodyPr/>
        <a:lstStyle/>
        <a:p>
          <a:endParaRPr lang="ru-RU"/>
        </a:p>
      </dgm:t>
    </dgm:pt>
    <dgm:pt modelId="{8DAD5772-5D46-4065-80E9-2603B9AC0AFA}" type="pres">
      <dgm:prSet presAssocID="{08349100-58EC-416B-99B5-8A5E1639C2EB}" presName="rootnode" presStyleCnt="0">
        <dgm:presLayoutVars>
          <dgm:chMax/>
          <dgm:chPref/>
          <dgm:dir/>
          <dgm:animLvl val="lvl"/>
        </dgm:presLayoutVars>
      </dgm:prSet>
      <dgm:spPr/>
    </dgm:pt>
    <dgm:pt modelId="{AA482633-58B5-48F3-8DF7-95EB6924FA4D}" type="pres">
      <dgm:prSet presAssocID="{6B27C1D8-7BCE-45E7-8738-C08FFEA9E559}" presName="composite" presStyleCnt="0"/>
      <dgm:spPr/>
    </dgm:pt>
    <dgm:pt modelId="{89B54B0C-21AD-422E-A33E-053DA8786B75}" type="pres">
      <dgm:prSet presAssocID="{6B27C1D8-7BCE-45E7-8738-C08FFEA9E559}" presName="LShape" presStyleLbl="alignNode1" presStyleIdx="0" presStyleCnt="9"/>
      <dgm:spPr>
        <a:solidFill>
          <a:schemeClr val="accent2">
            <a:lumMod val="40000"/>
            <a:lumOff val="60000"/>
          </a:schemeClr>
        </a:solidFill>
      </dgm:spPr>
    </dgm:pt>
    <dgm:pt modelId="{B750CA3A-2E49-4CA1-8E6B-23B70DC513A3}" type="pres">
      <dgm:prSet presAssocID="{6B27C1D8-7BCE-45E7-8738-C08FFEA9E559}" presName="ParentText" presStyleLbl="revTx" presStyleIdx="0" presStyleCnt="5" custScaleY="52126" custLinFactNeighborX="1583" custLinFactNeighborY="-15350">
        <dgm:presLayoutVars>
          <dgm:chMax val="0"/>
          <dgm:chPref val="0"/>
          <dgm:bulletEnabled val="1"/>
        </dgm:presLayoutVars>
      </dgm:prSet>
      <dgm:spPr/>
    </dgm:pt>
    <dgm:pt modelId="{26B99080-DE84-41B4-AA10-318C057F02DD}" type="pres">
      <dgm:prSet presAssocID="{6B27C1D8-7BCE-45E7-8738-C08FFEA9E559}" presName="Triangle" presStyleLbl="alignNode1" presStyleIdx="1" presStyleCnt="9"/>
      <dgm:spPr/>
    </dgm:pt>
    <dgm:pt modelId="{6F1F25E3-D33B-4397-BADE-86FCECF58D85}" type="pres">
      <dgm:prSet presAssocID="{4DEBF3C1-5407-42B0-A70B-9188E8AF489E}" presName="sibTrans" presStyleCnt="0"/>
      <dgm:spPr/>
    </dgm:pt>
    <dgm:pt modelId="{50BE832E-CFEC-44D1-A02D-6AA440710A96}" type="pres">
      <dgm:prSet presAssocID="{4DEBF3C1-5407-42B0-A70B-9188E8AF489E}" presName="space" presStyleCnt="0"/>
      <dgm:spPr/>
    </dgm:pt>
    <dgm:pt modelId="{303F9D56-8D65-4DA4-83F9-C42E026CFBB0}" type="pres">
      <dgm:prSet presAssocID="{CD70A7CD-9C7F-4895-9A77-F61C8132BC4D}" presName="composite" presStyleCnt="0"/>
      <dgm:spPr/>
    </dgm:pt>
    <dgm:pt modelId="{7D7B56D0-6BDE-49B3-9AAA-7015AAA349FE}" type="pres">
      <dgm:prSet presAssocID="{CD70A7CD-9C7F-4895-9A77-F61C8132BC4D}" presName="LShape" presStyleLbl="alignNode1" presStyleIdx="2" presStyleCnt="9"/>
      <dgm:spPr>
        <a:solidFill>
          <a:srgbClr val="FFFF00"/>
        </a:solidFill>
      </dgm:spPr>
    </dgm:pt>
    <dgm:pt modelId="{C8439D60-2F4F-40C9-A2AE-19B229E36721}" type="pres">
      <dgm:prSet presAssocID="{CD70A7CD-9C7F-4895-9A77-F61C8132BC4D}" presName="ParentText" presStyleLbl="revTx" presStyleIdx="1" presStyleCnt="5" custScaleY="73534">
        <dgm:presLayoutVars>
          <dgm:chMax val="0"/>
          <dgm:chPref val="0"/>
          <dgm:bulletEnabled val="1"/>
        </dgm:presLayoutVars>
      </dgm:prSet>
      <dgm:spPr/>
    </dgm:pt>
    <dgm:pt modelId="{CD24FC3E-3A9D-4F56-9EDF-55EEBCE2818A}" type="pres">
      <dgm:prSet presAssocID="{CD70A7CD-9C7F-4895-9A77-F61C8132BC4D}" presName="Triangle" presStyleLbl="alignNode1" presStyleIdx="3" presStyleCnt="9"/>
      <dgm:spPr/>
    </dgm:pt>
    <dgm:pt modelId="{BBFC4614-1E4B-4F6F-A995-B0DE99388EAF}" type="pres">
      <dgm:prSet presAssocID="{77D84D6D-1E8D-488C-BEA5-86ECD4787C46}" presName="sibTrans" presStyleCnt="0"/>
      <dgm:spPr/>
    </dgm:pt>
    <dgm:pt modelId="{CBFF5F31-6F2B-498D-BC1C-8793B66F0804}" type="pres">
      <dgm:prSet presAssocID="{77D84D6D-1E8D-488C-BEA5-86ECD4787C46}" presName="space" presStyleCnt="0"/>
      <dgm:spPr/>
    </dgm:pt>
    <dgm:pt modelId="{96322171-65DC-43D3-9877-EC59640B7D61}" type="pres">
      <dgm:prSet presAssocID="{82107D6E-9713-4CD0-A1FA-547A35791CB2}" presName="composite" presStyleCnt="0"/>
      <dgm:spPr/>
    </dgm:pt>
    <dgm:pt modelId="{43E9B07B-EEF0-470D-8AEF-535516D9F414}" type="pres">
      <dgm:prSet presAssocID="{82107D6E-9713-4CD0-A1FA-547A35791CB2}" presName="LShape" presStyleLbl="alignNode1" presStyleIdx="4" presStyleCnt="9"/>
      <dgm:spPr>
        <a:solidFill>
          <a:srgbClr val="92D050"/>
        </a:solidFill>
      </dgm:spPr>
    </dgm:pt>
    <dgm:pt modelId="{04B82210-4024-4B97-9123-F6D1DD46409D}" type="pres">
      <dgm:prSet presAssocID="{82107D6E-9713-4CD0-A1FA-547A35791CB2}" presName="ParentText" presStyleLbl="revTx" presStyleIdx="2" presStyleCnt="5" custScaleX="106153" custScaleY="116176" custLinFactNeighborX="5540" custLinFactNeighborY="10835">
        <dgm:presLayoutVars>
          <dgm:chMax val="0"/>
          <dgm:chPref val="0"/>
          <dgm:bulletEnabled val="1"/>
        </dgm:presLayoutVars>
      </dgm:prSet>
      <dgm:spPr/>
    </dgm:pt>
    <dgm:pt modelId="{D269E94F-149A-4A9C-97E7-021AFC4CC571}" type="pres">
      <dgm:prSet presAssocID="{82107D6E-9713-4CD0-A1FA-547A35791CB2}" presName="Triangle" presStyleLbl="alignNode1" presStyleIdx="5" presStyleCnt="9"/>
      <dgm:spPr/>
    </dgm:pt>
    <dgm:pt modelId="{FB0A90BA-8468-47B1-B947-50082FD22B63}" type="pres">
      <dgm:prSet presAssocID="{B03E26BA-7574-4788-A28B-476CCAFB3C8E}" presName="sibTrans" presStyleCnt="0"/>
      <dgm:spPr/>
    </dgm:pt>
    <dgm:pt modelId="{9EE6B595-86AE-444D-B6B4-8A01821F11C8}" type="pres">
      <dgm:prSet presAssocID="{B03E26BA-7574-4788-A28B-476CCAFB3C8E}" presName="space" presStyleCnt="0"/>
      <dgm:spPr/>
    </dgm:pt>
    <dgm:pt modelId="{271B3AF8-A682-42A8-865C-236FFC9C30F5}" type="pres">
      <dgm:prSet presAssocID="{935D722F-3061-4285-A6CA-BAD5262AC8B1}" presName="composite" presStyleCnt="0"/>
      <dgm:spPr/>
    </dgm:pt>
    <dgm:pt modelId="{45C351BF-8C6A-4DFB-888D-E57F777494F3}" type="pres">
      <dgm:prSet presAssocID="{935D722F-3061-4285-A6CA-BAD5262AC8B1}" presName="LShape" presStyleLbl="alignNode1" presStyleIdx="6" presStyleCnt="9"/>
      <dgm:spPr>
        <a:solidFill>
          <a:srgbClr val="00B0F0"/>
        </a:solidFill>
      </dgm:spPr>
    </dgm:pt>
    <dgm:pt modelId="{C3237549-AF98-4018-9A89-02E7691A91DD}" type="pres">
      <dgm:prSet presAssocID="{935D722F-3061-4285-A6CA-BAD5262AC8B1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A07DE2D7-72D9-4A64-8D53-019A08F4D604}" type="pres">
      <dgm:prSet presAssocID="{935D722F-3061-4285-A6CA-BAD5262AC8B1}" presName="Triangle" presStyleLbl="alignNode1" presStyleIdx="7" presStyleCnt="9"/>
      <dgm:spPr/>
    </dgm:pt>
    <dgm:pt modelId="{9539203F-9552-4301-BC4F-14F47B4E09A5}" type="pres">
      <dgm:prSet presAssocID="{88A9C8A8-29FE-4F80-9818-2CD469EAD095}" presName="sibTrans" presStyleCnt="0"/>
      <dgm:spPr/>
    </dgm:pt>
    <dgm:pt modelId="{B700A6B3-6FD5-405D-ADFA-FAAD77C5414E}" type="pres">
      <dgm:prSet presAssocID="{88A9C8A8-29FE-4F80-9818-2CD469EAD095}" presName="space" presStyleCnt="0"/>
      <dgm:spPr/>
    </dgm:pt>
    <dgm:pt modelId="{3A4384DF-36F7-45F3-ABBF-69511C1929A7}" type="pres">
      <dgm:prSet presAssocID="{8A8E462D-BB3D-4CA6-823D-70883F6CD411}" presName="composite" presStyleCnt="0"/>
      <dgm:spPr/>
    </dgm:pt>
    <dgm:pt modelId="{D97BC8CA-8161-4A7B-9991-CDC98F39E3FB}" type="pres">
      <dgm:prSet presAssocID="{8A8E462D-BB3D-4CA6-823D-70883F6CD411}" presName="LShape" presStyleLbl="alignNode1" presStyleIdx="8" presStyleCnt="9"/>
      <dgm:spPr>
        <a:solidFill>
          <a:srgbClr val="FF0000"/>
        </a:solidFill>
      </dgm:spPr>
    </dgm:pt>
    <dgm:pt modelId="{D961D2EF-3030-4D2A-9B60-D91A420389E5}" type="pres">
      <dgm:prSet presAssocID="{8A8E462D-BB3D-4CA6-823D-70883F6CD411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C35E9F06-8E92-4524-9189-3A77BD2FEF5B}" type="presOf" srcId="{935D722F-3061-4285-A6CA-BAD5262AC8B1}" destId="{C3237549-AF98-4018-9A89-02E7691A91DD}" srcOrd="0" destOrd="0" presId="urn:microsoft.com/office/officeart/2009/3/layout/StepUpProcess"/>
    <dgm:cxn modelId="{6E9E290E-1952-4C3C-BD21-E80C6EC2C04B}" type="presOf" srcId="{08349100-58EC-416B-99B5-8A5E1639C2EB}" destId="{8DAD5772-5D46-4065-80E9-2603B9AC0AFA}" srcOrd="0" destOrd="0" presId="urn:microsoft.com/office/officeart/2009/3/layout/StepUpProcess"/>
    <dgm:cxn modelId="{BFCD9414-3E0C-4537-A900-69FB8BFA2785}" type="presOf" srcId="{82107D6E-9713-4CD0-A1FA-547A35791CB2}" destId="{04B82210-4024-4B97-9123-F6D1DD46409D}" srcOrd="0" destOrd="0" presId="urn:microsoft.com/office/officeart/2009/3/layout/StepUpProcess"/>
    <dgm:cxn modelId="{E0322729-0EDE-41EE-BA8C-0CE39B06C7C4}" srcId="{08349100-58EC-416B-99B5-8A5E1639C2EB}" destId="{6B27C1D8-7BCE-45E7-8738-C08FFEA9E559}" srcOrd="0" destOrd="0" parTransId="{6C1C10DB-C4FE-4B0D-B7BC-DAAC5423C619}" sibTransId="{4DEBF3C1-5407-42B0-A70B-9188E8AF489E}"/>
    <dgm:cxn modelId="{5F98EB2B-C036-461B-92F1-88F82A4CAEAB}" srcId="{08349100-58EC-416B-99B5-8A5E1639C2EB}" destId="{8A8E462D-BB3D-4CA6-823D-70883F6CD411}" srcOrd="4" destOrd="0" parTransId="{994AADCA-6015-457C-95BD-8D2FB79B6227}" sibTransId="{C9602567-A285-41AF-845E-135E6D5FE658}"/>
    <dgm:cxn modelId="{8167716F-11AC-403D-9C6B-D738C9A43BE4}" type="presOf" srcId="{CD70A7CD-9C7F-4895-9A77-F61C8132BC4D}" destId="{C8439D60-2F4F-40C9-A2AE-19B229E36721}" srcOrd="0" destOrd="0" presId="urn:microsoft.com/office/officeart/2009/3/layout/StepUpProcess"/>
    <dgm:cxn modelId="{1C4B5777-5858-48EF-9AA8-378E61B130D5}" srcId="{08349100-58EC-416B-99B5-8A5E1639C2EB}" destId="{935D722F-3061-4285-A6CA-BAD5262AC8B1}" srcOrd="3" destOrd="0" parTransId="{802A3E4F-0BF5-4CDD-8023-9E269D24D678}" sibTransId="{88A9C8A8-29FE-4F80-9818-2CD469EAD095}"/>
    <dgm:cxn modelId="{0E70A7D1-8244-4E8B-B5A1-AEC6AE296C87}" srcId="{08349100-58EC-416B-99B5-8A5E1639C2EB}" destId="{CD70A7CD-9C7F-4895-9A77-F61C8132BC4D}" srcOrd="1" destOrd="0" parTransId="{1DA7A721-6845-4B17-A0DF-1D344AFE07EF}" sibTransId="{77D84D6D-1E8D-488C-BEA5-86ECD4787C46}"/>
    <dgm:cxn modelId="{F3A62BD5-73BC-4329-9482-4F9858CAAD14}" srcId="{08349100-58EC-416B-99B5-8A5E1639C2EB}" destId="{82107D6E-9713-4CD0-A1FA-547A35791CB2}" srcOrd="2" destOrd="0" parTransId="{1C8347C8-1BF4-41E0-8188-9C36DBFE1669}" sibTransId="{B03E26BA-7574-4788-A28B-476CCAFB3C8E}"/>
    <dgm:cxn modelId="{E44950EA-C346-49BE-9EEF-7291DC8ABED9}" type="presOf" srcId="{8A8E462D-BB3D-4CA6-823D-70883F6CD411}" destId="{D961D2EF-3030-4D2A-9B60-D91A420389E5}" srcOrd="0" destOrd="0" presId="urn:microsoft.com/office/officeart/2009/3/layout/StepUpProcess"/>
    <dgm:cxn modelId="{AA8C74EB-AE9D-41AB-8CE9-9E0F9B1A23BE}" type="presOf" srcId="{6B27C1D8-7BCE-45E7-8738-C08FFEA9E559}" destId="{B750CA3A-2E49-4CA1-8E6B-23B70DC513A3}" srcOrd="0" destOrd="0" presId="urn:microsoft.com/office/officeart/2009/3/layout/StepUpProcess"/>
    <dgm:cxn modelId="{00F33D28-186A-4511-8E28-EA5EB55D9C3C}" type="presParOf" srcId="{8DAD5772-5D46-4065-80E9-2603B9AC0AFA}" destId="{AA482633-58B5-48F3-8DF7-95EB6924FA4D}" srcOrd="0" destOrd="0" presId="urn:microsoft.com/office/officeart/2009/3/layout/StepUpProcess"/>
    <dgm:cxn modelId="{57197058-C07A-4ED8-857D-715CAEA9EABA}" type="presParOf" srcId="{AA482633-58B5-48F3-8DF7-95EB6924FA4D}" destId="{89B54B0C-21AD-422E-A33E-053DA8786B75}" srcOrd="0" destOrd="0" presId="urn:microsoft.com/office/officeart/2009/3/layout/StepUpProcess"/>
    <dgm:cxn modelId="{42B37C5B-913E-4BF1-8D2F-24EFAEDB3BAA}" type="presParOf" srcId="{AA482633-58B5-48F3-8DF7-95EB6924FA4D}" destId="{B750CA3A-2E49-4CA1-8E6B-23B70DC513A3}" srcOrd="1" destOrd="0" presId="urn:microsoft.com/office/officeart/2009/3/layout/StepUpProcess"/>
    <dgm:cxn modelId="{A6B20E99-9693-4A32-A682-3EF104BDC084}" type="presParOf" srcId="{AA482633-58B5-48F3-8DF7-95EB6924FA4D}" destId="{26B99080-DE84-41B4-AA10-318C057F02DD}" srcOrd="2" destOrd="0" presId="urn:microsoft.com/office/officeart/2009/3/layout/StepUpProcess"/>
    <dgm:cxn modelId="{4258091E-EE11-4EAF-97A7-4606250901D7}" type="presParOf" srcId="{8DAD5772-5D46-4065-80E9-2603B9AC0AFA}" destId="{6F1F25E3-D33B-4397-BADE-86FCECF58D85}" srcOrd="1" destOrd="0" presId="urn:microsoft.com/office/officeart/2009/3/layout/StepUpProcess"/>
    <dgm:cxn modelId="{F34AA930-C50F-4717-A545-838D77F3CF2A}" type="presParOf" srcId="{6F1F25E3-D33B-4397-BADE-86FCECF58D85}" destId="{50BE832E-CFEC-44D1-A02D-6AA440710A96}" srcOrd="0" destOrd="0" presId="urn:microsoft.com/office/officeart/2009/3/layout/StepUpProcess"/>
    <dgm:cxn modelId="{C814BA90-8975-43A4-998D-8DD13540EF4F}" type="presParOf" srcId="{8DAD5772-5D46-4065-80E9-2603B9AC0AFA}" destId="{303F9D56-8D65-4DA4-83F9-C42E026CFBB0}" srcOrd="2" destOrd="0" presId="urn:microsoft.com/office/officeart/2009/3/layout/StepUpProcess"/>
    <dgm:cxn modelId="{48145737-3256-495C-A703-609F0700F1A7}" type="presParOf" srcId="{303F9D56-8D65-4DA4-83F9-C42E026CFBB0}" destId="{7D7B56D0-6BDE-49B3-9AAA-7015AAA349FE}" srcOrd="0" destOrd="0" presId="urn:microsoft.com/office/officeart/2009/3/layout/StepUpProcess"/>
    <dgm:cxn modelId="{70E016C4-428E-4A7C-B67B-A4EDD39F912F}" type="presParOf" srcId="{303F9D56-8D65-4DA4-83F9-C42E026CFBB0}" destId="{C8439D60-2F4F-40C9-A2AE-19B229E36721}" srcOrd="1" destOrd="0" presId="urn:microsoft.com/office/officeart/2009/3/layout/StepUpProcess"/>
    <dgm:cxn modelId="{B3CADF0E-057E-4DDC-85AF-D1ADBCF5C661}" type="presParOf" srcId="{303F9D56-8D65-4DA4-83F9-C42E026CFBB0}" destId="{CD24FC3E-3A9D-4F56-9EDF-55EEBCE2818A}" srcOrd="2" destOrd="0" presId="urn:microsoft.com/office/officeart/2009/3/layout/StepUpProcess"/>
    <dgm:cxn modelId="{469647BA-BFA8-4F88-B823-477D3FECBA41}" type="presParOf" srcId="{8DAD5772-5D46-4065-80E9-2603B9AC0AFA}" destId="{BBFC4614-1E4B-4F6F-A995-B0DE99388EAF}" srcOrd="3" destOrd="0" presId="urn:microsoft.com/office/officeart/2009/3/layout/StepUpProcess"/>
    <dgm:cxn modelId="{6B036B45-84EF-4EEA-B57C-4AD77DB6AEEA}" type="presParOf" srcId="{BBFC4614-1E4B-4F6F-A995-B0DE99388EAF}" destId="{CBFF5F31-6F2B-498D-BC1C-8793B66F0804}" srcOrd="0" destOrd="0" presId="urn:microsoft.com/office/officeart/2009/3/layout/StepUpProcess"/>
    <dgm:cxn modelId="{EDDD73C8-64D2-4807-9F14-B01FCF2FC5F4}" type="presParOf" srcId="{8DAD5772-5D46-4065-80E9-2603B9AC0AFA}" destId="{96322171-65DC-43D3-9877-EC59640B7D61}" srcOrd="4" destOrd="0" presId="urn:microsoft.com/office/officeart/2009/3/layout/StepUpProcess"/>
    <dgm:cxn modelId="{53337C1F-C3D7-4A25-A9B0-458C834F4A4D}" type="presParOf" srcId="{96322171-65DC-43D3-9877-EC59640B7D61}" destId="{43E9B07B-EEF0-470D-8AEF-535516D9F414}" srcOrd="0" destOrd="0" presId="urn:microsoft.com/office/officeart/2009/3/layout/StepUpProcess"/>
    <dgm:cxn modelId="{1D766C4D-87F8-446E-A1C2-9E37B169E003}" type="presParOf" srcId="{96322171-65DC-43D3-9877-EC59640B7D61}" destId="{04B82210-4024-4B97-9123-F6D1DD46409D}" srcOrd="1" destOrd="0" presId="urn:microsoft.com/office/officeart/2009/3/layout/StepUpProcess"/>
    <dgm:cxn modelId="{21F36557-8C8B-4A9C-8276-FD25C042C836}" type="presParOf" srcId="{96322171-65DC-43D3-9877-EC59640B7D61}" destId="{D269E94F-149A-4A9C-97E7-021AFC4CC571}" srcOrd="2" destOrd="0" presId="urn:microsoft.com/office/officeart/2009/3/layout/StepUpProcess"/>
    <dgm:cxn modelId="{C1A2109F-21DD-4DB1-8715-37549008403A}" type="presParOf" srcId="{8DAD5772-5D46-4065-80E9-2603B9AC0AFA}" destId="{FB0A90BA-8468-47B1-B947-50082FD22B63}" srcOrd="5" destOrd="0" presId="urn:microsoft.com/office/officeart/2009/3/layout/StepUpProcess"/>
    <dgm:cxn modelId="{A3D76B4F-AABF-4AC2-83C2-8A697F390566}" type="presParOf" srcId="{FB0A90BA-8468-47B1-B947-50082FD22B63}" destId="{9EE6B595-86AE-444D-B6B4-8A01821F11C8}" srcOrd="0" destOrd="0" presId="urn:microsoft.com/office/officeart/2009/3/layout/StepUpProcess"/>
    <dgm:cxn modelId="{6C8B584E-8589-47DA-BCAD-5C1885541DA7}" type="presParOf" srcId="{8DAD5772-5D46-4065-80E9-2603B9AC0AFA}" destId="{271B3AF8-A682-42A8-865C-236FFC9C30F5}" srcOrd="6" destOrd="0" presId="urn:microsoft.com/office/officeart/2009/3/layout/StepUpProcess"/>
    <dgm:cxn modelId="{C139EBBD-41C3-43B8-A4FE-D44C77BFA990}" type="presParOf" srcId="{271B3AF8-A682-42A8-865C-236FFC9C30F5}" destId="{45C351BF-8C6A-4DFB-888D-E57F777494F3}" srcOrd="0" destOrd="0" presId="urn:microsoft.com/office/officeart/2009/3/layout/StepUpProcess"/>
    <dgm:cxn modelId="{1882E2FC-7FA7-47FC-BE5C-3B95E13EFD05}" type="presParOf" srcId="{271B3AF8-A682-42A8-865C-236FFC9C30F5}" destId="{C3237549-AF98-4018-9A89-02E7691A91DD}" srcOrd="1" destOrd="0" presId="urn:microsoft.com/office/officeart/2009/3/layout/StepUpProcess"/>
    <dgm:cxn modelId="{E5E41364-86EA-4C62-8D3B-E04353820D84}" type="presParOf" srcId="{271B3AF8-A682-42A8-865C-236FFC9C30F5}" destId="{A07DE2D7-72D9-4A64-8D53-019A08F4D604}" srcOrd="2" destOrd="0" presId="urn:microsoft.com/office/officeart/2009/3/layout/StepUpProcess"/>
    <dgm:cxn modelId="{A32580C6-8E1D-406C-85F2-78803443228F}" type="presParOf" srcId="{8DAD5772-5D46-4065-80E9-2603B9AC0AFA}" destId="{9539203F-9552-4301-BC4F-14F47B4E09A5}" srcOrd="7" destOrd="0" presId="urn:microsoft.com/office/officeart/2009/3/layout/StepUpProcess"/>
    <dgm:cxn modelId="{AB52ED8B-A3B8-450B-A0F1-1354D1871C37}" type="presParOf" srcId="{9539203F-9552-4301-BC4F-14F47B4E09A5}" destId="{B700A6B3-6FD5-405D-ADFA-FAAD77C5414E}" srcOrd="0" destOrd="0" presId="urn:microsoft.com/office/officeart/2009/3/layout/StepUpProcess"/>
    <dgm:cxn modelId="{167114B9-4AD5-4E48-B4B4-DFA6C78C8DA2}" type="presParOf" srcId="{8DAD5772-5D46-4065-80E9-2603B9AC0AFA}" destId="{3A4384DF-36F7-45F3-ABBF-69511C1929A7}" srcOrd="8" destOrd="0" presId="urn:microsoft.com/office/officeart/2009/3/layout/StepUpProcess"/>
    <dgm:cxn modelId="{FEFE6769-2D9F-4642-932C-180644E42DBF}" type="presParOf" srcId="{3A4384DF-36F7-45F3-ABBF-69511C1929A7}" destId="{D97BC8CA-8161-4A7B-9991-CDC98F39E3FB}" srcOrd="0" destOrd="0" presId="urn:microsoft.com/office/officeart/2009/3/layout/StepUpProcess"/>
    <dgm:cxn modelId="{3F6A3ADD-68EA-4BB5-B6B5-E7E5D410DB75}" type="presParOf" srcId="{3A4384DF-36F7-45F3-ABBF-69511C1929A7}" destId="{D961D2EF-3030-4D2A-9B60-D91A420389E5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6852E0-D04A-4832-92F0-708FD244BF0B}" type="doc">
      <dgm:prSet loTypeId="urn:microsoft.com/office/officeart/2005/8/layout/radial4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35BCB099-2E6C-48D5-846F-B0B1B148A3BC}">
      <dgm:prSet phldrT="[Текст]" custT="1"/>
      <dgm:spPr/>
      <dgm:t>
        <a:bodyPr/>
        <a:lstStyle/>
        <a:p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Маъ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. акт</a:t>
          </a:r>
        </a:p>
      </dgm:t>
    </dgm:pt>
    <dgm:pt modelId="{82FAF571-9BC6-4367-A892-DC8FD4CF063F}" type="parTrans" cxnId="{69083D29-4837-4501-A9E5-39673562414E}">
      <dgm:prSet/>
      <dgm:spPr/>
      <dgm:t>
        <a:bodyPr/>
        <a:lstStyle/>
        <a:p>
          <a:endParaRPr lang="ru-RU"/>
        </a:p>
      </dgm:t>
    </dgm:pt>
    <dgm:pt modelId="{0612BA00-23AF-4CEE-A58F-401904EA0AA4}" type="sibTrans" cxnId="{69083D29-4837-4501-A9E5-39673562414E}">
      <dgm:prSet/>
      <dgm:spPr/>
      <dgm:t>
        <a:bodyPr/>
        <a:lstStyle/>
        <a:p>
          <a:endParaRPr lang="ru-RU"/>
        </a:p>
      </dgm:t>
    </dgm:pt>
    <dgm:pt modelId="{6166A838-DD3E-4DF6-9DAC-CF970AE5CA2B}">
      <dgm:prSet phldrT="[Текст]" custT="1"/>
      <dgm:spPr/>
      <dgm:t>
        <a:bodyPr/>
        <a:lstStyle/>
        <a:p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Процессуал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акт</a:t>
          </a:r>
        </a:p>
      </dgm:t>
    </dgm:pt>
    <dgm:pt modelId="{AFFF8BDD-7B1E-4BDA-B761-2A0FC5D77FFD}" type="parTrans" cxnId="{481AAC72-D3D6-4E48-98DB-E2D244433E23}">
      <dgm:prSet/>
      <dgm:spPr/>
      <dgm:t>
        <a:bodyPr/>
        <a:lstStyle/>
        <a:p>
          <a:endParaRPr lang="ru-RU"/>
        </a:p>
      </dgm:t>
    </dgm:pt>
    <dgm:pt modelId="{D221AE7F-AAFF-4F8F-AB81-4AC107D617E9}" type="sibTrans" cxnId="{481AAC72-D3D6-4E48-98DB-E2D244433E23}">
      <dgm:prSet/>
      <dgm:spPr/>
      <dgm:t>
        <a:bodyPr/>
        <a:lstStyle/>
        <a:p>
          <a:endParaRPr lang="ru-RU"/>
        </a:p>
      </dgm:t>
    </dgm:pt>
    <dgm:pt modelId="{1C665F94-DC8F-4B24-8AC0-CDC69312A043}">
      <dgm:prSet phldrT="[Текст]" custT="1"/>
      <dgm:spPr/>
      <dgm:t>
        <a:bodyPr/>
        <a:lstStyle/>
        <a:p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Ижро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акти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C4413B-8827-471D-99B8-A48E61B09B67}" type="parTrans" cxnId="{5FCC666B-2C99-4B55-A9CF-19AAAE57AEC1}">
      <dgm:prSet/>
      <dgm:spPr/>
      <dgm:t>
        <a:bodyPr/>
        <a:lstStyle/>
        <a:p>
          <a:endParaRPr lang="ru-RU"/>
        </a:p>
      </dgm:t>
    </dgm:pt>
    <dgm:pt modelId="{6B6BF810-D46A-4A40-B8C1-82F0E11B4B3F}" type="sibTrans" cxnId="{5FCC666B-2C99-4B55-A9CF-19AAAE57AEC1}">
      <dgm:prSet/>
      <dgm:spPr/>
      <dgm:t>
        <a:bodyPr/>
        <a:lstStyle/>
        <a:p>
          <a:endParaRPr lang="ru-RU"/>
        </a:p>
      </dgm:t>
    </dgm:pt>
    <dgm:pt modelId="{D42FA578-A0C1-46C8-8F72-3C62CB88A89F}">
      <dgm:prSet phldrT="[Текст]" custT="1"/>
      <dgm:spPr/>
      <dgm:t>
        <a:bodyPr/>
        <a:lstStyle/>
        <a:p>
          <a:r>
            <a:rPr lang="uz-Cyrl-UZ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Хатти-ҳаракат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9B97AF-6A77-4961-AA48-44475D6F50E0}" type="parTrans" cxnId="{7D4C6E35-186D-459E-8494-2C862EC1DF34}">
      <dgm:prSet/>
      <dgm:spPr/>
      <dgm:t>
        <a:bodyPr/>
        <a:lstStyle/>
        <a:p>
          <a:endParaRPr lang="ru-RU"/>
        </a:p>
      </dgm:t>
    </dgm:pt>
    <dgm:pt modelId="{14E663A0-8B50-44B5-BBAE-24BDC6A19CC6}" type="sibTrans" cxnId="{7D4C6E35-186D-459E-8494-2C862EC1DF34}">
      <dgm:prSet/>
      <dgm:spPr/>
      <dgm:t>
        <a:bodyPr/>
        <a:lstStyle/>
        <a:p>
          <a:endParaRPr lang="ru-RU"/>
        </a:p>
      </dgm:t>
    </dgm:pt>
    <dgm:pt modelId="{CD14E39D-6CC3-4CF2-B1AC-A7CC1DF627B7}" type="pres">
      <dgm:prSet presAssocID="{066852E0-D04A-4832-92F0-708FD244BF0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EBEB30D-7BB4-410C-8581-FDD6F0B9CCAC}" type="pres">
      <dgm:prSet presAssocID="{35BCB099-2E6C-48D5-846F-B0B1B148A3BC}" presName="centerShape" presStyleLbl="node0" presStyleIdx="0" presStyleCnt="1"/>
      <dgm:spPr/>
    </dgm:pt>
    <dgm:pt modelId="{23855670-E80E-4635-B3F2-E259771C1D8B}" type="pres">
      <dgm:prSet presAssocID="{AFFF8BDD-7B1E-4BDA-B761-2A0FC5D77FFD}" presName="parTrans" presStyleLbl="bgSibTrans2D1" presStyleIdx="0" presStyleCnt="3"/>
      <dgm:spPr/>
    </dgm:pt>
    <dgm:pt modelId="{2EB3F654-08BD-4551-9B33-E83662C3CE29}" type="pres">
      <dgm:prSet presAssocID="{6166A838-DD3E-4DF6-9DAC-CF970AE5CA2B}" presName="node" presStyleLbl="node1" presStyleIdx="0" presStyleCnt="3" custScaleX="129039" custRadScaleRad="105322" custRadScaleInc="-19532">
        <dgm:presLayoutVars>
          <dgm:bulletEnabled val="1"/>
        </dgm:presLayoutVars>
      </dgm:prSet>
      <dgm:spPr/>
    </dgm:pt>
    <dgm:pt modelId="{2F8E5922-81B7-44AE-83B1-457D454AD4F4}" type="pres">
      <dgm:prSet presAssocID="{3EC4413B-8827-471D-99B8-A48E61B09B67}" presName="parTrans" presStyleLbl="bgSibTrans2D1" presStyleIdx="1" presStyleCnt="3"/>
      <dgm:spPr/>
    </dgm:pt>
    <dgm:pt modelId="{DADAB779-2811-43B5-9AD4-1E03D804F7FE}" type="pres">
      <dgm:prSet presAssocID="{1C665F94-DC8F-4B24-8AC0-CDC69312A043}" presName="node" presStyleLbl="node1" presStyleIdx="1" presStyleCnt="3" custScaleX="137800" custScaleY="75119" custRadScaleRad="98661" custRadScaleInc="1305">
        <dgm:presLayoutVars>
          <dgm:bulletEnabled val="1"/>
        </dgm:presLayoutVars>
      </dgm:prSet>
      <dgm:spPr/>
    </dgm:pt>
    <dgm:pt modelId="{8F3B5200-034A-4081-992B-716EE0F2F24A}" type="pres">
      <dgm:prSet presAssocID="{189B97AF-6A77-4961-AA48-44475D6F50E0}" presName="parTrans" presStyleLbl="bgSibTrans2D1" presStyleIdx="2" presStyleCnt="3"/>
      <dgm:spPr/>
    </dgm:pt>
    <dgm:pt modelId="{7FD93A6C-B215-4EA3-AF98-366B294FB1D6}" type="pres">
      <dgm:prSet presAssocID="{D42FA578-A0C1-46C8-8F72-3C62CB88A89F}" presName="node" presStyleLbl="node1" presStyleIdx="2" presStyleCnt="3" custRadScaleRad="95184" custRadScaleInc="18096">
        <dgm:presLayoutVars>
          <dgm:bulletEnabled val="1"/>
        </dgm:presLayoutVars>
      </dgm:prSet>
      <dgm:spPr/>
    </dgm:pt>
  </dgm:ptLst>
  <dgm:cxnLst>
    <dgm:cxn modelId="{F10B1516-995E-4A7D-8F35-F38D71F869BC}" type="presOf" srcId="{3EC4413B-8827-471D-99B8-A48E61B09B67}" destId="{2F8E5922-81B7-44AE-83B1-457D454AD4F4}" srcOrd="0" destOrd="0" presId="urn:microsoft.com/office/officeart/2005/8/layout/radial4"/>
    <dgm:cxn modelId="{69083D29-4837-4501-A9E5-39673562414E}" srcId="{066852E0-D04A-4832-92F0-708FD244BF0B}" destId="{35BCB099-2E6C-48D5-846F-B0B1B148A3BC}" srcOrd="0" destOrd="0" parTransId="{82FAF571-9BC6-4367-A892-DC8FD4CF063F}" sibTransId="{0612BA00-23AF-4CEE-A58F-401904EA0AA4}"/>
    <dgm:cxn modelId="{7D4C6E35-186D-459E-8494-2C862EC1DF34}" srcId="{35BCB099-2E6C-48D5-846F-B0B1B148A3BC}" destId="{D42FA578-A0C1-46C8-8F72-3C62CB88A89F}" srcOrd="2" destOrd="0" parTransId="{189B97AF-6A77-4961-AA48-44475D6F50E0}" sibTransId="{14E663A0-8B50-44B5-BBAE-24BDC6A19CC6}"/>
    <dgm:cxn modelId="{64B61E5D-E827-42C0-93B0-8E579DD2F68B}" type="presOf" srcId="{066852E0-D04A-4832-92F0-708FD244BF0B}" destId="{CD14E39D-6CC3-4CF2-B1AC-A7CC1DF627B7}" srcOrd="0" destOrd="0" presId="urn:microsoft.com/office/officeart/2005/8/layout/radial4"/>
    <dgm:cxn modelId="{04089349-E872-4837-A47E-BEBD58F312C3}" type="presOf" srcId="{35BCB099-2E6C-48D5-846F-B0B1B148A3BC}" destId="{0EBEB30D-7BB4-410C-8581-FDD6F0B9CCAC}" srcOrd="0" destOrd="0" presId="urn:microsoft.com/office/officeart/2005/8/layout/radial4"/>
    <dgm:cxn modelId="{5FCC666B-2C99-4B55-A9CF-19AAAE57AEC1}" srcId="{35BCB099-2E6C-48D5-846F-B0B1B148A3BC}" destId="{1C665F94-DC8F-4B24-8AC0-CDC69312A043}" srcOrd="1" destOrd="0" parTransId="{3EC4413B-8827-471D-99B8-A48E61B09B67}" sibTransId="{6B6BF810-D46A-4A40-B8C1-82F0E11B4B3F}"/>
    <dgm:cxn modelId="{481AAC72-D3D6-4E48-98DB-E2D244433E23}" srcId="{35BCB099-2E6C-48D5-846F-B0B1B148A3BC}" destId="{6166A838-DD3E-4DF6-9DAC-CF970AE5CA2B}" srcOrd="0" destOrd="0" parTransId="{AFFF8BDD-7B1E-4BDA-B761-2A0FC5D77FFD}" sibTransId="{D221AE7F-AAFF-4F8F-AB81-4AC107D617E9}"/>
    <dgm:cxn modelId="{58E94086-82D5-474B-8321-E0B0CE1CF509}" type="presOf" srcId="{6166A838-DD3E-4DF6-9DAC-CF970AE5CA2B}" destId="{2EB3F654-08BD-4551-9B33-E83662C3CE29}" srcOrd="0" destOrd="0" presId="urn:microsoft.com/office/officeart/2005/8/layout/radial4"/>
    <dgm:cxn modelId="{2EF0EE92-4B61-46AA-9261-FE09DAF8D72E}" type="presOf" srcId="{1C665F94-DC8F-4B24-8AC0-CDC69312A043}" destId="{DADAB779-2811-43B5-9AD4-1E03D804F7FE}" srcOrd="0" destOrd="0" presId="urn:microsoft.com/office/officeart/2005/8/layout/radial4"/>
    <dgm:cxn modelId="{8740FDB6-4A2E-4D6A-90A3-5D22ED195056}" type="presOf" srcId="{AFFF8BDD-7B1E-4BDA-B761-2A0FC5D77FFD}" destId="{23855670-E80E-4635-B3F2-E259771C1D8B}" srcOrd="0" destOrd="0" presId="urn:microsoft.com/office/officeart/2005/8/layout/radial4"/>
    <dgm:cxn modelId="{2F7F7BF1-1FD3-4A28-8FEF-D7354638D8C1}" type="presOf" srcId="{189B97AF-6A77-4961-AA48-44475D6F50E0}" destId="{8F3B5200-034A-4081-992B-716EE0F2F24A}" srcOrd="0" destOrd="0" presId="urn:microsoft.com/office/officeart/2005/8/layout/radial4"/>
    <dgm:cxn modelId="{03EB97FB-EAA0-4F95-A678-50AE9219B658}" type="presOf" srcId="{D42FA578-A0C1-46C8-8F72-3C62CB88A89F}" destId="{7FD93A6C-B215-4EA3-AF98-366B294FB1D6}" srcOrd="0" destOrd="0" presId="urn:microsoft.com/office/officeart/2005/8/layout/radial4"/>
    <dgm:cxn modelId="{9C749E56-D991-4400-B3C6-51AA6A2482FD}" type="presParOf" srcId="{CD14E39D-6CC3-4CF2-B1AC-A7CC1DF627B7}" destId="{0EBEB30D-7BB4-410C-8581-FDD6F0B9CCAC}" srcOrd="0" destOrd="0" presId="urn:microsoft.com/office/officeart/2005/8/layout/radial4"/>
    <dgm:cxn modelId="{25EA3799-A631-4A89-A958-B9433CF0B529}" type="presParOf" srcId="{CD14E39D-6CC3-4CF2-B1AC-A7CC1DF627B7}" destId="{23855670-E80E-4635-B3F2-E259771C1D8B}" srcOrd="1" destOrd="0" presId="urn:microsoft.com/office/officeart/2005/8/layout/radial4"/>
    <dgm:cxn modelId="{72624137-819F-4033-AE4F-889A4D17180F}" type="presParOf" srcId="{CD14E39D-6CC3-4CF2-B1AC-A7CC1DF627B7}" destId="{2EB3F654-08BD-4551-9B33-E83662C3CE29}" srcOrd="2" destOrd="0" presId="urn:microsoft.com/office/officeart/2005/8/layout/radial4"/>
    <dgm:cxn modelId="{EC03277D-72D1-4989-AD77-FD0D7D408D87}" type="presParOf" srcId="{CD14E39D-6CC3-4CF2-B1AC-A7CC1DF627B7}" destId="{2F8E5922-81B7-44AE-83B1-457D454AD4F4}" srcOrd="3" destOrd="0" presId="urn:microsoft.com/office/officeart/2005/8/layout/radial4"/>
    <dgm:cxn modelId="{CC2D6CF9-E1FB-4BFF-8159-5E13C02DB4D5}" type="presParOf" srcId="{CD14E39D-6CC3-4CF2-B1AC-A7CC1DF627B7}" destId="{DADAB779-2811-43B5-9AD4-1E03D804F7FE}" srcOrd="4" destOrd="0" presId="urn:microsoft.com/office/officeart/2005/8/layout/radial4"/>
    <dgm:cxn modelId="{768BF068-F999-42E6-B3FD-755CBEDFAC24}" type="presParOf" srcId="{CD14E39D-6CC3-4CF2-B1AC-A7CC1DF627B7}" destId="{8F3B5200-034A-4081-992B-716EE0F2F24A}" srcOrd="5" destOrd="0" presId="urn:microsoft.com/office/officeart/2005/8/layout/radial4"/>
    <dgm:cxn modelId="{98C68745-5451-481B-8945-608E9A62ADBB}" type="presParOf" srcId="{CD14E39D-6CC3-4CF2-B1AC-A7CC1DF627B7}" destId="{7FD93A6C-B215-4EA3-AF98-366B294FB1D6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93BB4B-68AD-447B-BF4F-CA9F05474754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3F13BD3-7934-47CD-99D3-BEC45CF72C1E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Маъ.акт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қабул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қилиниши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қоидалари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(52-55 м)</a:t>
          </a:r>
        </a:p>
      </dgm:t>
    </dgm:pt>
    <dgm:pt modelId="{2FD4780E-CB8F-49F0-A6AC-15C5A24BA01D}" type="parTrans" cxnId="{F9E0A470-B6B3-4A24-9809-1CC7F42A28FF}">
      <dgm:prSet/>
      <dgm:spPr/>
      <dgm:t>
        <a:bodyPr/>
        <a:lstStyle/>
        <a:p>
          <a:endParaRPr lang="ru-RU"/>
        </a:p>
      </dgm:t>
    </dgm:pt>
    <dgm:pt modelId="{3524863A-E7B3-45F5-A40B-EAC88EB9E5C2}" type="sibTrans" cxnId="{F9E0A470-B6B3-4A24-9809-1CC7F42A28FF}">
      <dgm:prSet/>
      <dgm:spPr/>
      <dgm:t>
        <a:bodyPr/>
        <a:lstStyle/>
        <a:p>
          <a:endParaRPr lang="ru-RU"/>
        </a:p>
      </dgm:t>
    </dgm:pt>
    <dgm:pt modelId="{9495F37E-D975-412C-AEB1-F6DCD40E127C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шикоят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қилиш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алоҳида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тартиби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B7338446-FFBA-40AB-B445-AF8FB35B14C4}" type="parTrans" cxnId="{474C641F-35C2-4DA2-8A49-59A8FF8CC944}">
      <dgm:prSet/>
      <dgm:spPr/>
      <dgm:t>
        <a:bodyPr/>
        <a:lstStyle/>
        <a:p>
          <a:endParaRPr lang="ru-RU"/>
        </a:p>
      </dgm:t>
    </dgm:pt>
    <dgm:pt modelId="{01A9B742-510A-4E07-95F6-F56307ED3E79}" type="sibTrans" cxnId="{474C641F-35C2-4DA2-8A49-59A8FF8CC944}">
      <dgm:prSet/>
      <dgm:spPr/>
      <dgm:t>
        <a:bodyPr/>
        <a:lstStyle/>
        <a:p>
          <a:endParaRPr lang="ru-RU"/>
        </a:p>
      </dgm:t>
    </dgm:pt>
    <dgm:pt modelId="{BB02D667-1951-40C4-B2CC-BCF0DFFD7F46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Ижро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талаблари</a:t>
          </a:r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D6359C97-6631-4334-8799-290D858F1C8F}" type="parTrans" cxnId="{C3336956-AEBA-423C-9643-1772EDC1129E}">
      <dgm:prSet/>
      <dgm:spPr/>
      <dgm:t>
        <a:bodyPr/>
        <a:lstStyle/>
        <a:p>
          <a:endParaRPr lang="ru-RU"/>
        </a:p>
      </dgm:t>
    </dgm:pt>
    <dgm:pt modelId="{970026D7-1415-4246-98F9-2EBD7168E7AF}" type="sibTrans" cxnId="{C3336956-AEBA-423C-9643-1772EDC1129E}">
      <dgm:prSet/>
      <dgm:spPr/>
      <dgm:t>
        <a:bodyPr/>
        <a:lstStyle/>
        <a:p>
          <a:endParaRPr lang="ru-RU"/>
        </a:p>
      </dgm:t>
    </dgm:pt>
    <dgm:pt modelId="{5592D59D-2669-41BF-9B66-548DBEC82606}" type="pres">
      <dgm:prSet presAssocID="{5793BB4B-68AD-447B-BF4F-CA9F05474754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5F587281-8CA0-4608-9440-CC74BEA90370}" type="pres">
      <dgm:prSet presAssocID="{93F13BD3-7934-47CD-99D3-BEC45CF72C1E}" presName="Accent1" presStyleCnt="0"/>
      <dgm:spPr/>
    </dgm:pt>
    <dgm:pt modelId="{5E96870C-EEA9-4411-B448-10678960E8BD}" type="pres">
      <dgm:prSet presAssocID="{93F13BD3-7934-47CD-99D3-BEC45CF72C1E}" presName="Accent" presStyleLbl="node1" presStyleIdx="0" presStyleCnt="3"/>
      <dgm:spPr/>
    </dgm:pt>
    <dgm:pt modelId="{C47EFD6F-A430-466A-A5A2-D0617AD99C06}" type="pres">
      <dgm:prSet presAssocID="{93F13BD3-7934-47CD-99D3-BEC45CF72C1E}" presName="Parent1" presStyleLbl="revTx" presStyleIdx="0" presStyleCnt="3" custScaleX="208091" custScaleY="135518" custLinFactNeighborX="2672" custLinFactNeighborY="-16194">
        <dgm:presLayoutVars>
          <dgm:chMax val="1"/>
          <dgm:chPref val="1"/>
          <dgm:bulletEnabled val="1"/>
        </dgm:presLayoutVars>
      </dgm:prSet>
      <dgm:spPr/>
    </dgm:pt>
    <dgm:pt modelId="{9D9CD5E4-C136-4F97-BD46-B4F620676A8D}" type="pres">
      <dgm:prSet presAssocID="{9495F37E-D975-412C-AEB1-F6DCD40E127C}" presName="Accent2" presStyleCnt="0"/>
      <dgm:spPr/>
    </dgm:pt>
    <dgm:pt modelId="{49254A52-0136-4B89-839C-8D2DCD58B437}" type="pres">
      <dgm:prSet presAssocID="{9495F37E-D975-412C-AEB1-F6DCD40E127C}" presName="Accent" presStyleLbl="node1" presStyleIdx="1" presStyleCnt="3"/>
      <dgm:spPr/>
    </dgm:pt>
    <dgm:pt modelId="{7AB10A8B-04BE-4D20-8A20-755720998EA9}" type="pres">
      <dgm:prSet presAssocID="{9495F37E-D975-412C-AEB1-F6DCD40E127C}" presName="Parent2" presStyleLbl="revTx" presStyleIdx="1" presStyleCnt="3" custScaleX="184958">
        <dgm:presLayoutVars>
          <dgm:chMax val="1"/>
          <dgm:chPref val="1"/>
          <dgm:bulletEnabled val="1"/>
        </dgm:presLayoutVars>
      </dgm:prSet>
      <dgm:spPr/>
    </dgm:pt>
    <dgm:pt modelId="{EA41CE19-8577-4196-8E4C-206746B2A5B3}" type="pres">
      <dgm:prSet presAssocID="{BB02D667-1951-40C4-B2CC-BCF0DFFD7F46}" presName="Accent3" presStyleCnt="0"/>
      <dgm:spPr/>
    </dgm:pt>
    <dgm:pt modelId="{D1F8057F-8FBC-4E7D-8BEE-149566D41237}" type="pres">
      <dgm:prSet presAssocID="{BB02D667-1951-40C4-B2CC-BCF0DFFD7F46}" presName="Accent" presStyleLbl="node1" presStyleIdx="2" presStyleCnt="3"/>
      <dgm:spPr/>
    </dgm:pt>
    <dgm:pt modelId="{99484E8A-C74F-4C5C-8F0B-EAC416E701AE}" type="pres">
      <dgm:prSet presAssocID="{BB02D667-1951-40C4-B2CC-BCF0DFFD7F46}" presName="Parent3" presStyleLbl="revTx" presStyleIdx="2" presStyleCnt="3" custScaleX="134075" custScaleY="145384">
        <dgm:presLayoutVars>
          <dgm:chMax val="1"/>
          <dgm:chPref val="1"/>
          <dgm:bulletEnabled val="1"/>
        </dgm:presLayoutVars>
      </dgm:prSet>
      <dgm:spPr/>
    </dgm:pt>
  </dgm:ptLst>
  <dgm:cxnLst>
    <dgm:cxn modelId="{474C641F-35C2-4DA2-8A49-59A8FF8CC944}" srcId="{5793BB4B-68AD-447B-BF4F-CA9F05474754}" destId="{9495F37E-D975-412C-AEB1-F6DCD40E127C}" srcOrd="1" destOrd="0" parTransId="{B7338446-FFBA-40AB-B445-AF8FB35B14C4}" sibTransId="{01A9B742-510A-4E07-95F6-F56307ED3E79}"/>
    <dgm:cxn modelId="{379B3440-5E78-416F-B655-C62BFF2EE24F}" type="presOf" srcId="{5793BB4B-68AD-447B-BF4F-CA9F05474754}" destId="{5592D59D-2669-41BF-9B66-548DBEC82606}" srcOrd="0" destOrd="0" presId="urn:microsoft.com/office/officeart/2009/layout/CircleArrowProcess"/>
    <dgm:cxn modelId="{2F218F4B-24C1-44CE-B277-41E30CB6D845}" type="presOf" srcId="{9495F37E-D975-412C-AEB1-F6DCD40E127C}" destId="{7AB10A8B-04BE-4D20-8A20-755720998EA9}" srcOrd="0" destOrd="0" presId="urn:microsoft.com/office/officeart/2009/layout/CircleArrowProcess"/>
    <dgm:cxn modelId="{8B593C6C-0C9A-4671-AF7D-1C8DA75B11CA}" type="presOf" srcId="{93F13BD3-7934-47CD-99D3-BEC45CF72C1E}" destId="{C47EFD6F-A430-466A-A5A2-D0617AD99C06}" srcOrd="0" destOrd="0" presId="urn:microsoft.com/office/officeart/2009/layout/CircleArrowProcess"/>
    <dgm:cxn modelId="{F9E0A470-B6B3-4A24-9809-1CC7F42A28FF}" srcId="{5793BB4B-68AD-447B-BF4F-CA9F05474754}" destId="{93F13BD3-7934-47CD-99D3-BEC45CF72C1E}" srcOrd="0" destOrd="0" parTransId="{2FD4780E-CB8F-49F0-A6AC-15C5A24BA01D}" sibTransId="{3524863A-E7B3-45F5-A40B-EAC88EB9E5C2}"/>
    <dgm:cxn modelId="{C3336956-AEBA-423C-9643-1772EDC1129E}" srcId="{5793BB4B-68AD-447B-BF4F-CA9F05474754}" destId="{BB02D667-1951-40C4-B2CC-BCF0DFFD7F46}" srcOrd="2" destOrd="0" parTransId="{D6359C97-6631-4334-8799-290D858F1C8F}" sibTransId="{970026D7-1415-4246-98F9-2EBD7168E7AF}"/>
    <dgm:cxn modelId="{02ACFAFE-4631-4F26-894F-52D2C17E0F30}" type="presOf" srcId="{BB02D667-1951-40C4-B2CC-BCF0DFFD7F46}" destId="{99484E8A-C74F-4C5C-8F0B-EAC416E701AE}" srcOrd="0" destOrd="0" presId="urn:microsoft.com/office/officeart/2009/layout/CircleArrowProcess"/>
    <dgm:cxn modelId="{EBDA67AE-A1AD-4ADB-B32E-1703ECF88AA7}" type="presParOf" srcId="{5592D59D-2669-41BF-9B66-548DBEC82606}" destId="{5F587281-8CA0-4608-9440-CC74BEA90370}" srcOrd="0" destOrd="0" presId="urn:microsoft.com/office/officeart/2009/layout/CircleArrowProcess"/>
    <dgm:cxn modelId="{78CD10D2-A78F-45E3-88A4-3D3983E5883C}" type="presParOf" srcId="{5F587281-8CA0-4608-9440-CC74BEA90370}" destId="{5E96870C-EEA9-4411-B448-10678960E8BD}" srcOrd="0" destOrd="0" presId="urn:microsoft.com/office/officeart/2009/layout/CircleArrowProcess"/>
    <dgm:cxn modelId="{6C0CD234-5967-4D7D-BC74-240B02518485}" type="presParOf" srcId="{5592D59D-2669-41BF-9B66-548DBEC82606}" destId="{C47EFD6F-A430-466A-A5A2-D0617AD99C06}" srcOrd="1" destOrd="0" presId="urn:microsoft.com/office/officeart/2009/layout/CircleArrowProcess"/>
    <dgm:cxn modelId="{5E8EE80D-2981-47D3-8265-D87FF2704636}" type="presParOf" srcId="{5592D59D-2669-41BF-9B66-548DBEC82606}" destId="{9D9CD5E4-C136-4F97-BD46-B4F620676A8D}" srcOrd="2" destOrd="0" presId="urn:microsoft.com/office/officeart/2009/layout/CircleArrowProcess"/>
    <dgm:cxn modelId="{9B6F11E3-9461-4052-98FD-9837FB94414C}" type="presParOf" srcId="{9D9CD5E4-C136-4F97-BD46-B4F620676A8D}" destId="{49254A52-0136-4B89-839C-8D2DCD58B437}" srcOrd="0" destOrd="0" presId="urn:microsoft.com/office/officeart/2009/layout/CircleArrowProcess"/>
    <dgm:cxn modelId="{C257B3C5-A8D5-4FF1-B5DC-DF15A7C78793}" type="presParOf" srcId="{5592D59D-2669-41BF-9B66-548DBEC82606}" destId="{7AB10A8B-04BE-4D20-8A20-755720998EA9}" srcOrd="3" destOrd="0" presId="urn:microsoft.com/office/officeart/2009/layout/CircleArrowProcess"/>
    <dgm:cxn modelId="{08D1B86E-61AC-42C3-BFE9-F76DE89E9D5B}" type="presParOf" srcId="{5592D59D-2669-41BF-9B66-548DBEC82606}" destId="{EA41CE19-8577-4196-8E4C-206746B2A5B3}" srcOrd="4" destOrd="0" presId="urn:microsoft.com/office/officeart/2009/layout/CircleArrowProcess"/>
    <dgm:cxn modelId="{BC17A3B8-F3BA-43F5-97B4-D334ECC85AEB}" type="presParOf" srcId="{EA41CE19-8577-4196-8E4C-206746B2A5B3}" destId="{D1F8057F-8FBC-4E7D-8BEE-149566D41237}" srcOrd="0" destOrd="0" presId="urn:microsoft.com/office/officeart/2009/layout/CircleArrowProcess"/>
    <dgm:cxn modelId="{93C0FFFD-5D5E-4902-8640-358DDE855C22}" type="presParOf" srcId="{5592D59D-2669-41BF-9B66-548DBEC82606}" destId="{99484E8A-C74F-4C5C-8F0B-EAC416E701AE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6F4E68-55DB-4F3D-9D63-4DA15000076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D78A1A68-18C9-4805-879F-BE1EB784F314}">
      <dgm:prSet custT="1"/>
      <dgm:spPr/>
      <dgm:t>
        <a:bodyPr/>
        <a:lstStyle/>
        <a:p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1)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маъмурий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ҳужжатнинг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номи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қабул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қилинган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сана;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C79CFE-9C2D-44D5-88A8-47FEE10B608E}" type="parTrans" cxnId="{96AE9721-941C-4EF2-95DD-307B96616A38}">
      <dgm:prSet/>
      <dgm:spPr/>
      <dgm:t>
        <a:bodyPr/>
        <a:lstStyle/>
        <a:p>
          <a:endParaRPr lang="ru-RU"/>
        </a:p>
      </dgm:t>
    </dgm:pt>
    <dgm:pt modelId="{54A29372-1111-498C-9CF2-60076073B4A9}" type="sibTrans" cxnId="{96AE9721-941C-4EF2-95DD-307B96616A38}">
      <dgm:prSet/>
      <dgm:spPr/>
      <dgm:t>
        <a:bodyPr/>
        <a:lstStyle/>
        <a:p>
          <a:endParaRPr lang="ru-RU"/>
        </a:p>
      </dgm:t>
    </dgm:pt>
    <dgm:pt modelId="{78C30FF1-F7E9-4279-AB2F-6A13706BDA29}">
      <dgm:prSet custT="1"/>
      <dgm:spPr/>
      <dgm:t>
        <a:bodyPr/>
        <a:lstStyle/>
        <a:p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2)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маъмурий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ҳужжатни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қабул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қилган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маъмурий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органнинг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номи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жойлашган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ери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(почта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манзили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);</a:t>
          </a:r>
          <a:endParaRPr lang="ru-RU" sz="28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5C12F9-304B-486E-8A28-3F254FC1DC8C}" type="parTrans" cxnId="{67067216-CC7A-4B8F-89BC-8737577CCFF0}">
      <dgm:prSet/>
      <dgm:spPr/>
      <dgm:t>
        <a:bodyPr/>
        <a:lstStyle/>
        <a:p>
          <a:endParaRPr lang="ru-RU"/>
        </a:p>
      </dgm:t>
    </dgm:pt>
    <dgm:pt modelId="{02AC6BE9-CAB4-45B4-A7D0-B5E0313D5298}" type="sibTrans" cxnId="{67067216-CC7A-4B8F-89BC-8737577CCFF0}">
      <dgm:prSet/>
      <dgm:spPr/>
      <dgm:t>
        <a:bodyPr/>
        <a:lstStyle/>
        <a:p>
          <a:endParaRPr lang="ru-RU"/>
        </a:p>
      </dgm:t>
    </dgm:pt>
    <dgm:pt modelId="{372231EB-4260-4872-96CA-AB3955D6365E}">
      <dgm:prSet custT="1"/>
      <dgm:spPr/>
      <dgm:t>
        <a:bodyPr/>
        <a:lstStyle/>
        <a:p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3)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маъмурий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иш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юритиш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иштирокчилари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тўғрисидаги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ахборот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28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E816C6-2B01-4AC9-8181-5534802CD73E}" type="parTrans" cxnId="{7C130FFC-32E6-49FA-9168-E1B4C13D0373}">
      <dgm:prSet/>
      <dgm:spPr/>
      <dgm:t>
        <a:bodyPr/>
        <a:lstStyle/>
        <a:p>
          <a:endParaRPr lang="ru-RU"/>
        </a:p>
      </dgm:t>
    </dgm:pt>
    <dgm:pt modelId="{AA000730-ECA2-4690-BB5F-FC2D2C9C205F}" type="sibTrans" cxnId="{7C130FFC-32E6-49FA-9168-E1B4C13D0373}">
      <dgm:prSet/>
      <dgm:spPr/>
      <dgm:t>
        <a:bodyPr/>
        <a:lstStyle/>
        <a:p>
          <a:endParaRPr lang="ru-RU"/>
        </a:p>
      </dgm:t>
    </dgm:pt>
    <dgm:pt modelId="{4F923A61-4A4F-4E73-9E75-ED8B9F8A7253}">
      <dgm:prSet custT="1"/>
      <dgm:spPr/>
      <dgm:t>
        <a:bodyPr/>
        <a:lstStyle/>
        <a:p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4)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маъмурий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ҳужжат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орқали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ҳал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қилинадиган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масаланинг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тавсифи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тавсиф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қисми</a:t>
          </a:r>
          <a:r>
            <a:rPr lang="ru-RU" sz="2800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).</a:t>
          </a:r>
          <a:endParaRPr lang="ru-RU" sz="28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B8ECBF-4CDC-42DB-BFC0-0BAEE6C7D26B}" type="sibTrans" cxnId="{82E59716-A473-4961-A0E4-19E9D32A2CDA}">
      <dgm:prSet/>
      <dgm:spPr/>
      <dgm:t>
        <a:bodyPr/>
        <a:lstStyle/>
        <a:p>
          <a:endParaRPr lang="ru-RU"/>
        </a:p>
      </dgm:t>
    </dgm:pt>
    <dgm:pt modelId="{38683BD6-DA3A-4073-85C6-C23D5C90DB8A}" type="parTrans" cxnId="{82E59716-A473-4961-A0E4-19E9D32A2CDA}">
      <dgm:prSet/>
      <dgm:spPr/>
      <dgm:t>
        <a:bodyPr/>
        <a:lstStyle/>
        <a:p>
          <a:endParaRPr lang="ru-RU"/>
        </a:p>
      </dgm:t>
    </dgm:pt>
    <dgm:pt modelId="{C9C3BBE2-1045-4370-BF71-45A376BC7E7A}" type="pres">
      <dgm:prSet presAssocID="{BF6F4E68-55DB-4F3D-9D63-4DA150000767}" presName="Name0" presStyleCnt="0">
        <dgm:presLayoutVars>
          <dgm:chMax val="7"/>
          <dgm:chPref val="7"/>
          <dgm:dir/>
        </dgm:presLayoutVars>
      </dgm:prSet>
      <dgm:spPr/>
    </dgm:pt>
    <dgm:pt modelId="{4C6A193C-4A2E-431E-8E76-29AAABD0249C}" type="pres">
      <dgm:prSet presAssocID="{BF6F4E68-55DB-4F3D-9D63-4DA150000767}" presName="Name1" presStyleCnt="0"/>
      <dgm:spPr/>
    </dgm:pt>
    <dgm:pt modelId="{48E8B511-72CD-4AA3-A3FA-0F405A9250F5}" type="pres">
      <dgm:prSet presAssocID="{BF6F4E68-55DB-4F3D-9D63-4DA150000767}" presName="cycle" presStyleCnt="0"/>
      <dgm:spPr/>
    </dgm:pt>
    <dgm:pt modelId="{2247887C-DFC5-4252-806F-0AC9DAC0E42D}" type="pres">
      <dgm:prSet presAssocID="{BF6F4E68-55DB-4F3D-9D63-4DA150000767}" presName="srcNode" presStyleLbl="node1" presStyleIdx="0" presStyleCnt="4"/>
      <dgm:spPr/>
    </dgm:pt>
    <dgm:pt modelId="{5511ADEE-E64B-4939-803A-FCCD03ED8449}" type="pres">
      <dgm:prSet presAssocID="{BF6F4E68-55DB-4F3D-9D63-4DA150000767}" presName="conn" presStyleLbl="parChTrans1D2" presStyleIdx="0" presStyleCnt="1"/>
      <dgm:spPr/>
    </dgm:pt>
    <dgm:pt modelId="{919A08D5-0A13-46B8-A7C4-52D2807B5377}" type="pres">
      <dgm:prSet presAssocID="{BF6F4E68-55DB-4F3D-9D63-4DA150000767}" presName="extraNode" presStyleLbl="node1" presStyleIdx="0" presStyleCnt="4"/>
      <dgm:spPr/>
    </dgm:pt>
    <dgm:pt modelId="{76A7A5E8-F41D-429A-92C8-33DB8A618D8D}" type="pres">
      <dgm:prSet presAssocID="{BF6F4E68-55DB-4F3D-9D63-4DA150000767}" presName="dstNode" presStyleLbl="node1" presStyleIdx="0" presStyleCnt="4"/>
      <dgm:spPr/>
    </dgm:pt>
    <dgm:pt modelId="{5AAA6D13-25D5-440D-B08F-3BDF41E0B75C}" type="pres">
      <dgm:prSet presAssocID="{D78A1A68-18C9-4805-879F-BE1EB784F314}" presName="text_1" presStyleLbl="node1" presStyleIdx="0" presStyleCnt="4">
        <dgm:presLayoutVars>
          <dgm:bulletEnabled val="1"/>
        </dgm:presLayoutVars>
      </dgm:prSet>
      <dgm:spPr/>
    </dgm:pt>
    <dgm:pt modelId="{0E36C606-08C4-45DD-8A01-2B3419D3429A}" type="pres">
      <dgm:prSet presAssocID="{D78A1A68-18C9-4805-879F-BE1EB784F314}" presName="accent_1" presStyleCnt="0"/>
      <dgm:spPr/>
    </dgm:pt>
    <dgm:pt modelId="{B6AD88D7-582E-42BB-AD5E-898C63773E2D}" type="pres">
      <dgm:prSet presAssocID="{D78A1A68-18C9-4805-879F-BE1EB784F314}" presName="accentRepeatNode" presStyleLbl="solidFgAcc1" presStyleIdx="0" presStyleCnt="4"/>
      <dgm:spPr/>
    </dgm:pt>
    <dgm:pt modelId="{62DF0F31-1BC5-4B7E-8BB3-8838B71B328E}" type="pres">
      <dgm:prSet presAssocID="{78C30FF1-F7E9-4279-AB2F-6A13706BDA29}" presName="text_2" presStyleLbl="node1" presStyleIdx="1" presStyleCnt="4">
        <dgm:presLayoutVars>
          <dgm:bulletEnabled val="1"/>
        </dgm:presLayoutVars>
      </dgm:prSet>
      <dgm:spPr/>
    </dgm:pt>
    <dgm:pt modelId="{7DFA9E23-E325-4D6E-8E32-69031C08395A}" type="pres">
      <dgm:prSet presAssocID="{78C30FF1-F7E9-4279-AB2F-6A13706BDA29}" presName="accent_2" presStyleCnt="0"/>
      <dgm:spPr/>
    </dgm:pt>
    <dgm:pt modelId="{700E310C-F337-4675-8EE3-009EEB530A43}" type="pres">
      <dgm:prSet presAssocID="{78C30FF1-F7E9-4279-AB2F-6A13706BDA29}" presName="accentRepeatNode" presStyleLbl="solidFgAcc1" presStyleIdx="1" presStyleCnt="4"/>
      <dgm:spPr/>
    </dgm:pt>
    <dgm:pt modelId="{2D90B83F-87FB-45D4-BE32-C3E3BF585B1E}" type="pres">
      <dgm:prSet presAssocID="{372231EB-4260-4872-96CA-AB3955D6365E}" presName="text_3" presStyleLbl="node1" presStyleIdx="2" presStyleCnt="4">
        <dgm:presLayoutVars>
          <dgm:bulletEnabled val="1"/>
        </dgm:presLayoutVars>
      </dgm:prSet>
      <dgm:spPr/>
    </dgm:pt>
    <dgm:pt modelId="{B090584D-ECAA-4C91-AAD4-56644F691151}" type="pres">
      <dgm:prSet presAssocID="{372231EB-4260-4872-96CA-AB3955D6365E}" presName="accent_3" presStyleCnt="0"/>
      <dgm:spPr/>
    </dgm:pt>
    <dgm:pt modelId="{22DB4917-9AD2-4AB6-8164-64AFECAA3E5D}" type="pres">
      <dgm:prSet presAssocID="{372231EB-4260-4872-96CA-AB3955D6365E}" presName="accentRepeatNode" presStyleLbl="solidFgAcc1" presStyleIdx="2" presStyleCnt="4"/>
      <dgm:spPr/>
    </dgm:pt>
    <dgm:pt modelId="{A14F9C2F-D981-4548-99D2-70BA4290F897}" type="pres">
      <dgm:prSet presAssocID="{4F923A61-4A4F-4E73-9E75-ED8B9F8A7253}" presName="text_4" presStyleLbl="node1" presStyleIdx="3" presStyleCnt="4">
        <dgm:presLayoutVars>
          <dgm:bulletEnabled val="1"/>
        </dgm:presLayoutVars>
      </dgm:prSet>
      <dgm:spPr/>
    </dgm:pt>
    <dgm:pt modelId="{B6F6E805-B98F-4D1B-AFA3-B2E2B378C4D3}" type="pres">
      <dgm:prSet presAssocID="{4F923A61-4A4F-4E73-9E75-ED8B9F8A7253}" presName="accent_4" presStyleCnt="0"/>
      <dgm:spPr/>
    </dgm:pt>
    <dgm:pt modelId="{3C27826A-8D3B-43E0-8336-A40646B681F1}" type="pres">
      <dgm:prSet presAssocID="{4F923A61-4A4F-4E73-9E75-ED8B9F8A7253}" presName="accentRepeatNode" presStyleLbl="solidFgAcc1" presStyleIdx="3" presStyleCnt="4"/>
      <dgm:spPr/>
    </dgm:pt>
  </dgm:ptLst>
  <dgm:cxnLst>
    <dgm:cxn modelId="{D1F3D807-39DE-432F-87A7-ACF4B804629F}" type="presOf" srcId="{BF6F4E68-55DB-4F3D-9D63-4DA150000767}" destId="{C9C3BBE2-1045-4370-BF71-45A376BC7E7A}" srcOrd="0" destOrd="0" presId="urn:microsoft.com/office/officeart/2008/layout/VerticalCurvedList"/>
    <dgm:cxn modelId="{67067216-CC7A-4B8F-89BC-8737577CCFF0}" srcId="{BF6F4E68-55DB-4F3D-9D63-4DA150000767}" destId="{78C30FF1-F7E9-4279-AB2F-6A13706BDA29}" srcOrd="1" destOrd="0" parTransId="{295C12F9-304B-486E-8A28-3F254FC1DC8C}" sibTransId="{02AC6BE9-CAB4-45B4-A7D0-B5E0313D5298}"/>
    <dgm:cxn modelId="{82E59716-A473-4961-A0E4-19E9D32A2CDA}" srcId="{BF6F4E68-55DB-4F3D-9D63-4DA150000767}" destId="{4F923A61-4A4F-4E73-9E75-ED8B9F8A7253}" srcOrd="3" destOrd="0" parTransId="{38683BD6-DA3A-4073-85C6-C23D5C90DB8A}" sibTransId="{4FB8ECBF-4CDC-42DB-BFC0-0BAEE6C7D26B}"/>
    <dgm:cxn modelId="{96AE9721-941C-4EF2-95DD-307B96616A38}" srcId="{BF6F4E68-55DB-4F3D-9D63-4DA150000767}" destId="{D78A1A68-18C9-4805-879F-BE1EB784F314}" srcOrd="0" destOrd="0" parTransId="{2DC79CFE-9C2D-44D5-88A8-47FEE10B608E}" sibTransId="{54A29372-1111-498C-9CF2-60076073B4A9}"/>
    <dgm:cxn modelId="{5C3FD04A-0794-47D5-9A44-65AE3845338A}" type="presOf" srcId="{78C30FF1-F7E9-4279-AB2F-6A13706BDA29}" destId="{62DF0F31-1BC5-4B7E-8BB3-8838B71B328E}" srcOrd="0" destOrd="0" presId="urn:microsoft.com/office/officeart/2008/layout/VerticalCurvedList"/>
    <dgm:cxn modelId="{0C4ECF74-321E-464C-93CB-D81D76611FE0}" type="presOf" srcId="{4F923A61-4A4F-4E73-9E75-ED8B9F8A7253}" destId="{A14F9C2F-D981-4548-99D2-70BA4290F897}" srcOrd="0" destOrd="0" presId="urn:microsoft.com/office/officeart/2008/layout/VerticalCurvedList"/>
    <dgm:cxn modelId="{45F6EE85-519A-4C6E-9EFE-90C2F7819D4F}" type="presOf" srcId="{54A29372-1111-498C-9CF2-60076073B4A9}" destId="{5511ADEE-E64B-4939-803A-FCCD03ED8449}" srcOrd="0" destOrd="0" presId="urn:microsoft.com/office/officeart/2008/layout/VerticalCurvedList"/>
    <dgm:cxn modelId="{6B050F88-3D01-4AFB-ADB2-21B32C4CC2B1}" type="presOf" srcId="{D78A1A68-18C9-4805-879F-BE1EB784F314}" destId="{5AAA6D13-25D5-440D-B08F-3BDF41E0B75C}" srcOrd="0" destOrd="0" presId="urn:microsoft.com/office/officeart/2008/layout/VerticalCurvedList"/>
    <dgm:cxn modelId="{6E58E1F9-9116-47EC-B5BA-3C5EEE541055}" type="presOf" srcId="{372231EB-4260-4872-96CA-AB3955D6365E}" destId="{2D90B83F-87FB-45D4-BE32-C3E3BF585B1E}" srcOrd="0" destOrd="0" presId="urn:microsoft.com/office/officeart/2008/layout/VerticalCurvedList"/>
    <dgm:cxn modelId="{7C130FFC-32E6-49FA-9168-E1B4C13D0373}" srcId="{BF6F4E68-55DB-4F3D-9D63-4DA150000767}" destId="{372231EB-4260-4872-96CA-AB3955D6365E}" srcOrd="2" destOrd="0" parTransId="{99E816C6-2B01-4AC9-8181-5534802CD73E}" sibTransId="{AA000730-ECA2-4690-BB5F-FC2D2C9C205F}"/>
    <dgm:cxn modelId="{6E7A060E-0EAB-4E0A-A923-7299F9FD1740}" type="presParOf" srcId="{C9C3BBE2-1045-4370-BF71-45A376BC7E7A}" destId="{4C6A193C-4A2E-431E-8E76-29AAABD0249C}" srcOrd="0" destOrd="0" presId="urn:microsoft.com/office/officeart/2008/layout/VerticalCurvedList"/>
    <dgm:cxn modelId="{119CD207-062B-41E0-B9DB-19E4E7E1E55C}" type="presParOf" srcId="{4C6A193C-4A2E-431E-8E76-29AAABD0249C}" destId="{48E8B511-72CD-4AA3-A3FA-0F405A9250F5}" srcOrd="0" destOrd="0" presId="urn:microsoft.com/office/officeart/2008/layout/VerticalCurvedList"/>
    <dgm:cxn modelId="{E52D67E6-CBA7-4851-BA7C-5CF8C1473A86}" type="presParOf" srcId="{48E8B511-72CD-4AA3-A3FA-0F405A9250F5}" destId="{2247887C-DFC5-4252-806F-0AC9DAC0E42D}" srcOrd="0" destOrd="0" presId="urn:microsoft.com/office/officeart/2008/layout/VerticalCurvedList"/>
    <dgm:cxn modelId="{54707353-CBBF-4191-860B-859F58686514}" type="presParOf" srcId="{48E8B511-72CD-4AA3-A3FA-0F405A9250F5}" destId="{5511ADEE-E64B-4939-803A-FCCD03ED8449}" srcOrd="1" destOrd="0" presId="urn:microsoft.com/office/officeart/2008/layout/VerticalCurvedList"/>
    <dgm:cxn modelId="{E5F122D1-526B-4D3B-A387-4C26CBA79684}" type="presParOf" srcId="{48E8B511-72CD-4AA3-A3FA-0F405A9250F5}" destId="{919A08D5-0A13-46B8-A7C4-52D2807B5377}" srcOrd="2" destOrd="0" presId="urn:microsoft.com/office/officeart/2008/layout/VerticalCurvedList"/>
    <dgm:cxn modelId="{D89FBDE7-6C3C-4C63-8837-6F066DB4ECFA}" type="presParOf" srcId="{48E8B511-72CD-4AA3-A3FA-0F405A9250F5}" destId="{76A7A5E8-F41D-429A-92C8-33DB8A618D8D}" srcOrd="3" destOrd="0" presId="urn:microsoft.com/office/officeart/2008/layout/VerticalCurvedList"/>
    <dgm:cxn modelId="{FBF1B04A-BAD4-4C03-B808-D3C9960B92B8}" type="presParOf" srcId="{4C6A193C-4A2E-431E-8E76-29AAABD0249C}" destId="{5AAA6D13-25D5-440D-B08F-3BDF41E0B75C}" srcOrd="1" destOrd="0" presId="urn:microsoft.com/office/officeart/2008/layout/VerticalCurvedList"/>
    <dgm:cxn modelId="{53A17E60-33F1-4E9B-BBED-77D70CC63CF2}" type="presParOf" srcId="{4C6A193C-4A2E-431E-8E76-29AAABD0249C}" destId="{0E36C606-08C4-45DD-8A01-2B3419D3429A}" srcOrd="2" destOrd="0" presId="urn:microsoft.com/office/officeart/2008/layout/VerticalCurvedList"/>
    <dgm:cxn modelId="{2A472951-3772-45F3-A796-2A76282B0534}" type="presParOf" srcId="{0E36C606-08C4-45DD-8A01-2B3419D3429A}" destId="{B6AD88D7-582E-42BB-AD5E-898C63773E2D}" srcOrd="0" destOrd="0" presId="urn:microsoft.com/office/officeart/2008/layout/VerticalCurvedList"/>
    <dgm:cxn modelId="{8912AC25-83F7-4437-BF8C-254690CC1EE2}" type="presParOf" srcId="{4C6A193C-4A2E-431E-8E76-29AAABD0249C}" destId="{62DF0F31-1BC5-4B7E-8BB3-8838B71B328E}" srcOrd="3" destOrd="0" presId="urn:microsoft.com/office/officeart/2008/layout/VerticalCurvedList"/>
    <dgm:cxn modelId="{55DCCCCA-D758-4AE8-BB4A-F4B7213BE3C0}" type="presParOf" srcId="{4C6A193C-4A2E-431E-8E76-29AAABD0249C}" destId="{7DFA9E23-E325-4D6E-8E32-69031C08395A}" srcOrd="4" destOrd="0" presId="urn:microsoft.com/office/officeart/2008/layout/VerticalCurvedList"/>
    <dgm:cxn modelId="{DB767A01-46DF-44BC-BAAA-FE5932E54094}" type="presParOf" srcId="{7DFA9E23-E325-4D6E-8E32-69031C08395A}" destId="{700E310C-F337-4675-8EE3-009EEB530A43}" srcOrd="0" destOrd="0" presId="urn:microsoft.com/office/officeart/2008/layout/VerticalCurvedList"/>
    <dgm:cxn modelId="{F941C5A6-4FC4-4ACB-905E-066FCA929AF4}" type="presParOf" srcId="{4C6A193C-4A2E-431E-8E76-29AAABD0249C}" destId="{2D90B83F-87FB-45D4-BE32-C3E3BF585B1E}" srcOrd="5" destOrd="0" presId="urn:microsoft.com/office/officeart/2008/layout/VerticalCurvedList"/>
    <dgm:cxn modelId="{9628E35C-3526-42D4-A8CA-6E16DE328271}" type="presParOf" srcId="{4C6A193C-4A2E-431E-8E76-29AAABD0249C}" destId="{B090584D-ECAA-4C91-AAD4-56644F691151}" srcOrd="6" destOrd="0" presId="urn:microsoft.com/office/officeart/2008/layout/VerticalCurvedList"/>
    <dgm:cxn modelId="{8EFE77AF-078B-4B60-83E2-BA5ADE8E2517}" type="presParOf" srcId="{B090584D-ECAA-4C91-AAD4-56644F691151}" destId="{22DB4917-9AD2-4AB6-8164-64AFECAA3E5D}" srcOrd="0" destOrd="0" presId="urn:microsoft.com/office/officeart/2008/layout/VerticalCurvedList"/>
    <dgm:cxn modelId="{770F474E-F8A5-42D4-9D43-3185DAB65FB4}" type="presParOf" srcId="{4C6A193C-4A2E-431E-8E76-29AAABD0249C}" destId="{A14F9C2F-D981-4548-99D2-70BA4290F897}" srcOrd="7" destOrd="0" presId="urn:microsoft.com/office/officeart/2008/layout/VerticalCurvedList"/>
    <dgm:cxn modelId="{768A6A59-704F-4CD8-9829-C4C4A3B8344F}" type="presParOf" srcId="{4C6A193C-4A2E-431E-8E76-29AAABD0249C}" destId="{B6F6E805-B98F-4D1B-AFA3-B2E2B378C4D3}" srcOrd="8" destOrd="0" presId="urn:microsoft.com/office/officeart/2008/layout/VerticalCurvedList"/>
    <dgm:cxn modelId="{EF8B972A-892A-4E0B-847E-804A80CF2139}" type="presParOf" srcId="{B6F6E805-B98F-4D1B-AFA3-B2E2B378C4D3}" destId="{3C27826A-8D3B-43E0-8336-A40646B681F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6F4E68-55DB-4F3D-9D63-4DA15000076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84FC7E9-836C-4807-BCB9-BB7AB5E29FA7}">
      <dgm:prSet/>
      <dgm:spPr/>
      <dgm:t>
        <a:bodyPr/>
        <a:lstStyle/>
        <a:p>
          <a:r>
            <a:rPr lang="ru-RU" b="0" i="0" u="none" dirty="0"/>
            <a:t>5) </a:t>
          </a:r>
          <a:r>
            <a:rPr lang="ru-RU" b="0" i="0" u="none" dirty="0" err="1"/>
            <a:t>маъмурий</a:t>
          </a:r>
          <a:r>
            <a:rPr lang="ru-RU" b="0" i="0" u="none" dirty="0"/>
            <a:t> </a:t>
          </a:r>
          <a:r>
            <a:rPr lang="ru-RU" b="0" i="0" u="none" dirty="0" err="1"/>
            <a:t>ҳужжатнинг</a:t>
          </a:r>
          <a:r>
            <a:rPr lang="ru-RU" b="0" i="0" u="none" dirty="0"/>
            <a:t> </a:t>
          </a:r>
          <a:r>
            <a:rPr lang="ru-RU" b="0" i="0" u="none" dirty="0" err="1"/>
            <a:t>асоси</a:t>
          </a:r>
          <a:r>
            <a:rPr lang="ru-RU" b="0" i="0" u="none" dirty="0"/>
            <a:t> (</a:t>
          </a:r>
          <a:r>
            <a:rPr lang="ru-RU" b="0" i="0" u="none" dirty="0" err="1"/>
            <a:t>асослантирувчи</a:t>
          </a:r>
          <a:r>
            <a:rPr lang="ru-RU" b="0" i="0" u="none" dirty="0"/>
            <a:t> </a:t>
          </a:r>
          <a:r>
            <a:rPr lang="ru-RU" b="0" i="0" u="none" dirty="0" err="1"/>
            <a:t>қисми</a:t>
          </a:r>
          <a:r>
            <a:rPr lang="ru-RU" b="0" i="0" u="none" dirty="0"/>
            <a:t>);</a:t>
          </a:r>
          <a:endParaRPr lang="ru-RU" b="0" i="0" dirty="0"/>
        </a:p>
      </dgm:t>
    </dgm:pt>
    <dgm:pt modelId="{F6594B8C-8892-4DDD-8BAA-0C55012D9768}" type="parTrans" cxnId="{8B5C6F4E-DB0A-45BF-BF4B-4052EDDE2ABA}">
      <dgm:prSet/>
      <dgm:spPr/>
      <dgm:t>
        <a:bodyPr/>
        <a:lstStyle/>
        <a:p>
          <a:endParaRPr lang="ru-RU"/>
        </a:p>
      </dgm:t>
    </dgm:pt>
    <dgm:pt modelId="{3D0BB84E-052A-4C2C-A28A-57988D470F70}" type="sibTrans" cxnId="{8B5C6F4E-DB0A-45BF-BF4B-4052EDDE2ABA}">
      <dgm:prSet/>
      <dgm:spPr/>
      <dgm:t>
        <a:bodyPr/>
        <a:lstStyle/>
        <a:p>
          <a:endParaRPr lang="ru-RU"/>
        </a:p>
      </dgm:t>
    </dgm:pt>
    <dgm:pt modelId="{BE20271B-D9F6-4751-9F1C-9E253106F711}">
      <dgm:prSet/>
      <dgm:spPr/>
      <dgm:t>
        <a:bodyPr/>
        <a:lstStyle/>
        <a:p>
          <a:r>
            <a:rPr lang="ru-RU" b="0" i="0" u="none"/>
            <a:t>6) қабул қилинган қарор баёни (хулоса қисми);</a:t>
          </a:r>
          <a:endParaRPr lang="ru-RU" b="0" i="0"/>
        </a:p>
      </dgm:t>
    </dgm:pt>
    <dgm:pt modelId="{9AB2B671-00E9-48D3-98D7-0CABDC6C02C4}" type="parTrans" cxnId="{3F04B77C-869F-4E24-95B1-2E775F517238}">
      <dgm:prSet/>
      <dgm:spPr/>
      <dgm:t>
        <a:bodyPr/>
        <a:lstStyle/>
        <a:p>
          <a:endParaRPr lang="ru-RU"/>
        </a:p>
      </dgm:t>
    </dgm:pt>
    <dgm:pt modelId="{2A8C4A9D-D3E6-4378-BFCB-524CCFB60FA6}" type="sibTrans" cxnId="{3F04B77C-869F-4E24-95B1-2E775F517238}">
      <dgm:prSet/>
      <dgm:spPr/>
      <dgm:t>
        <a:bodyPr/>
        <a:lstStyle/>
        <a:p>
          <a:endParaRPr lang="ru-RU"/>
        </a:p>
      </dgm:t>
    </dgm:pt>
    <dgm:pt modelId="{E6BCC81F-DA19-4B70-BD61-734EB58A5D36}">
      <dgm:prSet/>
      <dgm:spPr/>
      <dgm:t>
        <a:bodyPr/>
        <a:lstStyle/>
        <a:p>
          <a:r>
            <a:rPr lang="ru-RU" b="0" i="0" u="none" dirty="0"/>
            <a:t>7) </a:t>
          </a:r>
          <a:r>
            <a:rPr lang="ru-RU" b="0" i="0" u="none" dirty="0" err="1"/>
            <a:t>маъмурий</a:t>
          </a:r>
          <a:r>
            <a:rPr lang="ru-RU" b="0" i="0" u="none" dirty="0"/>
            <a:t> </a:t>
          </a:r>
          <a:r>
            <a:rPr lang="ru-RU" b="0" i="0" u="none" dirty="0" err="1"/>
            <a:t>ҳужжат</a:t>
          </a:r>
          <a:r>
            <a:rPr lang="ru-RU" b="0" i="0" u="none" dirty="0"/>
            <a:t> </a:t>
          </a:r>
          <a:r>
            <a:rPr lang="ru-RU" b="0" i="0" u="none" dirty="0" err="1"/>
            <a:t>устидан</a:t>
          </a:r>
          <a:r>
            <a:rPr lang="ru-RU" b="0" i="0" u="none" dirty="0"/>
            <a:t> </a:t>
          </a:r>
          <a:r>
            <a:rPr lang="ru-RU" b="0" i="0" u="none" dirty="0" err="1"/>
            <a:t>шикоят</a:t>
          </a:r>
          <a:r>
            <a:rPr lang="ru-RU" b="0" i="0" u="none" dirty="0"/>
            <a:t> </a:t>
          </a:r>
          <a:r>
            <a:rPr lang="ru-RU" b="0" i="0" u="none" dirty="0" err="1"/>
            <a:t>қилиш</a:t>
          </a:r>
          <a:r>
            <a:rPr lang="ru-RU" b="0" i="0" u="none" dirty="0"/>
            <a:t> </a:t>
          </a:r>
          <a:r>
            <a:rPr lang="ru-RU" b="0" i="0" u="none" dirty="0" err="1"/>
            <a:t>муддати</a:t>
          </a:r>
          <a:r>
            <a:rPr lang="ru-RU" b="0" i="0" u="none" dirty="0"/>
            <a:t> </a:t>
          </a:r>
          <a:r>
            <a:rPr lang="ru-RU" b="0" i="0" u="none" dirty="0" err="1"/>
            <a:t>ва</a:t>
          </a:r>
          <a:r>
            <a:rPr lang="ru-RU" b="0" i="0" u="none" dirty="0"/>
            <a:t> </a:t>
          </a:r>
          <a:r>
            <a:rPr lang="ru-RU" b="0" i="0" u="none" dirty="0" err="1"/>
            <a:t>тартиби</a:t>
          </a:r>
          <a:r>
            <a:rPr lang="ru-RU" b="0" i="0" u="none" dirty="0"/>
            <a:t>;</a:t>
          </a:r>
          <a:endParaRPr lang="ru-RU" b="0" i="0" dirty="0"/>
        </a:p>
      </dgm:t>
    </dgm:pt>
    <dgm:pt modelId="{23A92A2B-B1E2-4771-9AEF-3B56E291FA1D}" type="parTrans" cxnId="{607209B9-9509-4AA6-8CF4-70A4DD2155F3}">
      <dgm:prSet/>
      <dgm:spPr/>
      <dgm:t>
        <a:bodyPr/>
        <a:lstStyle/>
        <a:p>
          <a:endParaRPr lang="ru-RU"/>
        </a:p>
      </dgm:t>
    </dgm:pt>
    <dgm:pt modelId="{AA4B4966-415B-4DC1-8CF9-469EE8983AB9}" type="sibTrans" cxnId="{607209B9-9509-4AA6-8CF4-70A4DD2155F3}">
      <dgm:prSet/>
      <dgm:spPr/>
      <dgm:t>
        <a:bodyPr/>
        <a:lstStyle/>
        <a:p>
          <a:endParaRPr lang="ru-RU"/>
        </a:p>
      </dgm:t>
    </dgm:pt>
    <dgm:pt modelId="{4C9A2C0D-5683-445D-BB72-93439A2E5ED8}">
      <dgm:prSet/>
      <dgm:spPr/>
      <dgm:t>
        <a:bodyPr/>
        <a:lstStyle/>
        <a:p>
          <a:r>
            <a:rPr lang="ru-RU" b="0" i="0" u="none" dirty="0"/>
            <a:t>8) </a:t>
          </a:r>
          <a:r>
            <a:rPr lang="ru-RU" b="0" i="0" u="none" dirty="0" err="1"/>
            <a:t>маъмурий</a:t>
          </a:r>
          <a:r>
            <a:rPr lang="ru-RU" b="0" i="0" u="none" dirty="0"/>
            <a:t> </a:t>
          </a:r>
          <a:r>
            <a:rPr lang="ru-RU" b="0" i="0" u="none" dirty="0" err="1"/>
            <a:t>органнинг</a:t>
          </a:r>
          <a:r>
            <a:rPr lang="ru-RU" b="0" i="0" u="none" dirty="0"/>
            <a:t> </a:t>
          </a:r>
          <a:r>
            <a:rPr lang="ru-RU" b="0" i="0" u="none" dirty="0" err="1"/>
            <a:t>маъмурий</a:t>
          </a:r>
          <a:r>
            <a:rPr lang="ru-RU" b="0" i="0" u="none" dirty="0"/>
            <a:t> </a:t>
          </a:r>
          <a:r>
            <a:rPr lang="ru-RU" b="0" i="0" u="none" dirty="0" err="1"/>
            <a:t>ҳужжатни</a:t>
          </a:r>
          <a:r>
            <a:rPr lang="ru-RU" b="0" i="0" u="none" dirty="0"/>
            <a:t> </a:t>
          </a:r>
          <a:r>
            <a:rPr lang="ru-RU" b="0" i="0" u="none" dirty="0" err="1"/>
            <a:t>қабул</a:t>
          </a:r>
          <a:r>
            <a:rPr lang="ru-RU" b="0" i="0" u="none" dirty="0"/>
            <a:t> </a:t>
          </a:r>
          <a:r>
            <a:rPr lang="ru-RU" b="0" i="0" u="none" dirty="0" err="1"/>
            <a:t>қилган</a:t>
          </a:r>
          <a:r>
            <a:rPr lang="ru-RU" b="0" i="0" u="none" dirty="0"/>
            <a:t> </a:t>
          </a:r>
          <a:r>
            <a:rPr lang="ru-RU" b="0" i="0" u="none" dirty="0" err="1"/>
            <a:t>мансабдор</a:t>
          </a:r>
          <a:r>
            <a:rPr lang="ru-RU" b="0" i="0" u="none" dirty="0"/>
            <a:t> </a:t>
          </a:r>
          <a:r>
            <a:rPr lang="ru-RU" b="0" i="0" u="none" dirty="0" err="1"/>
            <a:t>шахсининг</a:t>
          </a:r>
          <a:r>
            <a:rPr lang="ru-RU" b="0" i="0" u="none" dirty="0"/>
            <a:t> (</a:t>
          </a:r>
          <a:r>
            <a:rPr lang="ru-RU" b="0" i="0" u="none" dirty="0" err="1"/>
            <a:t>коллегиал</a:t>
          </a:r>
          <a:r>
            <a:rPr lang="ru-RU" b="0" i="0" u="none" dirty="0"/>
            <a:t> орган </a:t>
          </a:r>
          <a:r>
            <a:rPr lang="ru-RU" b="0" i="0" u="none" dirty="0" err="1"/>
            <a:t>аъзоларининг</a:t>
          </a:r>
          <a:r>
            <a:rPr lang="ru-RU" b="0" i="0" u="none" dirty="0"/>
            <a:t>) </a:t>
          </a:r>
          <a:r>
            <a:rPr lang="ru-RU" b="0" i="0" u="none" dirty="0" err="1"/>
            <a:t>лавозими</a:t>
          </a:r>
          <a:r>
            <a:rPr lang="ru-RU" b="0" i="0" u="none" dirty="0"/>
            <a:t>, </a:t>
          </a:r>
          <a:r>
            <a:rPr lang="ru-RU" b="0" i="0" u="none" dirty="0" err="1"/>
            <a:t>исми</a:t>
          </a:r>
          <a:r>
            <a:rPr lang="ru-RU" b="0" i="0" u="none" dirty="0"/>
            <a:t> </a:t>
          </a:r>
          <a:r>
            <a:rPr lang="ru-RU" b="0" i="0" u="none" dirty="0" err="1"/>
            <a:t>ва</a:t>
          </a:r>
          <a:r>
            <a:rPr lang="ru-RU" b="0" i="0" u="none" dirty="0"/>
            <a:t> </a:t>
          </a:r>
          <a:r>
            <a:rPr lang="ru-RU" b="0" i="0" u="none" dirty="0" err="1"/>
            <a:t>фамилияси</a:t>
          </a:r>
          <a:r>
            <a:rPr lang="ru-RU" b="0" i="0" u="none" dirty="0"/>
            <a:t>.</a:t>
          </a:r>
          <a:endParaRPr lang="ru-RU" b="0" i="0" dirty="0"/>
        </a:p>
      </dgm:t>
    </dgm:pt>
    <dgm:pt modelId="{6B137C89-F6DA-46ED-B523-684EE64A5A6C}" type="parTrans" cxnId="{A8BE57CF-38A4-449B-B8B9-0CBB9023BCB6}">
      <dgm:prSet/>
      <dgm:spPr/>
      <dgm:t>
        <a:bodyPr/>
        <a:lstStyle/>
        <a:p>
          <a:endParaRPr lang="ru-RU"/>
        </a:p>
      </dgm:t>
    </dgm:pt>
    <dgm:pt modelId="{8567E5EE-131C-4229-8D97-6FCB28ACC869}" type="sibTrans" cxnId="{A8BE57CF-38A4-449B-B8B9-0CBB9023BCB6}">
      <dgm:prSet/>
      <dgm:spPr/>
      <dgm:t>
        <a:bodyPr/>
        <a:lstStyle/>
        <a:p>
          <a:endParaRPr lang="ru-RU"/>
        </a:p>
      </dgm:t>
    </dgm:pt>
    <dgm:pt modelId="{C9C3BBE2-1045-4370-BF71-45A376BC7E7A}" type="pres">
      <dgm:prSet presAssocID="{BF6F4E68-55DB-4F3D-9D63-4DA150000767}" presName="Name0" presStyleCnt="0">
        <dgm:presLayoutVars>
          <dgm:chMax val="7"/>
          <dgm:chPref val="7"/>
          <dgm:dir/>
        </dgm:presLayoutVars>
      </dgm:prSet>
      <dgm:spPr/>
    </dgm:pt>
    <dgm:pt modelId="{4C6A193C-4A2E-431E-8E76-29AAABD0249C}" type="pres">
      <dgm:prSet presAssocID="{BF6F4E68-55DB-4F3D-9D63-4DA150000767}" presName="Name1" presStyleCnt="0"/>
      <dgm:spPr/>
    </dgm:pt>
    <dgm:pt modelId="{48E8B511-72CD-4AA3-A3FA-0F405A9250F5}" type="pres">
      <dgm:prSet presAssocID="{BF6F4E68-55DB-4F3D-9D63-4DA150000767}" presName="cycle" presStyleCnt="0"/>
      <dgm:spPr/>
    </dgm:pt>
    <dgm:pt modelId="{2247887C-DFC5-4252-806F-0AC9DAC0E42D}" type="pres">
      <dgm:prSet presAssocID="{BF6F4E68-55DB-4F3D-9D63-4DA150000767}" presName="srcNode" presStyleLbl="node1" presStyleIdx="0" presStyleCnt="4"/>
      <dgm:spPr/>
    </dgm:pt>
    <dgm:pt modelId="{5511ADEE-E64B-4939-803A-FCCD03ED8449}" type="pres">
      <dgm:prSet presAssocID="{BF6F4E68-55DB-4F3D-9D63-4DA150000767}" presName="conn" presStyleLbl="parChTrans1D2" presStyleIdx="0" presStyleCnt="1"/>
      <dgm:spPr/>
    </dgm:pt>
    <dgm:pt modelId="{919A08D5-0A13-46B8-A7C4-52D2807B5377}" type="pres">
      <dgm:prSet presAssocID="{BF6F4E68-55DB-4F3D-9D63-4DA150000767}" presName="extraNode" presStyleLbl="node1" presStyleIdx="0" presStyleCnt="4"/>
      <dgm:spPr/>
    </dgm:pt>
    <dgm:pt modelId="{76A7A5E8-F41D-429A-92C8-33DB8A618D8D}" type="pres">
      <dgm:prSet presAssocID="{BF6F4E68-55DB-4F3D-9D63-4DA150000767}" presName="dstNode" presStyleLbl="node1" presStyleIdx="0" presStyleCnt="4"/>
      <dgm:spPr/>
    </dgm:pt>
    <dgm:pt modelId="{02CB272D-3EE2-4434-B7A1-3801BBE2D873}" type="pres">
      <dgm:prSet presAssocID="{784FC7E9-836C-4807-BCB9-BB7AB5E29FA7}" presName="text_1" presStyleLbl="node1" presStyleIdx="0" presStyleCnt="4">
        <dgm:presLayoutVars>
          <dgm:bulletEnabled val="1"/>
        </dgm:presLayoutVars>
      </dgm:prSet>
      <dgm:spPr/>
    </dgm:pt>
    <dgm:pt modelId="{59EAFD48-7E5E-457C-ACBD-2D3A808BA07A}" type="pres">
      <dgm:prSet presAssocID="{784FC7E9-836C-4807-BCB9-BB7AB5E29FA7}" presName="accent_1" presStyleCnt="0"/>
      <dgm:spPr/>
    </dgm:pt>
    <dgm:pt modelId="{5BE754D2-5386-435D-B0C9-83D3E6BC3EF0}" type="pres">
      <dgm:prSet presAssocID="{784FC7E9-836C-4807-BCB9-BB7AB5E29FA7}" presName="accentRepeatNode" presStyleLbl="solidFgAcc1" presStyleIdx="0" presStyleCnt="4"/>
      <dgm:spPr/>
    </dgm:pt>
    <dgm:pt modelId="{1A75CFA1-5ACC-47B8-9F42-209D814C3E79}" type="pres">
      <dgm:prSet presAssocID="{BE20271B-D9F6-4751-9F1C-9E253106F711}" presName="text_2" presStyleLbl="node1" presStyleIdx="1" presStyleCnt="4">
        <dgm:presLayoutVars>
          <dgm:bulletEnabled val="1"/>
        </dgm:presLayoutVars>
      </dgm:prSet>
      <dgm:spPr/>
    </dgm:pt>
    <dgm:pt modelId="{10EAA54B-1FF1-49D6-A39A-A0EB468AC518}" type="pres">
      <dgm:prSet presAssocID="{BE20271B-D9F6-4751-9F1C-9E253106F711}" presName="accent_2" presStyleCnt="0"/>
      <dgm:spPr/>
    </dgm:pt>
    <dgm:pt modelId="{EFAF0587-9A35-4400-9D66-BDF0AB66F5D4}" type="pres">
      <dgm:prSet presAssocID="{BE20271B-D9F6-4751-9F1C-9E253106F711}" presName="accentRepeatNode" presStyleLbl="solidFgAcc1" presStyleIdx="1" presStyleCnt="4"/>
      <dgm:spPr/>
    </dgm:pt>
    <dgm:pt modelId="{E52BDF0D-9437-4783-98FB-C3FEC1C2E067}" type="pres">
      <dgm:prSet presAssocID="{E6BCC81F-DA19-4B70-BD61-734EB58A5D36}" presName="text_3" presStyleLbl="node1" presStyleIdx="2" presStyleCnt="4">
        <dgm:presLayoutVars>
          <dgm:bulletEnabled val="1"/>
        </dgm:presLayoutVars>
      </dgm:prSet>
      <dgm:spPr/>
    </dgm:pt>
    <dgm:pt modelId="{90B7A826-4476-45C9-BDD7-2EE531DC650C}" type="pres">
      <dgm:prSet presAssocID="{E6BCC81F-DA19-4B70-BD61-734EB58A5D36}" presName="accent_3" presStyleCnt="0"/>
      <dgm:spPr/>
    </dgm:pt>
    <dgm:pt modelId="{1A944A4D-213A-4E43-904E-C6B10A5B14AE}" type="pres">
      <dgm:prSet presAssocID="{E6BCC81F-DA19-4B70-BD61-734EB58A5D36}" presName="accentRepeatNode" presStyleLbl="solidFgAcc1" presStyleIdx="2" presStyleCnt="4"/>
      <dgm:spPr/>
    </dgm:pt>
    <dgm:pt modelId="{F6F8686E-656B-4A34-840F-BA4D7B617F6A}" type="pres">
      <dgm:prSet presAssocID="{4C9A2C0D-5683-445D-BB72-93439A2E5ED8}" presName="text_4" presStyleLbl="node1" presStyleIdx="3" presStyleCnt="4">
        <dgm:presLayoutVars>
          <dgm:bulletEnabled val="1"/>
        </dgm:presLayoutVars>
      </dgm:prSet>
      <dgm:spPr/>
    </dgm:pt>
    <dgm:pt modelId="{B6C4F836-A112-4CC5-A8FD-75D769D7EB76}" type="pres">
      <dgm:prSet presAssocID="{4C9A2C0D-5683-445D-BB72-93439A2E5ED8}" presName="accent_4" presStyleCnt="0"/>
      <dgm:spPr/>
    </dgm:pt>
    <dgm:pt modelId="{0A940D58-2A9E-4F76-8883-EA919C7D1790}" type="pres">
      <dgm:prSet presAssocID="{4C9A2C0D-5683-445D-BB72-93439A2E5ED8}" presName="accentRepeatNode" presStyleLbl="solidFgAcc1" presStyleIdx="3" presStyleCnt="4"/>
      <dgm:spPr/>
    </dgm:pt>
  </dgm:ptLst>
  <dgm:cxnLst>
    <dgm:cxn modelId="{D1F3D807-39DE-432F-87A7-ACF4B804629F}" type="presOf" srcId="{BF6F4E68-55DB-4F3D-9D63-4DA150000767}" destId="{C9C3BBE2-1045-4370-BF71-45A376BC7E7A}" srcOrd="0" destOrd="0" presId="urn:microsoft.com/office/officeart/2008/layout/VerticalCurvedList"/>
    <dgm:cxn modelId="{76814263-E130-49B5-B1BF-301DA8ED073E}" type="presOf" srcId="{784FC7E9-836C-4807-BCB9-BB7AB5E29FA7}" destId="{02CB272D-3EE2-4434-B7A1-3801BBE2D873}" srcOrd="0" destOrd="0" presId="urn:microsoft.com/office/officeart/2008/layout/VerticalCurvedList"/>
    <dgm:cxn modelId="{8B5C6F4E-DB0A-45BF-BF4B-4052EDDE2ABA}" srcId="{BF6F4E68-55DB-4F3D-9D63-4DA150000767}" destId="{784FC7E9-836C-4807-BCB9-BB7AB5E29FA7}" srcOrd="0" destOrd="0" parTransId="{F6594B8C-8892-4DDD-8BAA-0C55012D9768}" sibTransId="{3D0BB84E-052A-4C2C-A28A-57988D470F70}"/>
    <dgm:cxn modelId="{BB89FD75-6E59-4FB1-8747-29F5F18FF736}" type="presOf" srcId="{E6BCC81F-DA19-4B70-BD61-734EB58A5D36}" destId="{E52BDF0D-9437-4783-98FB-C3FEC1C2E067}" srcOrd="0" destOrd="0" presId="urn:microsoft.com/office/officeart/2008/layout/VerticalCurvedList"/>
    <dgm:cxn modelId="{3F04B77C-869F-4E24-95B1-2E775F517238}" srcId="{BF6F4E68-55DB-4F3D-9D63-4DA150000767}" destId="{BE20271B-D9F6-4751-9F1C-9E253106F711}" srcOrd="1" destOrd="0" parTransId="{9AB2B671-00E9-48D3-98D7-0CABDC6C02C4}" sibTransId="{2A8C4A9D-D3E6-4378-BFCB-524CCFB60FA6}"/>
    <dgm:cxn modelId="{B1FAAC84-818D-4866-8206-A71267A66013}" type="presOf" srcId="{BE20271B-D9F6-4751-9F1C-9E253106F711}" destId="{1A75CFA1-5ACC-47B8-9F42-209D814C3E79}" srcOrd="0" destOrd="0" presId="urn:microsoft.com/office/officeart/2008/layout/VerticalCurvedList"/>
    <dgm:cxn modelId="{607209B9-9509-4AA6-8CF4-70A4DD2155F3}" srcId="{BF6F4E68-55DB-4F3D-9D63-4DA150000767}" destId="{E6BCC81F-DA19-4B70-BD61-734EB58A5D36}" srcOrd="2" destOrd="0" parTransId="{23A92A2B-B1E2-4771-9AEF-3B56E291FA1D}" sibTransId="{AA4B4966-415B-4DC1-8CF9-469EE8983AB9}"/>
    <dgm:cxn modelId="{986EF2C1-7F89-48DB-B5C5-6653C8F1429D}" type="presOf" srcId="{4C9A2C0D-5683-445D-BB72-93439A2E5ED8}" destId="{F6F8686E-656B-4A34-840F-BA4D7B617F6A}" srcOrd="0" destOrd="0" presId="urn:microsoft.com/office/officeart/2008/layout/VerticalCurvedList"/>
    <dgm:cxn modelId="{A8BE57CF-38A4-449B-B8B9-0CBB9023BCB6}" srcId="{BF6F4E68-55DB-4F3D-9D63-4DA150000767}" destId="{4C9A2C0D-5683-445D-BB72-93439A2E5ED8}" srcOrd="3" destOrd="0" parTransId="{6B137C89-F6DA-46ED-B523-684EE64A5A6C}" sibTransId="{8567E5EE-131C-4229-8D97-6FCB28ACC869}"/>
    <dgm:cxn modelId="{F082B6F2-A46A-4921-88EE-8B53D6E13D8A}" type="presOf" srcId="{3D0BB84E-052A-4C2C-A28A-57988D470F70}" destId="{5511ADEE-E64B-4939-803A-FCCD03ED8449}" srcOrd="0" destOrd="0" presId="urn:microsoft.com/office/officeart/2008/layout/VerticalCurvedList"/>
    <dgm:cxn modelId="{6E7A060E-0EAB-4E0A-A923-7299F9FD1740}" type="presParOf" srcId="{C9C3BBE2-1045-4370-BF71-45A376BC7E7A}" destId="{4C6A193C-4A2E-431E-8E76-29AAABD0249C}" srcOrd="0" destOrd="0" presId="urn:microsoft.com/office/officeart/2008/layout/VerticalCurvedList"/>
    <dgm:cxn modelId="{119CD207-062B-41E0-B9DB-19E4E7E1E55C}" type="presParOf" srcId="{4C6A193C-4A2E-431E-8E76-29AAABD0249C}" destId="{48E8B511-72CD-4AA3-A3FA-0F405A9250F5}" srcOrd="0" destOrd="0" presId="urn:microsoft.com/office/officeart/2008/layout/VerticalCurvedList"/>
    <dgm:cxn modelId="{E52D67E6-CBA7-4851-BA7C-5CF8C1473A86}" type="presParOf" srcId="{48E8B511-72CD-4AA3-A3FA-0F405A9250F5}" destId="{2247887C-DFC5-4252-806F-0AC9DAC0E42D}" srcOrd="0" destOrd="0" presId="urn:microsoft.com/office/officeart/2008/layout/VerticalCurvedList"/>
    <dgm:cxn modelId="{54707353-CBBF-4191-860B-859F58686514}" type="presParOf" srcId="{48E8B511-72CD-4AA3-A3FA-0F405A9250F5}" destId="{5511ADEE-E64B-4939-803A-FCCD03ED8449}" srcOrd="1" destOrd="0" presId="urn:microsoft.com/office/officeart/2008/layout/VerticalCurvedList"/>
    <dgm:cxn modelId="{E5F122D1-526B-4D3B-A387-4C26CBA79684}" type="presParOf" srcId="{48E8B511-72CD-4AA3-A3FA-0F405A9250F5}" destId="{919A08D5-0A13-46B8-A7C4-52D2807B5377}" srcOrd="2" destOrd="0" presId="urn:microsoft.com/office/officeart/2008/layout/VerticalCurvedList"/>
    <dgm:cxn modelId="{D89FBDE7-6C3C-4C63-8837-6F066DB4ECFA}" type="presParOf" srcId="{48E8B511-72CD-4AA3-A3FA-0F405A9250F5}" destId="{76A7A5E8-F41D-429A-92C8-33DB8A618D8D}" srcOrd="3" destOrd="0" presId="urn:microsoft.com/office/officeart/2008/layout/VerticalCurvedList"/>
    <dgm:cxn modelId="{5392EF61-CAA2-4564-8431-7A72BFDB2FAA}" type="presParOf" srcId="{4C6A193C-4A2E-431E-8E76-29AAABD0249C}" destId="{02CB272D-3EE2-4434-B7A1-3801BBE2D873}" srcOrd="1" destOrd="0" presId="urn:microsoft.com/office/officeart/2008/layout/VerticalCurvedList"/>
    <dgm:cxn modelId="{25EA5D5B-AED8-4506-BCD0-B919EE4AF3EF}" type="presParOf" srcId="{4C6A193C-4A2E-431E-8E76-29AAABD0249C}" destId="{59EAFD48-7E5E-457C-ACBD-2D3A808BA07A}" srcOrd="2" destOrd="0" presId="urn:microsoft.com/office/officeart/2008/layout/VerticalCurvedList"/>
    <dgm:cxn modelId="{92010193-D1B7-40EF-A061-AEF39F6CA1D4}" type="presParOf" srcId="{59EAFD48-7E5E-457C-ACBD-2D3A808BA07A}" destId="{5BE754D2-5386-435D-B0C9-83D3E6BC3EF0}" srcOrd="0" destOrd="0" presId="urn:microsoft.com/office/officeart/2008/layout/VerticalCurvedList"/>
    <dgm:cxn modelId="{58AAE76F-06BE-48E3-8C38-393128196C37}" type="presParOf" srcId="{4C6A193C-4A2E-431E-8E76-29AAABD0249C}" destId="{1A75CFA1-5ACC-47B8-9F42-209D814C3E79}" srcOrd="3" destOrd="0" presId="urn:microsoft.com/office/officeart/2008/layout/VerticalCurvedList"/>
    <dgm:cxn modelId="{800A6511-FD49-4DC8-BDB7-D3FAC6D99C8B}" type="presParOf" srcId="{4C6A193C-4A2E-431E-8E76-29AAABD0249C}" destId="{10EAA54B-1FF1-49D6-A39A-A0EB468AC518}" srcOrd="4" destOrd="0" presId="urn:microsoft.com/office/officeart/2008/layout/VerticalCurvedList"/>
    <dgm:cxn modelId="{9028377A-9CDE-4465-904C-5AA718359DDF}" type="presParOf" srcId="{10EAA54B-1FF1-49D6-A39A-A0EB468AC518}" destId="{EFAF0587-9A35-4400-9D66-BDF0AB66F5D4}" srcOrd="0" destOrd="0" presId="urn:microsoft.com/office/officeart/2008/layout/VerticalCurvedList"/>
    <dgm:cxn modelId="{FFCA95CB-0D10-4FE3-967E-7E724536F375}" type="presParOf" srcId="{4C6A193C-4A2E-431E-8E76-29AAABD0249C}" destId="{E52BDF0D-9437-4783-98FB-C3FEC1C2E067}" srcOrd="5" destOrd="0" presId="urn:microsoft.com/office/officeart/2008/layout/VerticalCurvedList"/>
    <dgm:cxn modelId="{B50A767E-F69B-41D6-9965-813AB8D4D2DD}" type="presParOf" srcId="{4C6A193C-4A2E-431E-8E76-29AAABD0249C}" destId="{90B7A826-4476-45C9-BDD7-2EE531DC650C}" srcOrd="6" destOrd="0" presId="urn:microsoft.com/office/officeart/2008/layout/VerticalCurvedList"/>
    <dgm:cxn modelId="{3BFCA3F9-B233-449C-8C89-D4359E90C36E}" type="presParOf" srcId="{90B7A826-4476-45C9-BDD7-2EE531DC650C}" destId="{1A944A4D-213A-4E43-904E-C6B10A5B14AE}" srcOrd="0" destOrd="0" presId="urn:microsoft.com/office/officeart/2008/layout/VerticalCurvedList"/>
    <dgm:cxn modelId="{6C33B8B0-EB56-46F5-902E-5C463433C85F}" type="presParOf" srcId="{4C6A193C-4A2E-431E-8E76-29AAABD0249C}" destId="{F6F8686E-656B-4A34-840F-BA4D7B617F6A}" srcOrd="7" destOrd="0" presId="urn:microsoft.com/office/officeart/2008/layout/VerticalCurvedList"/>
    <dgm:cxn modelId="{5F229546-60A7-409B-BBB4-FDF7D3DC0413}" type="presParOf" srcId="{4C6A193C-4A2E-431E-8E76-29AAABD0249C}" destId="{B6C4F836-A112-4CC5-A8FD-75D769D7EB76}" srcOrd="8" destOrd="0" presId="urn:microsoft.com/office/officeart/2008/layout/VerticalCurvedList"/>
    <dgm:cxn modelId="{5295C142-E4A2-40DF-BC47-D093B531E575}" type="presParOf" srcId="{B6C4F836-A112-4CC5-A8FD-75D769D7EB76}" destId="{0A940D58-2A9E-4F76-8883-EA919C7D179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97544F-652A-4F2D-9840-595B3DD9B83D}" type="doc">
      <dgm:prSet loTypeId="urn:microsoft.com/office/officeart/2008/layout/RadialCluster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3CAADE7-A981-4F56-9D96-B5042F856B63}">
      <dgm:prSet phldrT="[Текст]" custT="1"/>
      <dgm:spPr/>
      <dgm:t>
        <a:bodyPr/>
        <a:lstStyle/>
        <a:p>
          <a:r>
            <a:rPr lang="ru-RU" sz="2400" b="1" i="0" u="none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Тегишли</a:t>
          </a:r>
          <a:r>
            <a:rPr lang="ru-RU" sz="2400" b="1" i="0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0" u="none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тарзда</a:t>
          </a:r>
          <a:r>
            <a:rPr lang="ru-RU" sz="2400" b="1" i="0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0" u="none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хабардор</a:t>
          </a:r>
          <a:r>
            <a:rPr lang="ru-RU" sz="2400" b="1" i="0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0" u="none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қилиш</a:t>
          </a:r>
          <a:r>
            <a:rPr lang="ru-RU" sz="2400" b="1" i="0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33м</a:t>
          </a:r>
          <a:r>
            <a: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2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60348D-1E20-4EDE-A13E-C45BF48A57B6}" type="parTrans" cxnId="{113E71CE-F443-4304-AFDC-27115EE048F0}">
      <dgm:prSet/>
      <dgm:spPr/>
      <dgm:t>
        <a:bodyPr/>
        <a:lstStyle/>
        <a:p>
          <a:endParaRPr lang="ru-RU"/>
        </a:p>
      </dgm:t>
    </dgm:pt>
    <dgm:pt modelId="{0FB810F7-55FF-4BED-A66B-FCAC2877C14A}" type="sibTrans" cxnId="{113E71CE-F443-4304-AFDC-27115EE048F0}">
      <dgm:prSet/>
      <dgm:spPr/>
      <dgm:t>
        <a:bodyPr/>
        <a:lstStyle/>
        <a:p>
          <a:endParaRPr lang="ru-RU"/>
        </a:p>
      </dgm:t>
    </dgm:pt>
    <dgm:pt modelId="{E9393DDF-5E0C-4F05-AF55-9FCC3532DEEB}">
      <dgm:prSet phldrT="[Текст]" custT="1"/>
      <dgm:spPr/>
      <dgm:t>
        <a:bodyPr/>
        <a:lstStyle/>
        <a:p>
          <a:r>
            <a:rPr lang="ru-RU" sz="2400" b="0" i="0" u="none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топширилганлиги</a:t>
          </a:r>
          <a:r>
            <a:rPr lang="ru-RU" sz="2400" b="0" i="0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маълум</a:t>
          </a:r>
          <a:r>
            <a:rPr lang="ru-RU" sz="2400" b="0" i="0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қилинадиган</a:t>
          </a:r>
          <a:r>
            <a:rPr lang="ru-RU" sz="2400" b="0" i="0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буюртма</a:t>
          </a:r>
          <a:r>
            <a:rPr lang="ru-RU" sz="2400" b="0" i="0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хат </a:t>
          </a:r>
          <a:r>
            <a:rPr lang="ru-RU" sz="2400" b="0" i="0" u="none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орқали</a:t>
          </a:r>
          <a:r>
            <a:rPr lang="ru-RU" sz="2400" b="0" i="0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юбориш</a:t>
          </a:r>
          <a:endParaRPr lang="ru-RU" sz="24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C6CF71-FDF7-4C0A-A641-EB2219DB18FB}" type="parTrans" cxnId="{9B2EA643-62BB-45A5-B24A-7103FE1CE7E3}">
      <dgm:prSet/>
      <dgm:spPr/>
      <dgm:t>
        <a:bodyPr/>
        <a:lstStyle/>
        <a:p>
          <a:endParaRPr lang="ru-RU"/>
        </a:p>
      </dgm:t>
    </dgm:pt>
    <dgm:pt modelId="{895B00BA-EF18-4394-929C-25D590288792}" type="sibTrans" cxnId="{9B2EA643-62BB-45A5-B24A-7103FE1CE7E3}">
      <dgm:prSet/>
      <dgm:spPr/>
      <dgm:t>
        <a:bodyPr/>
        <a:lstStyle/>
        <a:p>
          <a:endParaRPr lang="ru-RU"/>
        </a:p>
      </dgm:t>
    </dgm:pt>
    <dgm:pt modelId="{7CE13AE3-6EAC-4ED5-BA38-1FD2E9760DC3}">
      <dgm:prSet phldrT="[Текст]"/>
      <dgm:spPr/>
      <dgm:t>
        <a:bodyPr/>
        <a:lstStyle/>
        <a:p>
          <a:r>
            <a:rPr lang="ru-RU" b="0" i="0" u="none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тилхат</a:t>
          </a:r>
          <a:r>
            <a:rPr lang="ru-RU" b="0" i="0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олиб</a:t>
          </a:r>
          <a:r>
            <a:rPr lang="ru-RU" b="0" i="0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топшириш</a:t>
          </a:r>
          <a:endParaRPr lang="ru-RU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50917D-6C8B-4A7D-BB6D-5D3A8563164F}" type="parTrans" cxnId="{D7EC0E76-1EEB-4B2B-84E3-0AE2F73A4C85}">
      <dgm:prSet/>
      <dgm:spPr/>
      <dgm:t>
        <a:bodyPr/>
        <a:lstStyle/>
        <a:p>
          <a:endParaRPr lang="ru-RU"/>
        </a:p>
      </dgm:t>
    </dgm:pt>
    <dgm:pt modelId="{0F65CFDD-3EE9-4224-A276-B8D9EDE2B6BC}" type="sibTrans" cxnId="{D7EC0E76-1EEB-4B2B-84E3-0AE2F73A4C85}">
      <dgm:prSet/>
      <dgm:spPr/>
      <dgm:t>
        <a:bodyPr/>
        <a:lstStyle/>
        <a:p>
          <a:endParaRPr lang="ru-RU"/>
        </a:p>
      </dgm:t>
    </dgm:pt>
    <dgm:pt modelId="{E3124CE2-E7B1-4AA9-B38B-5A9B532025C7}">
      <dgm:prSet phldrT="[Текст]"/>
      <dgm:spPr/>
      <dgm:t>
        <a:bodyPr/>
        <a:lstStyle/>
        <a:p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хабардор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қилинганлиги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факти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қайд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этилишини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таъминлайдиган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ахборот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тизимларидан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фойдаланган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ҳолда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хабардор</a:t>
          </a:r>
          <a:r>
            <a:rPr lang="ru-RU" b="0" i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i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қилиш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AC904F-427D-4A48-B307-E1F159EF241F}" type="parTrans" cxnId="{25157911-7338-463C-BC74-54F32505BBB2}">
      <dgm:prSet/>
      <dgm:spPr/>
      <dgm:t>
        <a:bodyPr/>
        <a:lstStyle/>
        <a:p>
          <a:endParaRPr lang="ru-RU"/>
        </a:p>
      </dgm:t>
    </dgm:pt>
    <dgm:pt modelId="{03D49BFD-628E-4E7E-BA3A-0013390B97DC}" type="sibTrans" cxnId="{25157911-7338-463C-BC74-54F32505BBB2}">
      <dgm:prSet/>
      <dgm:spPr/>
      <dgm:t>
        <a:bodyPr/>
        <a:lstStyle/>
        <a:p>
          <a:endParaRPr lang="ru-RU"/>
        </a:p>
      </dgm:t>
    </dgm:pt>
    <dgm:pt modelId="{DD00D04F-089C-46AB-A63E-08492BA2BF26}" type="pres">
      <dgm:prSet presAssocID="{E697544F-652A-4F2D-9840-595B3DD9B83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EFB3D0D3-BD5B-4589-A2CF-04BCDAA35A66}" type="pres">
      <dgm:prSet presAssocID="{43CAADE7-A981-4F56-9D96-B5042F856B63}" presName="singleCycle" presStyleCnt="0"/>
      <dgm:spPr/>
    </dgm:pt>
    <dgm:pt modelId="{2C8D47DA-865C-499D-A868-F35C0288E8B3}" type="pres">
      <dgm:prSet presAssocID="{43CAADE7-A981-4F56-9D96-B5042F856B63}" presName="singleCenter" presStyleLbl="node1" presStyleIdx="0" presStyleCnt="4" custScaleX="126666">
        <dgm:presLayoutVars>
          <dgm:chMax val="7"/>
          <dgm:chPref val="7"/>
        </dgm:presLayoutVars>
      </dgm:prSet>
      <dgm:spPr/>
    </dgm:pt>
    <dgm:pt modelId="{E7975316-2AF8-4E28-B1D7-AB8FF51D5A17}" type="pres">
      <dgm:prSet presAssocID="{E5C6CF71-FDF7-4C0A-A641-EB2219DB18FB}" presName="Name56" presStyleLbl="parChTrans1D2" presStyleIdx="0" presStyleCnt="3"/>
      <dgm:spPr/>
    </dgm:pt>
    <dgm:pt modelId="{3C224758-C884-438C-A5F9-6C951B2B1509}" type="pres">
      <dgm:prSet presAssocID="{E9393DDF-5E0C-4F05-AF55-9FCC3532DEEB}" presName="text0" presStyleLbl="node1" presStyleIdx="1" presStyleCnt="4" custScaleX="350111">
        <dgm:presLayoutVars>
          <dgm:bulletEnabled val="1"/>
        </dgm:presLayoutVars>
      </dgm:prSet>
      <dgm:spPr/>
    </dgm:pt>
    <dgm:pt modelId="{1EE84750-1A17-4924-B8A9-BD5A9A87A22A}" type="pres">
      <dgm:prSet presAssocID="{0850917D-6C8B-4A7D-BB6D-5D3A8563164F}" presName="Name56" presStyleLbl="parChTrans1D2" presStyleIdx="1" presStyleCnt="3"/>
      <dgm:spPr/>
    </dgm:pt>
    <dgm:pt modelId="{1417E749-E8D3-4ACF-9415-282F30C020BF}" type="pres">
      <dgm:prSet presAssocID="{7CE13AE3-6EAC-4ED5-BA38-1FD2E9760DC3}" presName="text0" presStyleLbl="node1" presStyleIdx="2" presStyleCnt="4" custScaleX="192263">
        <dgm:presLayoutVars>
          <dgm:bulletEnabled val="1"/>
        </dgm:presLayoutVars>
      </dgm:prSet>
      <dgm:spPr/>
    </dgm:pt>
    <dgm:pt modelId="{F8BB611D-96FA-41F3-A04B-ECD767EC02C3}" type="pres">
      <dgm:prSet presAssocID="{3BAC904F-427D-4A48-B307-E1F159EF241F}" presName="Name56" presStyleLbl="parChTrans1D2" presStyleIdx="2" presStyleCnt="3"/>
      <dgm:spPr/>
    </dgm:pt>
    <dgm:pt modelId="{3345A631-D868-4200-A839-7141EE0A74C5}" type="pres">
      <dgm:prSet presAssocID="{E3124CE2-E7B1-4AA9-B38B-5A9B532025C7}" presName="text0" presStyleLbl="node1" presStyleIdx="3" presStyleCnt="4" custScaleX="314698" custScaleY="182033" custRadScaleRad="133414" custRadScaleInc="12909">
        <dgm:presLayoutVars>
          <dgm:bulletEnabled val="1"/>
        </dgm:presLayoutVars>
      </dgm:prSet>
      <dgm:spPr/>
    </dgm:pt>
  </dgm:ptLst>
  <dgm:cxnLst>
    <dgm:cxn modelId="{9C9A910B-B9E8-493D-BE11-F76D907EDE1B}" type="presOf" srcId="{7CE13AE3-6EAC-4ED5-BA38-1FD2E9760DC3}" destId="{1417E749-E8D3-4ACF-9415-282F30C020BF}" srcOrd="0" destOrd="0" presId="urn:microsoft.com/office/officeart/2008/layout/RadialCluster"/>
    <dgm:cxn modelId="{8D30ED0E-B7D1-4981-8229-D63523F68013}" type="presOf" srcId="{E3124CE2-E7B1-4AA9-B38B-5A9B532025C7}" destId="{3345A631-D868-4200-A839-7141EE0A74C5}" srcOrd="0" destOrd="0" presId="urn:microsoft.com/office/officeart/2008/layout/RadialCluster"/>
    <dgm:cxn modelId="{25157911-7338-463C-BC74-54F32505BBB2}" srcId="{43CAADE7-A981-4F56-9D96-B5042F856B63}" destId="{E3124CE2-E7B1-4AA9-B38B-5A9B532025C7}" srcOrd="2" destOrd="0" parTransId="{3BAC904F-427D-4A48-B307-E1F159EF241F}" sibTransId="{03D49BFD-628E-4E7E-BA3A-0013390B97DC}"/>
    <dgm:cxn modelId="{9B2EA643-62BB-45A5-B24A-7103FE1CE7E3}" srcId="{43CAADE7-A981-4F56-9D96-B5042F856B63}" destId="{E9393DDF-5E0C-4F05-AF55-9FCC3532DEEB}" srcOrd="0" destOrd="0" parTransId="{E5C6CF71-FDF7-4C0A-A641-EB2219DB18FB}" sibTransId="{895B00BA-EF18-4394-929C-25D590288792}"/>
    <dgm:cxn modelId="{258BFF43-375A-447C-A1FF-5A916D195D8B}" type="presOf" srcId="{3BAC904F-427D-4A48-B307-E1F159EF241F}" destId="{F8BB611D-96FA-41F3-A04B-ECD767EC02C3}" srcOrd="0" destOrd="0" presId="urn:microsoft.com/office/officeart/2008/layout/RadialCluster"/>
    <dgm:cxn modelId="{AC29BC51-43A7-4466-AFBC-C39E334D8A06}" type="presOf" srcId="{43CAADE7-A981-4F56-9D96-B5042F856B63}" destId="{2C8D47DA-865C-499D-A868-F35C0288E8B3}" srcOrd="0" destOrd="0" presId="urn:microsoft.com/office/officeart/2008/layout/RadialCluster"/>
    <dgm:cxn modelId="{D7EC0E76-1EEB-4B2B-84E3-0AE2F73A4C85}" srcId="{43CAADE7-A981-4F56-9D96-B5042F856B63}" destId="{7CE13AE3-6EAC-4ED5-BA38-1FD2E9760DC3}" srcOrd="1" destOrd="0" parTransId="{0850917D-6C8B-4A7D-BB6D-5D3A8563164F}" sibTransId="{0F65CFDD-3EE9-4224-A276-B8D9EDE2B6BC}"/>
    <dgm:cxn modelId="{C1BE1A89-AF58-4C97-A0FD-7F33D92ADCF8}" type="presOf" srcId="{E9393DDF-5E0C-4F05-AF55-9FCC3532DEEB}" destId="{3C224758-C884-438C-A5F9-6C951B2B1509}" srcOrd="0" destOrd="0" presId="urn:microsoft.com/office/officeart/2008/layout/RadialCluster"/>
    <dgm:cxn modelId="{D703C58F-2CBB-4646-9CC2-2C1AE71CA39A}" type="presOf" srcId="{0850917D-6C8B-4A7D-BB6D-5D3A8563164F}" destId="{1EE84750-1A17-4924-B8A9-BD5A9A87A22A}" srcOrd="0" destOrd="0" presId="urn:microsoft.com/office/officeart/2008/layout/RadialCluster"/>
    <dgm:cxn modelId="{076D7CBB-D4D0-498B-8E15-7900C0A27494}" type="presOf" srcId="{E697544F-652A-4F2D-9840-595B3DD9B83D}" destId="{DD00D04F-089C-46AB-A63E-08492BA2BF26}" srcOrd="0" destOrd="0" presId="urn:microsoft.com/office/officeart/2008/layout/RadialCluster"/>
    <dgm:cxn modelId="{113E71CE-F443-4304-AFDC-27115EE048F0}" srcId="{E697544F-652A-4F2D-9840-595B3DD9B83D}" destId="{43CAADE7-A981-4F56-9D96-B5042F856B63}" srcOrd="0" destOrd="0" parTransId="{3760348D-1E20-4EDE-A13E-C45BF48A57B6}" sibTransId="{0FB810F7-55FF-4BED-A66B-FCAC2877C14A}"/>
    <dgm:cxn modelId="{63C587D7-56C1-4057-B2BF-5E241AB6C2B0}" type="presOf" srcId="{E5C6CF71-FDF7-4C0A-A641-EB2219DB18FB}" destId="{E7975316-2AF8-4E28-B1D7-AB8FF51D5A17}" srcOrd="0" destOrd="0" presId="urn:microsoft.com/office/officeart/2008/layout/RadialCluster"/>
    <dgm:cxn modelId="{0A205B2C-BBDD-4A63-A6B1-F96854072EDF}" type="presParOf" srcId="{DD00D04F-089C-46AB-A63E-08492BA2BF26}" destId="{EFB3D0D3-BD5B-4589-A2CF-04BCDAA35A66}" srcOrd="0" destOrd="0" presId="urn:microsoft.com/office/officeart/2008/layout/RadialCluster"/>
    <dgm:cxn modelId="{0E87C0DB-34E5-4AEE-A2AB-CFF63DAC76D0}" type="presParOf" srcId="{EFB3D0D3-BD5B-4589-A2CF-04BCDAA35A66}" destId="{2C8D47DA-865C-499D-A868-F35C0288E8B3}" srcOrd="0" destOrd="0" presId="urn:microsoft.com/office/officeart/2008/layout/RadialCluster"/>
    <dgm:cxn modelId="{997DD82B-257E-476F-87C3-09264A0E5901}" type="presParOf" srcId="{EFB3D0D3-BD5B-4589-A2CF-04BCDAA35A66}" destId="{E7975316-2AF8-4E28-B1D7-AB8FF51D5A17}" srcOrd="1" destOrd="0" presId="urn:microsoft.com/office/officeart/2008/layout/RadialCluster"/>
    <dgm:cxn modelId="{A132E5D5-BBC5-477A-A0C8-432D298EBCD5}" type="presParOf" srcId="{EFB3D0D3-BD5B-4589-A2CF-04BCDAA35A66}" destId="{3C224758-C884-438C-A5F9-6C951B2B1509}" srcOrd="2" destOrd="0" presId="urn:microsoft.com/office/officeart/2008/layout/RadialCluster"/>
    <dgm:cxn modelId="{B8CFBD51-EF02-4DEC-B4B2-E45B99A38D8B}" type="presParOf" srcId="{EFB3D0D3-BD5B-4589-A2CF-04BCDAA35A66}" destId="{1EE84750-1A17-4924-B8A9-BD5A9A87A22A}" srcOrd="3" destOrd="0" presId="urn:microsoft.com/office/officeart/2008/layout/RadialCluster"/>
    <dgm:cxn modelId="{5875D379-2FF1-4E72-BF7C-AA02F0F7BE33}" type="presParOf" srcId="{EFB3D0D3-BD5B-4589-A2CF-04BCDAA35A66}" destId="{1417E749-E8D3-4ACF-9415-282F30C020BF}" srcOrd="4" destOrd="0" presId="urn:microsoft.com/office/officeart/2008/layout/RadialCluster"/>
    <dgm:cxn modelId="{6437E40F-59F9-4F42-B775-01B16E3B826E}" type="presParOf" srcId="{EFB3D0D3-BD5B-4589-A2CF-04BCDAA35A66}" destId="{F8BB611D-96FA-41F3-A04B-ECD767EC02C3}" srcOrd="5" destOrd="0" presId="urn:microsoft.com/office/officeart/2008/layout/RadialCluster"/>
    <dgm:cxn modelId="{36C43CE1-427B-4BA3-A8CC-FA1564004609}" type="presParOf" srcId="{EFB3D0D3-BD5B-4589-A2CF-04BCDAA35A66}" destId="{3345A631-D868-4200-A839-7141EE0A74C5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B54B0C-21AD-422E-A33E-053DA8786B75}">
      <dsp:nvSpPr>
        <dsp:cNvPr id="0" name=""/>
        <dsp:cNvSpPr/>
      </dsp:nvSpPr>
      <dsp:spPr>
        <a:xfrm rot="5400000">
          <a:off x="387510" y="2130098"/>
          <a:ext cx="1165208" cy="193888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50CA3A-2E49-4CA1-8E6B-23B70DC513A3}">
      <dsp:nvSpPr>
        <dsp:cNvPr id="0" name=""/>
        <dsp:cNvSpPr/>
      </dsp:nvSpPr>
      <dsp:spPr>
        <a:xfrm>
          <a:off x="220717" y="2841160"/>
          <a:ext cx="1750432" cy="799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маъ.орган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0717" y="2841160"/>
        <a:ext cx="1750432" cy="799798"/>
      </dsp:txXfrm>
    </dsp:sp>
    <dsp:sp modelId="{26B99080-DE84-41B4-AA10-318C057F02DD}">
      <dsp:nvSpPr>
        <dsp:cNvPr id="0" name=""/>
        <dsp:cNvSpPr/>
      </dsp:nvSpPr>
      <dsp:spPr>
        <a:xfrm>
          <a:off x="1613170" y="1987355"/>
          <a:ext cx="330270" cy="330270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7B56D0-6BDE-49B3-9AAA-7015AAA349FE}">
      <dsp:nvSpPr>
        <dsp:cNvPr id="0" name=""/>
        <dsp:cNvSpPr/>
      </dsp:nvSpPr>
      <dsp:spPr>
        <a:xfrm rot="5400000">
          <a:off x="2530381" y="1802883"/>
          <a:ext cx="1165208" cy="1938880"/>
        </a:xfrm>
        <a:prstGeom prst="corner">
          <a:avLst>
            <a:gd name="adj1" fmla="val 16120"/>
            <a:gd name="adj2" fmla="val 16110"/>
          </a:avLst>
        </a:prstGeom>
        <a:solidFill>
          <a:srgbClr val="FFFF00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439D60-2F4F-40C9-A2AE-19B229E36721}">
      <dsp:nvSpPr>
        <dsp:cNvPr id="0" name=""/>
        <dsp:cNvSpPr/>
      </dsp:nvSpPr>
      <dsp:spPr>
        <a:xfrm>
          <a:off x="2335879" y="2585232"/>
          <a:ext cx="1750432" cy="1128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Ҳокимият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ваколатимавжуд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35879" y="2585232"/>
        <a:ext cx="1750432" cy="1128273"/>
      </dsp:txXfrm>
    </dsp:sp>
    <dsp:sp modelId="{CD24FC3E-3A9D-4F56-9EDF-55EEBCE2818A}">
      <dsp:nvSpPr>
        <dsp:cNvPr id="0" name=""/>
        <dsp:cNvSpPr/>
      </dsp:nvSpPr>
      <dsp:spPr>
        <a:xfrm>
          <a:off x="3756041" y="1660141"/>
          <a:ext cx="330270" cy="330270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E9B07B-EEF0-470D-8AEF-535516D9F414}">
      <dsp:nvSpPr>
        <dsp:cNvPr id="0" name=""/>
        <dsp:cNvSpPr/>
      </dsp:nvSpPr>
      <dsp:spPr>
        <a:xfrm rot="5400000">
          <a:off x="4673253" y="1148529"/>
          <a:ext cx="1165208" cy="1938880"/>
        </a:xfrm>
        <a:prstGeom prst="corner">
          <a:avLst>
            <a:gd name="adj1" fmla="val 16120"/>
            <a:gd name="adj2" fmla="val 16110"/>
          </a:avLst>
        </a:prstGeom>
        <a:solidFill>
          <a:srgbClr val="92D050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B82210-4024-4B97-9123-F6D1DD46409D}">
      <dsp:nvSpPr>
        <dsp:cNvPr id="0" name=""/>
        <dsp:cNvSpPr/>
      </dsp:nvSpPr>
      <dsp:spPr>
        <a:xfrm>
          <a:off x="4521872" y="1769986"/>
          <a:ext cx="1858136" cy="17825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marR="0" lvl="0" indent="0" algn="l" defTabSz="7556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Оммавий-ҳуқуқий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муносабатларда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ҳуқуқий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оқибат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400" kern="1200" dirty="0"/>
        </a:p>
      </dsp:txBody>
      <dsp:txXfrm>
        <a:off x="4521872" y="1769986"/>
        <a:ext cx="1858136" cy="1782554"/>
      </dsp:txXfrm>
    </dsp:sp>
    <dsp:sp modelId="{D269E94F-149A-4A9C-97E7-021AFC4CC571}">
      <dsp:nvSpPr>
        <dsp:cNvPr id="0" name=""/>
        <dsp:cNvSpPr/>
      </dsp:nvSpPr>
      <dsp:spPr>
        <a:xfrm>
          <a:off x="5898912" y="1005787"/>
          <a:ext cx="330270" cy="330270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C351BF-8C6A-4DFB-888D-E57F777494F3}">
      <dsp:nvSpPr>
        <dsp:cNvPr id="0" name=""/>
        <dsp:cNvSpPr/>
      </dsp:nvSpPr>
      <dsp:spPr>
        <a:xfrm rot="5400000">
          <a:off x="6816124" y="618274"/>
          <a:ext cx="1165208" cy="1938880"/>
        </a:xfrm>
        <a:prstGeom prst="corner">
          <a:avLst>
            <a:gd name="adj1" fmla="val 16120"/>
            <a:gd name="adj2" fmla="val 16110"/>
          </a:avLst>
        </a:prstGeom>
        <a:solidFill>
          <a:srgbClr val="00B0F0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237549-AF98-4018-9A89-02E7691A91DD}">
      <dsp:nvSpPr>
        <dsp:cNvPr id="0" name=""/>
        <dsp:cNvSpPr/>
      </dsp:nvSpPr>
      <dsp:spPr>
        <a:xfrm>
          <a:off x="6621621" y="1197581"/>
          <a:ext cx="1750432" cy="1534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Индивидуал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</a:p>
      </dsp:txBody>
      <dsp:txXfrm>
        <a:off x="6621621" y="1197581"/>
        <a:ext cx="1750432" cy="1534356"/>
      </dsp:txXfrm>
    </dsp:sp>
    <dsp:sp modelId="{A07DE2D7-72D9-4A64-8D53-019A08F4D604}">
      <dsp:nvSpPr>
        <dsp:cNvPr id="0" name=""/>
        <dsp:cNvSpPr/>
      </dsp:nvSpPr>
      <dsp:spPr>
        <a:xfrm>
          <a:off x="8041783" y="475531"/>
          <a:ext cx="330270" cy="330270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BC8CA-8161-4A7B-9991-CDC98F39E3FB}">
      <dsp:nvSpPr>
        <dsp:cNvPr id="0" name=""/>
        <dsp:cNvSpPr/>
      </dsp:nvSpPr>
      <dsp:spPr>
        <a:xfrm rot="5400000">
          <a:off x="8958995" y="88018"/>
          <a:ext cx="1165208" cy="1938880"/>
        </a:xfrm>
        <a:prstGeom prst="corner">
          <a:avLst>
            <a:gd name="adj1" fmla="val 16120"/>
            <a:gd name="adj2" fmla="val 16110"/>
          </a:avLst>
        </a:prstGeom>
        <a:solidFill>
          <a:srgbClr val="FF0000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61D2EF-3030-4D2A-9B60-D91A420389E5}">
      <dsp:nvSpPr>
        <dsp:cNvPr id="0" name=""/>
        <dsp:cNvSpPr/>
      </dsp:nvSpPr>
      <dsp:spPr>
        <a:xfrm>
          <a:off x="8764492" y="667326"/>
          <a:ext cx="1750432" cy="1534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Cyrl-UZ" sz="4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ташқи</a:t>
          </a:r>
          <a:endParaRPr lang="ru-RU" sz="4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64492" y="667326"/>
        <a:ext cx="1750432" cy="15343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EB30D-7BB4-410C-8581-FDD6F0B9CCAC}">
      <dsp:nvSpPr>
        <dsp:cNvPr id="0" name=""/>
        <dsp:cNvSpPr/>
      </dsp:nvSpPr>
      <dsp:spPr>
        <a:xfrm>
          <a:off x="4455927" y="2690844"/>
          <a:ext cx="2350530" cy="23505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Маъ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акт</a:t>
          </a:r>
        </a:p>
      </dsp:txBody>
      <dsp:txXfrm>
        <a:off x="4800154" y="3035071"/>
        <a:ext cx="1662076" cy="1662076"/>
      </dsp:txXfrm>
    </dsp:sp>
    <dsp:sp modelId="{23855670-E80E-4635-B3F2-E259771C1D8B}">
      <dsp:nvSpPr>
        <dsp:cNvPr id="0" name=""/>
        <dsp:cNvSpPr/>
      </dsp:nvSpPr>
      <dsp:spPr>
        <a:xfrm rot="12196848">
          <a:off x="2569164" y="2634783"/>
          <a:ext cx="1957493" cy="66990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B3F654-08BD-4551-9B33-E83662C3CE29}">
      <dsp:nvSpPr>
        <dsp:cNvPr id="0" name=""/>
        <dsp:cNvSpPr/>
      </dsp:nvSpPr>
      <dsp:spPr>
        <a:xfrm>
          <a:off x="1208131" y="1689695"/>
          <a:ext cx="2881445" cy="17864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Процессуал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акт</a:t>
          </a:r>
        </a:p>
      </dsp:txBody>
      <dsp:txXfrm>
        <a:off x="1260453" y="1742017"/>
        <a:ext cx="2776801" cy="1681758"/>
      </dsp:txXfrm>
    </dsp:sp>
    <dsp:sp modelId="{2F8E5922-81B7-44AE-83B1-457D454AD4F4}">
      <dsp:nvSpPr>
        <dsp:cNvPr id="0" name=""/>
        <dsp:cNvSpPr/>
      </dsp:nvSpPr>
      <dsp:spPr>
        <a:xfrm rot="16246980">
          <a:off x="4778978" y="1371734"/>
          <a:ext cx="1763452" cy="66990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DAB779-2811-43B5-9AD4-1E03D804F7FE}">
      <dsp:nvSpPr>
        <dsp:cNvPr id="0" name=""/>
        <dsp:cNvSpPr/>
      </dsp:nvSpPr>
      <dsp:spPr>
        <a:xfrm>
          <a:off x="4134214" y="154076"/>
          <a:ext cx="3077079" cy="13419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Ижро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акти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73518" y="193380"/>
        <a:ext cx="2998471" cy="1263320"/>
      </dsp:txXfrm>
    </dsp:sp>
    <dsp:sp modelId="{8F3B5200-034A-4081-992B-716EE0F2F24A}">
      <dsp:nvSpPr>
        <dsp:cNvPr id="0" name=""/>
        <dsp:cNvSpPr/>
      </dsp:nvSpPr>
      <dsp:spPr>
        <a:xfrm rot="20151456">
          <a:off x="6719244" y="2670983"/>
          <a:ext cx="1662164" cy="66990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D93A6C-B215-4EA3-AF98-366B294FB1D6}">
      <dsp:nvSpPr>
        <dsp:cNvPr id="0" name=""/>
        <dsp:cNvSpPr/>
      </dsp:nvSpPr>
      <dsp:spPr>
        <a:xfrm>
          <a:off x="7192213" y="1772815"/>
          <a:ext cx="2233003" cy="17864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Cyrl-UZ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Хатти-ҳаракат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44535" y="1825137"/>
        <a:ext cx="2128359" cy="1681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96870C-EEA9-4411-B448-10678960E8BD}">
      <dsp:nvSpPr>
        <dsp:cNvPr id="0" name=""/>
        <dsp:cNvSpPr/>
      </dsp:nvSpPr>
      <dsp:spPr>
        <a:xfrm>
          <a:off x="4355764" y="0"/>
          <a:ext cx="2799754" cy="280018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7EFD6F-A430-466A-A5A2-D0617AD99C06}">
      <dsp:nvSpPr>
        <dsp:cNvPr id="0" name=""/>
        <dsp:cNvSpPr/>
      </dsp:nvSpPr>
      <dsp:spPr>
        <a:xfrm>
          <a:off x="4175348" y="746898"/>
          <a:ext cx="3237417" cy="105392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Маъ.акт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қабул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қилиниши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қоидалари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(52-55 м)</a:t>
          </a:r>
        </a:p>
      </dsp:txBody>
      <dsp:txXfrm>
        <a:off x="4175348" y="746898"/>
        <a:ext cx="3237417" cy="1053921"/>
      </dsp:txXfrm>
    </dsp:sp>
    <dsp:sp modelId="{49254A52-0136-4B89-839C-8D2DCD58B437}">
      <dsp:nvSpPr>
        <dsp:cNvPr id="0" name=""/>
        <dsp:cNvSpPr/>
      </dsp:nvSpPr>
      <dsp:spPr>
        <a:xfrm>
          <a:off x="3578142" y="1608911"/>
          <a:ext cx="2799754" cy="280018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B10A8B-04BE-4D20-8A20-755720998EA9}">
      <dsp:nvSpPr>
        <dsp:cNvPr id="0" name=""/>
        <dsp:cNvSpPr/>
      </dsp:nvSpPr>
      <dsp:spPr>
        <a:xfrm>
          <a:off x="3539259" y="2629168"/>
          <a:ext cx="2877520" cy="777698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шикоят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қилиш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алоҳида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тартиби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3539259" y="2629168"/>
        <a:ext cx="2877520" cy="777698"/>
      </dsp:txXfrm>
    </dsp:sp>
    <dsp:sp modelId="{D1F8057F-8FBC-4E7D-8BEE-149566D41237}">
      <dsp:nvSpPr>
        <dsp:cNvPr id="0" name=""/>
        <dsp:cNvSpPr/>
      </dsp:nvSpPr>
      <dsp:spPr>
        <a:xfrm>
          <a:off x="4555033" y="3410357"/>
          <a:ext cx="2405423" cy="2406387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484E8A-C74F-4C5C-8F0B-EAC416E701AE}">
      <dsp:nvSpPr>
        <dsp:cNvPr id="0" name=""/>
        <dsp:cNvSpPr/>
      </dsp:nvSpPr>
      <dsp:spPr>
        <a:xfrm>
          <a:off x="4713218" y="4073238"/>
          <a:ext cx="2085898" cy="113064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Ижро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талаблари</a:t>
          </a: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4713218" y="4073238"/>
        <a:ext cx="2085898" cy="11306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1ADEE-E64B-4939-803A-FCCD03ED8449}">
      <dsp:nvSpPr>
        <dsp:cNvPr id="0" name=""/>
        <dsp:cNvSpPr/>
      </dsp:nvSpPr>
      <dsp:spPr>
        <a:xfrm>
          <a:off x="-5966042" y="-912943"/>
          <a:ext cx="7102304" cy="7102304"/>
        </a:xfrm>
        <a:prstGeom prst="blockArc">
          <a:avLst>
            <a:gd name="adj1" fmla="val 18900000"/>
            <a:gd name="adj2" fmla="val 2700000"/>
            <a:gd name="adj3" fmla="val 304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A6D13-25D5-440D-B08F-3BDF41E0B75C}">
      <dsp:nvSpPr>
        <dsp:cNvPr id="0" name=""/>
        <dsp:cNvSpPr/>
      </dsp:nvSpPr>
      <dsp:spPr>
        <a:xfrm>
          <a:off x="594714" y="405650"/>
          <a:ext cx="10650113" cy="8117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3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1)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маъмурий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ҳужжатнинг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номи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қабул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қилинган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сана;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4714" y="405650"/>
        <a:ext cx="10650113" cy="811723"/>
      </dsp:txXfrm>
    </dsp:sp>
    <dsp:sp modelId="{B6AD88D7-582E-42BB-AD5E-898C63773E2D}">
      <dsp:nvSpPr>
        <dsp:cNvPr id="0" name=""/>
        <dsp:cNvSpPr/>
      </dsp:nvSpPr>
      <dsp:spPr>
        <a:xfrm>
          <a:off x="87386" y="304185"/>
          <a:ext cx="1014654" cy="10146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DF0F31-1BC5-4B7E-8BB3-8838B71B328E}">
      <dsp:nvSpPr>
        <dsp:cNvPr id="0" name=""/>
        <dsp:cNvSpPr/>
      </dsp:nvSpPr>
      <dsp:spPr>
        <a:xfrm>
          <a:off x="1060094" y="1623447"/>
          <a:ext cx="10184733" cy="8117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3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2)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маъмурий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ҳужжатни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қабул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қилган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маъмурий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органнинг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номи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ва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жойлашган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ери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(почта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манзили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);</a:t>
          </a:r>
          <a:endParaRPr lang="ru-RU" sz="28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60094" y="1623447"/>
        <a:ext cx="10184733" cy="811723"/>
      </dsp:txXfrm>
    </dsp:sp>
    <dsp:sp modelId="{700E310C-F337-4675-8EE3-009EEB530A43}">
      <dsp:nvSpPr>
        <dsp:cNvPr id="0" name=""/>
        <dsp:cNvSpPr/>
      </dsp:nvSpPr>
      <dsp:spPr>
        <a:xfrm>
          <a:off x="552766" y="1521982"/>
          <a:ext cx="1014654" cy="10146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0B83F-87FB-45D4-BE32-C3E3BF585B1E}">
      <dsp:nvSpPr>
        <dsp:cNvPr id="0" name=""/>
        <dsp:cNvSpPr/>
      </dsp:nvSpPr>
      <dsp:spPr>
        <a:xfrm>
          <a:off x="1060094" y="2841245"/>
          <a:ext cx="10184733" cy="8117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3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3)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маъмурий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иш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юритиш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иштирокчилари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тўғрисидаги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ахборот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28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60094" y="2841245"/>
        <a:ext cx="10184733" cy="811723"/>
      </dsp:txXfrm>
    </dsp:sp>
    <dsp:sp modelId="{22DB4917-9AD2-4AB6-8164-64AFECAA3E5D}">
      <dsp:nvSpPr>
        <dsp:cNvPr id="0" name=""/>
        <dsp:cNvSpPr/>
      </dsp:nvSpPr>
      <dsp:spPr>
        <a:xfrm>
          <a:off x="552766" y="2739779"/>
          <a:ext cx="1014654" cy="10146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4F9C2F-D981-4548-99D2-70BA4290F897}">
      <dsp:nvSpPr>
        <dsp:cNvPr id="0" name=""/>
        <dsp:cNvSpPr/>
      </dsp:nvSpPr>
      <dsp:spPr>
        <a:xfrm>
          <a:off x="594714" y="4059042"/>
          <a:ext cx="10650113" cy="8117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306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4)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маъмурий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ҳужжат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орқали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ҳал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қилинадиган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масаланинг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тавсифи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тавсиф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қисми</a:t>
          </a:r>
          <a:r>
            <a:rPr lang="ru-RU" sz="28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).</a:t>
          </a:r>
          <a:endParaRPr lang="ru-RU" sz="28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4714" y="4059042"/>
        <a:ext cx="10650113" cy="811723"/>
      </dsp:txXfrm>
    </dsp:sp>
    <dsp:sp modelId="{3C27826A-8D3B-43E0-8336-A40646B681F1}">
      <dsp:nvSpPr>
        <dsp:cNvPr id="0" name=""/>
        <dsp:cNvSpPr/>
      </dsp:nvSpPr>
      <dsp:spPr>
        <a:xfrm>
          <a:off x="87386" y="3957576"/>
          <a:ext cx="1014654" cy="10146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1ADEE-E64B-4939-803A-FCCD03ED8449}">
      <dsp:nvSpPr>
        <dsp:cNvPr id="0" name=""/>
        <dsp:cNvSpPr/>
      </dsp:nvSpPr>
      <dsp:spPr>
        <a:xfrm>
          <a:off x="-5966042" y="-912943"/>
          <a:ext cx="7102304" cy="7102304"/>
        </a:xfrm>
        <a:prstGeom prst="blockArc">
          <a:avLst>
            <a:gd name="adj1" fmla="val 18900000"/>
            <a:gd name="adj2" fmla="val 2700000"/>
            <a:gd name="adj3" fmla="val 304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CB272D-3EE2-4434-B7A1-3801BBE2D873}">
      <dsp:nvSpPr>
        <dsp:cNvPr id="0" name=""/>
        <dsp:cNvSpPr/>
      </dsp:nvSpPr>
      <dsp:spPr>
        <a:xfrm>
          <a:off x="594714" y="405650"/>
          <a:ext cx="10650113" cy="8117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30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u="none" kern="1200" dirty="0"/>
            <a:t>5) </a:t>
          </a:r>
          <a:r>
            <a:rPr lang="ru-RU" sz="2400" b="0" i="0" u="none" kern="1200" dirty="0" err="1"/>
            <a:t>маъмурий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ҳужжатнинг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асоси</a:t>
          </a:r>
          <a:r>
            <a:rPr lang="ru-RU" sz="2400" b="0" i="0" u="none" kern="1200" dirty="0"/>
            <a:t> (</a:t>
          </a:r>
          <a:r>
            <a:rPr lang="ru-RU" sz="2400" b="0" i="0" u="none" kern="1200" dirty="0" err="1"/>
            <a:t>асослантирувчи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қисми</a:t>
          </a:r>
          <a:r>
            <a:rPr lang="ru-RU" sz="2400" b="0" i="0" u="none" kern="1200" dirty="0"/>
            <a:t>);</a:t>
          </a:r>
          <a:endParaRPr lang="ru-RU" sz="2400" b="0" i="0" kern="1200" dirty="0"/>
        </a:p>
      </dsp:txBody>
      <dsp:txXfrm>
        <a:off x="594714" y="405650"/>
        <a:ext cx="10650113" cy="811723"/>
      </dsp:txXfrm>
    </dsp:sp>
    <dsp:sp modelId="{5BE754D2-5386-435D-B0C9-83D3E6BC3EF0}">
      <dsp:nvSpPr>
        <dsp:cNvPr id="0" name=""/>
        <dsp:cNvSpPr/>
      </dsp:nvSpPr>
      <dsp:spPr>
        <a:xfrm>
          <a:off x="87386" y="304185"/>
          <a:ext cx="1014654" cy="10146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75CFA1-5ACC-47B8-9F42-209D814C3E79}">
      <dsp:nvSpPr>
        <dsp:cNvPr id="0" name=""/>
        <dsp:cNvSpPr/>
      </dsp:nvSpPr>
      <dsp:spPr>
        <a:xfrm>
          <a:off x="1060094" y="1623447"/>
          <a:ext cx="10184733" cy="8117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30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u="none" kern="1200"/>
            <a:t>6) қабул қилинган қарор баёни (хулоса қисми);</a:t>
          </a:r>
          <a:endParaRPr lang="ru-RU" sz="2400" b="0" i="0" kern="1200"/>
        </a:p>
      </dsp:txBody>
      <dsp:txXfrm>
        <a:off x="1060094" y="1623447"/>
        <a:ext cx="10184733" cy="811723"/>
      </dsp:txXfrm>
    </dsp:sp>
    <dsp:sp modelId="{EFAF0587-9A35-4400-9D66-BDF0AB66F5D4}">
      <dsp:nvSpPr>
        <dsp:cNvPr id="0" name=""/>
        <dsp:cNvSpPr/>
      </dsp:nvSpPr>
      <dsp:spPr>
        <a:xfrm>
          <a:off x="552766" y="1521982"/>
          <a:ext cx="1014654" cy="10146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2BDF0D-9437-4783-98FB-C3FEC1C2E067}">
      <dsp:nvSpPr>
        <dsp:cNvPr id="0" name=""/>
        <dsp:cNvSpPr/>
      </dsp:nvSpPr>
      <dsp:spPr>
        <a:xfrm>
          <a:off x="1060094" y="2841245"/>
          <a:ext cx="10184733" cy="8117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30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u="none" kern="1200" dirty="0"/>
            <a:t>7) </a:t>
          </a:r>
          <a:r>
            <a:rPr lang="ru-RU" sz="2400" b="0" i="0" u="none" kern="1200" dirty="0" err="1"/>
            <a:t>маъмурий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ҳужжат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устидан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шикоят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қилиш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муддати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ва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тартиби</a:t>
          </a:r>
          <a:r>
            <a:rPr lang="ru-RU" sz="2400" b="0" i="0" u="none" kern="1200" dirty="0"/>
            <a:t>;</a:t>
          </a:r>
          <a:endParaRPr lang="ru-RU" sz="2400" b="0" i="0" kern="1200" dirty="0"/>
        </a:p>
      </dsp:txBody>
      <dsp:txXfrm>
        <a:off x="1060094" y="2841245"/>
        <a:ext cx="10184733" cy="811723"/>
      </dsp:txXfrm>
    </dsp:sp>
    <dsp:sp modelId="{1A944A4D-213A-4E43-904E-C6B10A5B14AE}">
      <dsp:nvSpPr>
        <dsp:cNvPr id="0" name=""/>
        <dsp:cNvSpPr/>
      </dsp:nvSpPr>
      <dsp:spPr>
        <a:xfrm>
          <a:off x="552766" y="2739779"/>
          <a:ext cx="1014654" cy="10146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F8686E-656B-4A34-840F-BA4D7B617F6A}">
      <dsp:nvSpPr>
        <dsp:cNvPr id="0" name=""/>
        <dsp:cNvSpPr/>
      </dsp:nvSpPr>
      <dsp:spPr>
        <a:xfrm>
          <a:off x="594714" y="4059042"/>
          <a:ext cx="10650113" cy="8117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4306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u="none" kern="1200" dirty="0"/>
            <a:t>8) </a:t>
          </a:r>
          <a:r>
            <a:rPr lang="ru-RU" sz="2400" b="0" i="0" u="none" kern="1200" dirty="0" err="1"/>
            <a:t>маъмурий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органнинг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маъмурий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ҳужжатни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қабул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қилган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мансабдор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шахсининг</a:t>
          </a:r>
          <a:r>
            <a:rPr lang="ru-RU" sz="2400" b="0" i="0" u="none" kern="1200" dirty="0"/>
            <a:t> (</a:t>
          </a:r>
          <a:r>
            <a:rPr lang="ru-RU" sz="2400" b="0" i="0" u="none" kern="1200" dirty="0" err="1"/>
            <a:t>коллегиал</a:t>
          </a:r>
          <a:r>
            <a:rPr lang="ru-RU" sz="2400" b="0" i="0" u="none" kern="1200" dirty="0"/>
            <a:t> орган </a:t>
          </a:r>
          <a:r>
            <a:rPr lang="ru-RU" sz="2400" b="0" i="0" u="none" kern="1200" dirty="0" err="1"/>
            <a:t>аъзоларининг</a:t>
          </a:r>
          <a:r>
            <a:rPr lang="ru-RU" sz="2400" b="0" i="0" u="none" kern="1200" dirty="0"/>
            <a:t>) </a:t>
          </a:r>
          <a:r>
            <a:rPr lang="ru-RU" sz="2400" b="0" i="0" u="none" kern="1200" dirty="0" err="1"/>
            <a:t>лавозими</a:t>
          </a:r>
          <a:r>
            <a:rPr lang="ru-RU" sz="2400" b="0" i="0" u="none" kern="1200" dirty="0"/>
            <a:t>, </a:t>
          </a:r>
          <a:r>
            <a:rPr lang="ru-RU" sz="2400" b="0" i="0" u="none" kern="1200" dirty="0" err="1"/>
            <a:t>исми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ва</a:t>
          </a:r>
          <a:r>
            <a:rPr lang="ru-RU" sz="2400" b="0" i="0" u="none" kern="1200" dirty="0"/>
            <a:t> </a:t>
          </a:r>
          <a:r>
            <a:rPr lang="ru-RU" sz="2400" b="0" i="0" u="none" kern="1200" dirty="0" err="1"/>
            <a:t>фамилияси</a:t>
          </a:r>
          <a:r>
            <a:rPr lang="ru-RU" sz="2400" b="0" i="0" u="none" kern="1200" dirty="0"/>
            <a:t>.</a:t>
          </a:r>
          <a:endParaRPr lang="ru-RU" sz="2400" b="0" i="0" kern="1200" dirty="0"/>
        </a:p>
      </dsp:txBody>
      <dsp:txXfrm>
        <a:off x="594714" y="4059042"/>
        <a:ext cx="10650113" cy="811723"/>
      </dsp:txXfrm>
    </dsp:sp>
    <dsp:sp modelId="{0A940D58-2A9E-4F76-8883-EA919C7D1790}">
      <dsp:nvSpPr>
        <dsp:cNvPr id="0" name=""/>
        <dsp:cNvSpPr/>
      </dsp:nvSpPr>
      <dsp:spPr>
        <a:xfrm>
          <a:off x="87386" y="3957576"/>
          <a:ext cx="1014654" cy="10146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8D47DA-865C-499D-A868-F35C0288E8B3}">
      <dsp:nvSpPr>
        <dsp:cNvPr id="0" name=""/>
        <dsp:cNvSpPr/>
      </dsp:nvSpPr>
      <dsp:spPr>
        <a:xfrm>
          <a:off x="4673667" y="2419377"/>
          <a:ext cx="2168233" cy="171177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u="none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Тегишли</a:t>
          </a:r>
          <a:r>
            <a:rPr lang="ru-RU" sz="2400" b="1" i="0" u="none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0" u="none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тарзда</a:t>
          </a:r>
          <a:r>
            <a:rPr lang="ru-RU" sz="2400" b="1" i="0" u="none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0" u="none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хабардор</a:t>
          </a:r>
          <a:r>
            <a:rPr lang="ru-RU" sz="2400" b="1" i="0" u="none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i="0" u="none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қилиш</a:t>
          </a:r>
          <a:r>
            <a:rPr lang="ru-RU" sz="2400" b="1" i="0" u="none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ru-RU" sz="20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33м</a:t>
          </a:r>
          <a:r>
            <a:rPr lang="en-US" sz="20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2000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57229" y="2502939"/>
        <a:ext cx="2001109" cy="1544648"/>
      </dsp:txXfrm>
    </dsp:sp>
    <dsp:sp modelId="{E7975316-2AF8-4E28-B1D7-AB8FF51D5A17}">
      <dsp:nvSpPr>
        <dsp:cNvPr id="0" name=""/>
        <dsp:cNvSpPr/>
      </dsp:nvSpPr>
      <dsp:spPr>
        <a:xfrm rot="16200000">
          <a:off x="5157415" y="1819009"/>
          <a:ext cx="120073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00737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224758-C884-438C-A5F9-6C951B2B1509}">
      <dsp:nvSpPr>
        <dsp:cNvPr id="0" name=""/>
        <dsp:cNvSpPr/>
      </dsp:nvSpPr>
      <dsp:spPr>
        <a:xfrm>
          <a:off x="3750094" y="71753"/>
          <a:ext cx="4015379" cy="1146887"/>
        </a:xfrm>
        <a:prstGeom prst="round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u="none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топширилганлиги</a:t>
          </a:r>
          <a:r>
            <a:rPr lang="ru-RU" sz="2400" b="0" i="0" u="none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маълум</a:t>
          </a:r>
          <a:r>
            <a:rPr lang="ru-RU" sz="2400" b="0" i="0" u="none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қилинадиган</a:t>
          </a:r>
          <a:r>
            <a:rPr lang="ru-RU" sz="2400" b="0" i="0" u="none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буюртма</a:t>
          </a:r>
          <a:r>
            <a:rPr lang="ru-RU" sz="2400" b="0" i="0" u="none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хат </a:t>
          </a:r>
          <a:r>
            <a:rPr lang="ru-RU" sz="2400" b="0" i="0" u="none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орқали</a:t>
          </a:r>
          <a:r>
            <a:rPr lang="ru-RU" sz="2400" b="0" i="0" u="none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i="0" u="none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юбориш</a:t>
          </a:r>
          <a:endParaRPr lang="ru-RU" sz="2400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06080" y="127739"/>
        <a:ext cx="3903407" cy="1034915"/>
      </dsp:txXfrm>
    </dsp:sp>
    <dsp:sp modelId="{1EE84750-1A17-4924-B8A9-BD5A9A87A22A}">
      <dsp:nvSpPr>
        <dsp:cNvPr id="0" name=""/>
        <dsp:cNvSpPr/>
      </dsp:nvSpPr>
      <dsp:spPr>
        <a:xfrm rot="1800000">
          <a:off x="6826403" y="3959016"/>
          <a:ext cx="23134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1349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17E749-E8D3-4ACF-9415-282F30C020BF}">
      <dsp:nvSpPr>
        <dsp:cNvPr id="0" name=""/>
        <dsp:cNvSpPr/>
      </dsp:nvSpPr>
      <dsp:spPr>
        <a:xfrm>
          <a:off x="6932969" y="4016853"/>
          <a:ext cx="2205040" cy="1146887"/>
        </a:xfrm>
        <a:prstGeom prst="round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0" i="0" u="none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тилхат</a:t>
          </a:r>
          <a:r>
            <a:rPr lang="ru-RU" sz="2900" b="0" i="0" u="none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900" b="0" i="0" u="none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олиб</a:t>
          </a:r>
          <a:r>
            <a:rPr lang="ru-RU" sz="2900" b="0" i="0" u="none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900" b="0" i="0" u="none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топшириш</a:t>
          </a:r>
          <a:endParaRPr lang="ru-RU" sz="2900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88955" y="4072839"/>
        <a:ext cx="2093068" cy="1034915"/>
      </dsp:txXfrm>
    </dsp:sp>
    <dsp:sp modelId="{F8BB611D-96FA-41F3-A04B-ECD767EC02C3}">
      <dsp:nvSpPr>
        <dsp:cNvPr id="0" name=""/>
        <dsp:cNvSpPr/>
      </dsp:nvSpPr>
      <dsp:spPr>
        <a:xfrm rot="9464724">
          <a:off x="4300461" y="3792294"/>
          <a:ext cx="38764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7644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5A631-D868-4200-A839-7141EE0A74C5}">
      <dsp:nvSpPr>
        <dsp:cNvPr id="0" name=""/>
        <dsp:cNvSpPr/>
      </dsp:nvSpPr>
      <dsp:spPr>
        <a:xfrm>
          <a:off x="705666" y="3560299"/>
          <a:ext cx="3609232" cy="2087713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хабардор</a:t>
          </a:r>
          <a:r>
            <a:rPr lang="ru-RU" sz="22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қилинганлиги</a:t>
          </a:r>
          <a:r>
            <a:rPr lang="ru-RU" sz="22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факти</a:t>
          </a:r>
          <a:r>
            <a:rPr lang="ru-RU" sz="22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қайд</a:t>
          </a:r>
          <a:r>
            <a:rPr lang="ru-RU" sz="22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этилишини</a:t>
          </a:r>
          <a:r>
            <a:rPr lang="ru-RU" sz="22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таъминлайдиган</a:t>
          </a:r>
          <a:r>
            <a:rPr lang="ru-RU" sz="22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ахборот</a:t>
          </a:r>
          <a:r>
            <a:rPr lang="ru-RU" sz="22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тизимларидан</a:t>
          </a:r>
          <a:r>
            <a:rPr lang="ru-RU" sz="22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фойдаланган</a:t>
          </a:r>
          <a:r>
            <a:rPr lang="ru-RU" sz="22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ҳолда</a:t>
          </a:r>
          <a:r>
            <a:rPr lang="ru-RU" sz="22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хабардор</a:t>
          </a:r>
          <a:r>
            <a:rPr lang="ru-RU" sz="2200" b="0" i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200" b="0" i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қилиш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7580" y="3662213"/>
        <a:ext cx="3405404" cy="18838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612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97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39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35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84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4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86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60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81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51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83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4D580-6F5F-40BE-9936-A1186B817853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7D445-5B54-4720-9DF2-150774AB8E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42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2509" y="249383"/>
            <a:ext cx="11526981" cy="342207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61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218" y="484908"/>
            <a:ext cx="11568546" cy="597130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Маъмурий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улар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мансабдор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шахсларининг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ҳаракатлари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шаклида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ифодаланмаган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бироқ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манфаатдор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ҳуқуқлари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эркинликларини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бузилишига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уларнинг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ҳуқуқлари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эркинликлари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оширилишига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тўсқинлик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аҳамиятга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фармойишлар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тушунилади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Ҳаракатсизлик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мансабдор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зиммасига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ҳуқуқий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лавозим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йўриқномалари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низомлар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буйруқлар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юклатилган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мажбуриятни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бажармаслик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тушунилади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Шуни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лозимки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улар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мансабдор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шахслари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қарорлари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ҳаракатлари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ҳаракатсизлиги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устидан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шикоят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тўғрисидаги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ишларни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кўришда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суд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Ўзбекистон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Фуқаролик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кодексининг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даъво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муддати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тўғрисидаги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нормаларини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қўллашга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ҳақли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фақат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МСИЮтК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ҳамда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тегишли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ҳуқуқий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муносабатларни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солувчи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қонунларда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муддатларгагина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асосланиши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83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52-модда. Маъмурий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ҳужжатнинг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шакли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ёзма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шаклда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қилинади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Қонун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ҳужжатларида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шаклда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шу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жумладан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тегишли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бериш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муайян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ҳаракатларни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ошириш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йўли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қилиниши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мумкинлиги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ҳоллари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тутилиши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3758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42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ҳужжатда</a:t>
            </a:r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қуйидагилар</a:t>
            </a:r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кўрсатилиши</a:t>
            </a:r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endParaRPr lang="ru-RU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63993"/>
              </p:ext>
            </p:extLst>
          </p:nvPr>
        </p:nvGraphicFramePr>
        <p:xfrm>
          <a:off x="401781" y="900546"/>
          <a:ext cx="11319163" cy="5276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1380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42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ҳужжатда</a:t>
            </a:r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қуйидагилар</a:t>
            </a:r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кўрсатилиши</a:t>
            </a:r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endParaRPr lang="ru-RU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132906"/>
              </p:ext>
            </p:extLst>
          </p:nvPr>
        </p:nvGraphicFramePr>
        <p:xfrm>
          <a:off x="401781" y="900546"/>
          <a:ext cx="11319163" cy="5276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3451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374073"/>
            <a:ext cx="11430000" cy="60405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ихтиёрийлик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дискрецион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ваколат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асосида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қуйидагилар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тутилиши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муайян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ҳуқуқнинг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мажбуриятнинг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кучга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йўқотиш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муддати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муайян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ҳодисага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келажакда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ҳуқуқнинг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ёхуд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мажбуриятнинг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кучга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кириши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йўқотиши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боғлиқ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доир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кўрсатма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ҳуқуқи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келгусида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қўшимча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фармойишлар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ҳуқуқи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сақланиб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қолиши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тўғрисидаги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адресатга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муайян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ҳаракатларни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ошириш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оширишга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қўйиш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оширишдан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тийилиш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хусусида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кўрсатма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берувчи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қўшимча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фармойишлар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2965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5527"/>
            <a:ext cx="10515600" cy="594143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54-модда. Маъмурий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ҳужжатнинг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асослилиги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асослантирувчи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қисмида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ҳақиқий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асослари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келтирилиши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асослантириш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чоғида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текширилмаган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юритиш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жараёнида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қўшиб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қўйилмаган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ёхуд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юритиш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иштирокчиларига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танишиш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имконияти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берилмаган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далилларга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таянишга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ҳақли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ихтиёрийлик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дискрецион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ваколат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берилган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асослантирувчи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қисмида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ихтиёрийликка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дискрецион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ваколатга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ёхуд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кечишга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баҳолар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мулоҳазалар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баён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Бунда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тартиб-таомиллар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принципларига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мувофиқлигини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асослаб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бериши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193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8873"/>
            <a:ext cx="10515600" cy="5498090"/>
          </a:xfrm>
        </p:spPr>
        <p:txBody>
          <a:bodyPr>
            <a:normAutofit/>
          </a:bodyPr>
          <a:lstStyle/>
          <a:p>
            <a:pPr algn="just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55-модда. Маъмурий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ҳужжатнинг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кучга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кириши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адресат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тегишли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тарзда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хабардор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қилинган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пайтдан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эътиборан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кучга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киради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Адресатни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тўғрисида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тегишли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тарзда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хабардор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ушбу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Қонуннинг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33-моддасида 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тутилган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тартибда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оширилади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734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199" y="471055"/>
          <a:ext cx="10813473" cy="5705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2998" y="942109"/>
            <a:ext cx="2971801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Тегишли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хабарнома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манфаатдор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томонидан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олинган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хабардор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вақтидир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687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z-Cyrl-UZ" dirty="0"/>
          </a:p>
          <a:p>
            <a:endParaRPr lang="uz-Cyrl-UZ" dirty="0"/>
          </a:p>
          <a:p>
            <a:pPr algn="ctr"/>
            <a:r>
              <a:rPr lang="uz-Cyrl-UZ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Эътиборингиз учун катта рахмат.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96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3857"/>
          </a:xfrm>
        </p:spPr>
        <p:txBody>
          <a:bodyPr>
            <a:normAutofit fontScale="90000"/>
          </a:bodyPr>
          <a:lstStyle/>
          <a:p>
            <a:r>
              <a:rPr lang="uz-Cyrl-UZ" dirty="0"/>
              <a:t>Кўриб чиқиладиган асосий масалалар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58982"/>
            <a:ext cx="10515600" cy="5317981"/>
          </a:xfrm>
        </p:spPr>
        <p:txBody>
          <a:bodyPr/>
          <a:lstStyle/>
          <a:p>
            <a:r>
              <a:rPr lang="uz-Cyrl-UZ" dirty="0"/>
              <a:t>Маъмурий акт давлат бошқарувидаги асосий ҳуқуқий шакл сифатида. Маъмурий актнинг белгилари. </a:t>
            </a:r>
          </a:p>
          <a:p>
            <a:r>
              <a:rPr lang="uz-Cyrl-UZ" dirty="0"/>
              <a:t>Маъмурий хатти-ҳаракат (ҳаракатсизлик), процессуал акт, ижро акти тушунчаси ва ўзига хос хусусиятлари. </a:t>
            </a:r>
          </a:p>
          <a:p>
            <a:r>
              <a:rPr lang="uz-Cyrl-UZ" dirty="0"/>
              <a:t>Маъмурий актга қўйиладиган талаблар: шакли ва мазмуни. Маъмурий актни асослантириш. </a:t>
            </a:r>
          </a:p>
          <a:p>
            <a:r>
              <a:rPr lang="uz-Cyrl-UZ" dirty="0"/>
              <a:t>Маъмурий актнинг кучга кириши. </a:t>
            </a:r>
          </a:p>
          <a:p>
            <a:r>
              <a:rPr lang="uz-Cyrl-UZ" dirty="0"/>
              <a:t>Маъмурий актни тушунтириб бериш ва тузатиш.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932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0945"/>
            <a:ext cx="10515600" cy="5886018"/>
          </a:xfrm>
        </p:spPr>
        <p:txBody>
          <a:bodyPr>
            <a:normAutofit fontScale="55000" lnSpcReduction="20000"/>
          </a:bodyPr>
          <a:lstStyle/>
          <a:p>
            <a:pPr fontAlgn="base" hangingPunct="0"/>
            <a:r>
              <a:rPr lang="uz-Cyrl-UZ" i="1" dirty="0"/>
              <a:t>Зарурий адабиётлар</a:t>
            </a:r>
            <a:r>
              <a:rPr lang="en-GB" i="1" dirty="0"/>
              <a:t>:</a:t>
            </a:r>
            <a:endParaRPr lang="ru-RU" dirty="0"/>
          </a:p>
          <a:p>
            <a:pPr lvl="0"/>
            <a:r>
              <a:rPr lang="uz-Cyrl-UZ" i="1" dirty="0"/>
              <a:t>Nematov J. O‘zbekiston Respublikasida ma’muriy protseduralarni takomillashtirish. Ma’muriy huquq asoslari: qiyosiy-huquqiy tahlil (ma’muriy faoliyatni tashkil etish bosqichlari). (o‘quv qo‘llanma). – T.: 2015. – В.163.</a:t>
            </a:r>
            <a:endParaRPr lang="ru-RU" dirty="0"/>
          </a:p>
          <a:p>
            <a:pPr lvl="0"/>
            <a:r>
              <a:rPr lang="uz-Cyrl-UZ" i="1" dirty="0"/>
              <a:t>Нематов Ж. Ўзбекистон Республикасида маъмурий тартиб-таомиллар институтини такомиллаштириш: қиёсий-ҳуқуқий таҳлил: Монография. – Т.: Lesson Press, 2018. – 333 б.</a:t>
            </a:r>
            <a:endParaRPr lang="ru-RU" dirty="0"/>
          </a:p>
          <a:p>
            <a:pPr lvl="0"/>
            <a:r>
              <a:rPr lang="uz-Cyrl-UZ" i="1" dirty="0"/>
              <a:t>Хамедов И.А., Хван Л.Б., Цай И.М. Административное право Республик Узбекистан Общая часть. Учебник. –Т.: Konsauditinform-Nashr, 2012. – 591 с.</a:t>
            </a:r>
            <a:endParaRPr lang="ru-RU" dirty="0"/>
          </a:p>
          <a:p>
            <a:pPr lvl="0"/>
            <a:r>
              <a:rPr lang="uz-Cyrl-UZ" i="1" dirty="0"/>
              <a:t>Хожиев Э., Хожиев Т. Маъмурий ҳуқуқ / Масъул муҳаррир: ю.ф.д., проф. М.Х.Рустамбаев. – Т., 2006. - 800 б.</a:t>
            </a:r>
            <a:endParaRPr lang="ru-RU" dirty="0"/>
          </a:p>
          <a:p>
            <a:pPr lvl="0"/>
            <a:r>
              <a:rPr lang="uz-Cyrl-UZ" i="1" dirty="0"/>
              <a:t>Хожиев Э., Хожиев Т. Маъмурий ҳуқуқ / Масъул муҳаррир: ю.ф.д., проф. М.Х.Рустамбаев. – Т., 2006. - 800 б.</a:t>
            </a:r>
            <a:endParaRPr lang="ru-RU" dirty="0"/>
          </a:p>
          <a:p>
            <a:pPr lvl="0"/>
            <a:r>
              <a:rPr lang="uz-Cyrl-UZ" i="1" dirty="0"/>
              <a:t>Хожиев Э., Хожиев Т. Маъмурий ҳуқуқ / Масъул муҳаррир: ю.ф.д., проф. М.Х.Рустамбаев. – Т., 2006. - 800 б.</a:t>
            </a:r>
            <a:endParaRPr lang="ru-RU" dirty="0"/>
          </a:p>
          <a:p>
            <a:pPr lvl="0"/>
            <a:r>
              <a:rPr lang="uz-Cyrl-UZ" i="1" dirty="0"/>
              <a:t>Ежегодник публичного права 2016: Административный акт. - М.: Инфотропик Медиа, 2015.-572с.</a:t>
            </a:r>
            <a:endParaRPr lang="ru-RU" dirty="0"/>
          </a:p>
          <a:p>
            <a:pPr lvl="0"/>
            <a:r>
              <a:rPr lang="uz-Cyrl-UZ" i="1" dirty="0"/>
              <a:t>Ежегодник публичного права - 2014. «Административное право: сравнительно-правовые подходы». М.: Инфотропик медиа, 2014.-480с.</a:t>
            </a:r>
            <a:endParaRPr lang="ru-RU" dirty="0"/>
          </a:p>
          <a:p>
            <a:pPr lvl="0"/>
            <a:r>
              <a:rPr lang="uz-Cyrl-UZ" i="1" dirty="0"/>
              <a:t>Ежегодник публичного права - 2017. «Усмотрение и оценочные понятия в административном праве». М.: Инфотропик медиа, 2017.-480с.</a:t>
            </a:r>
            <a:endParaRPr lang="ru-RU" dirty="0"/>
          </a:p>
          <a:p>
            <a:pPr lvl="0"/>
            <a:r>
              <a:rPr lang="uz-Cyrl-UZ" i="1" dirty="0"/>
              <a:t>Ежегодник публичного права - 2019. «Исполнение административных актов и судебных решений». М.: Инфотропик медиа, 2019.-260с.</a:t>
            </a:r>
            <a:endParaRPr lang="ru-RU" dirty="0"/>
          </a:p>
          <a:p>
            <a:pPr lvl="0"/>
            <a:r>
              <a:rPr lang="uz-Cyrl-UZ" i="1" dirty="0"/>
              <a:t>Нематов Ж. Маъмурий ҳуқуққа кириш: қиёсий-ҳуқуқий таҳлил.Ўқув-услубий қўлланма. “Top Image Media”.2020- 130 b.</a:t>
            </a:r>
            <a:endParaRPr lang="ru-RU" dirty="0"/>
          </a:p>
          <a:p>
            <a:pPr fontAlgn="base" hangingPunct="0"/>
            <a:r>
              <a:rPr lang="uz-Cyrl-UZ" i="1" dirty="0"/>
              <a:t>Нематов Ж. Маъмурий акт қонунийлиги шартлари ва маъмурий ихтиёрийлик (дискрецион ваколат)даги хатолар // Юридик фанлар ахборотномаси. – 2020. – № 2. – Б. 4–9.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78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 –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марказий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тушунча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455" y="1825625"/>
            <a:ext cx="11042071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акт —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оммавий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ҳуқуқий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муносабатлар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юзага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келтиришга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ўзгартиришга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тугатишга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қаратилган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ҳамда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айрим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жисмоний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юридик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шахслар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ёхуд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муайян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хусусий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белгиларига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кўра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ажратиладиган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шахслар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гуруҳи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муайян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ҳуқуқий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оқибатлар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келтириб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чиқарувчи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таъсир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чораси</a:t>
            </a:r>
            <a:endParaRPr lang="ru-RU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01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Cyrl-U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маъ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.акт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элементлари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2860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2618" y="365125"/>
            <a:ext cx="11263746" cy="1061893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фарқлар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бор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ушбу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фарқлар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1427018"/>
          <a:ext cx="10938164" cy="5153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0895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199" y="360218"/>
          <a:ext cx="10910455" cy="5816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37309" y="609601"/>
            <a:ext cx="1967346" cy="11387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принципларга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(5-19 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МТТтҚ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22327" y="609601"/>
            <a:ext cx="2064328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Маъ.акт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реквизитлари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асослантириш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2472" y="1560870"/>
            <a:ext cx="1967346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Маъ.акт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кучга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кириши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38653" y="3057161"/>
            <a:ext cx="3616037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err="1"/>
              <a:t>манфаатдор</a:t>
            </a:r>
            <a:r>
              <a:rPr lang="ru-RU" dirty="0"/>
              <a:t> </a:t>
            </a:r>
            <a:r>
              <a:rPr lang="ru-RU" dirty="0" err="1"/>
              <a:t>шахсга</a:t>
            </a:r>
            <a:r>
              <a:rPr lang="ru-RU" dirty="0"/>
              <a:t> </a:t>
            </a:r>
            <a:r>
              <a:rPr lang="ru-RU" dirty="0" err="1"/>
              <a:t>ўзининг</a:t>
            </a:r>
            <a:r>
              <a:rPr lang="ru-RU" dirty="0"/>
              <a:t> </a:t>
            </a:r>
            <a:r>
              <a:rPr lang="ru-RU" dirty="0" err="1"/>
              <a:t>ҳуқуқлари</a:t>
            </a:r>
            <a:r>
              <a:rPr lang="ru-RU" dirty="0"/>
              <a:t>, </a:t>
            </a:r>
            <a:r>
              <a:rPr lang="ru-RU" dirty="0" err="1"/>
              <a:t>эркинликлари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қонуний</a:t>
            </a:r>
            <a:r>
              <a:rPr lang="ru-RU" dirty="0"/>
              <a:t> </a:t>
            </a:r>
            <a:r>
              <a:rPr lang="ru-RU" dirty="0" err="1"/>
              <a:t>манфаатлари</a:t>
            </a:r>
            <a:r>
              <a:rPr lang="ru-RU" dirty="0"/>
              <a:t> </a:t>
            </a:r>
            <a:r>
              <a:rPr lang="ru-RU" dirty="0" err="1"/>
              <a:t>бузилганлиги</a:t>
            </a:r>
            <a:r>
              <a:rPr lang="ru-RU" dirty="0"/>
              <a:t> </a:t>
            </a:r>
            <a:r>
              <a:rPr lang="ru-RU" dirty="0" err="1"/>
              <a:t>тўғрисида</a:t>
            </a:r>
            <a:r>
              <a:rPr lang="ru-RU" dirty="0"/>
              <a:t> </a:t>
            </a:r>
            <a:r>
              <a:rPr lang="ru-RU" dirty="0" err="1"/>
              <a:t>маълум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пайтдан</a:t>
            </a:r>
            <a:r>
              <a:rPr lang="ru-RU" dirty="0"/>
              <a:t> </a:t>
            </a:r>
            <a:r>
              <a:rPr lang="ru-RU" dirty="0" err="1"/>
              <a:t>эътиборан</a:t>
            </a:r>
            <a:r>
              <a:rPr lang="ru-RU" dirty="0"/>
              <a:t> </a:t>
            </a:r>
            <a:r>
              <a:rPr lang="ru-RU" dirty="0" err="1"/>
              <a:t>уч</a:t>
            </a:r>
            <a:r>
              <a:rPr lang="ru-RU" dirty="0"/>
              <a:t> ой </a:t>
            </a:r>
            <a:r>
              <a:rPr lang="ru-RU" dirty="0" err="1"/>
              <a:t>ичида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(186-м МСЮК)</a:t>
            </a:r>
          </a:p>
        </p:txBody>
      </p:sp>
    </p:spTree>
    <p:extLst>
      <p:ext uri="{BB962C8B-B14F-4D97-AF65-F5344CB8AC3E}">
        <p14:creationId xmlns:p14="http://schemas.microsoft.com/office/powerpoint/2010/main" val="845483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декабрь,24-сон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Олий суд Пленуми қароридан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давлат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бошқаруви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органлари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Ўзбекистон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Президентининг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йил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декабрдаги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ПФ-3358-сонли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Фармони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тасдиқланган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Республика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давлат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бошқаруви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органлари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рўйхатида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кўрсатилган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Маъмурий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мансабдор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шахслари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ҳокимият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вазифасини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бажарадиган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ёхуд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мазкур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органларда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маъмурий-бошқарув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ташкилий-фармойиш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вазифасини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оширадиган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аҳамиятга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ҳаракатларни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содир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этишга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ваколат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берилган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тушунилади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031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7927"/>
            <a:ext cx="10515600" cy="5789036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Манфаатдор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мансабдор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ҳаракатсизлиги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қаратилган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фуқаро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ёхуд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бундай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ҳаракатсизлик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ҳуқуқ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қонуний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манфаатларига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дахл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тушунилади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деганда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мансабдор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томонидан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тарзда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муайян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ҳуқуқий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оқибат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туғдирувчи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ҳужжат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тушунилади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Бунда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шуни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тутшп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лозимки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қарорлар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белгиланган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шаклда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масалан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жойлардаги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ижро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ҳокимияти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органлари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қарорлари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эркин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тарзда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масалан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фуқаронинг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мурожаатини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қаноатлантиришни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этиш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тўғрисидаги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ёзма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хабар)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қабул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қилиниши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3343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1275</Words>
  <Application>Microsoft Office PowerPoint</Application>
  <PresentationFormat>Широкоэкранный</PresentationFormat>
  <Paragraphs>81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Маъмурий акт</vt:lpstr>
      <vt:lpstr>Кўриб чиқиладиган асосий масалалар</vt:lpstr>
      <vt:lpstr>Презентация PowerPoint</vt:lpstr>
      <vt:lpstr>маъмурий акт – марказий тушунча </vt:lpstr>
      <vt:lpstr>маъ.акт элементлари</vt:lpstr>
      <vt:lpstr>Қандай фарқлар бор ва ушбу фарқлар нима учун керак?</vt:lpstr>
      <vt:lpstr>Презентация PowerPoint</vt:lpstr>
      <vt:lpstr>2019 йил 24 декабрь,24-сон Олий суд Пленуми қароридан</vt:lpstr>
      <vt:lpstr>Презентация PowerPoint</vt:lpstr>
      <vt:lpstr>Презентация PowerPoint</vt:lpstr>
      <vt:lpstr>Презентация PowerPoint</vt:lpstr>
      <vt:lpstr>Маъмурий ҳужжатда қуйидагилар кўрсатилиши керак</vt:lpstr>
      <vt:lpstr>Маъмурий ҳужжатда қуйидагилар кўрсатилиши керак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развития административных процедур в Республике Узбекистан:  итоги, проблемы и задачи</dc:title>
  <dc:creator>J</dc:creator>
  <cp:lastModifiedBy>user</cp:lastModifiedBy>
  <cp:revision>104</cp:revision>
  <dcterms:created xsi:type="dcterms:W3CDTF">2019-12-17T09:59:27Z</dcterms:created>
  <dcterms:modified xsi:type="dcterms:W3CDTF">2025-02-27T05:30:22Z</dcterms:modified>
</cp:coreProperties>
</file>