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78" r:id="rId3"/>
    <p:sldId id="379" r:id="rId4"/>
    <p:sldId id="351" r:id="rId5"/>
    <p:sldId id="376" r:id="rId6"/>
    <p:sldId id="377" r:id="rId7"/>
    <p:sldId id="375" r:id="rId8"/>
    <p:sldId id="366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79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726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58F3B6D-5CCB-43D9-9D0C-9C32DC08B91C}" type="doc">
      <dgm:prSet loTypeId="urn:microsoft.com/office/officeart/2005/8/layout/vList3" loCatId="list" qsTypeId="urn:microsoft.com/office/officeart/2005/8/quickstyle/simple1" qsCatId="simple" csTypeId="urn:microsoft.com/office/officeart/2005/8/colors/colorful4" csCatId="colorful" phldr="1"/>
      <dgm:spPr/>
    </dgm:pt>
    <dgm:pt modelId="{0B7744CA-27E6-460A-B61E-D7A8A1B6CBBD}">
      <dgm:prSet phldrT="[Текст]"/>
      <dgm:spPr/>
      <dgm:t>
        <a:bodyPr/>
        <a:lstStyle/>
        <a:p>
          <a:r>
            <a:rPr lang="ru-RU" b="0" i="0" u="none" dirty="0" err="1">
              <a:solidFill>
                <a:srgbClr val="FF0000"/>
              </a:solidFill>
            </a:rPr>
            <a:t>агар</a:t>
          </a:r>
          <a:r>
            <a:rPr lang="ru-RU" b="0" i="0" u="none" dirty="0">
              <a:solidFill>
                <a:srgbClr val="FF0000"/>
              </a:solidFill>
            </a:rPr>
            <a:t> </a:t>
          </a:r>
          <a:r>
            <a:rPr lang="ru-RU" b="0" i="0" u="none" dirty="0" err="1">
              <a:solidFill>
                <a:srgbClr val="FF0000"/>
              </a:solidFill>
            </a:rPr>
            <a:t>маъмурий</a:t>
          </a:r>
          <a:r>
            <a:rPr lang="ru-RU" b="0" i="0" u="none" dirty="0">
              <a:solidFill>
                <a:srgbClr val="FF0000"/>
              </a:solidFill>
            </a:rPr>
            <a:t> </a:t>
          </a:r>
          <a:r>
            <a:rPr lang="ru-RU" b="0" i="0" u="none" dirty="0" err="1">
              <a:solidFill>
                <a:srgbClr val="FF0000"/>
              </a:solidFill>
            </a:rPr>
            <a:t>ҳужжат</a:t>
          </a:r>
          <a:r>
            <a:rPr lang="ru-RU" b="0" i="0" u="none" dirty="0">
              <a:solidFill>
                <a:srgbClr val="FF0000"/>
              </a:solidFill>
            </a:rPr>
            <a:t> </a:t>
          </a:r>
          <a:r>
            <a:rPr lang="ru-RU" b="0" i="0" u="none" dirty="0" err="1">
              <a:solidFill>
                <a:srgbClr val="FF0000"/>
              </a:solidFill>
            </a:rPr>
            <a:t>муддатли</a:t>
          </a:r>
          <a:r>
            <a:rPr lang="ru-RU" b="0" i="0" u="none" dirty="0">
              <a:solidFill>
                <a:srgbClr val="FF0000"/>
              </a:solidFill>
            </a:rPr>
            <a:t> </a:t>
          </a:r>
          <a:r>
            <a:rPr lang="ru-RU" b="0" i="0" u="none" dirty="0" err="1">
              <a:solidFill>
                <a:srgbClr val="FF0000"/>
              </a:solidFill>
            </a:rPr>
            <a:t>хусусиятга</a:t>
          </a:r>
          <a:r>
            <a:rPr lang="ru-RU" b="0" i="0" u="none" dirty="0">
              <a:solidFill>
                <a:srgbClr val="FF0000"/>
              </a:solidFill>
            </a:rPr>
            <a:t> </a:t>
          </a:r>
          <a:r>
            <a:rPr lang="ru-RU" b="0" i="0" u="none" dirty="0" err="1">
              <a:solidFill>
                <a:srgbClr val="FF0000"/>
              </a:solidFill>
            </a:rPr>
            <a:t>эга</a:t>
          </a:r>
          <a:r>
            <a:rPr lang="ru-RU" b="0" i="0" u="none" dirty="0">
              <a:solidFill>
                <a:srgbClr val="FF0000"/>
              </a:solidFill>
            </a:rPr>
            <a:t> </a:t>
          </a:r>
          <a:r>
            <a:rPr lang="ru-RU" b="0" i="0" u="none" dirty="0" err="1">
              <a:solidFill>
                <a:srgbClr val="FF0000"/>
              </a:solidFill>
            </a:rPr>
            <a:t>бўлса</a:t>
          </a:r>
          <a:r>
            <a:rPr lang="ru-RU" b="0" i="0" u="none" dirty="0">
              <a:solidFill>
                <a:srgbClr val="FF0000"/>
              </a:solidFill>
            </a:rPr>
            <a:t>, </a:t>
          </a:r>
          <a:r>
            <a:rPr lang="ru-RU" b="0" i="0" u="none" dirty="0" err="1">
              <a:solidFill>
                <a:srgbClr val="FF0000"/>
              </a:solidFill>
            </a:rPr>
            <a:t>маъмурий</a:t>
          </a:r>
          <a:r>
            <a:rPr lang="ru-RU" b="0" i="0" u="none" dirty="0">
              <a:solidFill>
                <a:srgbClr val="FF0000"/>
              </a:solidFill>
            </a:rPr>
            <a:t> </a:t>
          </a:r>
          <a:r>
            <a:rPr lang="ru-RU" b="0" i="0" u="none" dirty="0" err="1">
              <a:solidFill>
                <a:srgbClr val="FF0000"/>
              </a:solidFill>
            </a:rPr>
            <a:t>ҳужжатнинг</a:t>
          </a:r>
          <a:r>
            <a:rPr lang="ru-RU" b="0" i="0" u="none" dirty="0">
              <a:solidFill>
                <a:srgbClr val="FF0000"/>
              </a:solidFill>
            </a:rPr>
            <a:t> </a:t>
          </a:r>
          <a:r>
            <a:rPr lang="ru-RU" b="0" i="0" u="none" dirty="0" err="1">
              <a:solidFill>
                <a:srgbClr val="FF0000"/>
              </a:solidFill>
            </a:rPr>
            <a:t>амал</a:t>
          </a:r>
          <a:r>
            <a:rPr lang="ru-RU" b="0" i="0" u="none" dirty="0">
              <a:solidFill>
                <a:srgbClr val="FF0000"/>
              </a:solidFill>
            </a:rPr>
            <a:t> </a:t>
          </a:r>
          <a:r>
            <a:rPr lang="ru-RU" b="0" i="0" u="none" dirty="0" err="1">
              <a:solidFill>
                <a:srgbClr val="FF0000"/>
              </a:solidFill>
            </a:rPr>
            <a:t>қилиш</a:t>
          </a:r>
          <a:r>
            <a:rPr lang="ru-RU" b="0" i="0" u="none" dirty="0">
              <a:solidFill>
                <a:srgbClr val="FF0000"/>
              </a:solidFill>
            </a:rPr>
            <a:t> </a:t>
          </a:r>
          <a:r>
            <a:rPr lang="ru-RU" b="0" i="0" u="none" dirty="0" err="1">
              <a:solidFill>
                <a:srgbClr val="FF0000"/>
              </a:solidFill>
            </a:rPr>
            <a:t>муддати</a:t>
          </a:r>
          <a:r>
            <a:rPr lang="ru-RU" b="0" i="0" u="none" dirty="0">
              <a:solidFill>
                <a:srgbClr val="FF0000"/>
              </a:solidFill>
            </a:rPr>
            <a:t> </a:t>
          </a:r>
          <a:r>
            <a:rPr lang="ru-RU" b="0" i="0" u="none" dirty="0" err="1">
              <a:solidFill>
                <a:srgbClr val="FF0000"/>
              </a:solidFill>
            </a:rPr>
            <a:t>ўтиши</a:t>
          </a:r>
          <a:r>
            <a:rPr lang="ru-RU" b="0" i="0" u="none" dirty="0">
              <a:solidFill>
                <a:srgbClr val="FF0000"/>
              </a:solidFill>
            </a:rPr>
            <a:t>;</a:t>
          </a:r>
          <a:endParaRPr lang="ru-RU" dirty="0">
            <a:solidFill>
              <a:srgbClr val="FF0000"/>
            </a:solidFill>
          </a:endParaRPr>
        </a:p>
      </dgm:t>
    </dgm:pt>
    <dgm:pt modelId="{F72DA8F8-71EA-4E33-8B5F-5C07395EB66C}" type="parTrans" cxnId="{70FA3391-E1BB-4869-91DC-F038445C3888}">
      <dgm:prSet/>
      <dgm:spPr/>
      <dgm:t>
        <a:bodyPr/>
        <a:lstStyle/>
        <a:p>
          <a:endParaRPr lang="ru-RU"/>
        </a:p>
      </dgm:t>
    </dgm:pt>
    <dgm:pt modelId="{0A362F96-4529-4B0A-BA3C-6EAFF6284F3C}" type="sibTrans" cxnId="{70FA3391-E1BB-4869-91DC-F038445C3888}">
      <dgm:prSet/>
      <dgm:spPr/>
      <dgm:t>
        <a:bodyPr/>
        <a:lstStyle/>
        <a:p>
          <a:endParaRPr lang="ru-RU"/>
        </a:p>
      </dgm:t>
    </dgm:pt>
    <dgm:pt modelId="{A3029E62-316A-4D0D-9ABB-A6B4AF91A715}">
      <dgm:prSet/>
      <dgm:spPr/>
      <dgm:t>
        <a:bodyPr/>
        <a:lstStyle/>
        <a:p>
          <a:r>
            <a:rPr lang="ru-RU" b="0" i="0" u="none" dirty="0" err="1">
              <a:solidFill>
                <a:srgbClr val="FF0000"/>
              </a:solidFill>
            </a:rPr>
            <a:t>маъмурий</a:t>
          </a:r>
          <a:r>
            <a:rPr lang="ru-RU" b="0" i="0" u="none" dirty="0">
              <a:solidFill>
                <a:srgbClr val="FF0000"/>
              </a:solidFill>
            </a:rPr>
            <a:t> </a:t>
          </a:r>
          <a:r>
            <a:rPr lang="ru-RU" b="0" i="0" u="none" dirty="0" err="1">
              <a:solidFill>
                <a:srgbClr val="FF0000"/>
              </a:solidFill>
            </a:rPr>
            <a:t>ҳужжатнинг</a:t>
          </a:r>
          <a:r>
            <a:rPr lang="ru-RU" b="0" i="0" u="none" dirty="0">
              <a:solidFill>
                <a:srgbClr val="FF0000"/>
              </a:solidFill>
            </a:rPr>
            <a:t> </a:t>
          </a:r>
          <a:r>
            <a:rPr lang="ru-RU" b="0" i="0" u="none" dirty="0" err="1">
              <a:solidFill>
                <a:srgbClr val="FF0000"/>
              </a:solidFill>
            </a:rPr>
            <a:t>амал</a:t>
          </a:r>
          <a:r>
            <a:rPr lang="ru-RU" b="0" i="0" u="none" dirty="0">
              <a:solidFill>
                <a:srgbClr val="FF0000"/>
              </a:solidFill>
            </a:rPr>
            <a:t> </a:t>
          </a:r>
          <a:r>
            <a:rPr lang="ru-RU" b="0" i="0" u="none" dirty="0" err="1">
              <a:solidFill>
                <a:srgbClr val="FF0000"/>
              </a:solidFill>
            </a:rPr>
            <a:t>қилишини</a:t>
          </a:r>
          <a:r>
            <a:rPr lang="ru-RU" b="0" i="0" u="none" dirty="0">
              <a:solidFill>
                <a:srgbClr val="FF0000"/>
              </a:solidFill>
            </a:rPr>
            <a:t> </a:t>
          </a:r>
          <a:r>
            <a:rPr lang="ru-RU" b="0" i="0" u="none" dirty="0" err="1">
              <a:solidFill>
                <a:srgbClr val="FF0000"/>
              </a:solidFill>
            </a:rPr>
            <a:t>тугатиш</a:t>
          </a:r>
          <a:r>
            <a:rPr lang="ru-RU" b="0" i="0" u="none" dirty="0">
              <a:solidFill>
                <a:srgbClr val="FF0000"/>
              </a:solidFill>
            </a:rPr>
            <a:t> </a:t>
          </a:r>
          <a:r>
            <a:rPr lang="ru-RU" b="0" i="0" u="none" dirty="0" err="1">
              <a:solidFill>
                <a:srgbClr val="FF0000"/>
              </a:solidFill>
            </a:rPr>
            <a:t>билан</a:t>
          </a:r>
          <a:r>
            <a:rPr lang="ru-RU" b="0" i="0" u="none" dirty="0">
              <a:solidFill>
                <a:srgbClr val="FF0000"/>
              </a:solidFill>
            </a:rPr>
            <a:t> </a:t>
          </a:r>
          <a:r>
            <a:rPr lang="ru-RU" b="0" i="0" u="none" dirty="0" err="1">
              <a:solidFill>
                <a:srgbClr val="FF0000"/>
              </a:solidFill>
            </a:rPr>
            <a:t>боғлиқ</a:t>
          </a:r>
          <a:r>
            <a:rPr lang="ru-RU" b="0" i="0" u="none" dirty="0">
              <a:solidFill>
                <a:srgbClr val="FF0000"/>
              </a:solidFill>
            </a:rPr>
            <a:t> </a:t>
          </a:r>
          <a:r>
            <a:rPr lang="ru-RU" b="0" i="0" u="none" dirty="0" err="1">
              <a:solidFill>
                <a:srgbClr val="FF0000"/>
              </a:solidFill>
            </a:rPr>
            <a:t>шартнинг</a:t>
          </a:r>
          <a:r>
            <a:rPr lang="ru-RU" b="0" i="0" u="none" dirty="0">
              <a:solidFill>
                <a:srgbClr val="FF0000"/>
              </a:solidFill>
            </a:rPr>
            <a:t> </a:t>
          </a:r>
          <a:r>
            <a:rPr lang="ru-RU" b="0" i="0" u="none" dirty="0" err="1">
              <a:solidFill>
                <a:srgbClr val="FF0000"/>
              </a:solidFill>
            </a:rPr>
            <a:t>юзага</a:t>
          </a:r>
          <a:r>
            <a:rPr lang="ru-RU" b="0" i="0" u="none" dirty="0">
              <a:solidFill>
                <a:srgbClr val="FF0000"/>
              </a:solidFill>
            </a:rPr>
            <a:t> </a:t>
          </a:r>
          <a:r>
            <a:rPr lang="ru-RU" b="0" i="0" u="none" dirty="0" err="1">
              <a:solidFill>
                <a:srgbClr val="FF0000"/>
              </a:solidFill>
            </a:rPr>
            <a:t>келиши</a:t>
          </a:r>
          <a:r>
            <a:rPr lang="ru-RU" b="0" i="0" u="none" dirty="0">
              <a:solidFill>
                <a:srgbClr val="FF0000"/>
              </a:solidFill>
            </a:rPr>
            <a:t>;</a:t>
          </a:r>
          <a:endParaRPr lang="ru-RU" b="0" i="0" dirty="0">
            <a:solidFill>
              <a:srgbClr val="FF0000"/>
            </a:solidFill>
          </a:endParaRPr>
        </a:p>
      </dgm:t>
    </dgm:pt>
    <dgm:pt modelId="{8C5E3806-8B83-4BF6-8D2A-F67C7BED363D}" type="parTrans" cxnId="{CB11F740-D7DE-41D2-8A32-245FA01CD101}">
      <dgm:prSet/>
      <dgm:spPr/>
      <dgm:t>
        <a:bodyPr/>
        <a:lstStyle/>
        <a:p>
          <a:endParaRPr lang="ru-RU"/>
        </a:p>
      </dgm:t>
    </dgm:pt>
    <dgm:pt modelId="{CC135B8F-5753-4C7D-B82A-388B8497B804}" type="sibTrans" cxnId="{CB11F740-D7DE-41D2-8A32-245FA01CD101}">
      <dgm:prSet/>
      <dgm:spPr/>
      <dgm:t>
        <a:bodyPr/>
        <a:lstStyle/>
        <a:p>
          <a:endParaRPr lang="ru-RU"/>
        </a:p>
      </dgm:t>
    </dgm:pt>
    <dgm:pt modelId="{8DB4E12B-E608-46FF-8C5F-04E3EBAF2459}">
      <dgm:prSet/>
      <dgm:spPr/>
      <dgm:t>
        <a:bodyPr/>
        <a:lstStyle/>
        <a:p>
          <a:r>
            <a:rPr lang="ru-RU" b="0" i="0" u="none" dirty="0" err="1">
              <a:solidFill>
                <a:srgbClr val="FF0000"/>
              </a:solidFill>
            </a:rPr>
            <a:t>маъмурий</a:t>
          </a:r>
          <a:r>
            <a:rPr lang="ru-RU" b="0" i="0" u="none" dirty="0">
              <a:solidFill>
                <a:srgbClr val="FF0000"/>
              </a:solidFill>
            </a:rPr>
            <a:t> </a:t>
          </a:r>
          <a:r>
            <a:rPr lang="ru-RU" b="0" i="0" u="none" dirty="0" err="1">
              <a:solidFill>
                <a:srgbClr val="FF0000"/>
              </a:solidFill>
            </a:rPr>
            <a:t>ҳужжатнинг</a:t>
          </a:r>
          <a:r>
            <a:rPr lang="ru-RU" b="0" i="0" u="none" dirty="0">
              <a:solidFill>
                <a:srgbClr val="FF0000"/>
              </a:solidFill>
            </a:rPr>
            <a:t> </a:t>
          </a:r>
          <a:r>
            <a:rPr lang="ru-RU" b="0" i="0" u="none" dirty="0" err="1">
              <a:solidFill>
                <a:srgbClr val="FF0000"/>
              </a:solidFill>
            </a:rPr>
            <a:t>бекор</a:t>
          </a:r>
          <a:r>
            <a:rPr lang="ru-RU" b="0" i="0" u="none" dirty="0">
              <a:solidFill>
                <a:srgbClr val="FF0000"/>
              </a:solidFill>
            </a:rPr>
            <a:t> </a:t>
          </a:r>
          <a:r>
            <a:rPr lang="ru-RU" b="0" i="0" u="none" dirty="0" err="1">
              <a:solidFill>
                <a:srgbClr val="FF0000"/>
              </a:solidFill>
            </a:rPr>
            <a:t>қилиниши</a:t>
          </a:r>
          <a:r>
            <a:rPr lang="ru-RU" b="0" i="0" u="none" dirty="0">
              <a:solidFill>
                <a:srgbClr val="FF0000"/>
              </a:solidFill>
            </a:rPr>
            <a:t>;</a:t>
          </a:r>
          <a:endParaRPr lang="ru-RU" b="0" i="0" dirty="0">
            <a:solidFill>
              <a:srgbClr val="FF0000"/>
            </a:solidFill>
          </a:endParaRPr>
        </a:p>
      </dgm:t>
    </dgm:pt>
    <dgm:pt modelId="{9826C4B0-97B4-422C-9837-F7C59CB8AB80}" type="parTrans" cxnId="{DA87ADE5-2F8F-49A9-8B0F-D28E7614D69E}">
      <dgm:prSet/>
      <dgm:spPr/>
      <dgm:t>
        <a:bodyPr/>
        <a:lstStyle/>
        <a:p>
          <a:endParaRPr lang="ru-RU"/>
        </a:p>
      </dgm:t>
    </dgm:pt>
    <dgm:pt modelId="{23082088-6200-4E9A-A822-FC7CE9F08657}" type="sibTrans" cxnId="{DA87ADE5-2F8F-49A9-8B0F-D28E7614D69E}">
      <dgm:prSet/>
      <dgm:spPr/>
      <dgm:t>
        <a:bodyPr/>
        <a:lstStyle/>
        <a:p>
          <a:endParaRPr lang="ru-RU"/>
        </a:p>
      </dgm:t>
    </dgm:pt>
    <dgm:pt modelId="{783DDE05-9F85-4434-BB56-2712F9C87F18}">
      <dgm:prSet/>
      <dgm:spPr/>
      <dgm:t>
        <a:bodyPr/>
        <a:lstStyle/>
        <a:p>
          <a:r>
            <a:rPr lang="ru-RU" b="0" i="0" u="none"/>
            <a:t>тартибга солиш предметининг барҳам топиши муносабати билан тугатилади.</a:t>
          </a:r>
          <a:endParaRPr lang="ru-RU" b="0" i="0"/>
        </a:p>
      </dgm:t>
    </dgm:pt>
    <dgm:pt modelId="{2C4089DC-B0B5-4894-A4AE-8B78BB6E8124}" type="parTrans" cxnId="{7F7425FA-2A62-4D80-B6B3-40D0719061D6}">
      <dgm:prSet/>
      <dgm:spPr/>
      <dgm:t>
        <a:bodyPr/>
        <a:lstStyle/>
        <a:p>
          <a:endParaRPr lang="ru-RU"/>
        </a:p>
      </dgm:t>
    </dgm:pt>
    <dgm:pt modelId="{FE1024F8-105F-400E-AC52-0F1E99EDCE0C}" type="sibTrans" cxnId="{7F7425FA-2A62-4D80-B6B3-40D0719061D6}">
      <dgm:prSet/>
      <dgm:spPr/>
      <dgm:t>
        <a:bodyPr/>
        <a:lstStyle/>
        <a:p>
          <a:endParaRPr lang="ru-RU"/>
        </a:p>
      </dgm:t>
    </dgm:pt>
    <dgm:pt modelId="{417A66CC-5D4B-41AA-B75C-DE7729B9266A}" type="pres">
      <dgm:prSet presAssocID="{458F3B6D-5CCB-43D9-9D0C-9C32DC08B91C}" presName="linearFlow" presStyleCnt="0">
        <dgm:presLayoutVars>
          <dgm:dir/>
          <dgm:resizeHandles val="exact"/>
        </dgm:presLayoutVars>
      </dgm:prSet>
      <dgm:spPr/>
    </dgm:pt>
    <dgm:pt modelId="{80869FDC-CF79-41C3-83AC-EC0ED1586BCA}" type="pres">
      <dgm:prSet presAssocID="{0B7744CA-27E6-460A-B61E-D7A8A1B6CBBD}" presName="composite" presStyleCnt="0"/>
      <dgm:spPr/>
    </dgm:pt>
    <dgm:pt modelId="{DFD9363B-2798-497A-9B95-91C6EF2F66BF}" type="pres">
      <dgm:prSet presAssocID="{0B7744CA-27E6-460A-B61E-D7A8A1B6CBBD}" presName="imgShp" presStyleLbl="fgImgPlace1" presStyleIdx="0" presStyleCnt="4"/>
      <dgm:spPr/>
    </dgm:pt>
    <dgm:pt modelId="{72F2DD86-21F1-455E-A8EE-69348C5BC41F}" type="pres">
      <dgm:prSet presAssocID="{0B7744CA-27E6-460A-B61E-D7A8A1B6CBBD}" presName="txShp" presStyleLbl="node1" presStyleIdx="0" presStyleCnt="4">
        <dgm:presLayoutVars>
          <dgm:bulletEnabled val="1"/>
        </dgm:presLayoutVars>
      </dgm:prSet>
      <dgm:spPr/>
    </dgm:pt>
    <dgm:pt modelId="{7F6F02A6-9AA2-451D-B15E-151617180E3C}" type="pres">
      <dgm:prSet presAssocID="{0A362F96-4529-4B0A-BA3C-6EAFF6284F3C}" presName="spacing" presStyleCnt="0"/>
      <dgm:spPr/>
    </dgm:pt>
    <dgm:pt modelId="{59481D20-FA04-409E-8F29-AF85B66C7323}" type="pres">
      <dgm:prSet presAssocID="{A3029E62-316A-4D0D-9ABB-A6B4AF91A715}" presName="composite" presStyleCnt="0"/>
      <dgm:spPr/>
    </dgm:pt>
    <dgm:pt modelId="{1D65A2F3-D35E-45A2-892C-0CC18F308109}" type="pres">
      <dgm:prSet presAssocID="{A3029E62-316A-4D0D-9ABB-A6B4AF91A715}" presName="imgShp" presStyleLbl="fgImgPlace1" presStyleIdx="1" presStyleCnt="4"/>
      <dgm:spPr/>
    </dgm:pt>
    <dgm:pt modelId="{8D5AAE7A-3891-44C5-B600-000D4E4FF129}" type="pres">
      <dgm:prSet presAssocID="{A3029E62-316A-4D0D-9ABB-A6B4AF91A715}" presName="txShp" presStyleLbl="node1" presStyleIdx="1" presStyleCnt="4">
        <dgm:presLayoutVars>
          <dgm:bulletEnabled val="1"/>
        </dgm:presLayoutVars>
      </dgm:prSet>
      <dgm:spPr/>
    </dgm:pt>
    <dgm:pt modelId="{7F0A093A-7FBB-42BC-B8FC-8074FC9BE991}" type="pres">
      <dgm:prSet presAssocID="{CC135B8F-5753-4C7D-B82A-388B8497B804}" presName="spacing" presStyleCnt="0"/>
      <dgm:spPr/>
    </dgm:pt>
    <dgm:pt modelId="{F110401A-56BF-49A1-8DC5-6257EC12F372}" type="pres">
      <dgm:prSet presAssocID="{8DB4E12B-E608-46FF-8C5F-04E3EBAF2459}" presName="composite" presStyleCnt="0"/>
      <dgm:spPr/>
    </dgm:pt>
    <dgm:pt modelId="{D68330ED-A55A-4994-98DD-32C650CF10AA}" type="pres">
      <dgm:prSet presAssocID="{8DB4E12B-E608-46FF-8C5F-04E3EBAF2459}" presName="imgShp" presStyleLbl="fgImgPlace1" presStyleIdx="2" presStyleCnt="4"/>
      <dgm:spPr/>
    </dgm:pt>
    <dgm:pt modelId="{25055C1A-2835-4728-AE39-4F225C28DA7A}" type="pres">
      <dgm:prSet presAssocID="{8DB4E12B-E608-46FF-8C5F-04E3EBAF2459}" presName="txShp" presStyleLbl="node1" presStyleIdx="2" presStyleCnt="4">
        <dgm:presLayoutVars>
          <dgm:bulletEnabled val="1"/>
        </dgm:presLayoutVars>
      </dgm:prSet>
      <dgm:spPr/>
    </dgm:pt>
    <dgm:pt modelId="{EDADF74C-F13B-464D-91E7-A0B82175CF43}" type="pres">
      <dgm:prSet presAssocID="{23082088-6200-4E9A-A822-FC7CE9F08657}" presName="spacing" presStyleCnt="0"/>
      <dgm:spPr/>
    </dgm:pt>
    <dgm:pt modelId="{24827FF1-9A1B-480F-A83C-3A739BFAECFA}" type="pres">
      <dgm:prSet presAssocID="{783DDE05-9F85-4434-BB56-2712F9C87F18}" presName="composite" presStyleCnt="0"/>
      <dgm:spPr/>
    </dgm:pt>
    <dgm:pt modelId="{378363FB-8596-4AD5-8E22-D82144D5E0FC}" type="pres">
      <dgm:prSet presAssocID="{783DDE05-9F85-4434-BB56-2712F9C87F18}" presName="imgShp" presStyleLbl="fgImgPlace1" presStyleIdx="3" presStyleCnt="4"/>
      <dgm:spPr/>
    </dgm:pt>
    <dgm:pt modelId="{B7D9EFCA-C84A-4F5B-8901-7806279B9DE2}" type="pres">
      <dgm:prSet presAssocID="{783DDE05-9F85-4434-BB56-2712F9C87F18}" presName="txShp" presStyleLbl="node1" presStyleIdx="3" presStyleCnt="4">
        <dgm:presLayoutVars>
          <dgm:bulletEnabled val="1"/>
        </dgm:presLayoutVars>
      </dgm:prSet>
      <dgm:spPr/>
    </dgm:pt>
  </dgm:ptLst>
  <dgm:cxnLst>
    <dgm:cxn modelId="{292BF62B-4542-4BEE-8933-DCD407F1B20F}" type="presOf" srcId="{A3029E62-316A-4D0D-9ABB-A6B4AF91A715}" destId="{8D5AAE7A-3891-44C5-B600-000D4E4FF129}" srcOrd="0" destOrd="0" presId="urn:microsoft.com/office/officeart/2005/8/layout/vList3"/>
    <dgm:cxn modelId="{D1F1763E-092F-46CA-A24C-8A99B254FE91}" type="presOf" srcId="{0B7744CA-27E6-460A-B61E-D7A8A1B6CBBD}" destId="{72F2DD86-21F1-455E-A8EE-69348C5BC41F}" srcOrd="0" destOrd="0" presId="urn:microsoft.com/office/officeart/2005/8/layout/vList3"/>
    <dgm:cxn modelId="{CB11F740-D7DE-41D2-8A32-245FA01CD101}" srcId="{458F3B6D-5CCB-43D9-9D0C-9C32DC08B91C}" destId="{A3029E62-316A-4D0D-9ABB-A6B4AF91A715}" srcOrd="1" destOrd="0" parTransId="{8C5E3806-8B83-4BF6-8D2A-F67C7BED363D}" sibTransId="{CC135B8F-5753-4C7D-B82A-388B8497B804}"/>
    <dgm:cxn modelId="{BA897663-7E5D-48F9-916E-948375C6B15A}" type="presOf" srcId="{783DDE05-9F85-4434-BB56-2712F9C87F18}" destId="{B7D9EFCA-C84A-4F5B-8901-7806279B9DE2}" srcOrd="0" destOrd="0" presId="urn:microsoft.com/office/officeart/2005/8/layout/vList3"/>
    <dgm:cxn modelId="{70FA3391-E1BB-4869-91DC-F038445C3888}" srcId="{458F3B6D-5CCB-43D9-9D0C-9C32DC08B91C}" destId="{0B7744CA-27E6-460A-B61E-D7A8A1B6CBBD}" srcOrd="0" destOrd="0" parTransId="{F72DA8F8-71EA-4E33-8B5F-5C07395EB66C}" sibTransId="{0A362F96-4529-4B0A-BA3C-6EAFF6284F3C}"/>
    <dgm:cxn modelId="{2D32CAA1-2223-4C65-912F-B1369C545B0A}" type="presOf" srcId="{458F3B6D-5CCB-43D9-9D0C-9C32DC08B91C}" destId="{417A66CC-5D4B-41AA-B75C-DE7729B9266A}" srcOrd="0" destOrd="0" presId="urn:microsoft.com/office/officeart/2005/8/layout/vList3"/>
    <dgm:cxn modelId="{92735BAD-1D36-4415-AE6B-B0E1BFE87625}" type="presOf" srcId="{8DB4E12B-E608-46FF-8C5F-04E3EBAF2459}" destId="{25055C1A-2835-4728-AE39-4F225C28DA7A}" srcOrd="0" destOrd="0" presId="urn:microsoft.com/office/officeart/2005/8/layout/vList3"/>
    <dgm:cxn modelId="{DA87ADE5-2F8F-49A9-8B0F-D28E7614D69E}" srcId="{458F3B6D-5CCB-43D9-9D0C-9C32DC08B91C}" destId="{8DB4E12B-E608-46FF-8C5F-04E3EBAF2459}" srcOrd="2" destOrd="0" parTransId="{9826C4B0-97B4-422C-9837-F7C59CB8AB80}" sibTransId="{23082088-6200-4E9A-A822-FC7CE9F08657}"/>
    <dgm:cxn modelId="{7F7425FA-2A62-4D80-B6B3-40D0719061D6}" srcId="{458F3B6D-5CCB-43D9-9D0C-9C32DC08B91C}" destId="{783DDE05-9F85-4434-BB56-2712F9C87F18}" srcOrd="3" destOrd="0" parTransId="{2C4089DC-B0B5-4894-A4AE-8B78BB6E8124}" sibTransId="{FE1024F8-105F-400E-AC52-0F1E99EDCE0C}"/>
    <dgm:cxn modelId="{1C5A1F7A-3D55-4139-A908-9A8AECF4A769}" type="presParOf" srcId="{417A66CC-5D4B-41AA-B75C-DE7729B9266A}" destId="{80869FDC-CF79-41C3-83AC-EC0ED1586BCA}" srcOrd="0" destOrd="0" presId="urn:microsoft.com/office/officeart/2005/8/layout/vList3"/>
    <dgm:cxn modelId="{2B25F553-15D8-45A0-951C-9B19C72F7991}" type="presParOf" srcId="{80869FDC-CF79-41C3-83AC-EC0ED1586BCA}" destId="{DFD9363B-2798-497A-9B95-91C6EF2F66BF}" srcOrd="0" destOrd="0" presId="urn:microsoft.com/office/officeart/2005/8/layout/vList3"/>
    <dgm:cxn modelId="{3D14B668-E5B2-44BF-8442-ACED33D4EAA2}" type="presParOf" srcId="{80869FDC-CF79-41C3-83AC-EC0ED1586BCA}" destId="{72F2DD86-21F1-455E-A8EE-69348C5BC41F}" srcOrd="1" destOrd="0" presId="urn:microsoft.com/office/officeart/2005/8/layout/vList3"/>
    <dgm:cxn modelId="{F9DA653D-BC09-477C-86C6-34464945A8FE}" type="presParOf" srcId="{417A66CC-5D4B-41AA-B75C-DE7729B9266A}" destId="{7F6F02A6-9AA2-451D-B15E-151617180E3C}" srcOrd="1" destOrd="0" presId="urn:microsoft.com/office/officeart/2005/8/layout/vList3"/>
    <dgm:cxn modelId="{BD687355-2661-4D7D-A5E8-2B4CADB66FEE}" type="presParOf" srcId="{417A66CC-5D4B-41AA-B75C-DE7729B9266A}" destId="{59481D20-FA04-409E-8F29-AF85B66C7323}" srcOrd="2" destOrd="0" presId="urn:microsoft.com/office/officeart/2005/8/layout/vList3"/>
    <dgm:cxn modelId="{CF567996-D5E1-4961-B80A-90355EEEAF47}" type="presParOf" srcId="{59481D20-FA04-409E-8F29-AF85B66C7323}" destId="{1D65A2F3-D35E-45A2-892C-0CC18F308109}" srcOrd="0" destOrd="0" presId="urn:microsoft.com/office/officeart/2005/8/layout/vList3"/>
    <dgm:cxn modelId="{6C3F3779-9BC9-47A5-A5E1-817A5051D6B2}" type="presParOf" srcId="{59481D20-FA04-409E-8F29-AF85B66C7323}" destId="{8D5AAE7A-3891-44C5-B600-000D4E4FF129}" srcOrd="1" destOrd="0" presId="urn:microsoft.com/office/officeart/2005/8/layout/vList3"/>
    <dgm:cxn modelId="{1873C5FF-47A6-41FF-BBD9-124B19E56E48}" type="presParOf" srcId="{417A66CC-5D4B-41AA-B75C-DE7729B9266A}" destId="{7F0A093A-7FBB-42BC-B8FC-8074FC9BE991}" srcOrd="3" destOrd="0" presId="urn:microsoft.com/office/officeart/2005/8/layout/vList3"/>
    <dgm:cxn modelId="{2093C62A-B74B-49D4-AE6E-D8F1F06A97A8}" type="presParOf" srcId="{417A66CC-5D4B-41AA-B75C-DE7729B9266A}" destId="{F110401A-56BF-49A1-8DC5-6257EC12F372}" srcOrd="4" destOrd="0" presId="urn:microsoft.com/office/officeart/2005/8/layout/vList3"/>
    <dgm:cxn modelId="{B7C5F656-D756-4846-AD03-3ED414AF99A0}" type="presParOf" srcId="{F110401A-56BF-49A1-8DC5-6257EC12F372}" destId="{D68330ED-A55A-4994-98DD-32C650CF10AA}" srcOrd="0" destOrd="0" presId="urn:microsoft.com/office/officeart/2005/8/layout/vList3"/>
    <dgm:cxn modelId="{50D5B2E4-2A24-45F3-A261-9DB526ABBFBF}" type="presParOf" srcId="{F110401A-56BF-49A1-8DC5-6257EC12F372}" destId="{25055C1A-2835-4728-AE39-4F225C28DA7A}" srcOrd="1" destOrd="0" presId="urn:microsoft.com/office/officeart/2005/8/layout/vList3"/>
    <dgm:cxn modelId="{67D43672-7C5C-4532-BD74-277D0A24D6A2}" type="presParOf" srcId="{417A66CC-5D4B-41AA-B75C-DE7729B9266A}" destId="{EDADF74C-F13B-464D-91E7-A0B82175CF43}" srcOrd="5" destOrd="0" presId="urn:microsoft.com/office/officeart/2005/8/layout/vList3"/>
    <dgm:cxn modelId="{D1738134-26EE-49E3-A49F-5F4881615400}" type="presParOf" srcId="{417A66CC-5D4B-41AA-B75C-DE7729B9266A}" destId="{24827FF1-9A1B-480F-A83C-3A739BFAECFA}" srcOrd="6" destOrd="0" presId="urn:microsoft.com/office/officeart/2005/8/layout/vList3"/>
    <dgm:cxn modelId="{D20E4AE5-DDF2-48A1-842B-FBB1A6AC4FB8}" type="presParOf" srcId="{24827FF1-9A1B-480F-A83C-3A739BFAECFA}" destId="{378363FB-8596-4AD5-8E22-D82144D5E0FC}" srcOrd="0" destOrd="0" presId="urn:microsoft.com/office/officeart/2005/8/layout/vList3"/>
    <dgm:cxn modelId="{8272FB35-3943-4874-A8CD-5BEC5FD17D7B}" type="presParOf" srcId="{24827FF1-9A1B-480F-A83C-3A739BFAECFA}" destId="{B7D9EFCA-C84A-4F5B-8901-7806279B9DE2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2F2DD86-21F1-455E-A8EE-69348C5BC41F}">
      <dsp:nvSpPr>
        <dsp:cNvPr id="0" name=""/>
        <dsp:cNvSpPr/>
      </dsp:nvSpPr>
      <dsp:spPr>
        <a:xfrm rot="10800000">
          <a:off x="2071971" y="2120"/>
          <a:ext cx="7342306" cy="890374"/>
        </a:xfrm>
        <a:prstGeom prst="homePlat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2630" tIns="83820" rIns="156464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200" b="0" i="0" u="none" kern="1200" dirty="0" err="1">
              <a:solidFill>
                <a:srgbClr val="FF0000"/>
              </a:solidFill>
            </a:rPr>
            <a:t>агар</a:t>
          </a:r>
          <a:r>
            <a:rPr lang="ru-RU" sz="2200" b="0" i="0" u="none" kern="1200" dirty="0">
              <a:solidFill>
                <a:srgbClr val="FF0000"/>
              </a:solidFill>
            </a:rPr>
            <a:t> </a:t>
          </a:r>
          <a:r>
            <a:rPr lang="ru-RU" sz="2200" b="0" i="0" u="none" kern="1200" dirty="0" err="1">
              <a:solidFill>
                <a:srgbClr val="FF0000"/>
              </a:solidFill>
            </a:rPr>
            <a:t>маъмурий</a:t>
          </a:r>
          <a:r>
            <a:rPr lang="ru-RU" sz="2200" b="0" i="0" u="none" kern="1200" dirty="0">
              <a:solidFill>
                <a:srgbClr val="FF0000"/>
              </a:solidFill>
            </a:rPr>
            <a:t> </a:t>
          </a:r>
          <a:r>
            <a:rPr lang="ru-RU" sz="2200" b="0" i="0" u="none" kern="1200" dirty="0" err="1">
              <a:solidFill>
                <a:srgbClr val="FF0000"/>
              </a:solidFill>
            </a:rPr>
            <a:t>ҳужжат</a:t>
          </a:r>
          <a:r>
            <a:rPr lang="ru-RU" sz="2200" b="0" i="0" u="none" kern="1200" dirty="0">
              <a:solidFill>
                <a:srgbClr val="FF0000"/>
              </a:solidFill>
            </a:rPr>
            <a:t> </a:t>
          </a:r>
          <a:r>
            <a:rPr lang="ru-RU" sz="2200" b="0" i="0" u="none" kern="1200" dirty="0" err="1">
              <a:solidFill>
                <a:srgbClr val="FF0000"/>
              </a:solidFill>
            </a:rPr>
            <a:t>муддатли</a:t>
          </a:r>
          <a:r>
            <a:rPr lang="ru-RU" sz="2200" b="0" i="0" u="none" kern="1200" dirty="0">
              <a:solidFill>
                <a:srgbClr val="FF0000"/>
              </a:solidFill>
            </a:rPr>
            <a:t> </a:t>
          </a:r>
          <a:r>
            <a:rPr lang="ru-RU" sz="2200" b="0" i="0" u="none" kern="1200" dirty="0" err="1">
              <a:solidFill>
                <a:srgbClr val="FF0000"/>
              </a:solidFill>
            </a:rPr>
            <a:t>хусусиятга</a:t>
          </a:r>
          <a:r>
            <a:rPr lang="ru-RU" sz="2200" b="0" i="0" u="none" kern="1200" dirty="0">
              <a:solidFill>
                <a:srgbClr val="FF0000"/>
              </a:solidFill>
            </a:rPr>
            <a:t> </a:t>
          </a:r>
          <a:r>
            <a:rPr lang="ru-RU" sz="2200" b="0" i="0" u="none" kern="1200" dirty="0" err="1">
              <a:solidFill>
                <a:srgbClr val="FF0000"/>
              </a:solidFill>
            </a:rPr>
            <a:t>эга</a:t>
          </a:r>
          <a:r>
            <a:rPr lang="ru-RU" sz="2200" b="0" i="0" u="none" kern="1200" dirty="0">
              <a:solidFill>
                <a:srgbClr val="FF0000"/>
              </a:solidFill>
            </a:rPr>
            <a:t> </a:t>
          </a:r>
          <a:r>
            <a:rPr lang="ru-RU" sz="2200" b="0" i="0" u="none" kern="1200" dirty="0" err="1">
              <a:solidFill>
                <a:srgbClr val="FF0000"/>
              </a:solidFill>
            </a:rPr>
            <a:t>бўлса</a:t>
          </a:r>
          <a:r>
            <a:rPr lang="ru-RU" sz="2200" b="0" i="0" u="none" kern="1200" dirty="0">
              <a:solidFill>
                <a:srgbClr val="FF0000"/>
              </a:solidFill>
            </a:rPr>
            <a:t>, </a:t>
          </a:r>
          <a:r>
            <a:rPr lang="ru-RU" sz="2200" b="0" i="0" u="none" kern="1200" dirty="0" err="1">
              <a:solidFill>
                <a:srgbClr val="FF0000"/>
              </a:solidFill>
            </a:rPr>
            <a:t>маъмурий</a:t>
          </a:r>
          <a:r>
            <a:rPr lang="ru-RU" sz="2200" b="0" i="0" u="none" kern="1200" dirty="0">
              <a:solidFill>
                <a:srgbClr val="FF0000"/>
              </a:solidFill>
            </a:rPr>
            <a:t> </a:t>
          </a:r>
          <a:r>
            <a:rPr lang="ru-RU" sz="2200" b="0" i="0" u="none" kern="1200" dirty="0" err="1">
              <a:solidFill>
                <a:srgbClr val="FF0000"/>
              </a:solidFill>
            </a:rPr>
            <a:t>ҳужжатнинг</a:t>
          </a:r>
          <a:r>
            <a:rPr lang="ru-RU" sz="2200" b="0" i="0" u="none" kern="1200" dirty="0">
              <a:solidFill>
                <a:srgbClr val="FF0000"/>
              </a:solidFill>
            </a:rPr>
            <a:t> </a:t>
          </a:r>
          <a:r>
            <a:rPr lang="ru-RU" sz="2200" b="0" i="0" u="none" kern="1200" dirty="0" err="1">
              <a:solidFill>
                <a:srgbClr val="FF0000"/>
              </a:solidFill>
            </a:rPr>
            <a:t>амал</a:t>
          </a:r>
          <a:r>
            <a:rPr lang="ru-RU" sz="2200" b="0" i="0" u="none" kern="1200" dirty="0">
              <a:solidFill>
                <a:srgbClr val="FF0000"/>
              </a:solidFill>
            </a:rPr>
            <a:t> </a:t>
          </a:r>
          <a:r>
            <a:rPr lang="ru-RU" sz="2200" b="0" i="0" u="none" kern="1200" dirty="0" err="1">
              <a:solidFill>
                <a:srgbClr val="FF0000"/>
              </a:solidFill>
            </a:rPr>
            <a:t>қилиш</a:t>
          </a:r>
          <a:r>
            <a:rPr lang="ru-RU" sz="2200" b="0" i="0" u="none" kern="1200" dirty="0">
              <a:solidFill>
                <a:srgbClr val="FF0000"/>
              </a:solidFill>
            </a:rPr>
            <a:t> </a:t>
          </a:r>
          <a:r>
            <a:rPr lang="ru-RU" sz="2200" b="0" i="0" u="none" kern="1200" dirty="0" err="1">
              <a:solidFill>
                <a:srgbClr val="FF0000"/>
              </a:solidFill>
            </a:rPr>
            <a:t>муддати</a:t>
          </a:r>
          <a:r>
            <a:rPr lang="ru-RU" sz="2200" b="0" i="0" u="none" kern="1200" dirty="0">
              <a:solidFill>
                <a:srgbClr val="FF0000"/>
              </a:solidFill>
            </a:rPr>
            <a:t> </a:t>
          </a:r>
          <a:r>
            <a:rPr lang="ru-RU" sz="2200" b="0" i="0" u="none" kern="1200" dirty="0" err="1">
              <a:solidFill>
                <a:srgbClr val="FF0000"/>
              </a:solidFill>
            </a:rPr>
            <a:t>ўтиши</a:t>
          </a:r>
          <a:r>
            <a:rPr lang="ru-RU" sz="2200" b="0" i="0" u="none" kern="1200" dirty="0">
              <a:solidFill>
                <a:srgbClr val="FF0000"/>
              </a:solidFill>
            </a:rPr>
            <a:t>;</a:t>
          </a:r>
          <a:endParaRPr lang="ru-RU" sz="2200" kern="1200" dirty="0">
            <a:solidFill>
              <a:srgbClr val="FF0000"/>
            </a:solidFill>
          </a:endParaRPr>
        </a:p>
      </dsp:txBody>
      <dsp:txXfrm rot="10800000">
        <a:off x="2294564" y="2120"/>
        <a:ext cx="7119713" cy="890374"/>
      </dsp:txXfrm>
    </dsp:sp>
    <dsp:sp modelId="{DFD9363B-2798-497A-9B95-91C6EF2F66BF}">
      <dsp:nvSpPr>
        <dsp:cNvPr id="0" name=""/>
        <dsp:cNvSpPr/>
      </dsp:nvSpPr>
      <dsp:spPr>
        <a:xfrm>
          <a:off x="1626784" y="2120"/>
          <a:ext cx="890374" cy="890374"/>
        </a:xfrm>
        <a:prstGeom prst="ellipse">
          <a:avLst/>
        </a:prstGeom>
        <a:solidFill>
          <a:schemeClr val="accent4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D5AAE7A-3891-44C5-B600-000D4E4FF129}">
      <dsp:nvSpPr>
        <dsp:cNvPr id="0" name=""/>
        <dsp:cNvSpPr/>
      </dsp:nvSpPr>
      <dsp:spPr>
        <a:xfrm rot="10800000">
          <a:off x="2071971" y="1154361"/>
          <a:ext cx="7342306" cy="890374"/>
        </a:xfrm>
        <a:prstGeom prst="homePlate">
          <a:avLst/>
        </a:prstGeom>
        <a:solidFill>
          <a:schemeClr val="accent4">
            <a:hueOff val="3465231"/>
            <a:satOff val="-15989"/>
            <a:lumOff val="58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2630" tIns="83820" rIns="156464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200" b="0" i="0" u="none" kern="1200" dirty="0" err="1">
              <a:solidFill>
                <a:srgbClr val="FF0000"/>
              </a:solidFill>
            </a:rPr>
            <a:t>маъмурий</a:t>
          </a:r>
          <a:r>
            <a:rPr lang="ru-RU" sz="2200" b="0" i="0" u="none" kern="1200" dirty="0">
              <a:solidFill>
                <a:srgbClr val="FF0000"/>
              </a:solidFill>
            </a:rPr>
            <a:t> </a:t>
          </a:r>
          <a:r>
            <a:rPr lang="ru-RU" sz="2200" b="0" i="0" u="none" kern="1200" dirty="0" err="1">
              <a:solidFill>
                <a:srgbClr val="FF0000"/>
              </a:solidFill>
            </a:rPr>
            <a:t>ҳужжатнинг</a:t>
          </a:r>
          <a:r>
            <a:rPr lang="ru-RU" sz="2200" b="0" i="0" u="none" kern="1200" dirty="0">
              <a:solidFill>
                <a:srgbClr val="FF0000"/>
              </a:solidFill>
            </a:rPr>
            <a:t> </a:t>
          </a:r>
          <a:r>
            <a:rPr lang="ru-RU" sz="2200" b="0" i="0" u="none" kern="1200" dirty="0" err="1">
              <a:solidFill>
                <a:srgbClr val="FF0000"/>
              </a:solidFill>
            </a:rPr>
            <a:t>амал</a:t>
          </a:r>
          <a:r>
            <a:rPr lang="ru-RU" sz="2200" b="0" i="0" u="none" kern="1200" dirty="0">
              <a:solidFill>
                <a:srgbClr val="FF0000"/>
              </a:solidFill>
            </a:rPr>
            <a:t> </a:t>
          </a:r>
          <a:r>
            <a:rPr lang="ru-RU" sz="2200" b="0" i="0" u="none" kern="1200" dirty="0" err="1">
              <a:solidFill>
                <a:srgbClr val="FF0000"/>
              </a:solidFill>
            </a:rPr>
            <a:t>қилишини</a:t>
          </a:r>
          <a:r>
            <a:rPr lang="ru-RU" sz="2200" b="0" i="0" u="none" kern="1200" dirty="0">
              <a:solidFill>
                <a:srgbClr val="FF0000"/>
              </a:solidFill>
            </a:rPr>
            <a:t> </a:t>
          </a:r>
          <a:r>
            <a:rPr lang="ru-RU" sz="2200" b="0" i="0" u="none" kern="1200" dirty="0" err="1">
              <a:solidFill>
                <a:srgbClr val="FF0000"/>
              </a:solidFill>
            </a:rPr>
            <a:t>тугатиш</a:t>
          </a:r>
          <a:r>
            <a:rPr lang="ru-RU" sz="2200" b="0" i="0" u="none" kern="1200" dirty="0">
              <a:solidFill>
                <a:srgbClr val="FF0000"/>
              </a:solidFill>
            </a:rPr>
            <a:t> </a:t>
          </a:r>
          <a:r>
            <a:rPr lang="ru-RU" sz="2200" b="0" i="0" u="none" kern="1200" dirty="0" err="1">
              <a:solidFill>
                <a:srgbClr val="FF0000"/>
              </a:solidFill>
            </a:rPr>
            <a:t>билан</a:t>
          </a:r>
          <a:r>
            <a:rPr lang="ru-RU" sz="2200" b="0" i="0" u="none" kern="1200" dirty="0">
              <a:solidFill>
                <a:srgbClr val="FF0000"/>
              </a:solidFill>
            </a:rPr>
            <a:t> </a:t>
          </a:r>
          <a:r>
            <a:rPr lang="ru-RU" sz="2200" b="0" i="0" u="none" kern="1200" dirty="0" err="1">
              <a:solidFill>
                <a:srgbClr val="FF0000"/>
              </a:solidFill>
            </a:rPr>
            <a:t>боғлиқ</a:t>
          </a:r>
          <a:r>
            <a:rPr lang="ru-RU" sz="2200" b="0" i="0" u="none" kern="1200" dirty="0">
              <a:solidFill>
                <a:srgbClr val="FF0000"/>
              </a:solidFill>
            </a:rPr>
            <a:t> </a:t>
          </a:r>
          <a:r>
            <a:rPr lang="ru-RU" sz="2200" b="0" i="0" u="none" kern="1200" dirty="0" err="1">
              <a:solidFill>
                <a:srgbClr val="FF0000"/>
              </a:solidFill>
            </a:rPr>
            <a:t>шартнинг</a:t>
          </a:r>
          <a:r>
            <a:rPr lang="ru-RU" sz="2200" b="0" i="0" u="none" kern="1200" dirty="0">
              <a:solidFill>
                <a:srgbClr val="FF0000"/>
              </a:solidFill>
            </a:rPr>
            <a:t> </a:t>
          </a:r>
          <a:r>
            <a:rPr lang="ru-RU" sz="2200" b="0" i="0" u="none" kern="1200" dirty="0" err="1">
              <a:solidFill>
                <a:srgbClr val="FF0000"/>
              </a:solidFill>
            </a:rPr>
            <a:t>юзага</a:t>
          </a:r>
          <a:r>
            <a:rPr lang="ru-RU" sz="2200" b="0" i="0" u="none" kern="1200" dirty="0">
              <a:solidFill>
                <a:srgbClr val="FF0000"/>
              </a:solidFill>
            </a:rPr>
            <a:t> </a:t>
          </a:r>
          <a:r>
            <a:rPr lang="ru-RU" sz="2200" b="0" i="0" u="none" kern="1200" dirty="0" err="1">
              <a:solidFill>
                <a:srgbClr val="FF0000"/>
              </a:solidFill>
            </a:rPr>
            <a:t>келиши</a:t>
          </a:r>
          <a:r>
            <a:rPr lang="ru-RU" sz="2200" b="0" i="0" u="none" kern="1200" dirty="0">
              <a:solidFill>
                <a:srgbClr val="FF0000"/>
              </a:solidFill>
            </a:rPr>
            <a:t>;</a:t>
          </a:r>
          <a:endParaRPr lang="ru-RU" sz="2200" b="0" i="0" kern="1200" dirty="0">
            <a:solidFill>
              <a:srgbClr val="FF0000"/>
            </a:solidFill>
          </a:endParaRPr>
        </a:p>
      </dsp:txBody>
      <dsp:txXfrm rot="10800000">
        <a:off x="2294564" y="1154361"/>
        <a:ext cx="7119713" cy="890374"/>
      </dsp:txXfrm>
    </dsp:sp>
    <dsp:sp modelId="{1D65A2F3-D35E-45A2-892C-0CC18F308109}">
      <dsp:nvSpPr>
        <dsp:cNvPr id="0" name=""/>
        <dsp:cNvSpPr/>
      </dsp:nvSpPr>
      <dsp:spPr>
        <a:xfrm>
          <a:off x="1626784" y="1154361"/>
          <a:ext cx="890374" cy="890374"/>
        </a:xfrm>
        <a:prstGeom prst="ellipse">
          <a:avLst/>
        </a:prstGeom>
        <a:solidFill>
          <a:schemeClr val="accent4">
            <a:tint val="50000"/>
            <a:hueOff val="3815842"/>
            <a:satOff val="-20052"/>
            <a:lumOff val="-145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5055C1A-2835-4728-AE39-4F225C28DA7A}">
      <dsp:nvSpPr>
        <dsp:cNvPr id="0" name=""/>
        <dsp:cNvSpPr/>
      </dsp:nvSpPr>
      <dsp:spPr>
        <a:xfrm rot="10800000">
          <a:off x="2071971" y="2306602"/>
          <a:ext cx="7342306" cy="890374"/>
        </a:xfrm>
        <a:prstGeom prst="homePlate">
          <a:avLst/>
        </a:prstGeom>
        <a:solidFill>
          <a:schemeClr val="accent4">
            <a:hueOff val="6930461"/>
            <a:satOff val="-31979"/>
            <a:lumOff val="117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2630" tIns="83820" rIns="156464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200" b="0" i="0" u="none" kern="1200" dirty="0" err="1">
              <a:solidFill>
                <a:srgbClr val="FF0000"/>
              </a:solidFill>
            </a:rPr>
            <a:t>маъмурий</a:t>
          </a:r>
          <a:r>
            <a:rPr lang="ru-RU" sz="2200" b="0" i="0" u="none" kern="1200" dirty="0">
              <a:solidFill>
                <a:srgbClr val="FF0000"/>
              </a:solidFill>
            </a:rPr>
            <a:t> </a:t>
          </a:r>
          <a:r>
            <a:rPr lang="ru-RU" sz="2200" b="0" i="0" u="none" kern="1200" dirty="0" err="1">
              <a:solidFill>
                <a:srgbClr val="FF0000"/>
              </a:solidFill>
            </a:rPr>
            <a:t>ҳужжатнинг</a:t>
          </a:r>
          <a:r>
            <a:rPr lang="ru-RU" sz="2200" b="0" i="0" u="none" kern="1200" dirty="0">
              <a:solidFill>
                <a:srgbClr val="FF0000"/>
              </a:solidFill>
            </a:rPr>
            <a:t> </a:t>
          </a:r>
          <a:r>
            <a:rPr lang="ru-RU" sz="2200" b="0" i="0" u="none" kern="1200" dirty="0" err="1">
              <a:solidFill>
                <a:srgbClr val="FF0000"/>
              </a:solidFill>
            </a:rPr>
            <a:t>бекор</a:t>
          </a:r>
          <a:r>
            <a:rPr lang="ru-RU" sz="2200" b="0" i="0" u="none" kern="1200" dirty="0">
              <a:solidFill>
                <a:srgbClr val="FF0000"/>
              </a:solidFill>
            </a:rPr>
            <a:t> </a:t>
          </a:r>
          <a:r>
            <a:rPr lang="ru-RU" sz="2200" b="0" i="0" u="none" kern="1200" dirty="0" err="1">
              <a:solidFill>
                <a:srgbClr val="FF0000"/>
              </a:solidFill>
            </a:rPr>
            <a:t>қилиниши</a:t>
          </a:r>
          <a:r>
            <a:rPr lang="ru-RU" sz="2200" b="0" i="0" u="none" kern="1200" dirty="0">
              <a:solidFill>
                <a:srgbClr val="FF0000"/>
              </a:solidFill>
            </a:rPr>
            <a:t>;</a:t>
          </a:r>
          <a:endParaRPr lang="ru-RU" sz="2200" b="0" i="0" kern="1200" dirty="0">
            <a:solidFill>
              <a:srgbClr val="FF0000"/>
            </a:solidFill>
          </a:endParaRPr>
        </a:p>
      </dsp:txBody>
      <dsp:txXfrm rot="10800000">
        <a:off x="2294564" y="2306602"/>
        <a:ext cx="7119713" cy="890374"/>
      </dsp:txXfrm>
    </dsp:sp>
    <dsp:sp modelId="{D68330ED-A55A-4994-98DD-32C650CF10AA}">
      <dsp:nvSpPr>
        <dsp:cNvPr id="0" name=""/>
        <dsp:cNvSpPr/>
      </dsp:nvSpPr>
      <dsp:spPr>
        <a:xfrm>
          <a:off x="1626784" y="2306602"/>
          <a:ext cx="890374" cy="890374"/>
        </a:xfrm>
        <a:prstGeom prst="ellipse">
          <a:avLst/>
        </a:prstGeom>
        <a:solidFill>
          <a:schemeClr val="accent4">
            <a:tint val="50000"/>
            <a:hueOff val="7631683"/>
            <a:satOff val="-40104"/>
            <a:lumOff val="-290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7D9EFCA-C84A-4F5B-8901-7806279B9DE2}">
      <dsp:nvSpPr>
        <dsp:cNvPr id="0" name=""/>
        <dsp:cNvSpPr/>
      </dsp:nvSpPr>
      <dsp:spPr>
        <a:xfrm rot="10800000">
          <a:off x="2071971" y="3458842"/>
          <a:ext cx="7342306" cy="890374"/>
        </a:xfrm>
        <a:prstGeom prst="homePlate">
          <a:avLst/>
        </a:prstGeom>
        <a:solidFill>
          <a:schemeClr val="accent4">
            <a:hueOff val="10395692"/>
            <a:satOff val="-47968"/>
            <a:lumOff val="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2630" tIns="83820" rIns="156464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200" b="0" i="0" u="none" kern="1200"/>
            <a:t>тартибга солиш предметининг барҳам топиши муносабати билан тугатилади.</a:t>
          </a:r>
          <a:endParaRPr lang="ru-RU" sz="2200" b="0" i="0" kern="1200"/>
        </a:p>
      </dsp:txBody>
      <dsp:txXfrm rot="10800000">
        <a:off x="2294564" y="3458842"/>
        <a:ext cx="7119713" cy="890374"/>
      </dsp:txXfrm>
    </dsp:sp>
    <dsp:sp modelId="{378363FB-8596-4AD5-8E22-D82144D5E0FC}">
      <dsp:nvSpPr>
        <dsp:cNvPr id="0" name=""/>
        <dsp:cNvSpPr/>
      </dsp:nvSpPr>
      <dsp:spPr>
        <a:xfrm>
          <a:off x="1626784" y="3458842"/>
          <a:ext cx="890374" cy="890374"/>
        </a:xfrm>
        <a:prstGeom prst="ellipse">
          <a:avLst/>
        </a:prstGeom>
        <a:solidFill>
          <a:schemeClr val="accent4">
            <a:tint val="50000"/>
            <a:hueOff val="11447524"/>
            <a:satOff val="-60156"/>
            <a:lumOff val="-435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4D580-6F5F-40BE-9936-A1186B817853}" type="datetimeFigureOut">
              <a:rPr lang="ru-RU" smtClean="0"/>
              <a:t>27.02.2025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7D445-5B54-4720-9DF2-150774AB8E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66121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4D580-6F5F-40BE-9936-A1186B817853}" type="datetimeFigureOut">
              <a:rPr lang="ru-RU" smtClean="0"/>
              <a:t>27.02.2025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7D445-5B54-4720-9DF2-150774AB8E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89767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4D580-6F5F-40BE-9936-A1186B817853}" type="datetimeFigureOut">
              <a:rPr lang="ru-RU" smtClean="0"/>
              <a:t>27.02.2025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7D445-5B54-4720-9DF2-150774AB8E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73960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4D580-6F5F-40BE-9936-A1186B817853}" type="datetimeFigureOut">
              <a:rPr lang="ru-RU" smtClean="0"/>
              <a:t>27.02.2025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7D445-5B54-4720-9DF2-150774AB8E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53540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4D580-6F5F-40BE-9936-A1186B817853}" type="datetimeFigureOut">
              <a:rPr lang="ru-RU" smtClean="0"/>
              <a:t>27.02.2025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7D445-5B54-4720-9DF2-150774AB8E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38446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4D580-6F5F-40BE-9936-A1186B817853}" type="datetimeFigureOut">
              <a:rPr lang="ru-RU" smtClean="0"/>
              <a:t>27.02.2025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7D445-5B54-4720-9DF2-150774AB8E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8440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4D580-6F5F-40BE-9936-A1186B817853}" type="datetimeFigureOut">
              <a:rPr lang="ru-RU" smtClean="0"/>
              <a:t>27.02.2025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7D445-5B54-4720-9DF2-150774AB8E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88608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4D580-6F5F-40BE-9936-A1186B817853}" type="datetimeFigureOut">
              <a:rPr lang="ru-RU" smtClean="0"/>
              <a:t>27.02.2025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7D445-5B54-4720-9DF2-150774AB8E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06070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4D580-6F5F-40BE-9936-A1186B817853}" type="datetimeFigureOut">
              <a:rPr lang="ru-RU" smtClean="0"/>
              <a:t>27.02.2025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7D445-5B54-4720-9DF2-150774AB8E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98195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4D580-6F5F-40BE-9936-A1186B817853}" type="datetimeFigureOut">
              <a:rPr lang="ru-RU" smtClean="0"/>
              <a:t>27.02.2025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7D445-5B54-4720-9DF2-150774AB8E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1511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4D580-6F5F-40BE-9936-A1186B817853}" type="datetimeFigureOut">
              <a:rPr lang="ru-RU" smtClean="0"/>
              <a:t>27.02.2025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7D445-5B54-4720-9DF2-150774AB8E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88360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04D580-6F5F-40BE-9936-A1186B817853}" type="datetimeFigureOut">
              <a:rPr lang="ru-RU" smtClean="0"/>
              <a:t>27.02.2025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B7D445-5B54-4720-9DF2-150774AB8E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64216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32509" y="249383"/>
            <a:ext cx="11526981" cy="3422072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ru-RU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Маъмурий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актнинг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амал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қилишини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тугатиш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маъмурий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актни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бекор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қилиш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ўзгартириш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ёки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ҳақиқий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эмас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деб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топиш</a:t>
            </a:r>
            <a:endParaRPr lang="ru-RU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3613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93857"/>
          </a:xfrm>
        </p:spPr>
        <p:txBody>
          <a:bodyPr>
            <a:normAutofit fontScale="90000"/>
          </a:bodyPr>
          <a:lstStyle/>
          <a:p>
            <a:r>
              <a:rPr lang="uz-Cyrl-UZ" dirty="0"/>
              <a:t>Кўриб чиқиладиган асосий масалалар: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011382"/>
            <a:ext cx="10515600" cy="5165581"/>
          </a:xfrm>
        </p:spPr>
        <p:txBody>
          <a:bodyPr>
            <a:normAutofit/>
          </a:bodyPr>
          <a:lstStyle/>
          <a:p>
            <a:r>
              <a:rPr lang="uz-Cyrl-UZ" dirty="0"/>
              <a:t>Маъмурий актнинг амал қилишини тугатиш. </a:t>
            </a:r>
          </a:p>
          <a:p>
            <a:r>
              <a:rPr lang="uz-Cyrl-UZ" dirty="0"/>
              <a:t>Маъмурий актни бекор қилиш бўйича ҳуқуқий шартлар. Ноқонуний маъмурий актни бекор қилиш. Қонуний маъмурий актни чақириб олиш. </a:t>
            </a:r>
          </a:p>
          <a:p>
            <a:r>
              <a:rPr lang="uz-Cyrl-UZ" dirty="0"/>
              <a:t>Маъмурий актни ўзгартириш. Фиктив маъмурий акт. </a:t>
            </a:r>
          </a:p>
          <a:p>
            <a:r>
              <a:rPr lang="uz-Cyrl-UZ" dirty="0"/>
              <a:t>Маъмурий актнинг ҳақиқий эмаслиги. Низоли маъмурий акт. Ўз-ўзидан ҳақиқий бўлмаган маъмурий акт.  Маъмурий актни ноқонуний ёки ҳақиқий эмас деб топиш оқибатлари. </a:t>
            </a:r>
          </a:p>
          <a:p>
            <a:r>
              <a:rPr lang="uz-Cyrl-UZ" dirty="0"/>
              <a:t>Маъмурий суд иш юритувида маъмурий актга оид процессуал қоидаларни қўллашнинг ўзига хос хусусиятлари ва суд амалиёти таҳлили.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184125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38545"/>
            <a:ext cx="10515600" cy="6038418"/>
          </a:xfrm>
        </p:spPr>
        <p:txBody>
          <a:bodyPr>
            <a:normAutofit fontScale="55000" lnSpcReduction="20000"/>
          </a:bodyPr>
          <a:lstStyle/>
          <a:p>
            <a:pPr fontAlgn="base" hangingPunct="0"/>
            <a:r>
              <a:rPr lang="uz-Cyrl-UZ" i="1" dirty="0"/>
              <a:t>Зарурий адабиётлар</a:t>
            </a:r>
            <a:r>
              <a:rPr lang="en-GB" i="1" dirty="0"/>
              <a:t>:</a:t>
            </a:r>
            <a:endParaRPr lang="ru-RU" dirty="0"/>
          </a:p>
          <a:p>
            <a:pPr lvl="0"/>
            <a:r>
              <a:rPr lang="uz-Cyrl-UZ" i="1" dirty="0"/>
              <a:t>Nematov J. O‘zbekiston Respublikasida ma’muriy protseduralarni takomillashtirish. Ma’muriy huquq asoslari: qiyosiy-huquqiy tahlil (ma’muriy faoliyatni tashkil etish bosqichlari). (o‘quv qo‘llanma). – T.: 2015. – В.163.</a:t>
            </a:r>
            <a:endParaRPr lang="ru-RU" dirty="0"/>
          </a:p>
          <a:p>
            <a:pPr lvl="0"/>
            <a:r>
              <a:rPr lang="uz-Cyrl-UZ" i="1" dirty="0"/>
              <a:t>Нематов Ж. Ўзбекистон Республикасида маъмурий тартиб-таомиллар институтини такомиллаштириш: қиёсий-ҳуқуқий таҳлил: Монография. – Т.: Lesson Press, 2018. – 333 б.</a:t>
            </a:r>
            <a:endParaRPr lang="ru-RU" dirty="0"/>
          </a:p>
          <a:p>
            <a:pPr lvl="0"/>
            <a:r>
              <a:rPr lang="uz-Cyrl-UZ" i="1" dirty="0"/>
              <a:t>Хамедов И.А., Хван Л.Б., Цай И.М. Административное право Республик Узбекистан Общая часть. Учебник. –Т.: Konsauditinform-Nashr, 2012. – 591 с.</a:t>
            </a:r>
            <a:endParaRPr lang="ru-RU" dirty="0"/>
          </a:p>
          <a:p>
            <a:pPr lvl="0"/>
            <a:r>
              <a:rPr lang="uz-Cyrl-UZ" i="1" dirty="0"/>
              <a:t>Хожиев Э., Хожиев Т. Маъмурий ҳуқуқ / Масъул муҳаррир: ю.ф.д., проф. М.Х.Рустамбаев. – Т., 2006. - 800 б.</a:t>
            </a:r>
            <a:endParaRPr lang="ru-RU" dirty="0"/>
          </a:p>
          <a:p>
            <a:pPr lvl="0"/>
            <a:r>
              <a:rPr lang="uz-Cyrl-UZ" i="1" dirty="0"/>
              <a:t>Хожиев Э., Хожиев Т. Маъмурий ҳуқуқ / Масъул муҳаррир: ю.ф.д., проф. М.Х.Рустамбаев. – Т., 2006. - 800 б.</a:t>
            </a:r>
            <a:endParaRPr lang="ru-RU" dirty="0"/>
          </a:p>
          <a:p>
            <a:pPr lvl="0"/>
            <a:r>
              <a:rPr lang="uz-Cyrl-UZ" i="1" dirty="0"/>
              <a:t>Хожиев Э., Хожиев Т. Маъмурий ҳуқуқ / Масъул муҳаррир: ю.ф.д., проф. М.Х.Рустамбаев. – Т., 2006. - 800 б.</a:t>
            </a:r>
            <a:endParaRPr lang="ru-RU" dirty="0"/>
          </a:p>
          <a:p>
            <a:pPr lvl="0"/>
            <a:r>
              <a:rPr lang="uz-Cyrl-UZ" i="1" dirty="0"/>
              <a:t>Ежегодник публичного права 2016: Административный акт. - М.: Инфотропик Медиа, 2015.-572с.</a:t>
            </a:r>
            <a:endParaRPr lang="ru-RU" dirty="0"/>
          </a:p>
          <a:p>
            <a:pPr lvl="0"/>
            <a:r>
              <a:rPr lang="uz-Cyrl-UZ" i="1" dirty="0"/>
              <a:t>Ежегодник публичного права - 2014. «Административное право: сравнительно-правовые подходы». М.: Инфотропик медиа, 2014.-480с.</a:t>
            </a:r>
            <a:endParaRPr lang="ru-RU" dirty="0"/>
          </a:p>
          <a:p>
            <a:pPr lvl="0"/>
            <a:r>
              <a:rPr lang="uz-Cyrl-UZ" i="1" dirty="0"/>
              <a:t>Ежегодник публичного права - 2017. «Усмотрение и оценочные понятия в административном праве». М.: Инфотропик медиа, 2017.-480с.</a:t>
            </a:r>
            <a:endParaRPr lang="ru-RU" dirty="0"/>
          </a:p>
          <a:p>
            <a:pPr lvl="0"/>
            <a:r>
              <a:rPr lang="uz-Cyrl-UZ" i="1" dirty="0"/>
              <a:t>Ежегодник публичного права - 2019. «Исполнение административных актов и судебных решений». М.: Инфотропик медиа, 2019.-260с.</a:t>
            </a:r>
            <a:endParaRPr lang="ru-RU" dirty="0"/>
          </a:p>
          <a:p>
            <a:pPr lvl="0"/>
            <a:r>
              <a:rPr lang="uz-Cyrl-UZ" i="1" dirty="0"/>
              <a:t>Нематов Ж. Маъмурий ҳуқуққа кириш: қиёсий-ҳуқуқий таҳлил.Ўқув-услубий қўлланма. “Top Image Media”.2020- 130 b.</a:t>
            </a:r>
            <a:endParaRPr lang="ru-RU" dirty="0"/>
          </a:p>
          <a:p>
            <a:pPr fontAlgn="base" hangingPunct="0"/>
            <a:r>
              <a:rPr lang="uz-Cyrl-UZ" i="1" dirty="0"/>
              <a:t>Нематов Ж. Маъмурий акт қонунийлиги шартлари ва маъмурий ихтиёрийлик (дискрецион ваколат)даги хатолар // Юридик фанлар ахборотномаси. – 2020. – № 2. – Б. 4–9.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865507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8655" y="365125"/>
            <a:ext cx="11651672" cy="1325563"/>
          </a:xfrm>
        </p:spPr>
        <p:txBody>
          <a:bodyPr>
            <a:normAutofit/>
          </a:bodyPr>
          <a:lstStyle/>
          <a:p>
            <a:r>
              <a:rPr lang="ru-RU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Маъмурий</a:t>
            </a:r>
            <a:r>
              <a:rPr lang="ru-RU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актнинг</a:t>
            </a:r>
            <a:r>
              <a:rPr lang="ru-RU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амал</a:t>
            </a:r>
            <a:r>
              <a:rPr lang="ru-RU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қилишини</a:t>
            </a:r>
            <a:r>
              <a:rPr lang="ru-RU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тугатиш</a:t>
            </a:r>
            <a:endParaRPr lang="ru-RU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04398108"/>
              </p:ext>
            </p:extLst>
          </p:nvPr>
        </p:nvGraphicFramePr>
        <p:xfrm>
          <a:off x="623888" y="1825625"/>
          <a:ext cx="11041062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711016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0327" y="171163"/>
            <a:ext cx="11083637" cy="535420"/>
          </a:xfrm>
        </p:spPr>
        <p:txBody>
          <a:bodyPr>
            <a:normAutofit fontScale="90000"/>
          </a:bodyPr>
          <a:lstStyle/>
          <a:p>
            <a:r>
              <a:rPr lang="uz-Cyrl-UZ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Маъмурий актни ҳақиқий эмас деб топиш</a:t>
            </a:r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7927" y="706583"/>
            <a:ext cx="11236037" cy="5791199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ru-RU" i="1" dirty="0"/>
              <a:t>Германияда </a:t>
            </a:r>
            <a:r>
              <a:rPr lang="ru-RU" i="1" dirty="0" err="1"/>
              <a:t>ма</a:t>
            </a:r>
            <a:r>
              <a:rPr lang="uz-Cyrl-UZ" i="1" dirty="0"/>
              <a:t>ъ</a:t>
            </a:r>
            <a:r>
              <a:rPr lang="ru-RU" i="1" dirty="0" err="1"/>
              <a:t>мурий</a:t>
            </a:r>
            <a:r>
              <a:rPr lang="ru-RU" i="1" dirty="0"/>
              <a:t> </a:t>
            </a:r>
            <a:r>
              <a:rPr lang="ru-RU" i="1" dirty="0" err="1"/>
              <a:t>актнинг</a:t>
            </a:r>
            <a:r>
              <a:rPr lang="ru-RU" i="1" dirty="0"/>
              <a:t> </a:t>
            </a:r>
            <a:r>
              <a:rPr lang="ru-RU" i="1" dirty="0" err="1"/>
              <a:t>ҳақиқий</a:t>
            </a:r>
            <a:r>
              <a:rPr lang="ru-RU" i="1" dirty="0"/>
              <a:t> </a:t>
            </a:r>
            <a:r>
              <a:rPr lang="ru-RU" i="1" dirty="0" err="1"/>
              <a:t>эмаслиги</a:t>
            </a:r>
            <a:r>
              <a:rPr lang="ru-RU" i="1" dirty="0"/>
              <a:t>. </a:t>
            </a:r>
            <a:r>
              <a:rPr lang="ru-RU" i="1" dirty="0" err="1"/>
              <a:t>Қуйидагилар</a:t>
            </a:r>
            <a:r>
              <a:rPr lang="ru-RU" i="1" dirty="0"/>
              <a:t> </a:t>
            </a:r>
            <a:r>
              <a:rPr lang="ru-RU" i="1" dirty="0" err="1"/>
              <a:t>маъмурий</a:t>
            </a:r>
            <a:r>
              <a:rPr lang="ru-RU" i="1" dirty="0"/>
              <a:t> </a:t>
            </a:r>
            <a:r>
              <a:rPr lang="ru-RU" i="1" dirty="0" err="1"/>
              <a:t>актнинг</a:t>
            </a:r>
            <a:r>
              <a:rPr lang="ru-RU" i="1" dirty="0"/>
              <a:t> </a:t>
            </a:r>
            <a:r>
              <a:rPr lang="ru-RU" i="1" dirty="0" err="1"/>
              <a:t>ҳақиқий</a:t>
            </a:r>
            <a:r>
              <a:rPr lang="ru-RU" i="1" dirty="0"/>
              <a:t> </a:t>
            </a:r>
            <a:r>
              <a:rPr lang="ru-RU" i="1" dirty="0" err="1"/>
              <a:t>эмас</a:t>
            </a:r>
            <a:r>
              <a:rPr lang="ru-RU" i="1" dirty="0"/>
              <a:t> </a:t>
            </a:r>
            <a:r>
              <a:rPr lang="ru-RU" i="1" dirty="0" err="1"/>
              <a:t>деб</a:t>
            </a:r>
            <a:r>
              <a:rPr lang="ru-RU" i="1" dirty="0"/>
              <a:t> </a:t>
            </a:r>
            <a:r>
              <a:rPr lang="ru-RU" i="1" dirty="0" err="1"/>
              <a:t>ҳисобланишига</a:t>
            </a:r>
            <a:r>
              <a:rPr lang="ru-RU" i="1" dirty="0"/>
              <a:t> </a:t>
            </a:r>
            <a:r>
              <a:rPr lang="ru-RU" i="1" dirty="0" err="1"/>
              <a:t>асос</a:t>
            </a:r>
            <a:r>
              <a:rPr lang="ru-RU" i="1" dirty="0"/>
              <a:t> </a:t>
            </a:r>
            <a:r>
              <a:rPr lang="ru-RU" i="1" dirty="0" err="1"/>
              <a:t>бўлади</a:t>
            </a:r>
            <a:r>
              <a:rPr lang="ru-RU" i="1" dirty="0"/>
              <a:t>:</a:t>
            </a:r>
          </a:p>
          <a:p>
            <a:pPr marL="0" indent="0" algn="just">
              <a:buNone/>
            </a:pPr>
            <a:r>
              <a:rPr lang="ru-RU" i="1" dirty="0" err="1"/>
              <a:t>ёзма</a:t>
            </a:r>
            <a:r>
              <a:rPr lang="ru-RU" i="1" dirty="0"/>
              <a:t> </a:t>
            </a:r>
            <a:r>
              <a:rPr lang="ru-RU" i="1" dirty="0" err="1"/>
              <a:t>ёки</a:t>
            </a:r>
            <a:r>
              <a:rPr lang="ru-RU" i="1" dirty="0"/>
              <a:t> электрон </a:t>
            </a:r>
            <a:r>
              <a:rPr lang="ru-RU" i="1" dirty="0" err="1"/>
              <a:t>шаклда</a:t>
            </a:r>
            <a:r>
              <a:rPr lang="ru-RU" i="1" dirty="0"/>
              <a:t> </a:t>
            </a:r>
            <a:r>
              <a:rPr lang="ru-RU" i="1" dirty="0" err="1"/>
              <a:t>чиқарилган</a:t>
            </a:r>
            <a:r>
              <a:rPr lang="ru-RU" i="1" dirty="0"/>
              <a:t> </a:t>
            </a:r>
            <a:r>
              <a:rPr lang="ru-RU" i="1" dirty="0" err="1"/>
              <a:t>маъмурий</a:t>
            </a:r>
            <a:r>
              <a:rPr lang="ru-RU" i="1" dirty="0"/>
              <a:t> </a:t>
            </a:r>
            <a:r>
              <a:rPr lang="ru-RU" i="1" dirty="0" err="1"/>
              <a:t>актни</a:t>
            </a:r>
            <a:r>
              <a:rPr lang="ru-RU" i="1" dirty="0"/>
              <a:t> </a:t>
            </a:r>
            <a:r>
              <a:rPr lang="ru-RU" i="1" dirty="0" err="1"/>
              <a:t>қабул</a:t>
            </a:r>
            <a:r>
              <a:rPr lang="ru-RU" i="1" dirty="0"/>
              <a:t> </a:t>
            </a:r>
            <a:r>
              <a:rPr lang="ru-RU" i="1" dirty="0" err="1"/>
              <a:t>қилган</a:t>
            </a:r>
            <a:r>
              <a:rPr lang="ru-RU" i="1" dirty="0"/>
              <a:t> </a:t>
            </a:r>
            <a:r>
              <a:rPr lang="ru-RU" i="1" dirty="0" err="1"/>
              <a:t>маъмурий</a:t>
            </a:r>
            <a:r>
              <a:rPr lang="ru-RU" i="1" dirty="0"/>
              <a:t> </a:t>
            </a:r>
            <a:r>
              <a:rPr lang="ru-RU" i="1" dirty="0" err="1"/>
              <a:t>органни</a:t>
            </a:r>
            <a:r>
              <a:rPr lang="ru-RU" i="1" dirty="0"/>
              <a:t> </a:t>
            </a:r>
            <a:r>
              <a:rPr lang="ru-RU" i="1" dirty="0" err="1"/>
              <a:t>аниқлаш</a:t>
            </a:r>
            <a:r>
              <a:rPr lang="ru-RU" i="1" dirty="0"/>
              <a:t> </a:t>
            </a:r>
            <a:r>
              <a:rPr lang="ru-RU" i="1" dirty="0" err="1"/>
              <a:t>имкони</a:t>
            </a:r>
            <a:r>
              <a:rPr lang="ru-RU" i="1" dirty="0"/>
              <a:t> </a:t>
            </a:r>
            <a:r>
              <a:rPr lang="ru-RU" i="1" dirty="0" err="1"/>
              <a:t>бўлмайдиган</a:t>
            </a:r>
            <a:r>
              <a:rPr lang="ru-RU" i="1" dirty="0"/>
              <a:t> </a:t>
            </a:r>
            <a:r>
              <a:rPr lang="ru-RU" i="1" dirty="0" err="1"/>
              <a:t>бўлса</a:t>
            </a:r>
            <a:r>
              <a:rPr lang="ru-RU" i="1" dirty="0"/>
              <a:t>; </a:t>
            </a:r>
          </a:p>
          <a:p>
            <a:pPr marL="0" indent="0" algn="just">
              <a:buNone/>
            </a:pPr>
            <a:r>
              <a:rPr lang="ru-RU" i="1" dirty="0" err="1"/>
              <a:t>ҳуқуқ</a:t>
            </a:r>
            <a:r>
              <a:rPr lang="ru-RU" i="1" dirty="0"/>
              <a:t> </a:t>
            </a:r>
            <a:r>
              <a:rPr lang="ru-RU" i="1" dirty="0" err="1"/>
              <a:t>нормаси</a:t>
            </a:r>
            <a:r>
              <a:rPr lang="ru-RU" i="1" dirty="0"/>
              <a:t> </a:t>
            </a:r>
            <a:r>
              <a:rPr lang="ru-RU" i="1" dirty="0" err="1"/>
              <a:t>талабига</a:t>
            </a:r>
            <a:r>
              <a:rPr lang="ru-RU" i="1" dirty="0"/>
              <a:t> </a:t>
            </a:r>
            <a:r>
              <a:rPr lang="ru-RU" i="1" dirty="0" err="1"/>
              <a:t>кўра</a:t>
            </a:r>
            <a:r>
              <a:rPr lang="ru-RU" i="1" dirty="0"/>
              <a:t> </a:t>
            </a:r>
            <a:r>
              <a:rPr lang="ru-RU" i="1" dirty="0" err="1"/>
              <a:t>маъмурий</a:t>
            </a:r>
            <a:r>
              <a:rPr lang="ru-RU" i="1" dirty="0"/>
              <a:t> акт </a:t>
            </a:r>
            <a:r>
              <a:rPr lang="ru-RU" i="1" dirty="0" err="1"/>
              <a:t>фақат</a:t>
            </a:r>
            <a:r>
              <a:rPr lang="ru-RU" i="1" dirty="0"/>
              <a:t> </a:t>
            </a:r>
            <a:r>
              <a:rPr lang="ru-RU" i="1" dirty="0" err="1"/>
              <a:t>ҳужжатни</a:t>
            </a:r>
            <a:r>
              <a:rPr lang="ru-RU" i="1" dirty="0"/>
              <a:t> </a:t>
            </a:r>
            <a:r>
              <a:rPr lang="ru-RU" i="1" dirty="0" err="1"/>
              <a:t>тақдим</a:t>
            </a:r>
            <a:r>
              <a:rPr lang="ru-RU" i="1" dirty="0"/>
              <a:t> </a:t>
            </a:r>
            <a:r>
              <a:rPr lang="ru-RU" i="1" dirty="0" err="1"/>
              <a:t>этиш</a:t>
            </a:r>
            <a:r>
              <a:rPr lang="ru-RU" i="1" dirty="0"/>
              <a:t> (</a:t>
            </a:r>
            <a:r>
              <a:rPr lang="ru-RU" i="1" dirty="0" err="1"/>
              <a:t>етказиш</a:t>
            </a:r>
            <a:r>
              <a:rPr lang="ru-RU" i="1" dirty="0"/>
              <a:t>) </a:t>
            </a:r>
            <a:r>
              <a:rPr lang="ru-RU" i="1" dirty="0" err="1"/>
              <a:t>билан</a:t>
            </a:r>
            <a:r>
              <a:rPr lang="ru-RU" i="1" dirty="0"/>
              <a:t> </a:t>
            </a:r>
            <a:r>
              <a:rPr lang="ru-RU" i="1" dirty="0" err="1"/>
              <a:t>қабул</a:t>
            </a:r>
            <a:r>
              <a:rPr lang="ru-RU" i="1" dirty="0"/>
              <a:t> </a:t>
            </a:r>
            <a:r>
              <a:rPr lang="ru-RU" i="1" dirty="0" err="1"/>
              <a:t>қилиниши</a:t>
            </a:r>
            <a:r>
              <a:rPr lang="ru-RU" i="1" dirty="0"/>
              <a:t> </a:t>
            </a:r>
            <a:r>
              <a:rPr lang="ru-RU" i="1" dirty="0" err="1"/>
              <a:t>ўрнатилган</a:t>
            </a:r>
            <a:r>
              <a:rPr lang="ru-RU" i="1" dirty="0"/>
              <a:t> </a:t>
            </a:r>
            <a:r>
              <a:rPr lang="ru-RU" i="1" dirty="0" err="1"/>
              <a:t>бўлса</a:t>
            </a:r>
            <a:r>
              <a:rPr lang="ru-RU" i="1" dirty="0"/>
              <a:t> </a:t>
            </a:r>
            <a:r>
              <a:rPr lang="ru-RU" i="1" dirty="0" err="1"/>
              <a:t>ва</a:t>
            </a:r>
            <a:r>
              <a:rPr lang="ru-RU" i="1" dirty="0"/>
              <a:t> </a:t>
            </a:r>
            <a:r>
              <a:rPr lang="ru-RU" i="1" dirty="0" err="1"/>
              <a:t>бу</a:t>
            </a:r>
            <a:r>
              <a:rPr lang="ru-RU" i="1" dirty="0"/>
              <a:t> </a:t>
            </a:r>
            <a:r>
              <a:rPr lang="ru-RU" i="1" dirty="0" err="1"/>
              <a:t>талаб</a:t>
            </a:r>
            <a:r>
              <a:rPr lang="ru-RU" i="1" dirty="0"/>
              <a:t> </a:t>
            </a:r>
            <a:r>
              <a:rPr lang="ru-RU" i="1" dirty="0" err="1"/>
              <a:t>бажарилмаган</a:t>
            </a:r>
            <a:r>
              <a:rPr lang="ru-RU" i="1" dirty="0"/>
              <a:t> </a:t>
            </a:r>
            <a:r>
              <a:rPr lang="ru-RU" i="1" dirty="0" err="1"/>
              <a:t>бўлса</a:t>
            </a:r>
            <a:r>
              <a:rPr lang="ru-RU" i="1" dirty="0"/>
              <a:t>; </a:t>
            </a:r>
          </a:p>
          <a:p>
            <a:pPr marL="0" indent="0" algn="just">
              <a:buNone/>
            </a:pPr>
            <a:r>
              <a:rPr lang="ru-RU" i="1" dirty="0" err="1"/>
              <a:t>маъмурий</a:t>
            </a:r>
            <a:r>
              <a:rPr lang="ru-RU" i="1" dirty="0"/>
              <a:t> акт </a:t>
            </a:r>
            <a:r>
              <a:rPr lang="ru-RU" i="1" dirty="0" err="1"/>
              <a:t>ваколати</a:t>
            </a:r>
            <a:r>
              <a:rPr lang="ru-RU" i="1" dirty="0"/>
              <a:t> </a:t>
            </a:r>
            <a:r>
              <a:rPr lang="ru-RU" i="1" dirty="0" err="1"/>
              <a:t>бўлмаган</a:t>
            </a:r>
            <a:r>
              <a:rPr lang="ru-RU" i="1" dirty="0"/>
              <a:t> </a:t>
            </a:r>
            <a:r>
              <a:rPr lang="ru-RU" i="1" dirty="0" err="1"/>
              <a:t>маъмурий</a:t>
            </a:r>
            <a:r>
              <a:rPr lang="ru-RU" i="1" dirty="0"/>
              <a:t> орган </a:t>
            </a:r>
            <a:r>
              <a:rPr lang="ru-RU" i="1" dirty="0" err="1"/>
              <a:t>томонидан</a:t>
            </a:r>
            <a:r>
              <a:rPr lang="ru-RU" i="1" dirty="0"/>
              <a:t>, </a:t>
            </a:r>
            <a:r>
              <a:rPr lang="ru-RU" i="1" dirty="0" err="1"/>
              <a:t>ваколатидан</a:t>
            </a:r>
            <a:r>
              <a:rPr lang="ru-RU" i="1" dirty="0"/>
              <a:t> </a:t>
            </a:r>
            <a:r>
              <a:rPr lang="ru-RU" i="1" dirty="0" err="1"/>
              <a:t>четга</a:t>
            </a:r>
            <a:r>
              <a:rPr lang="ru-RU" i="1" dirty="0"/>
              <a:t> </a:t>
            </a:r>
            <a:r>
              <a:rPr lang="ru-RU" i="1" dirty="0" err="1"/>
              <a:t>чиқиб</a:t>
            </a:r>
            <a:r>
              <a:rPr lang="ru-RU" i="1" dirty="0"/>
              <a:t> </a:t>
            </a:r>
            <a:r>
              <a:rPr lang="ru-RU" i="1" dirty="0" err="1"/>
              <a:t>қабул</a:t>
            </a:r>
            <a:r>
              <a:rPr lang="ru-RU" i="1" dirty="0"/>
              <a:t> </a:t>
            </a:r>
            <a:r>
              <a:rPr lang="ru-RU" i="1" dirty="0" err="1"/>
              <a:t>қилинган</a:t>
            </a:r>
            <a:r>
              <a:rPr lang="ru-RU" i="1" dirty="0"/>
              <a:t> </a:t>
            </a:r>
            <a:r>
              <a:rPr lang="ru-RU" i="1" dirty="0" err="1"/>
              <a:t>бўлса</a:t>
            </a:r>
            <a:r>
              <a:rPr lang="ru-RU" i="1" dirty="0"/>
              <a:t>; </a:t>
            </a:r>
          </a:p>
          <a:p>
            <a:pPr marL="0" indent="0" algn="just">
              <a:buNone/>
            </a:pPr>
            <a:r>
              <a:rPr lang="ru-RU" i="1" dirty="0" err="1"/>
              <a:t>қабул</a:t>
            </a:r>
            <a:r>
              <a:rPr lang="ru-RU" i="1" dirty="0"/>
              <a:t> </a:t>
            </a:r>
            <a:r>
              <a:rPr lang="ru-RU" i="1" dirty="0" err="1"/>
              <a:t>қилинган</a:t>
            </a:r>
            <a:r>
              <a:rPr lang="ru-RU" i="1" dirty="0"/>
              <a:t> </a:t>
            </a:r>
            <a:r>
              <a:rPr lang="ru-RU" i="1" dirty="0" err="1"/>
              <a:t>маъмурий</a:t>
            </a:r>
            <a:r>
              <a:rPr lang="ru-RU" i="1" dirty="0"/>
              <a:t> </a:t>
            </a:r>
            <a:r>
              <a:rPr lang="ru-RU" i="1" dirty="0" err="1"/>
              <a:t>актни</a:t>
            </a:r>
            <a:r>
              <a:rPr lang="ru-RU" i="1" dirty="0"/>
              <a:t> </a:t>
            </a:r>
            <a:r>
              <a:rPr lang="ru-RU" i="1" dirty="0" err="1"/>
              <a:t>ҳеч</a:t>
            </a:r>
            <a:r>
              <a:rPr lang="ru-RU" i="1" dirty="0"/>
              <a:t> ким </a:t>
            </a:r>
            <a:r>
              <a:rPr lang="ru-RU" i="1" dirty="0" err="1"/>
              <a:t>фактик</a:t>
            </a:r>
            <a:r>
              <a:rPr lang="ru-RU" i="1" dirty="0"/>
              <a:t> </a:t>
            </a:r>
            <a:r>
              <a:rPr lang="ru-RU" i="1" dirty="0" err="1"/>
              <a:t>асосларга</a:t>
            </a:r>
            <a:r>
              <a:rPr lang="ru-RU" i="1" dirty="0"/>
              <a:t> </a:t>
            </a:r>
            <a:r>
              <a:rPr lang="ru-RU" i="1" dirty="0" err="1"/>
              <a:t>кўра</a:t>
            </a:r>
            <a:r>
              <a:rPr lang="ru-RU" i="1" dirty="0"/>
              <a:t> (</a:t>
            </a:r>
            <a:r>
              <a:rPr lang="ru-RU" i="1" dirty="0" err="1"/>
              <a:t>амалда</a:t>
            </a:r>
            <a:r>
              <a:rPr lang="ru-RU" i="1" dirty="0"/>
              <a:t>) </a:t>
            </a:r>
            <a:r>
              <a:rPr lang="ru-RU" i="1" dirty="0" err="1"/>
              <a:t>бажара</a:t>
            </a:r>
            <a:r>
              <a:rPr lang="ru-RU" i="1" dirty="0"/>
              <a:t> </a:t>
            </a:r>
            <a:r>
              <a:rPr lang="ru-RU" i="1" dirty="0" err="1"/>
              <a:t>олмайдиган</a:t>
            </a:r>
            <a:r>
              <a:rPr lang="ru-RU" i="1" dirty="0"/>
              <a:t> </a:t>
            </a:r>
            <a:r>
              <a:rPr lang="ru-RU" i="1" dirty="0" err="1"/>
              <a:t>бўлса</a:t>
            </a:r>
            <a:r>
              <a:rPr lang="ru-RU" i="1" dirty="0"/>
              <a:t>; </a:t>
            </a:r>
          </a:p>
          <a:p>
            <a:pPr marL="0" indent="0" algn="just">
              <a:buNone/>
            </a:pPr>
            <a:r>
              <a:rPr lang="ru-RU" i="1" dirty="0" err="1"/>
              <a:t>жиноий</a:t>
            </a:r>
            <a:r>
              <a:rPr lang="ru-RU" i="1" dirty="0"/>
              <a:t> </a:t>
            </a:r>
            <a:r>
              <a:rPr lang="ru-RU" i="1" dirty="0" err="1"/>
              <a:t>жазоланадиган</a:t>
            </a:r>
            <a:r>
              <a:rPr lang="ru-RU" i="1" dirty="0"/>
              <a:t> </a:t>
            </a:r>
            <a:r>
              <a:rPr lang="ru-RU" i="1" dirty="0" err="1"/>
              <a:t>ёки</a:t>
            </a:r>
            <a:r>
              <a:rPr lang="ru-RU" i="1" dirty="0"/>
              <a:t> пул </a:t>
            </a:r>
            <a:r>
              <a:rPr lang="ru-RU" i="1" dirty="0" err="1"/>
              <a:t>жаримаси</a:t>
            </a:r>
            <a:r>
              <a:rPr lang="ru-RU" i="1" dirty="0"/>
              <a:t> </a:t>
            </a:r>
            <a:r>
              <a:rPr lang="ru-RU" i="1" dirty="0" err="1"/>
              <a:t>билан</a:t>
            </a:r>
            <a:r>
              <a:rPr lang="ru-RU" i="1" dirty="0"/>
              <a:t> </a:t>
            </a:r>
            <a:r>
              <a:rPr lang="ru-RU" i="1" dirty="0" err="1"/>
              <a:t>жазоланадиган</a:t>
            </a:r>
            <a:r>
              <a:rPr lang="ru-RU" i="1" dirty="0"/>
              <a:t> </a:t>
            </a:r>
            <a:r>
              <a:rPr lang="ru-RU" i="1" dirty="0" err="1"/>
              <a:t>ҳуқуққа</a:t>
            </a:r>
            <a:r>
              <a:rPr lang="ru-RU" i="1" dirty="0"/>
              <a:t> </a:t>
            </a:r>
            <a:r>
              <a:rPr lang="ru-RU" i="1" dirty="0" err="1"/>
              <a:t>зид</a:t>
            </a:r>
            <a:r>
              <a:rPr lang="ru-RU" i="1" dirty="0"/>
              <a:t> </a:t>
            </a:r>
            <a:r>
              <a:rPr lang="ru-RU" i="1" dirty="0" err="1"/>
              <a:t>ҳаракатни</a:t>
            </a:r>
            <a:r>
              <a:rPr lang="ru-RU" i="1" dirty="0"/>
              <a:t> </a:t>
            </a:r>
            <a:r>
              <a:rPr lang="ru-RU" i="1" dirty="0" err="1"/>
              <a:t>бажаришни</a:t>
            </a:r>
            <a:r>
              <a:rPr lang="ru-RU" i="1" dirty="0"/>
              <a:t> </a:t>
            </a:r>
            <a:r>
              <a:rPr lang="ru-RU" i="1" dirty="0" err="1"/>
              <a:t>талаб</a:t>
            </a:r>
            <a:r>
              <a:rPr lang="ru-RU" i="1" dirty="0"/>
              <a:t> </a:t>
            </a:r>
            <a:r>
              <a:rPr lang="ru-RU" i="1" dirty="0" err="1"/>
              <a:t>қилса</a:t>
            </a:r>
            <a:r>
              <a:rPr lang="ru-RU" i="1" dirty="0"/>
              <a:t>;</a:t>
            </a:r>
          </a:p>
          <a:p>
            <a:pPr marL="0" indent="0" algn="just">
              <a:buNone/>
            </a:pPr>
            <a:r>
              <a:rPr lang="ru-RU" i="1" dirty="0" err="1"/>
              <a:t>яхши</a:t>
            </a:r>
            <a:r>
              <a:rPr lang="ru-RU" i="1" dirty="0"/>
              <a:t> </a:t>
            </a:r>
            <a:r>
              <a:rPr lang="ru-RU" i="1" dirty="0" err="1"/>
              <a:t>фазилатларни</a:t>
            </a:r>
            <a:r>
              <a:rPr lang="ru-RU" i="1" dirty="0"/>
              <a:t> </a:t>
            </a:r>
            <a:r>
              <a:rPr lang="ru-RU" i="1" dirty="0" err="1"/>
              <a:t>бузадиган</a:t>
            </a:r>
            <a:r>
              <a:rPr lang="ru-RU" i="1" dirty="0"/>
              <a:t> </a:t>
            </a:r>
            <a:r>
              <a:rPr lang="ru-RU" i="1" dirty="0" err="1"/>
              <a:t>бўлса</a:t>
            </a:r>
            <a:r>
              <a:rPr lang="ru-RU" i="1" dirty="0"/>
              <a:t>. </a:t>
            </a:r>
          </a:p>
          <a:p>
            <a:pPr marL="0" indent="0" algn="just">
              <a:buNone/>
            </a:pPr>
            <a:r>
              <a:rPr lang="ru-RU" i="1" dirty="0" err="1"/>
              <a:t>Изоҳ</a:t>
            </a:r>
            <a:r>
              <a:rPr lang="ru-RU" i="1" dirty="0"/>
              <a:t>: </a:t>
            </a:r>
            <a:r>
              <a:rPr lang="ru-RU" i="1" dirty="0" err="1"/>
              <a:t>яхши</a:t>
            </a:r>
            <a:r>
              <a:rPr lang="ru-RU" i="1" dirty="0"/>
              <a:t> </a:t>
            </a:r>
            <a:r>
              <a:rPr lang="ru-RU" i="1" dirty="0" err="1"/>
              <a:t>фазилатлар</a:t>
            </a:r>
            <a:r>
              <a:rPr lang="ru-RU" i="1" dirty="0"/>
              <a:t> </a:t>
            </a:r>
            <a:r>
              <a:rPr lang="ru-RU" i="1" dirty="0" err="1"/>
              <a:t>деб</a:t>
            </a:r>
            <a:r>
              <a:rPr lang="ru-RU" i="1" dirty="0"/>
              <a:t> </a:t>
            </a:r>
            <a:r>
              <a:rPr lang="ru-RU" i="1" dirty="0" err="1"/>
              <a:t>таржима</a:t>
            </a:r>
            <a:r>
              <a:rPr lang="ru-RU" i="1" dirty="0"/>
              <a:t> </a:t>
            </a:r>
            <a:r>
              <a:rPr lang="ru-RU" i="1" dirty="0" err="1"/>
              <a:t>қилинган</a:t>
            </a:r>
            <a:r>
              <a:rPr lang="ru-RU" i="1" dirty="0"/>
              <a:t> </a:t>
            </a:r>
            <a:r>
              <a:rPr lang="ru-RU" i="1" dirty="0" err="1"/>
              <a:t>тушунча</a:t>
            </a:r>
            <a:r>
              <a:rPr lang="ru-RU" i="1" dirty="0"/>
              <a:t>, рус </a:t>
            </a:r>
            <a:r>
              <a:rPr lang="ru-RU" i="1" dirty="0" err="1"/>
              <a:t>тилида</a:t>
            </a:r>
            <a:r>
              <a:rPr lang="ru-RU" i="1" dirty="0"/>
              <a:t> “добрые нравы”, </a:t>
            </a:r>
            <a:r>
              <a:rPr lang="ru-RU" i="1" dirty="0" err="1"/>
              <a:t>немис</a:t>
            </a:r>
            <a:r>
              <a:rPr lang="ru-RU" i="1" dirty="0"/>
              <a:t> </a:t>
            </a:r>
            <a:r>
              <a:rPr lang="ru-RU" i="1" dirty="0" err="1"/>
              <a:t>тилида</a:t>
            </a:r>
            <a:r>
              <a:rPr lang="ru-RU" i="1" dirty="0"/>
              <a:t> “</a:t>
            </a:r>
            <a:r>
              <a:rPr lang="uz-Latn-UZ" dirty="0"/>
              <a:t>gutte Sitten</a:t>
            </a:r>
            <a:r>
              <a:rPr lang="ru-RU" i="1" dirty="0"/>
              <a:t>” </a:t>
            </a:r>
            <a:r>
              <a:rPr lang="ru-RU" i="1" dirty="0" err="1"/>
              <a:t>ва</a:t>
            </a:r>
            <a:r>
              <a:rPr lang="ru-RU" i="1" dirty="0"/>
              <a:t> </a:t>
            </a:r>
            <a:r>
              <a:rPr lang="ru-RU" i="1" dirty="0" err="1"/>
              <a:t>рим</a:t>
            </a:r>
            <a:r>
              <a:rPr lang="ru-RU" i="1" dirty="0"/>
              <a:t> </a:t>
            </a:r>
            <a:r>
              <a:rPr lang="ru-RU" i="1" dirty="0" err="1"/>
              <a:t>ҳуқуқида</a:t>
            </a:r>
            <a:r>
              <a:rPr lang="ru-RU" i="1" dirty="0"/>
              <a:t> “</a:t>
            </a:r>
            <a:r>
              <a:rPr lang="uz-Latn-UZ" dirty="0"/>
              <a:t>boni mores</a:t>
            </a:r>
            <a:r>
              <a:rPr lang="ru-RU" i="1" dirty="0"/>
              <a:t>” </a:t>
            </a:r>
            <a:r>
              <a:rPr lang="ru-RU" i="1" dirty="0" err="1"/>
              <a:t>деб</a:t>
            </a:r>
            <a:r>
              <a:rPr lang="ru-RU" i="1" dirty="0"/>
              <a:t> </a:t>
            </a:r>
            <a:r>
              <a:rPr lang="ru-RU" i="1" dirty="0" err="1"/>
              <a:t>номланадиган</a:t>
            </a:r>
            <a:r>
              <a:rPr lang="ru-RU" i="1" dirty="0"/>
              <a:t> </a:t>
            </a:r>
            <a:r>
              <a:rPr lang="ru-RU" i="1" dirty="0" err="1"/>
              <a:t>тушунчани</a:t>
            </a:r>
            <a:r>
              <a:rPr lang="ru-RU" i="1" dirty="0"/>
              <a:t> </a:t>
            </a:r>
            <a:r>
              <a:rPr lang="ru-RU" i="1" dirty="0" err="1"/>
              <a:t>акс</a:t>
            </a:r>
            <a:r>
              <a:rPr lang="ru-RU" i="1" dirty="0"/>
              <a:t> </a:t>
            </a:r>
            <a:r>
              <a:rPr lang="ru-RU" i="1" dirty="0" err="1"/>
              <a:t>эттиради</a:t>
            </a:r>
            <a:r>
              <a:rPr lang="ru-RU" i="1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836923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66254"/>
            <a:ext cx="11090564" cy="642850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z-Cyrl-UZ" dirty="0"/>
              <a:t>Процедура ёки маъмурий акт шаклига оид қоидаларнинг бузилиши Германия МПт Қонуннинг 44-моддасида назарда тутилган ҳолатларни келтириб чиқармайдиган бўлса, жиддий бўлмаган хато ҳисобланади. Буларга жумладан қуйидагиларни киритиш мумкин:</a:t>
            </a:r>
          </a:p>
          <a:p>
            <a:pPr marL="0" indent="0">
              <a:buNone/>
            </a:pPr>
            <a:r>
              <a:rPr lang="uz-Cyrl-UZ" dirty="0"/>
              <a:t>маъмурий акт қабул қилиш учун зарур бўлган илтимоснома кечроқ тақдим етилган бўлса; </a:t>
            </a:r>
          </a:p>
          <a:p>
            <a:pPr marL="0" indent="0">
              <a:buNone/>
            </a:pPr>
            <a:r>
              <a:rPr lang="uz-Cyrl-UZ" dirty="0"/>
              <a:t>зарур бўлган асослантиришлар кечроқ тақдим етилган бўлса; </a:t>
            </a:r>
          </a:p>
          <a:p>
            <a:pPr marL="0" indent="0">
              <a:buNone/>
            </a:pPr>
            <a:r>
              <a:rPr lang="uz-Cyrl-UZ" dirty="0"/>
              <a:t>процедура иштирокчиларидан бирининг ўтказилиши лозим бўлган тинглаш жараёни кечроқ ўтказилган бўлса; </a:t>
            </a:r>
          </a:p>
          <a:p>
            <a:pPr marL="0" indent="0">
              <a:buNone/>
            </a:pPr>
            <a:r>
              <a:rPr lang="uz-Cyrl-UZ" dirty="0"/>
              <a:t>маъмурий актни қабул қилишда ҳамкорлиги (розилиги) талаб қилинадиган қўмита (коллегиал орган) қарори кечроқ чиқарилган бўлса;</a:t>
            </a:r>
          </a:p>
          <a:p>
            <a:pPr marL="0" indent="0">
              <a:buNone/>
            </a:pPr>
            <a:r>
              <a:rPr lang="uz-Cyrl-UZ" dirty="0"/>
              <a:t>ҳамкорлиги талаб етиладиган бошқа маъмурий органнинг ҳамкорлиги кечроқ амалга оширилса (Германия МПтҚонуннинг 45-моддаси).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536850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32509" y="2189018"/>
            <a:ext cx="11526981" cy="2632363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ru-RU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маъмурий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актни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бекор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қилиш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ўзгартириш</a:t>
            </a:r>
            <a:endParaRPr lang="ru-RU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18036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z-Cyrl-UZ" dirty="0"/>
          </a:p>
          <a:p>
            <a:endParaRPr lang="uz-Cyrl-UZ" dirty="0"/>
          </a:p>
          <a:p>
            <a:pPr algn="ctr"/>
            <a:r>
              <a:rPr lang="uz-Cyrl-UZ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Эътиборингиз учун катта рахмат.</a:t>
            </a:r>
            <a:endParaRPr lang="ru-RU" sz="3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696935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843</TotalTime>
  <Words>756</Words>
  <Application>Microsoft Office PowerPoint</Application>
  <PresentationFormat>Широкоэкранный</PresentationFormat>
  <Paragraphs>44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Тема Office</vt:lpstr>
      <vt:lpstr>Маъмурий актнинг амал қилишини тугатиш, маъмурий актни бекор қилиш, ўзгартириш ёки ҳақиқий эмас деб топиш</vt:lpstr>
      <vt:lpstr>Кўриб чиқиладиган асосий масалалар:</vt:lpstr>
      <vt:lpstr>Презентация PowerPoint</vt:lpstr>
      <vt:lpstr>Маъмурий актнинг амал қилишини тугатиш</vt:lpstr>
      <vt:lpstr>Маъмурий актни ҳақиқий эмас деб топиш</vt:lpstr>
      <vt:lpstr>Презентация PowerPoint</vt:lpstr>
      <vt:lpstr>маъмурий актни  бекор қилиш, ўзгартириш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Состояние развития административных процедур в Республике Узбекистан:  итоги, проблемы и задачи</dc:title>
  <dc:creator>J</dc:creator>
  <cp:lastModifiedBy>user</cp:lastModifiedBy>
  <cp:revision>115</cp:revision>
  <dcterms:created xsi:type="dcterms:W3CDTF">2019-12-17T09:59:27Z</dcterms:created>
  <dcterms:modified xsi:type="dcterms:W3CDTF">2025-02-27T05:31:37Z</dcterms:modified>
</cp:coreProperties>
</file>