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9" r:id="rId4"/>
    <p:sldId id="304" r:id="rId5"/>
    <p:sldId id="305" r:id="rId6"/>
    <p:sldId id="293" r:id="rId7"/>
    <p:sldId id="308" r:id="rId8"/>
    <p:sldId id="306" r:id="rId9"/>
    <p:sldId id="307" r:id="rId10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6" autoAdjust="0"/>
  </p:normalViewPr>
  <p:slideViewPr>
    <p:cSldViewPr snapToObjects="1"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br>
              <a:rPr lang="ru-RU" sz="3600" b="1" dirty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ҲУЖЖАТЛАР </a:t>
            </a:r>
          </a:p>
          <a:p>
            <a:endParaRPr lang="uz-Cyrl-UZ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z-Cyrl-UZ" altLang="ru-RU" sz="2800" b="1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12-МАВЗУ</a:t>
            </a:r>
            <a:endParaRPr lang="uz-Cyrl-UZ" altLang="ru-RU" sz="28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uz-Cyrl-UZ" altLang="ru-RU" sz="8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СУД ҚАРОРЛАРИНИ ИЖРО ЭТИШ БОСҚИЧИДА </a:t>
            </a: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РАСМИЙЛАШТИРИЛАДИГАН ПРОЦЕССУАЛ ҲУЖЖАТЛАР </a:t>
            </a:r>
            <a:endParaRPr lang="ru-RU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altLang="ru-RU" sz="2000" b="1" dirty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Р Е Ж А</a:t>
            </a:r>
            <a:endParaRPr lang="ru-RU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/>
              <a:t>      </a:t>
            </a:r>
          </a:p>
          <a:p>
            <a:pPr marL="0" indent="0" algn="just">
              <a:buNone/>
            </a:pPr>
            <a:endParaRPr lang="uz-Cyrl-UZ" sz="1600" dirty="0"/>
          </a:p>
          <a:p>
            <a:pPr marL="0" indent="0" algn="just">
              <a:buNone/>
            </a:pPr>
            <a:endParaRPr lang="uz-Cyrl-UZ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360363" algn="just">
              <a:buNone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1.Ижро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варақасининг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шакли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360363" algn="just">
              <a:buNone/>
            </a:pP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2.Суд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қарорларини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босқичида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чиқариладиган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ажримлар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360363" algn="just">
              <a:buNone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ҲУҚУҚИЙ АСОСЛАРИ</a:t>
            </a:r>
            <a:endParaRPr lang="ru-RU" sz="3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/>
              <a:t>      </a:t>
            </a:r>
          </a:p>
          <a:p>
            <a:pPr marL="0" indent="360363" algn="just">
              <a:buNone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1.Ўзбекистон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процессуал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кодекси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(334-347-моддалари). </a:t>
            </a:r>
          </a:p>
          <a:p>
            <a:pPr marL="0" indent="360363" algn="just">
              <a:buNone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«Суд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органлар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тўғрисида»ги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(5-8-моддалари).</a:t>
            </a:r>
          </a:p>
          <a:p>
            <a:pPr marL="0" indent="360363" algn="just">
              <a:buNone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Пленуми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хўжалик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Пленумининг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"Суд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органлар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тўғрисида"ги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қўллашда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амалиётида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вужудга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келадиган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айрим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ҳақида"ги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2009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йил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10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апрелдаги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06/196-сон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360363" algn="just">
              <a:buNone/>
            </a:pP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04680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1.ИЖРО ВАРАҚАСИНИНГ ШАКЛИ ВА МАЗМУНИ</a:t>
            </a:r>
            <a:r>
              <a:rPr lang="ru-RU" sz="2000" b="1" dirty="0"/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endParaRPr lang="ru-RU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ИЖРО ВАРАҚАСИНИНГ ШАКЛИ</a:t>
            </a: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-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мажбурий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эттириш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тарзда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бериладиган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сўнг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кун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ичида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илтимосномасига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ижрочисига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электрон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электрон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тарзида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ахборот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тизими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орқали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ижрочисига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uz-Cyrl-UZ" sz="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қаноатлантирилган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пул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маблағларини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мол-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мулкни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қийматини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09319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1.ИЖРО ВАРАҚАСИНИНГ ШАКЛИ ВА МАЗМУНИ</a:t>
            </a:r>
            <a:r>
              <a:rPr lang="ru-RU" sz="2000" b="1" dirty="0"/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ИЖРО ВАРАҚАСИНИНГ МАЗМУНИ</a:t>
            </a:r>
          </a:p>
          <a:p>
            <a:pPr marL="0" indent="360363" algn="just">
              <a:buNone/>
            </a:pP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варақасида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кўрсатилган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лозим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қарздорнинг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жойлашган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ери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(почта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яшаш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қарздор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жисмоний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идентификация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фуқароси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жисмоний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реквизитлари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қарздор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солиқ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идентификация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5)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усули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бу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7)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8)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судья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гербли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муҳри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тасдиқланади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1.ИЖРО ВАРАҚАСИНИНГ ШАКЛИ ВА МАЗМУНИ</a:t>
            </a:r>
            <a:r>
              <a:rPr lang="ru-RU" sz="2000" b="1" dirty="0"/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Пленуми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хўжалик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Пленумининг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"Суд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органлар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тўғрисида"ги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қўллашда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амалиётида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вужудга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келадиган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айрим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ҳақида"ги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2009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йил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10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апрелдаги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06/196-сон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endParaRPr lang="ru-RU" sz="15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6.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ИПКнинг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337-моддаси)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нисбатан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қатъий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белгиланганлигига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қаратилсин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сўзма-сўз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монанд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қарздорга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оид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тўлиқ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маълумотлар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туғилган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йили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нисбатан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эса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аниқ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номланиши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)ни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акс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эттирган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шарт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Бундай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бажарилмаган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ижрочиси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камчиликларни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бартараф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87400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2.СУД ҚАРОРЛАРИНИ ИЖРО ЭТИШ БОСҚИЧИДА ЧИҚАРИЛАДИГАН АЖРИМЛАР</a:t>
            </a:r>
            <a:r>
              <a:rPr lang="ru-RU" sz="2000" b="1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қарорларини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босқичида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тиклаш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дубликатини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бўлиб-бўлиб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усулини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ўзгартириш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тўхтатиб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тиклаш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q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чақириб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064265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2.СУД ҚАРОРЛАРИНИ ИЖРО ЭТИШ БОСҚИЧИДА ЧИҚАРИЛАДИГАН АЖРИМЛАР</a:t>
            </a:r>
            <a:r>
              <a:rPr lang="ru-RU" sz="2000" b="1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1950" algn="just">
              <a:buClr>
                <a:srgbClr val="0000FF"/>
              </a:buClr>
              <a:buNone/>
            </a:pP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1950" algn="just">
              <a:buClr>
                <a:srgbClr val="0000FF"/>
              </a:buClr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ёзувдаги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хатолар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хатолар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ҳисоб-китобдаги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янглишишлар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ўзгартирилган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қарздорнинг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ижрочисининг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ташаббуси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тарафларни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чақиртирмасдан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муҳокамасисиз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чақириб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ўрнига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Clr>
                <a:srgbClr val="0000FF"/>
              </a:buClr>
              <a:buNone/>
            </a:pPr>
            <a:endParaRPr lang="uz-Cyrl-U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1950" algn="just">
              <a:buClr>
                <a:srgbClr val="0000FF"/>
              </a:buClr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Ёзувдаги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хатолар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хатолар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ҳисоб-китобдаги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янглишишлар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ўзгартирилган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варақаси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ундирувчи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ижрочиси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ижро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этилмасдан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қайтарилади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901847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2954</TotalTime>
  <Words>785</Words>
  <Application>Microsoft Office PowerPoint</Application>
  <PresentationFormat>Экран (4:3)</PresentationFormat>
  <Paragraphs>89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Р Е Ж А</vt:lpstr>
      <vt:lpstr>ҲУҚУҚИЙ АСОСЛАРИ</vt:lpstr>
      <vt:lpstr>1.ИЖРО ВАРАҚАСИНИНГ ШАКЛИ ВА МАЗМУНИ. </vt:lpstr>
      <vt:lpstr>1.ИЖРО ВАРАҚАСИНИНГ ШАКЛИ ВА МАЗМУНИ. </vt:lpstr>
      <vt:lpstr>1.ИЖРО ВАРАҚАСИНИНГ ШАКЛИ ВА МАЗМУНИ. </vt:lpstr>
      <vt:lpstr>2.СУД ҚАРОРЛАРИНИ ИЖРО ЭТИШ БОСҚИЧИДА ЧИҚАРИЛАДИГАН АЖРИМЛАР </vt:lpstr>
      <vt:lpstr>2.СУД ҚАРОРЛАРИНИ ИЖРО ЭТИШ БОСҚИЧИДА ЧИҚАРИЛАДИГАН АЖРИМЛАР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user</cp:lastModifiedBy>
  <cp:revision>236</cp:revision>
  <dcterms:created xsi:type="dcterms:W3CDTF">2010-05-20T07:58:03Z</dcterms:created>
  <dcterms:modified xsi:type="dcterms:W3CDTF">2025-01-20T07:20:54Z</dcterms:modified>
</cp:coreProperties>
</file>