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C50F6-8569-48E6-9668-7AD2459758E5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92B52-37D0-42B6-B089-11AD73F387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674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Google Shape;790;g24a2f2b091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1" name="Google Shape;791;g24a2f2b091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2970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Google Shape;796;g133f6155f6d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7" name="Google Shape;797;g133f6155f6d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7527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Google Shape;828;g2161ca7da69_2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9" name="Google Shape;829;g2161ca7da69_2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3677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g1dd46dd1d67_2_6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2" name="Google Shape;852;g1dd46dd1d67_2_6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2375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Google Shape;828;g2161ca7da69_2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9" name="Google Shape;829;g2161ca7da69_2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7864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g1dd46dd1d67_2_6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2" name="Google Shape;852;g1dd46dd1d67_2_6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8176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Google Shape;828;g2161ca7da69_2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9" name="Google Shape;829;g2161ca7da69_2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0061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g1dd46dd1d67_2_6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2" name="Google Shape;852;g1dd46dd1d67_2_6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5856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4" name="Google Shape;1364;gd44c0c1fca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5" name="Google Shape;1365;gd44c0c1fca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1920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4CC6-8C42-4CBA-B9DB-D93471D95D48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D770-F953-4A91-8A28-116EF2F28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81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4CC6-8C42-4CBA-B9DB-D93471D95D48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D770-F953-4A91-8A28-116EF2F28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20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4CC6-8C42-4CBA-B9DB-D93471D95D48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D770-F953-4A91-8A28-116EF2F2877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3482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4CC6-8C42-4CBA-B9DB-D93471D95D48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D770-F953-4A91-8A28-116EF2F28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160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4CC6-8C42-4CBA-B9DB-D93471D95D48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D770-F953-4A91-8A28-116EF2F2877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7758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4CC6-8C42-4CBA-B9DB-D93471D95D48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D770-F953-4A91-8A28-116EF2F28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732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4CC6-8C42-4CBA-B9DB-D93471D95D48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D770-F953-4A91-8A28-116EF2F28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745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4CC6-8C42-4CBA-B9DB-D93471D95D48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D770-F953-4A91-8A28-116EF2F28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89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>
            <a:spLocks noGrp="1"/>
          </p:cNvSpPr>
          <p:nvPr>
            <p:ph type="title"/>
          </p:nvPr>
        </p:nvSpPr>
        <p:spPr>
          <a:xfrm>
            <a:off x="5725333" y="2965133"/>
            <a:ext cx="5515600" cy="1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6667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35" name="Google Shape;35;p3"/>
          <p:cNvSpPr txBox="1">
            <a:spLocks noGrp="1"/>
          </p:cNvSpPr>
          <p:nvPr>
            <p:ph type="title" idx="2" hasCustomPrompt="1"/>
          </p:nvPr>
        </p:nvSpPr>
        <p:spPr>
          <a:xfrm>
            <a:off x="9799841" y="1694467"/>
            <a:ext cx="1441200" cy="154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36" name="Google Shape;36;p3"/>
          <p:cNvSpPr txBox="1">
            <a:spLocks noGrp="1"/>
          </p:cNvSpPr>
          <p:nvPr>
            <p:ph type="subTitle" idx="1"/>
          </p:nvPr>
        </p:nvSpPr>
        <p:spPr>
          <a:xfrm>
            <a:off x="5725333" y="4157867"/>
            <a:ext cx="5515600" cy="62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3"/>
          <p:cNvSpPr>
            <a:spLocks noGrp="1"/>
          </p:cNvSpPr>
          <p:nvPr>
            <p:ph type="pic" idx="3"/>
          </p:nvPr>
        </p:nvSpPr>
        <p:spPr>
          <a:xfrm>
            <a:off x="440400" y="0"/>
            <a:ext cx="4506400" cy="68580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0228377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16"/>
          <p:cNvSpPr txBox="1">
            <a:spLocks noGrp="1"/>
          </p:cNvSpPr>
          <p:nvPr>
            <p:ph type="title"/>
          </p:nvPr>
        </p:nvSpPr>
        <p:spPr>
          <a:xfrm>
            <a:off x="950967" y="1618300"/>
            <a:ext cx="4692800" cy="229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25" name="Google Shape;425;p16"/>
          <p:cNvSpPr txBox="1">
            <a:spLocks noGrp="1"/>
          </p:cNvSpPr>
          <p:nvPr>
            <p:ph type="subTitle" idx="1"/>
          </p:nvPr>
        </p:nvSpPr>
        <p:spPr>
          <a:xfrm>
            <a:off x="950967" y="3915667"/>
            <a:ext cx="4692800" cy="1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6" name="Google Shape;426;p16"/>
          <p:cNvSpPr>
            <a:spLocks noGrp="1"/>
          </p:cNvSpPr>
          <p:nvPr>
            <p:ph type="pic" idx="2"/>
          </p:nvPr>
        </p:nvSpPr>
        <p:spPr>
          <a:xfrm>
            <a:off x="7030800" y="711817"/>
            <a:ext cx="3880000" cy="54344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921093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4CC6-8C42-4CBA-B9DB-D93471D95D48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D770-F953-4A91-8A28-116EF2F28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968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4CC6-8C42-4CBA-B9DB-D93471D95D48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D770-F953-4A91-8A28-116EF2F28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847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4CC6-8C42-4CBA-B9DB-D93471D95D48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D770-F953-4A91-8A28-116EF2F28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735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4CC6-8C42-4CBA-B9DB-D93471D95D48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D770-F953-4A91-8A28-116EF2F28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63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4CC6-8C42-4CBA-B9DB-D93471D95D48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D770-F953-4A91-8A28-116EF2F28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2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4CC6-8C42-4CBA-B9DB-D93471D95D48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D770-F953-4A91-8A28-116EF2F28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3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4CC6-8C42-4CBA-B9DB-D93471D95D48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D770-F953-4A91-8A28-116EF2F28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46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4CC6-8C42-4CBA-B9DB-D93471D95D48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D770-F953-4A91-8A28-116EF2F28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4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74CC6-8C42-4CBA-B9DB-D93471D95D48}" type="datetimeFigureOut">
              <a:rPr lang="ru-RU" smtClean="0"/>
              <a:t>17.07.2023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71D770-F953-4A91-8A28-116EF2F287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47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udyalaroliymaktabi@umail.uz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Google Shape;793;p30"/>
          <p:cNvSpPr txBox="1">
            <a:spLocks noGrp="1"/>
          </p:cNvSpPr>
          <p:nvPr>
            <p:ph type="ctrTitle"/>
          </p:nvPr>
        </p:nvSpPr>
        <p:spPr>
          <a:xfrm>
            <a:off x="549676" y="1621837"/>
            <a:ext cx="10278000" cy="2480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algn="ctr"/>
            <a:r>
              <a:rPr lang="uz-Cyrl-UZ" sz="4800" dirty="0"/>
              <a:t>ОТАЛИКНИ СУД ТАРТИБИДА БЕЛГИЛАШ БИЛАН БОҒЛИҚ СУД АМАЛИЁТИ</a:t>
            </a:r>
            <a:endParaRPr lang="ru-RU" sz="4800" dirty="0"/>
          </a:p>
        </p:txBody>
      </p:sp>
      <p:sp>
        <p:nvSpPr>
          <p:cNvPr id="2" name="TextBox 1"/>
          <p:cNvSpPr txBox="1"/>
          <p:nvPr/>
        </p:nvSpPr>
        <p:spPr>
          <a:xfrm>
            <a:off x="6263260" y="5753572"/>
            <a:ext cx="34338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2400" dirty="0"/>
              <a:t>Бабақулов Алиқул Гаппарович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72068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p31"/>
          <p:cNvSpPr txBox="1">
            <a:spLocks noGrp="1"/>
          </p:cNvSpPr>
          <p:nvPr>
            <p:ph type="title"/>
          </p:nvPr>
        </p:nvSpPr>
        <p:spPr>
          <a:xfrm>
            <a:off x="876071" y="584532"/>
            <a:ext cx="102720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uz-Cyrl-UZ" dirty="0" smtClean="0"/>
              <a:t>Режа</a:t>
            </a:r>
            <a:r>
              <a:rPr lang="en-US" dirty="0" smtClean="0"/>
              <a:t>:</a:t>
            </a:r>
            <a:endParaRPr dirty="0"/>
          </a:p>
        </p:txBody>
      </p:sp>
      <p:graphicFrame>
        <p:nvGraphicFramePr>
          <p:cNvPr id="801" name="Google Shape;801;p31"/>
          <p:cNvGraphicFramePr/>
          <p:nvPr>
            <p:extLst/>
          </p:nvPr>
        </p:nvGraphicFramePr>
        <p:xfrm>
          <a:off x="1660940" y="1565791"/>
          <a:ext cx="8702261" cy="46479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702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9724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Font typeface="+mj-lt"/>
                        <a:buNone/>
                      </a:pPr>
                      <a:r>
                        <a:rPr lang="en-US" sz="19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1. </a:t>
                      </a:r>
                      <a:r>
                        <a:rPr lang="uz-Cyrl-UZ" sz="19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Даъволи ишларни судга тааллуқлилигининг умумий қоидаларига асосланган ҳолда оталикни белгилаш тўғрисидаги ишларнинг судга тааллуқли </a:t>
                      </a:r>
                      <a:endParaRPr sz="1200" dirty="0">
                        <a:solidFill>
                          <a:schemeClr val="dk1"/>
                        </a:solidFill>
                        <a:latin typeface="Atkinson Hyperlegible"/>
                        <a:ea typeface="Atkinson Hyperlegible"/>
                        <a:cs typeface="Atkinson Hyperlegible"/>
                        <a:sym typeface="Atkinson Hyperlegible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76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Font typeface="+mj-lt"/>
                        <a:buNone/>
                      </a:pPr>
                      <a:r>
                        <a:rPr lang="en-US" sz="1900" b="1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2.  </a:t>
                      </a:r>
                      <a:r>
                        <a:rPr lang="uz-Cyrl-UZ" sz="19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Оталикни белгилаш тўғрисидаги ишларни даъво қўзғатиш тартибида судда кўриб ҳал қилиш </a:t>
                      </a:r>
                      <a:endParaRPr sz="1200" dirty="0">
                        <a:solidFill>
                          <a:schemeClr val="dk1"/>
                        </a:solidFill>
                        <a:latin typeface="Atkinson Hyperlegible"/>
                        <a:ea typeface="Atkinson Hyperlegible"/>
                        <a:cs typeface="Atkinson Hyperlegible"/>
                        <a:sym typeface="Atkinson Hyperlegible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28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Font typeface="+mj-lt"/>
                        <a:buNone/>
                      </a:pPr>
                      <a:r>
                        <a:rPr lang="en-US" sz="19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3.</a:t>
                      </a:r>
                      <a:r>
                        <a:rPr lang="en-US" sz="1900" b="1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900" b="1" i="0" u="none" strike="noStrike" cap="none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O</a:t>
                      </a:r>
                      <a:r>
                        <a:rPr lang="uk-UA" sz="19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таликни</a:t>
                      </a:r>
                      <a:r>
                        <a:rPr lang="uk-UA" sz="19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uk-UA" sz="1900" b="1" i="0" u="none" strike="noStrike" cap="non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белгилаш</a:t>
                      </a:r>
                      <a:r>
                        <a:rPr lang="uk-UA" sz="19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 факти</a:t>
                      </a:r>
                      <a:endParaRPr sz="1200" dirty="0">
                        <a:solidFill>
                          <a:schemeClr val="dk1"/>
                        </a:solidFill>
                        <a:latin typeface="Atkinson Hyperlegible"/>
                        <a:ea typeface="Atkinson Hyperlegible"/>
                        <a:cs typeface="Atkinson Hyperlegible"/>
                        <a:sym typeface="Atkinson Hyperlegible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7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Font typeface="+mj-lt"/>
                        <a:buNone/>
                      </a:pPr>
                      <a:r>
                        <a:rPr lang="en-US" sz="19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4. </a:t>
                      </a:r>
                      <a:r>
                        <a:rPr lang="uk-UA" sz="19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О</a:t>
                      </a:r>
                      <a:r>
                        <a:rPr lang="uz-Cyrl-UZ" sz="19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таликни тан олиш фактини алоҳида иш юритиш тартибида кўриб чиқиш </a:t>
                      </a:r>
                      <a:endParaRPr sz="1200" dirty="0">
                        <a:solidFill>
                          <a:schemeClr val="dk1"/>
                        </a:solidFill>
                        <a:latin typeface="Atkinson Hyperlegible"/>
                        <a:ea typeface="Atkinson Hyperlegible"/>
                        <a:cs typeface="Atkinson Hyperlegible"/>
                        <a:sym typeface="Atkinson Hyperlegible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828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9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5. </a:t>
                      </a:r>
                      <a:r>
                        <a:rPr lang="uz-Cyrl-UZ" sz="19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Оталикни белгилашда исботлаш предмети</a:t>
                      </a:r>
                      <a:endParaRPr lang="ru-RU" sz="1900" b="0" i="0" u="none" strike="noStrike" cap="none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27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Font typeface="+mj-lt"/>
                        <a:buNone/>
                      </a:pPr>
                      <a:r>
                        <a:rPr lang="en-US" sz="19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6. </a:t>
                      </a:r>
                      <a:r>
                        <a:rPr lang="uz-Cyrl-UZ" sz="1900" b="1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Жавобгарнинг оталикни тан олганлигини аниқ тасдиқловчи бошқа далиллар</a:t>
                      </a:r>
                      <a:endParaRPr sz="1200" dirty="0">
                        <a:solidFill>
                          <a:schemeClr val="dk1"/>
                        </a:solidFill>
                        <a:latin typeface="Atkinson Hyperlegible"/>
                        <a:ea typeface="Atkinson Hyperlegible"/>
                        <a:cs typeface="Atkinson Hyperlegible"/>
                        <a:sym typeface="Atkinson Hyperlegible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94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Google Shape;831;p33"/>
          <p:cNvSpPr/>
          <p:nvPr/>
        </p:nvSpPr>
        <p:spPr>
          <a:xfrm>
            <a:off x="4750411" y="-31000"/>
            <a:ext cx="727600" cy="69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32" name="Google Shape;832;p33"/>
          <p:cNvSpPr/>
          <p:nvPr/>
        </p:nvSpPr>
        <p:spPr>
          <a:xfrm>
            <a:off x="4428185" y="5584080"/>
            <a:ext cx="1059457" cy="560673"/>
          </a:xfrm>
          <a:custGeom>
            <a:avLst/>
            <a:gdLst/>
            <a:ahLst/>
            <a:cxnLst/>
            <a:rect l="l" t="t" r="r" b="b"/>
            <a:pathLst>
              <a:path w="45347" h="23998" extrusionOk="0">
                <a:moveTo>
                  <a:pt x="45328" y="0"/>
                </a:moveTo>
                <a:cubicBezTo>
                  <a:pt x="44998" y="116"/>
                  <a:pt x="44749" y="205"/>
                  <a:pt x="44499" y="304"/>
                </a:cubicBezTo>
                <a:cubicBezTo>
                  <a:pt x="34891" y="4247"/>
                  <a:pt x="25274" y="8181"/>
                  <a:pt x="15666" y="12124"/>
                </a:cubicBezTo>
                <a:cubicBezTo>
                  <a:pt x="10652" y="14176"/>
                  <a:pt x="5639" y="16219"/>
                  <a:pt x="634" y="18288"/>
                </a:cubicBezTo>
                <a:cubicBezTo>
                  <a:pt x="393" y="18386"/>
                  <a:pt x="45" y="18627"/>
                  <a:pt x="45" y="18815"/>
                </a:cubicBezTo>
                <a:cubicBezTo>
                  <a:pt x="1" y="20510"/>
                  <a:pt x="18" y="22214"/>
                  <a:pt x="18" y="23998"/>
                </a:cubicBezTo>
                <a:cubicBezTo>
                  <a:pt x="348" y="23873"/>
                  <a:pt x="598" y="23784"/>
                  <a:pt x="848" y="23686"/>
                </a:cubicBezTo>
                <a:cubicBezTo>
                  <a:pt x="10991" y="19537"/>
                  <a:pt x="21126" y="15380"/>
                  <a:pt x="31269" y="11232"/>
                </a:cubicBezTo>
                <a:cubicBezTo>
                  <a:pt x="35729" y="9403"/>
                  <a:pt x="40199" y="7574"/>
                  <a:pt x="44650" y="5728"/>
                </a:cubicBezTo>
                <a:cubicBezTo>
                  <a:pt x="44918" y="5621"/>
                  <a:pt x="45284" y="5317"/>
                  <a:pt x="45293" y="5103"/>
                </a:cubicBezTo>
                <a:cubicBezTo>
                  <a:pt x="45346" y="3426"/>
                  <a:pt x="45328" y="1749"/>
                  <a:pt x="4532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33" name="Google Shape;833;p33"/>
          <p:cNvSpPr/>
          <p:nvPr/>
        </p:nvSpPr>
        <p:spPr>
          <a:xfrm>
            <a:off x="4429024" y="5346257"/>
            <a:ext cx="1056933" cy="561515"/>
          </a:xfrm>
          <a:custGeom>
            <a:avLst/>
            <a:gdLst/>
            <a:ahLst/>
            <a:cxnLst/>
            <a:rect l="l" t="t" r="r" b="b"/>
            <a:pathLst>
              <a:path w="45239" h="24034" extrusionOk="0">
                <a:moveTo>
                  <a:pt x="45239" y="0"/>
                </a:moveTo>
                <a:cubicBezTo>
                  <a:pt x="30109" y="6201"/>
                  <a:pt x="15059" y="12365"/>
                  <a:pt x="0" y="18529"/>
                </a:cubicBezTo>
                <a:lnTo>
                  <a:pt x="0" y="24034"/>
                </a:lnTo>
                <a:cubicBezTo>
                  <a:pt x="15157" y="17825"/>
                  <a:pt x="30207" y="11660"/>
                  <a:pt x="45239" y="5505"/>
                </a:cubicBezTo>
                <a:lnTo>
                  <a:pt x="4523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34" name="Google Shape;834;p33"/>
          <p:cNvSpPr/>
          <p:nvPr/>
        </p:nvSpPr>
        <p:spPr>
          <a:xfrm>
            <a:off x="4428185" y="5109067"/>
            <a:ext cx="1059457" cy="560884"/>
          </a:xfrm>
          <a:custGeom>
            <a:avLst/>
            <a:gdLst/>
            <a:ahLst/>
            <a:cxnLst/>
            <a:rect l="l" t="t" r="r" b="b"/>
            <a:pathLst>
              <a:path w="45347" h="24007" extrusionOk="0">
                <a:moveTo>
                  <a:pt x="45328" y="0"/>
                </a:moveTo>
                <a:lnTo>
                  <a:pt x="45328" y="0"/>
                </a:lnTo>
                <a:cubicBezTo>
                  <a:pt x="45007" y="116"/>
                  <a:pt x="44757" y="197"/>
                  <a:pt x="44517" y="304"/>
                </a:cubicBezTo>
                <a:cubicBezTo>
                  <a:pt x="35453" y="4006"/>
                  <a:pt x="26389" y="7726"/>
                  <a:pt x="17325" y="11437"/>
                </a:cubicBezTo>
                <a:cubicBezTo>
                  <a:pt x="11759" y="13712"/>
                  <a:pt x="6201" y="15987"/>
                  <a:pt x="643" y="18279"/>
                </a:cubicBezTo>
                <a:cubicBezTo>
                  <a:pt x="402" y="18378"/>
                  <a:pt x="45" y="18610"/>
                  <a:pt x="45" y="18797"/>
                </a:cubicBezTo>
                <a:cubicBezTo>
                  <a:pt x="1" y="20510"/>
                  <a:pt x="18" y="22223"/>
                  <a:pt x="18" y="24007"/>
                </a:cubicBezTo>
                <a:cubicBezTo>
                  <a:pt x="357" y="23873"/>
                  <a:pt x="589" y="23793"/>
                  <a:pt x="812" y="23703"/>
                </a:cubicBezTo>
                <a:cubicBezTo>
                  <a:pt x="9323" y="20215"/>
                  <a:pt x="17843" y="16727"/>
                  <a:pt x="26353" y="13239"/>
                </a:cubicBezTo>
                <a:cubicBezTo>
                  <a:pt x="32464" y="10732"/>
                  <a:pt x="38575" y="8234"/>
                  <a:pt x="44677" y="5710"/>
                </a:cubicBezTo>
                <a:cubicBezTo>
                  <a:pt x="44936" y="5603"/>
                  <a:pt x="45293" y="5290"/>
                  <a:pt x="45293" y="5059"/>
                </a:cubicBezTo>
                <a:cubicBezTo>
                  <a:pt x="45346" y="3408"/>
                  <a:pt x="45328" y="1749"/>
                  <a:pt x="4532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37" name="Google Shape;837;p33"/>
          <p:cNvSpPr txBox="1">
            <a:spLocks noGrp="1"/>
          </p:cNvSpPr>
          <p:nvPr>
            <p:ph type="title"/>
          </p:nvPr>
        </p:nvSpPr>
        <p:spPr>
          <a:xfrm>
            <a:off x="9711493" y="731475"/>
            <a:ext cx="1441200" cy="154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" dirty="0"/>
              <a:t>01</a:t>
            </a:r>
            <a:endParaRPr dirty="0"/>
          </a:p>
        </p:txBody>
      </p:sp>
      <p:sp>
        <p:nvSpPr>
          <p:cNvPr id="836" name="Google Shape;836;p33"/>
          <p:cNvSpPr txBox="1">
            <a:spLocks noGrp="1"/>
          </p:cNvSpPr>
          <p:nvPr>
            <p:ph type="subTitle" idx="1"/>
          </p:nvPr>
        </p:nvSpPr>
        <p:spPr>
          <a:xfrm>
            <a:off x="5561138" y="2094807"/>
            <a:ext cx="5153967" cy="167337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l">
              <a:spcAft>
                <a:spcPts val="2133"/>
              </a:spcAft>
            </a:pPr>
            <a:r>
              <a:rPr lang="uz-Cyrl-UZ" sz="20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Даъволи ишларни судга тааллуқлилигининг умумий қоидаларига асосланган ҳолда оталикни белгилаш тўғрисидаги ишларнинг судга тааллуқли </a:t>
            </a:r>
            <a:endParaRPr lang="uz-Cyrl-UZ" sz="1400" dirty="0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85" r="30385"/>
          <a:stretch>
            <a:fillRect/>
          </a:stretch>
        </p:blipFill>
        <p:spPr>
          <a:xfrm>
            <a:off x="363931" y="0"/>
            <a:ext cx="3978153" cy="6581913"/>
          </a:xfrm>
        </p:spPr>
      </p:pic>
    </p:spTree>
    <p:extLst>
      <p:ext uri="{BB962C8B-B14F-4D97-AF65-F5344CB8AC3E}">
        <p14:creationId xmlns:p14="http://schemas.microsoft.com/office/powerpoint/2010/main" val="328862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p35"/>
          <p:cNvSpPr/>
          <p:nvPr/>
        </p:nvSpPr>
        <p:spPr>
          <a:xfrm>
            <a:off x="6764567" y="711833"/>
            <a:ext cx="4088000" cy="3984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55" name="Google Shape;855;p35"/>
          <p:cNvSpPr/>
          <p:nvPr/>
        </p:nvSpPr>
        <p:spPr>
          <a:xfrm>
            <a:off x="7153033" y="711833"/>
            <a:ext cx="4088000" cy="5695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56" name="Google Shape;856;p35"/>
          <p:cNvSpPr txBox="1">
            <a:spLocks noGrp="1"/>
          </p:cNvSpPr>
          <p:nvPr>
            <p:ph type="title"/>
          </p:nvPr>
        </p:nvSpPr>
        <p:spPr>
          <a:xfrm>
            <a:off x="465053" y="711818"/>
            <a:ext cx="1890643" cy="130221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lvl="0"/>
            <a:r>
              <a:rPr lang="uz-Cyrl-UZ" sz="8000" dirty="0"/>
              <a:t/>
            </a:r>
            <a:br>
              <a:rPr lang="uz-Cyrl-UZ" sz="8000" dirty="0"/>
            </a:br>
            <a:r>
              <a:rPr lang="en" sz="8000" dirty="0"/>
              <a:t>0</a:t>
            </a:r>
            <a:r>
              <a:rPr lang="uz-Cyrl-UZ" sz="8000" dirty="0"/>
              <a:t>2</a:t>
            </a:r>
            <a:endParaRPr sz="8000" dirty="0"/>
          </a:p>
        </p:txBody>
      </p:sp>
      <p:sp>
        <p:nvSpPr>
          <p:cNvPr id="857" name="Google Shape;857;p35"/>
          <p:cNvSpPr txBox="1">
            <a:spLocks noGrp="1"/>
          </p:cNvSpPr>
          <p:nvPr>
            <p:ph type="subTitle" idx="1"/>
          </p:nvPr>
        </p:nvSpPr>
        <p:spPr>
          <a:xfrm>
            <a:off x="1021644" y="2810339"/>
            <a:ext cx="4765139" cy="170423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spcAft>
                <a:spcPts val="2133"/>
              </a:spcAft>
            </a:pPr>
            <a:r>
              <a:rPr lang="uz-Cyrl-UZ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Оталикни белгилаш тўғрисидаги ишларни даъво қўзғатиш тартибида судда кўриб ҳал қилиш </a:t>
            </a:r>
            <a:endParaRPr sz="2400" dirty="0"/>
          </a:p>
        </p:txBody>
      </p:sp>
      <p:pic>
        <p:nvPicPr>
          <p:cNvPr id="861" name="Google Shape;861;p35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3312" b="3312"/>
          <a:stretch/>
        </p:blipFill>
        <p:spPr>
          <a:prstGeom prst="rect">
            <a:avLst/>
          </a:prstGeom>
        </p:spPr>
      </p:pic>
      <p:sp>
        <p:nvSpPr>
          <p:cNvPr id="858" name="Google Shape;858;p35"/>
          <p:cNvSpPr/>
          <p:nvPr/>
        </p:nvSpPr>
        <p:spPr>
          <a:xfrm>
            <a:off x="6764552" y="3230846"/>
            <a:ext cx="1059457" cy="560673"/>
          </a:xfrm>
          <a:custGeom>
            <a:avLst/>
            <a:gdLst/>
            <a:ahLst/>
            <a:cxnLst/>
            <a:rect l="l" t="t" r="r" b="b"/>
            <a:pathLst>
              <a:path w="45347" h="23998" extrusionOk="0">
                <a:moveTo>
                  <a:pt x="45328" y="0"/>
                </a:moveTo>
                <a:cubicBezTo>
                  <a:pt x="44998" y="116"/>
                  <a:pt x="44749" y="205"/>
                  <a:pt x="44499" y="304"/>
                </a:cubicBezTo>
                <a:cubicBezTo>
                  <a:pt x="34891" y="4247"/>
                  <a:pt x="25274" y="8181"/>
                  <a:pt x="15666" y="12124"/>
                </a:cubicBezTo>
                <a:cubicBezTo>
                  <a:pt x="10652" y="14176"/>
                  <a:pt x="5639" y="16219"/>
                  <a:pt x="634" y="18288"/>
                </a:cubicBezTo>
                <a:cubicBezTo>
                  <a:pt x="393" y="18386"/>
                  <a:pt x="45" y="18627"/>
                  <a:pt x="45" y="18815"/>
                </a:cubicBezTo>
                <a:cubicBezTo>
                  <a:pt x="1" y="20510"/>
                  <a:pt x="18" y="22214"/>
                  <a:pt x="18" y="23998"/>
                </a:cubicBezTo>
                <a:cubicBezTo>
                  <a:pt x="348" y="23873"/>
                  <a:pt x="598" y="23784"/>
                  <a:pt x="848" y="23686"/>
                </a:cubicBezTo>
                <a:cubicBezTo>
                  <a:pt x="10991" y="19537"/>
                  <a:pt x="21126" y="15380"/>
                  <a:pt x="31269" y="11232"/>
                </a:cubicBezTo>
                <a:cubicBezTo>
                  <a:pt x="35729" y="9403"/>
                  <a:pt x="40199" y="7574"/>
                  <a:pt x="44650" y="5728"/>
                </a:cubicBezTo>
                <a:cubicBezTo>
                  <a:pt x="44918" y="5621"/>
                  <a:pt x="45284" y="5317"/>
                  <a:pt x="45293" y="5103"/>
                </a:cubicBezTo>
                <a:cubicBezTo>
                  <a:pt x="45346" y="3426"/>
                  <a:pt x="45328" y="1749"/>
                  <a:pt x="4532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59" name="Google Shape;859;p35"/>
          <p:cNvSpPr/>
          <p:nvPr/>
        </p:nvSpPr>
        <p:spPr>
          <a:xfrm>
            <a:off x="6765391" y="2993024"/>
            <a:ext cx="1056933" cy="561515"/>
          </a:xfrm>
          <a:custGeom>
            <a:avLst/>
            <a:gdLst/>
            <a:ahLst/>
            <a:cxnLst/>
            <a:rect l="l" t="t" r="r" b="b"/>
            <a:pathLst>
              <a:path w="45239" h="24034" extrusionOk="0">
                <a:moveTo>
                  <a:pt x="45239" y="0"/>
                </a:moveTo>
                <a:cubicBezTo>
                  <a:pt x="30109" y="6201"/>
                  <a:pt x="15059" y="12365"/>
                  <a:pt x="0" y="18529"/>
                </a:cubicBezTo>
                <a:lnTo>
                  <a:pt x="0" y="24034"/>
                </a:lnTo>
                <a:cubicBezTo>
                  <a:pt x="15157" y="17825"/>
                  <a:pt x="30207" y="11660"/>
                  <a:pt x="45239" y="5505"/>
                </a:cubicBezTo>
                <a:lnTo>
                  <a:pt x="4523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60" name="Google Shape;860;p35"/>
          <p:cNvSpPr/>
          <p:nvPr/>
        </p:nvSpPr>
        <p:spPr>
          <a:xfrm>
            <a:off x="6764552" y="2755834"/>
            <a:ext cx="1059457" cy="560884"/>
          </a:xfrm>
          <a:custGeom>
            <a:avLst/>
            <a:gdLst/>
            <a:ahLst/>
            <a:cxnLst/>
            <a:rect l="l" t="t" r="r" b="b"/>
            <a:pathLst>
              <a:path w="45347" h="24007" extrusionOk="0">
                <a:moveTo>
                  <a:pt x="45328" y="0"/>
                </a:moveTo>
                <a:lnTo>
                  <a:pt x="45328" y="0"/>
                </a:lnTo>
                <a:cubicBezTo>
                  <a:pt x="45007" y="116"/>
                  <a:pt x="44757" y="197"/>
                  <a:pt x="44517" y="304"/>
                </a:cubicBezTo>
                <a:cubicBezTo>
                  <a:pt x="35453" y="4006"/>
                  <a:pt x="26389" y="7726"/>
                  <a:pt x="17325" y="11437"/>
                </a:cubicBezTo>
                <a:cubicBezTo>
                  <a:pt x="11759" y="13712"/>
                  <a:pt x="6201" y="15987"/>
                  <a:pt x="643" y="18279"/>
                </a:cubicBezTo>
                <a:cubicBezTo>
                  <a:pt x="402" y="18378"/>
                  <a:pt x="45" y="18610"/>
                  <a:pt x="45" y="18797"/>
                </a:cubicBezTo>
                <a:cubicBezTo>
                  <a:pt x="1" y="20510"/>
                  <a:pt x="18" y="22223"/>
                  <a:pt x="18" y="24007"/>
                </a:cubicBezTo>
                <a:cubicBezTo>
                  <a:pt x="357" y="23873"/>
                  <a:pt x="589" y="23793"/>
                  <a:pt x="812" y="23703"/>
                </a:cubicBezTo>
                <a:cubicBezTo>
                  <a:pt x="9323" y="20215"/>
                  <a:pt x="17843" y="16727"/>
                  <a:pt x="26353" y="13239"/>
                </a:cubicBezTo>
                <a:cubicBezTo>
                  <a:pt x="32464" y="10732"/>
                  <a:pt x="38575" y="8234"/>
                  <a:pt x="44677" y="5710"/>
                </a:cubicBezTo>
                <a:cubicBezTo>
                  <a:pt x="44936" y="5603"/>
                  <a:pt x="45293" y="5290"/>
                  <a:pt x="45293" y="5059"/>
                </a:cubicBezTo>
                <a:cubicBezTo>
                  <a:pt x="45346" y="3408"/>
                  <a:pt x="45328" y="1749"/>
                  <a:pt x="4532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59231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Google Shape;831;p33"/>
          <p:cNvSpPr/>
          <p:nvPr/>
        </p:nvSpPr>
        <p:spPr>
          <a:xfrm>
            <a:off x="4750411" y="-31000"/>
            <a:ext cx="727600" cy="69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32" name="Google Shape;832;p33"/>
          <p:cNvSpPr/>
          <p:nvPr/>
        </p:nvSpPr>
        <p:spPr>
          <a:xfrm>
            <a:off x="4428185" y="5584080"/>
            <a:ext cx="1059457" cy="560673"/>
          </a:xfrm>
          <a:custGeom>
            <a:avLst/>
            <a:gdLst/>
            <a:ahLst/>
            <a:cxnLst/>
            <a:rect l="l" t="t" r="r" b="b"/>
            <a:pathLst>
              <a:path w="45347" h="23998" extrusionOk="0">
                <a:moveTo>
                  <a:pt x="45328" y="0"/>
                </a:moveTo>
                <a:cubicBezTo>
                  <a:pt x="44998" y="116"/>
                  <a:pt x="44749" y="205"/>
                  <a:pt x="44499" y="304"/>
                </a:cubicBezTo>
                <a:cubicBezTo>
                  <a:pt x="34891" y="4247"/>
                  <a:pt x="25274" y="8181"/>
                  <a:pt x="15666" y="12124"/>
                </a:cubicBezTo>
                <a:cubicBezTo>
                  <a:pt x="10652" y="14176"/>
                  <a:pt x="5639" y="16219"/>
                  <a:pt x="634" y="18288"/>
                </a:cubicBezTo>
                <a:cubicBezTo>
                  <a:pt x="393" y="18386"/>
                  <a:pt x="45" y="18627"/>
                  <a:pt x="45" y="18815"/>
                </a:cubicBezTo>
                <a:cubicBezTo>
                  <a:pt x="1" y="20510"/>
                  <a:pt x="18" y="22214"/>
                  <a:pt x="18" y="23998"/>
                </a:cubicBezTo>
                <a:cubicBezTo>
                  <a:pt x="348" y="23873"/>
                  <a:pt x="598" y="23784"/>
                  <a:pt x="848" y="23686"/>
                </a:cubicBezTo>
                <a:cubicBezTo>
                  <a:pt x="10991" y="19537"/>
                  <a:pt x="21126" y="15380"/>
                  <a:pt x="31269" y="11232"/>
                </a:cubicBezTo>
                <a:cubicBezTo>
                  <a:pt x="35729" y="9403"/>
                  <a:pt x="40199" y="7574"/>
                  <a:pt x="44650" y="5728"/>
                </a:cubicBezTo>
                <a:cubicBezTo>
                  <a:pt x="44918" y="5621"/>
                  <a:pt x="45284" y="5317"/>
                  <a:pt x="45293" y="5103"/>
                </a:cubicBezTo>
                <a:cubicBezTo>
                  <a:pt x="45346" y="3426"/>
                  <a:pt x="45328" y="1749"/>
                  <a:pt x="4532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33" name="Google Shape;833;p33"/>
          <p:cNvSpPr/>
          <p:nvPr/>
        </p:nvSpPr>
        <p:spPr>
          <a:xfrm>
            <a:off x="4429024" y="5346257"/>
            <a:ext cx="1056933" cy="561515"/>
          </a:xfrm>
          <a:custGeom>
            <a:avLst/>
            <a:gdLst/>
            <a:ahLst/>
            <a:cxnLst/>
            <a:rect l="l" t="t" r="r" b="b"/>
            <a:pathLst>
              <a:path w="45239" h="24034" extrusionOk="0">
                <a:moveTo>
                  <a:pt x="45239" y="0"/>
                </a:moveTo>
                <a:cubicBezTo>
                  <a:pt x="30109" y="6201"/>
                  <a:pt x="15059" y="12365"/>
                  <a:pt x="0" y="18529"/>
                </a:cubicBezTo>
                <a:lnTo>
                  <a:pt x="0" y="24034"/>
                </a:lnTo>
                <a:cubicBezTo>
                  <a:pt x="15157" y="17825"/>
                  <a:pt x="30207" y="11660"/>
                  <a:pt x="45239" y="5505"/>
                </a:cubicBezTo>
                <a:lnTo>
                  <a:pt x="4523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34" name="Google Shape;834;p33"/>
          <p:cNvSpPr/>
          <p:nvPr/>
        </p:nvSpPr>
        <p:spPr>
          <a:xfrm>
            <a:off x="4428185" y="5109067"/>
            <a:ext cx="1059457" cy="560884"/>
          </a:xfrm>
          <a:custGeom>
            <a:avLst/>
            <a:gdLst/>
            <a:ahLst/>
            <a:cxnLst/>
            <a:rect l="l" t="t" r="r" b="b"/>
            <a:pathLst>
              <a:path w="45347" h="24007" extrusionOk="0">
                <a:moveTo>
                  <a:pt x="45328" y="0"/>
                </a:moveTo>
                <a:lnTo>
                  <a:pt x="45328" y="0"/>
                </a:lnTo>
                <a:cubicBezTo>
                  <a:pt x="45007" y="116"/>
                  <a:pt x="44757" y="197"/>
                  <a:pt x="44517" y="304"/>
                </a:cubicBezTo>
                <a:cubicBezTo>
                  <a:pt x="35453" y="4006"/>
                  <a:pt x="26389" y="7726"/>
                  <a:pt x="17325" y="11437"/>
                </a:cubicBezTo>
                <a:cubicBezTo>
                  <a:pt x="11759" y="13712"/>
                  <a:pt x="6201" y="15987"/>
                  <a:pt x="643" y="18279"/>
                </a:cubicBezTo>
                <a:cubicBezTo>
                  <a:pt x="402" y="18378"/>
                  <a:pt x="45" y="18610"/>
                  <a:pt x="45" y="18797"/>
                </a:cubicBezTo>
                <a:cubicBezTo>
                  <a:pt x="1" y="20510"/>
                  <a:pt x="18" y="22223"/>
                  <a:pt x="18" y="24007"/>
                </a:cubicBezTo>
                <a:cubicBezTo>
                  <a:pt x="357" y="23873"/>
                  <a:pt x="589" y="23793"/>
                  <a:pt x="812" y="23703"/>
                </a:cubicBezTo>
                <a:cubicBezTo>
                  <a:pt x="9323" y="20215"/>
                  <a:pt x="17843" y="16727"/>
                  <a:pt x="26353" y="13239"/>
                </a:cubicBezTo>
                <a:cubicBezTo>
                  <a:pt x="32464" y="10732"/>
                  <a:pt x="38575" y="8234"/>
                  <a:pt x="44677" y="5710"/>
                </a:cubicBezTo>
                <a:cubicBezTo>
                  <a:pt x="44936" y="5603"/>
                  <a:pt x="45293" y="5290"/>
                  <a:pt x="45293" y="5059"/>
                </a:cubicBezTo>
                <a:cubicBezTo>
                  <a:pt x="45346" y="3408"/>
                  <a:pt x="45328" y="1749"/>
                  <a:pt x="4532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37" name="Google Shape;837;p33"/>
          <p:cNvSpPr txBox="1">
            <a:spLocks noGrp="1"/>
          </p:cNvSpPr>
          <p:nvPr>
            <p:ph type="title"/>
          </p:nvPr>
        </p:nvSpPr>
        <p:spPr>
          <a:xfrm>
            <a:off x="9711493" y="731475"/>
            <a:ext cx="1441200" cy="154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" dirty="0" smtClean="0"/>
              <a:t>0</a:t>
            </a:r>
            <a:r>
              <a:rPr lang="uz-Cyrl-UZ" dirty="0"/>
              <a:t>3</a:t>
            </a:r>
            <a:endParaRPr dirty="0"/>
          </a:p>
        </p:txBody>
      </p:sp>
      <p:sp>
        <p:nvSpPr>
          <p:cNvPr id="836" name="Google Shape;836;p33"/>
          <p:cNvSpPr txBox="1">
            <a:spLocks noGrp="1"/>
          </p:cNvSpPr>
          <p:nvPr>
            <p:ph type="subTitle" idx="1"/>
          </p:nvPr>
        </p:nvSpPr>
        <p:spPr>
          <a:xfrm>
            <a:off x="5718060" y="2816636"/>
            <a:ext cx="5515600" cy="158474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l">
              <a:spcAft>
                <a:spcPts val="2133"/>
              </a:spcAft>
            </a:pPr>
            <a:r>
              <a:rPr lang="en-US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uk-UA" sz="24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таликни</a:t>
            </a:r>
            <a:r>
              <a:rPr lang="uk-UA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uk-UA" sz="2400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белгилаш</a:t>
            </a:r>
            <a:r>
              <a:rPr lang="uk-UA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факти</a:t>
            </a:r>
            <a:endParaRPr lang="uz-Cyrl-UZ" sz="1600" dirty="0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85" r="30385"/>
          <a:stretch>
            <a:fillRect/>
          </a:stretch>
        </p:blipFill>
        <p:spPr>
          <a:xfrm>
            <a:off x="440401" y="1"/>
            <a:ext cx="3978153" cy="6581913"/>
          </a:xfrm>
        </p:spPr>
      </p:pic>
    </p:spTree>
    <p:extLst>
      <p:ext uri="{BB962C8B-B14F-4D97-AF65-F5344CB8AC3E}">
        <p14:creationId xmlns:p14="http://schemas.microsoft.com/office/powerpoint/2010/main" val="236018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p35"/>
          <p:cNvSpPr/>
          <p:nvPr/>
        </p:nvSpPr>
        <p:spPr>
          <a:xfrm>
            <a:off x="6764567" y="711833"/>
            <a:ext cx="4088000" cy="3984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55" name="Google Shape;855;p35"/>
          <p:cNvSpPr/>
          <p:nvPr/>
        </p:nvSpPr>
        <p:spPr>
          <a:xfrm>
            <a:off x="7153033" y="711833"/>
            <a:ext cx="4088000" cy="5695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56" name="Google Shape;856;p35"/>
          <p:cNvSpPr txBox="1">
            <a:spLocks noGrp="1"/>
          </p:cNvSpPr>
          <p:nvPr>
            <p:ph type="title"/>
          </p:nvPr>
        </p:nvSpPr>
        <p:spPr>
          <a:xfrm>
            <a:off x="465053" y="711818"/>
            <a:ext cx="1890643" cy="130221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lvl="0"/>
            <a:r>
              <a:rPr lang="uz-Cyrl-UZ" sz="8000" dirty="0"/>
              <a:t/>
            </a:r>
            <a:br>
              <a:rPr lang="uz-Cyrl-UZ" sz="8000" dirty="0"/>
            </a:br>
            <a:r>
              <a:rPr lang="en" sz="8000" dirty="0"/>
              <a:t>0</a:t>
            </a:r>
            <a:r>
              <a:rPr lang="uz-Cyrl-UZ" sz="8000" dirty="0"/>
              <a:t>4</a:t>
            </a:r>
            <a:endParaRPr sz="8000" dirty="0"/>
          </a:p>
        </p:txBody>
      </p:sp>
      <p:sp>
        <p:nvSpPr>
          <p:cNvPr id="857" name="Google Shape;857;p35"/>
          <p:cNvSpPr txBox="1">
            <a:spLocks noGrp="1"/>
          </p:cNvSpPr>
          <p:nvPr>
            <p:ph type="subTitle" idx="1"/>
          </p:nvPr>
        </p:nvSpPr>
        <p:spPr>
          <a:xfrm>
            <a:off x="1021644" y="2810339"/>
            <a:ext cx="4765139" cy="170423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spcAft>
                <a:spcPts val="2133"/>
              </a:spcAft>
            </a:pPr>
            <a:r>
              <a:rPr lang="uk-UA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</a:t>
            </a:r>
            <a:r>
              <a:rPr lang="uz-Cyrl-UZ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таликни тан олиш фактини алоҳида иш юритиш тартибида кўриб чиқиш </a:t>
            </a:r>
            <a:endParaRPr sz="2400" dirty="0"/>
          </a:p>
        </p:txBody>
      </p:sp>
      <p:pic>
        <p:nvPicPr>
          <p:cNvPr id="861" name="Google Shape;861;p35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3312" b="3312"/>
          <a:stretch/>
        </p:blipFill>
        <p:spPr>
          <a:prstGeom prst="rect">
            <a:avLst/>
          </a:prstGeom>
        </p:spPr>
      </p:pic>
      <p:sp>
        <p:nvSpPr>
          <p:cNvPr id="858" name="Google Shape;858;p35"/>
          <p:cNvSpPr/>
          <p:nvPr/>
        </p:nvSpPr>
        <p:spPr>
          <a:xfrm>
            <a:off x="6764552" y="3230846"/>
            <a:ext cx="1059457" cy="560673"/>
          </a:xfrm>
          <a:custGeom>
            <a:avLst/>
            <a:gdLst/>
            <a:ahLst/>
            <a:cxnLst/>
            <a:rect l="l" t="t" r="r" b="b"/>
            <a:pathLst>
              <a:path w="45347" h="23998" extrusionOk="0">
                <a:moveTo>
                  <a:pt x="45328" y="0"/>
                </a:moveTo>
                <a:cubicBezTo>
                  <a:pt x="44998" y="116"/>
                  <a:pt x="44749" y="205"/>
                  <a:pt x="44499" y="304"/>
                </a:cubicBezTo>
                <a:cubicBezTo>
                  <a:pt x="34891" y="4247"/>
                  <a:pt x="25274" y="8181"/>
                  <a:pt x="15666" y="12124"/>
                </a:cubicBezTo>
                <a:cubicBezTo>
                  <a:pt x="10652" y="14176"/>
                  <a:pt x="5639" y="16219"/>
                  <a:pt x="634" y="18288"/>
                </a:cubicBezTo>
                <a:cubicBezTo>
                  <a:pt x="393" y="18386"/>
                  <a:pt x="45" y="18627"/>
                  <a:pt x="45" y="18815"/>
                </a:cubicBezTo>
                <a:cubicBezTo>
                  <a:pt x="1" y="20510"/>
                  <a:pt x="18" y="22214"/>
                  <a:pt x="18" y="23998"/>
                </a:cubicBezTo>
                <a:cubicBezTo>
                  <a:pt x="348" y="23873"/>
                  <a:pt x="598" y="23784"/>
                  <a:pt x="848" y="23686"/>
                </a:cubicBezTo>
                <a:cubicBezTo>
                  <a:pt x="10991" y="19537"/>
                  <a:pt x="21126" y="15380"/>
                  <a:pt x="31269" y="11232"/>
                </a:cubicBezTo>
                <a:cubicBezTo>
                  <a:pt x="35729" y="9403"/>
                  <a:pt x="40199" y="7574"/>
                  <a:pt x="44650" y="5728"/>
                </a:cubicBezTo>
                <a:cubicBezTo>
                  <a:pt x="44918" y="5621"/>
                  <a:pt x="45284" y="5317"/>
                  <a:pt x="45293" y="5103"/>
                </a:cubicBezTo>
                <a:cubicBezTo>
                  <a:pt x="45346" y="3426"/>
                  <a:pt x="45328" y="1749"/>
                  <a:pt x="4532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59" name="Google Shape;859;p35"/>
          <p:cNvSpPr/>
          <p:nvPr/>
        </p:nvSpPr>
        <p:spPr>
          <a:xfrm>
            <a:off x="6765391" y="2993024"/>
            <a:ext cx="1056933" cy="561515"/>
          </a:xfrm>
          <a:custGeom>
            <a:avLst/>
            <a:gdLst/>
            <a:ahLst/>
            <a:cxnLst/>
            <a:rect l="l" t="t" r="r" b="b"/>
            <a:pathLst>
              <a:path w="45239" h="24034" extrusionOk="0">
                <a:moveTo>
                  <a:pt x="45239" y="0"/>
                </a:moveTo>
                <a:cubicBezTo>
                  <a:pt x="30109" y="6201"/>
                  <a:pt x="15059" y="12365"/>
                  <a:pt x="0" y="18529"/>
                </a:cubicBezTo>
                <a:lnTo>
                  <a:pt x="0" y="24034"/>
                </a:lnTo>
                <a:cubicBezTo>
                  <a:pt x="15157" y="17825"/>
                  <a:pt x="30207" y="11660"/>
                  <a:pt x="45239" y="5505"/>
                </a:cubicBezTo>
                <a:lnTo>
                  <a:pt x="4523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60" name="Google Shape;860;p35"/>
          <p:cNvSpPr/>
          <p:nvPr/>
        </p:nvSpPr>
        <p:spPr>
          <a:xfrm>
            <a:off x="6764552" y="2755834"/>
            <a:ext cx="1059457" cy="560884"/>
          </a:xfrm>
          <a:custGeom>
            <a:avLst/>
            <a:gdLst/>
            <a:ahLst/>
            <a:cxnLst/>
            <a:rect l="l" t="t" r="r" b="b"/>
            <a:pathLst>
              <a:path w="45347" h="24007" extrusionOk="0">
                <a:moveTo>
                  <a:pt x="45328" y="0"/>
                </a:moveTo>
                <a:lnTo>
                  <a:pt x="45328" y="0"/>
                </a:lnTo>
                <a:cubicBezTo>
                  <a:pt x="45007" y="116"/>
                  <a:pt x="44757" y="197"/>
                  <a:pt x="44517" y="304"/>
                </a:cubicBezTo>
                <a:cubicBezTo>
                  <a:pt x="35453" y="4006"/>
                  <a:pt x="26389" y="7726"/>
                  <a:pt x="17325" y="11437"/>
                </a:cubicBezTo>
                <a:cubicBezTo>
                  <a:pt x="11759" y="13712"/>
                  <a:pt x="6201" y="15987"/>
                  <a:pt x="643" y="18279"/>
                </a:cubicBezTo>
                <a:cubicBezTo>
                  <a:pt x="402" y="18378"/>
                  <a:pt x="45" y="18610"/>
                  <a:pt x="45" y="18797"/>
                </a:cubicBezTo>
                <a:cubicBezTo>
                  <a:pt x="1" y="20510"/>
                  <a:pt x="18" y="22223"/>
                  <a:pt x="18" y="24007"/>
                </a:cubicBezTo>
                <a:cubicBezTo>
                  <a:pt x="357" y="23873"/>
                  <a:pt x="589" y="23793"/>
                  <a:pt x="812" y="23703"/>
                </a:cubicBezTo>
                <a:cubicBezTo>
                  <a:pt x="9323" y="20215"/>
                  <a:pt x="17843" y="16727"/>
                  <a:pt x="26353" y="13239"/>
                </a:cubicBezTo>
                <a:cubicBezTo>
                  <a:pt x="32464" y="10732"/>
                  <a:pt x="38575" y="8234"/>
                  <a:pt x="44677" y="5710"/>
                </a:cubicBezTo>
                <a:cubicBezTo>
                  <a:pt x="44936" y="5603"/>
                  <a:pt x="45293" y="5290"/>
                  <a:pt x="45293" y="5059"/>
                </a:cubicBezTo>
                <a:cubicBezTo>
                  <a:pt x="45346" y="3408"/>
                  <a:pt x="45328" y="1749"/>
                  <a:pt x="4532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0015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Google Shape;831;p33"/>
          <p:cNvSpPr/>
          <p:nvPr/>
        </p:nvSpPr>
        <p:spPr>
          <a:xfrm>
            <a:off x="4750411" y="-31000"/>
            <a:ext cx="727600" cy="692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32" name="Google Shape;832;p33"/>
          <p:cNvSpPr/>
          <p:nvPr/>
        </p:nvSpPr>
        <p:spPr>
          <a:xfrm>
            <a:off x="4428185" y="5584080"/>
            <a:ext cx="1059457" cy="560673"/>
          </a:xfrm>
          <a:custGeom>
            <a:avLst/>
            <a:gdLst/>
            <a:ahLst/>
            <a:cxnLst/>
            <a:rect l="l" t="t" r="r" b="b"/>
            <a:pathLst>
              <a:path w="45347" h="23998" extrusionOk="0">
                <a:moveTo>
                  <a:pt x="45328" y="0"/>
                </a:moveTo>
                <a:cubicBezTo>
                  <a:pt x="44998" y="116"/>
                  <a:pt x="44749" y="205"/>
                  <a:pt x="44499" y="304"/>
                </a:cubicBezTo>
                <a:cubicBezTo>
                  <a:pt x="34891" y="4247"/>
                  <a:pt x="25274" y="8181"/>
                  <a:pt x="15666" y="12124"/>
                </a:cubicBezTo>
                <a:cubicBezTo>
                  <a:pt x="10652" y="14176"/>
                  <a:pt x="5639" y="16219"/>
                  <a:pt x="634" y="18288"/>
                </a:cubicBezTo>
                <a:cubicBezTo>
                  <a:pt x="393" y="18386"/>
                  <a:pt x="45" y="18627"/>
                  <a:pt x="45" y="18815"/>
                </a:cubicBezTo>
                <a:cubicBezTo>
                  <a:pt x="1" y="20510"/>
                  <a:pt x="18" y="22214"/>
                  <a:pt x="18" y="23998"/>
                </a:cubicBezTo>
                <a:cubicBezTo>
                  <a:pt x="348" y="23873"/>
                  <a:pt x="598" y="23784"/>
                  <a:pt x="848" y="23686"/>
                </a:cubicBezTo>
                <a:cubicBezTo>
                  <a:pt x="10991" y="19537"/>
                  <a:pt x="21126" y="15380"/>
                  <a:pt x="31269" y="11232"/>
                </a:cubicBezTo>
                <a:cubicBezTo>
                  <a:pt x="35729" y="9403"/>
                  <a:pt x="40199" y="7574"/>
                  <a:pt x="44650" y="5728"/>
                </a:cubicBezTo>
                <a:cubicBezTo>
                  <a:pt x="44918" y="5621"/>
                  <a:pt x="45284" y="5317"/>
                  <a:pt x="45293" y="5103"/>
                </a:cubicBezTo>
                <a:cubicBezTo>
                  <a:pt x="45346" y="3426"/>
                  <a:pt x="45328" y="1749"/>
                  <a:pt x="4532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33" name="Google Shape;833;p33"/>
          <p:cNvSpPr/>
          <p:nvPr/>
        </p:nvSpPr>
        <p:spPr>
          <a:xfrm>
            <a:off x="4429024" y="5346257"/>
            <a:ext cx="1056933" cy="561515"/>
          </a:xfrm>
          <a:custGeom>
            <a:avLst/>
            <a:gdLst/>
            <a:ahLst/>
            <a:cxnLst/>
            <a:rect l="l" t="t" r="r" b="b"/>
            <a:pathLst>
              <a:path w="45239" h="24034" extrusionOk="0">
                <a:moveTo>
                  <a:pt x="45239" y="0"/>
                </a:moveTo>
                <a:cubicBezTo>
                  <a:pt x="30109" y="6201"/>
                  <a:pt x="15059" y="12365"/>
                  <a:pt x="0" y="18529"/>
                </a:cubicBezTo>
                <a:lnTo>
                  <a:pt x="0" y="24034"/>
                </a:lnTo>
                <a:cubicBezTo>
                  <a:pt x="15157" y="17825"/>
                  <a:pt x="30207" y="11660"/>
                  <a:pt x="45239" y="5505"/>
                </a:cubicBezTo>
                <a:lnTo>
                  <a:pt x="4523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34" name="Google Shape;834;p33"/>
          <p:cNvSpPr/>
          <p:nvPr/>
        </p:nvSpPr>
        <p:spPr>
          <a:xfrm>
            <a:off x="4428185" y="5109067"/>
            <a:ext cx="1059457" cy="560884"/>
          </a:xfrm>
          <a:custGeom>
            <a:avLst/>
            <a:gdLst/>
            <a:ahLst/>
            <a:cxnLst/>
            <a:rect l="l" t="t" r="r" b="b"/>
            <a:pathLst>
              <a:path w="45347" h="24007" extrusionOk="0">
                <a:moveTo>
                  <a:pt x="45328" y="0"/>
                </a:moveTo>
                <a:lnTo>
                  <a:pt x="45328" y="0"/>
                </a:lnTo>
                <a:cubicBezTo>
                  <a:pt x="45007" y="116"/>
                  <a:pt x="44757" y="197"/>
                  <a:pt x="44517" y="304"/>
                </a:cubicBezTo>
                <a:cubicBezTo>
                  <a:pt x="35453" y="4006"/>
                  <a:pt x="26389" y="7726"/>
                  <a:pt x="17325" y="11437"/>
                </a:cubicBezTo>
                <a:cubicBezTo>
                  <a:pt x="11759" y="13712"/>
                  <a:pt x="6201" y="15987"/>
                  <a:pt x="643" y="18279"/>
                </a:cubicBezTo>
                <a:cubicBezTo>
                  <a:pt x="402" y="18378"/>
                  <a:pt x="45" y="18610"/>
                  <a:pt x="45" y="18797"/>
                </a:cubicBezTo>
                <a:cubicBezTo>
                  <a:pt x="1" y="20510"/>
                  <a:pt x="18" y="22223"/>
                  <a:pt x="18" y="24007"/>
                </a:cubicBezTo>
                <a:cubicBezTo>
                  <a:pt x="357" y="23873"/>
                  <a:pt x="589" y="23793"/>
                  <a:pt x="812" y="23703"/>
                </a:cubicBezTo>
                <a:cubicBezTo>
                  <a:pt x="9323" y="20215"/>
                  <a:pt x="17843" y="16727"/>
                  <a:pt x="26353" y="13239"/>
                </a:cubicBezTo>
                <a:cubicBezTo>
                  <a:pt x="32464" y="10732"/>
                  <a:pt x="38575" y="8234"/>
                  <a:pt x="44677" y="5710"/>
                </a:cubicBezTo>
                <a:cubicBezTo>
                  <a:pt x="44936" y="5603"/>
                  <a:pt x="45293" y="5290"/>
                  <a:pt x="45293" y="5059"/>
                </a:cubicBezTo>
                <a:cubicBezTo>
                  <a:pt x="45346" y="3408"/>
                  <a:pt x="45328" y="1749"/>
                  <a:pt x="4532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37" name="Google Shape;837;p33"/>
          <p:cNvSpPr txBox="1">
            <a:spLocks noGrp="1"/>
          </p:cNvSpPr>
          <p:nvPr>
            <p:ph type="title"/>
          </p:nvPr>
        </p:nvSpPr>
        <p:spPr>
          <a:xfrm>
            <a:off x="9711493" y="731475"/>
            <a:ext cx="1441200" cy="1540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r>
              <a:rPr lang="en" dirty="0" smtClean="0"/>
              <a:t>0</a:t>
            </a:r>
            <a:r>
              <a:rPr lang="uz-Cyrl-UZ" dirty="0"/>
              <a:t>5</a:t>
            </a:r>
            <a:endParaRPr dirty="0"/>
          </a:p>
        </p:txBody>
      </p:sp>
      <p:sp>
        <p:nvSpPr>
          <p:cNvPr id="836" name="Google Shape;836;p33"/>
          <p:cNvSpPr txBox="1">
            <a:spLocks noGrp="1"/>
          </p:cNvSpPr>
          <p:nvPr>
            <p:ph type="subTitle" idx="1"/>
          </p:nvPr>
        </p:nvSpPr>
        <p:spPr>
          <a:xfrm>
            <a:off x="5799398" y="2402832"/>
            <a:ext cx="5515600" cy="158474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l">
              <a:spcAft>
                <a:spcPts val="2133"/>
              </a:spcAft>
            </a:pPr>
            <a:r>
              <a:rPr lang="uz-Cyrl-UZ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Оталикни белгилашда </a:t>
            </a:r>
            <a:endParaRPr lang="uz-Cyrl-UZ" sz="2400" b="1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indent="0" algn="l">
              <a:spcAft>
                <a:spcPts val="2133"/>
              </a:spcAft>
            </a:pPr>
            <a:r>
              <a:rPr lang="uz-Cyrl-UZ" sz="24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исботлаш </a:t>
            </a:r>
            <a:r>
              <a:rPr lang="uz-Cyrl-UZ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предмети</a:t>
            </a:r>
            <a:endParaRPr lang="uz-Cyrl-UZ" sz="1600" dirty="0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85" r="30385"/>
          <a:stretch>
            <a:fillRect/>
          </a:stretch>
        </p:blipFill>
        <p:spPr>
          <a:xfrm>
            <a:off x="440401" y="1"/>
            <a:ext cx="3978153" cy="6581913"/>
          </a:xfrm>
        </p:spPr>
      </p:pic>
    </p:spTree>
    <p:extLst>
      <p:ext uri="{BB962C8B-B14F-4D97-AF65-F5344CB8AC3E}">
        <p14:creationId xmlns:p14="http://schemas.microsoft.com/office/powerpoint/2010/main" val="327678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p35"/>
          <p:cNvSpPr/>
          <p:nvPr/>
        </p:nvSpPr>
        <p:spPr>
          <a:xfrm>
            <a:off x="6764567" y="711833"/>
            <a:ext cx="4088000" cy="3984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55" name="Google Shape;855;p35"/>
          <p:cNvSpPr/>
          <p:nvPr/>
        </p:nvSpPr>
        <p:spPr>
          <a:xfrm>
            <a:off x="7153033" y="711833"/>
            <a:ext cx="4088000" cy="5695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56" name="Google Shape;856;p35"/>
          <p:cNvSpPr txBox="1">
            <a:spLocks noGrp="1"/>
          </p:cNvSpPr>
          <p:nvPr>
            <p:ph type="title"/>
          </p:nvPr>
        </p:nvSpPr>
        <p:spPr>
          <a:xfrm>
            <a:off x="465053" y="711818"/>
            <a:ext cx="1890643" cy="130221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lvl="0"/>
            <a:r>
              <a:rPr lang="uz-Cyrl-UZ" sz="8000" dirty="0"/>
              <a:t/>
            </a:r>
            <a:br>
              <a:rPr lang="uz-Cyrl-UZ" sz="8000" dirty="0"/>
            </a:br>
            <a:r>
              <a:rPr lang="en" sz="8000" dirty="0"/>
              <a:t>0</a:t>
            </a:r>
            <a:r>
              <a:rPr lang="uz-Cyrl-UZ" sz="8000" dirty="0"/>
              <a:t>6</a:t>
            </a:r>
            <a:endParaRPr sz="8000" dirty="0"/>
          </a:p>
        </p:txBody>
      </p:sp>
      <p:sp>
        <p:nvSpPr>
          <p:cNvPr id="857" name="Google Shape;857;p35"/>
          <p:cNvSpPr txBox="1">
            <a:spLocks noGrp="1"/>
          </p:cNvSpPr>
          <p:nvPr>
            <p:ph type="subTitle" idx="1"/>
          </p:nvPr>
        </p:nvSpPr>
        <p:spPr>
          <a:xfrm>
            <a:off x="1021644" y="2810339"/>
            <a:ext cx="4765139" cy="170423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spcAft>
                <a:spcPts val="2133"/>
              </a:spcAft>
            </a:pPr>
            <a:r>
              <a:rPr lang="uz-Cyrl-UZ" sz="2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Жавобгарнинг оталикни тан олганлигини аниқ тасдиқловчи бошқа далиллар</a:t>
            </a:r>
            <a:endParaRPr lang="uz-Cyrl-UZ" sz="1400" dirty="0"/>
          </a:p>
        </p:txBody>
      </p:sp>
      <p:pic>
        <p:nvPicPr>
          <p:cNvPr id="861" name="Google Shape;861;p35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3312" b="3312"/>
          <a:stretch/>
        </p:blipFill>
        <p:spPr>
          <a:prstGeom prst="rect">
            <a:avLst/>
          </a:prstGeom>
        </p:spPr>
      </p:pic>
      <p:sp>
        <p:nvSpPr>
          <p:cNvPr id="858" name="Google Shape;858;p35"/>
          <p:cNvSpPr/>
          <p:nvPr/>
        </p:nvSpPr>
        <p:spPr>
          <a:xfrm>
            <a:off x="6764552" y="3230846"/>
            <a:ext cx="1059457" cy="560673"/>
          </a:xfrm>
          <a:custGeom>
            <a:avLst/>
            <a:gdLst/>
            <a:ahLst/>
            <a:cxnLst/>
            <a:rect l="l" t="t" r="r" b="b"/>
            <a:pathLst>
              <a:path w="45347" h="23998" extrusionOk="0">
                <a:moveTo>
                  <a:pt x="45328" y="0"/>
                </a:moveTo>
                <a:cubicBezTo>
                  <a:pt x="44998" y="116"/>
                  <a:pt x="44749" y="205"/>
                  <a:pt x="44499" y="304"/>
                </a:cubicBezTo>
                <a:cubicBezTo>
                  <a:pt x="34891" y="4247"/>
                  <a:pt x="25274" y="8181"/>
                  <a:pt x="15666" y="12124"/>
                </a:cubicBezTo>
                <a:cubicBezTo>
                  <a:pt x="10652" y="14176"/>
                  <a:pt x="5639" y="16219"/>
                  <a:pt x="634" y="18288"/>
                </a:cubicBezTo>
                <a:cubicBezTo>
                  <a:pt x="393" y="18386"/>
                  <a:pt x="45" y="18627"/>
                  <a:pt x="45" y="18815"/>
                </a:cubicBezTo>
                <a:cubicBezTo>
                  <a:pt x="1" y="20510"/>
                  <a:pt x="18" y="22214"/>
                  <a:pt x="18" y="23998"/>
                </a:cubicBezTo>
                <a:cubicBezTo>
                  <a:pt x="348" y="23873"/>
                  <a:pt x="598" y="23784"/>
                  <a:pt x="848" y="23686"/>
                </a:cubicBezTo>
                <a:cubicBezTo>
                  <a:pt x="10991" y="19537"/>
                  <a:pt x="21126" y="15380"/>
                  <a:pt x="31269" y="11232"/>
                </a:cubicBezTo>
                <a:cubicBezTo>
                  <a:pt x="35729" y="9403"/>
                  <a:pt x="40199" y="7574"/>
                  <a:pt x="44650" y="5728"/>
                </a:cubicBezTo>
                <a:cubicBezTo>
                  <a:pt x="44918" y="5621"/>
                  <a:pt x="45284" y="5317"/>
                  <a:pt x="45293" y="5103"/>
                </a:cubicBezTo>
                <a:cubicBezTo>
                  <a:pt x="45346" y="3426"/>
                  <a:pt x="45328" y="1749"/>
                  <a:pt x="4532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59" name="Google Shape;859;p35"/>
          <p:cNvSpPr/>
          <p:nvPr/>
        </p:nvSpPr>
        <p:spPr>
          <a:xfrm>
            <a:off x="6765391" y="2993024"/>
            <a:ext cx="1056933" cy="561515"/>
          </a:xfrm>
          <a:custGeom>
            <a:avLst/>
            <a:gdLst/>
            <a:ahLst/>
            <a:cxnLst/>
            <a:rect l="l" t="t" r="r" b="b"/>
            <a:pathLst>
              <a:path w="45239" h="24034" extrusionOk="0">
                <a:moveTo>
                  <a:pt x="45239" y="0"/>
                </a:moveTo>
                <a:cubicBezTo>
                  <a:pt x="30109" y="6201"/>
                  <a:pt x="15059" y="12365"/>
                  <a:pt x="0" y="18529"/>
                </a:cubicBezTo>
                <a:lnTo>
                  <a:pt x="0" y="24034"/>
                </a:lnTo>
                <a:cubicBezTo>
                  <a:pt x="15157" y="17825"/>
                  <a:pt x="30207" y="11660"/>
                  <a:pt x="45239" y="5505"/>
                </a:cubicBezTo>
                <a:lnTo>
                  <a:pt x="4523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60" name="Google Shape;860;p35"/>
          <p:cNvSpPr/>
          <p:nvPr/>
        </p:nvSpPr>
        <p:spPr>
          <a:xfrm>
            <a:off x="6764552" y="2755834"/>
            <a:ext cx="1059457" cy="560884"/>
          </a:xfrm>
          <a:custGeom>
            <a:avLst/>
            <a:gdLst/>
            <a:ahLst/>
            <a:cxnLst/>
            <a:rect l="l" t="t" r="r" b="b"/>
            <a:pathLst>
              <a:path w="45347" h="24007" extrusionOk="0">
                <a:moveTo>
                  <a:pt x="45328" y="0"/>
                </a:moveTo>
                <a:lnTo>
                  <a:pt x="45328" y="0"/>
                </a:lnTo>
                <a:cubicBezTo>
                  <a:pt x="45007" y="116"/>
                  <a:pt x="44757" y="197"/>
                  <a:pt x="44517" y="304"/>
                </a:cubicBezTo>
                <a:cubicBezTo>
                  <a:pt x="35453" y="4006"/>
                  <a:pt x="26389" y="7726"/>
                  <a:pt x="17325" y="11437"/>
                </a:cubicBezTo>
                <a:cubicBezTo>
                  <a:pt x="11759" y="13712"/>
                  <a:pt x="6201" y="15987"/>
                  <a:pt x="643" y="18279"/>
                </a:cubicBezTo>
                <a:cubicBezTo>
                  <a:pt x="402" y="18378"/>
                  <a:pt x="45" y="18610"/>
                  <a:pt x="45" y="18797"/>
                </a:cubicBezTo>
                <a:cubicBezTo>
                  <a:pt x="1" y="20510"/>
                  <a:pt x="18" y="22223"/>
                  <a:pt x="18" y="24007"/>
                </a:cubicBezTo>
                <a:cubicBezTo>
                  <a:pt x="357" y="23873"/>
                  <a:pt x="589" y="23793"/>
                  <a:pt x="812" y="23703"/>
                </a:cubicBezTo>
                <a:cubicBezTo>
                  <a:pt x="9323" y="20215"/>
                  <a:pt x="17843" y="16727"/>
                  <a:pt x="26353" y="13239"/>
                </a:cubicBezTo>
                <a:cubicBezTo>
                  <a:pt x="32464" y="10732"/>
                  <a:pt x="38575" y="8234"/>
                  <a:pt x="44677" y="5710"/>
                </a:cubicBezTo>
                <a:cubicBezTo>
                  <a:pt x="44936" y="5603"/>
                  <a:pt x="45293" y="5290"/>
                  <a:pt x="45293" y="5059"/>
                </a:cubicBezTo>
                <a:cubicBezTo>
                  <a:pt x="45346" y="3408"/>
                  <a:pt x="45328" y="1749"/>
                  <a:pt x="45328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20601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1342;p57"/>
          <p:cNvSpPr txBox="1">
            <a:spLocks/>
          </p:cNvSpPr>
          <p:nvPr/>
        </p:nvSpPr>
        <p:spPr>
          <a:xfrm>
            <a:off x="2186247" y="720000"/>
            <a:ext cx="6875137" cy="1411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uz-Cyrl-UZ" sz="4800" dirty="0" smtClean="0"/>
              <a:t>Эътиборингиз учун раҳмат!</a:t>
            </a:r>
            <a:endParaRPr lang="uz-Cyrl-UZ" sz="4800" dirty="0"/>
          </a:p>
        </p:txBody>
      </p:sp>
      <p:sp>
        <p:nvSpPr>
          <p:cNvPr id="87" name="Google Shape;1343;p57"/>
          <p:cNvSpPr txBox="1">
            <a:spLocks/>
          </p:cNvSpPr>
          <p:nvPr/>
        </p:nvSpPr>
        <p:spPr>
          <a:xfrm>
            <a:off x="2351856" y="2359066"/>
            <a:ext cx="5930800" cy="1633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z-Cyrl-UZ" sz="2400" b="1" dirty="0" smtClean="0">
                <a:latin typeface="DM Sans"/>
                <a:ea typeface="DM Sans"/>
                <a:cs typeface="DM Sans"/>
                <a:sym typeface="DM Sans"/>
              </a:rPr>
              <a:t>Саволларингиз  бўлса?</a:t>
            </a:r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sudyalaroliymaktabi@umail.uz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+998 55 501-01-88</a:t>
            </a:r>
          </a:p>
          <a:p>
            <a:pPr marL="0" indent="0" algn="ctr">
              <a:buNone/>
            </a:pPr>
            <a:r>
              <a:rPr lang="en-US" dirty="0" smtClean="0"/>
              <a:t>sudyalaroliymaktabi.uz</a:t>
            </a:r>
            <a:endParaRPr lang="en-US" dirty="0"/>
          </a:p>
        </p:txBody>
      </p:sp>
      <p:grpSp>
        <p:nvGrpSpPr>
          <p:cNvPr id="88" name="Google Shape;1345;p57"/>
          <p:cNvGrpSpPr/>
          <p:nvPr/>
        </p:nvGrpSpPr>
        <p:grpSpPr>
          <a:xfrm>
            <a:off x="3024085" y="4425344"/>
            <a:ext cx="588735" cy="518400"/>
            <a:chOff x="5951925" y="3513775"/>
            <a:chExt cx="388800" cy="388800"/>
          </a:xfrm>
        </p:grpSpPr>
        <p:sp>
          <p:nvSpPr>
            <p:cNvPr id="89" name="Google Shape;1346;p57"/>
            <p:cNvSpPr/>
            <p:nvPr/>
          </p:nvSpPr>
          <p:spPr>
            <a:xfrm>
              <a:off x="5951925" y="3513775"/>
              <a:ext cx="388800" cy="388800"/>
            </a:xfrm>
            <a:prstGeom prst="roundRect">
              <a:avLst>
                <a:gd name="adj" fmla="val 50000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1347;p57"/>
            <p:cNvSpPr/>
            <p:nvPr/>
          </p:nvSpPr>
          <p:spPr>
            <a:xfrm>
              <a:off x="6049230" y="3568348"/>
              <a:ext cx="194175" cy="279662"/>
            </a:xfrm>
            <a:custGeom>
              <a:avLst/>
              <a:gdLst/>
              <a:ahLst/>
              <a:cxnLst/>
              <a:rect l="l" t="t" r="r" b="b"/>
              <a:pathLst>
                <a:path w="7407" h="10668" extrusionOk="0">
                  <a:moveTo>
                    <a:pt x="6208" y="0"/>
                  </a:moveTo>
                  <a:cubicBezTo>
                    <a:pt x="4086" y="14"/>
                    <a:pt x="2079" y="1732"/>
                    <a:pt x="2079" y="3854"/>
                  </a:cubicBezTo>
                  <a:lnTo>
                    <a:pt x="2079" y="4114"/>
                  </a:lnTo>
                  <a:cubicBezTo>
                    <a:pt x="2079" y="4129"/>
                    <a:pt x="2051" y="4157"/>
                    <a:pt x="2036" y="4157"/>
                  </a:cubicBezTo>
                  <a:lnTo>
                    <a:pt x="174" y="4157"/>
                  </a:lnTo>
                  <a:cubicBezTo>
                    <a:pt x="73" y="4157"/>
                    <a:pt x="1" y="4230"/>
                    <a:pt x="1" y="4331"/>
                  </a:cubicBezTo>
                  <a:lnTo>
                    <a:pt x="1" y="6048"/>
                  </a:lnTo>
                  <a:cubicBezTo>
                    <a:pt x="1" y="6149"/>
                    <a:pt x="73" y="6236"/>
                    <a:pt x="174" y="6236"/>
                  </a:cubicBezTo>
                  <a:lnTo>
                    <a:pt x="2036" y="6236"/>
                  </a:lnTo>
                  <a:cubicBezTo>
                    <a:pt x="2051" y="6236"/>
                    <a:pt x="2079" y="6251"/>
                    <a:pt x="2079" y="6279"/>
                  </a:cubicBezTo>
                  <a:lnTo>
                    <a:pt x="2079" y="10220"/>
                  </a:lnTo>
                  <a:cubicBezTo>
                    <a:pt x="2079" y="10235"/>
                    <a:pt x="2079" y="10249"/>
                    <a:pt x="2108" y="10264"/>
                  </a:cubicBezTo>
                  <a:cubicBezTo>
                    <a:pt x="2743" y="10495"/>
                    <a:pt x="3422" y="10624"/>
                    <a:pt x="4100" y="10668"/>
                  </a:cubicBezTo>
                  <a:cubicBezTo>
                    <a:pt x="4129" y="10668"/>
                    <a:pt x="4144" y="10639"/>
                    <a:pt x="4144" y="10624"/>
                  </a:cubicBezTo>
                  <a:lnTo>
                    <a:pt x="4144" y="6279"/>
                  </a:lnTo>
                  <a:cubicBezTo>
                    <a:pt x="4144" y="6251"/>
                    <a:pt x="4158" y="6236"/>
                    <a:pt x="4187" y="6236"/>
                  </a:cubicBezTo>
                  <a:lnTo>
                    <a:pt x="7218" y="6236"/>
                  </a:lnTo>
                  <a:cubicBezTo>
                    <a:pt x="7319" y="6236"/>
                    <a:pt x="7406" y="6149"/>
                    <a:pt x="7406" y="6048"/>
                  </a:cubicBezTo>
                  <a:lnTo>
                    <a:pt x="7406" y="4331"/>
                  </a:lnTo>
                  <a:cubicBezTo>
                    <a:pt x="7406" y="4230"/>
                    <a:pt x="7319" y="4143"/>
                    <a:pt x="7218" y="4143"/>
                  </a:cubicBezTo>
                  <a:lnTo>
                    <a:pt x="4187" y="4143"/>
                  </a:lnTo>
                  <a:cubicBezTo>
                    <a:pt x="4158" y="4143"/>
                    <a:pt x="4144" y="4129"/>
                    <a:pt x="4144" y="4100"/>
                  </a:cubicBezTo>
                  <a:lnTo>
                    <a:pt x="4144" y="3854"/>
                  </a:lnTo>
                  <a:cubicBezTo>
                    <a:pt x="4144" y="2714"/>
                    <a:pt x="5068" y="2079"/>
                    <a:pt x="6208" y="2079"/>
                  </a:cubicBezTo>
                  <a:lnTo>
                    <a:pt x="7218" y="2079"/>
                  </a:lnTo>
                  <a:cubicBezTo>
                    <a:pt x="7319" y="2079"/>
                    <a:pt x="7406" y="1992"/>
                    <a:pt x="7406" y="1891"/>
                  </a:cubicBezTo>
                  <a:lnTo>
                    <a:pt x="7406" y="173"/>
                  </a:lnTo>
                  <a:cubicBezTo>
                    <a:pt x="7406" y="72"/>
                    <a:pt x="7319" y="0"/>
                    <a:pt x="721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1" name="Google Shape;1348;p57"/>
          <p:cNvGrpSpPr/>
          <p:nvPr/>
        </p:nvGrpSpPr>
        <p:grpSpPr>
          <a:xfrm>
            <a:off x="4395437" y="4447133"/>
            <a:ext cx="518400" cy="518400"/>
            <a:chOff x="5160125" y="3431450"/>
            <a:chExt cx="388800" cy="388800"/>
          </a:xfrm>
        </p:grpSpPr>
        <p:sp>
          <p:nvSpPr>
            <p:cNvPr id="92" name="Google Shape;1349;p57"/>
            <p:cNvSpPr/>
            <p:nvPr/>
          </p:nvSpPr>
          <p:spPr>
            <a:xfrm>
              <a:off x="5160125" y="3431450"/>
              <a:ext cx="388800" cy="388800"/>
            </a:xfrm>
            <a:prstGeom prst="roundRect">
              <a:avLst>
                <a:gd name="adj" fmla="val 50000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3" name="Google Shape;1350;p57"/>
            <p:cNvGrpSpPr/>
            <p:nvPr/>
          </p:nvGrpSpPr>
          <p:grpSpPr>
            <a:xfrm>
              <a:off x="5240232" y="3511546"/>
              <a:ext cx="228595" cy="228595"/>
              <a:chOff x="3228807" y="3115646"/>
              <a:chExt cx="228595" cy="228595"/>
            </a:xfrm>
          </p:grpSpPr>
          <p:sp>
            <p:nvSpPr>
              <p:cNvPr id="94" name="Google Shape;1351;p57"/>
              <p:cNvSpPr/>
              <p:nvPr/>
            </p:nvSpPr>
            <p:spPr>
              <a:xfrm>
                <a:off x="3228807" y="3115646"/>
                <a:ext cx="228595" cy="228595"/>
              </a:xfrm>
              <a:custGeom>
                <a:avLst/>
                <a:gdLst/>
                <a:ahLst/>
                <a:cxnLst/>
                <a:rect l="l" t="t" r="r" b="b"/>
                <a:pathLst>
                  <a:path w="8720" h="8720" extrusionOk="0">
                    <a:moveTo>
                      <a:pt x="6886" y="448"/>
                    </a:moveTo>
                    <a:cubicBezTo>
                      <a:pt x="7651" y="448"/>
                      <a:pt x="8272" y="1069"/>
                      <a:pt x="8272" y="1834"/>
                    </a:cubicBezTo>
                    <a:lnTo>
                      <a:pt x="8272" y="6872"/>
                    </a:lnTo>
                    <a:lnTo>
                      <a:pt x="8272" y="6886"/>
                    </a:lnTo>
                    <a:cubicBezTo>
                      <a:pt x="8272" y="7652"/>
                      <a:pt x="7651" y="8272"/>
                      <a:pt x="6872" y="8272"/>
                    </a:cubicBezTo>
                    <a:lnTo>
                      <a:pt x="1848" y="8272"/>
                    </a:lnTo>
                    <a:cubicBezTo>
                      <a:pt x="1069" y="8272"/>
                      <a:pt x="448" y="7652"/>
                      <a:pt x="448" y="6886"/>
                    </a:cubicBezTo>
                    <a:lnTo>
                      <a:pt x="448" y="1834"/>
                    </a:lnTo>
                    <a:cubicBezTo>
                      <a:pt x="448" y="1069"/>
                      <a:pt x="1069" y="448"/>
                      <a:pt x="1848" y="448"/>
                    </a:cubicBezTo>
                    <a:close/>
                    <a:moveTo>
                      <a:pt x="1848" y="1"/>
                    </a:moveTo>
                    <a:cubicBezTo>
                      <a:pt x="823" y="1"/>
                      <a:pt x="0" y="824"/>
                      <a:pt x="0" y="1834"/>
                    </a:cubicBezTo>
                    <a:lnTo>
                      <a:pt x="0" y="6872"/>
                    </a:lnTo>
                    <a:cubicBezTo>
                      <a:pt x="0" y="7897"/>
                      <a:pt x="823" y="8720"/>
                      <a:pt x="1848" y="8720"/>
                    </a:cubicBezTo>
                    <a:lnTo>
                      <a:pt x="6886" y="8720"/>
                    </a:lnTo>
                    <a:cubicBezTo>
                      <a:pt x="7897" y="8720"/>
                      <a:pt x="8719" y="7897"/>
                      <a:pt x="8719" y="6886"/>
                    </a:cubicBezTo>
                    <a:lnTo>
                      <a:pt x="8719" y="1834"/>
                    </a:lnTo>
                    <a:cubicBezTo>
                      <a:pt x="8719" y="824"/>
                      <a:pt x="7897" y="1"/>
                      <a:pt x="687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" name="Google Shape;1352;p57"/>
              <p:cNvSpPr/>
              <p:nvPr/>
            </p:nvSpPr>
            <p:spPr>
              <a:xfrm>
                <a:off x="3262493" y="3169780"/>
                <a:ext cx="140408" cy="120274"/>
              </a:xfrm>
              <a:custGeom>
                <a:avLst/>
                <a:gdLst/>
                <a:ahLst/>
                <a:cxnLst/>
                <a:rect l="l" t="t" r="r" b="b"/>
                <a:pathLst>
                  <a:path w="5356" h="4588" extrusionOk="0">
                    <a:moveTo>
                      <a:pt x="3063" y="447"/>
                    </a:moveTo>
                    <a:cubicBezTo>
                      <a:pt x="4013" y="447"/>
                      <a:pt x="4923" y="1183"/>
                      <a:pt x="4923" y="2295"/>
                    </a:cubicBezTo>
                    <a:cubicBezTo>
                      <a:pt x="4908" y="3320"/>
                      <a:pt x="4085" y="4143"/>
                      <a:pt x="3075" y="4143"/>
                    </a:cubicBezTo>
                    <a:cubicBezTo>
                      <a:pt x="1429" y="4143"/>
                      <a:pt x="592" y="2151"/>
                      <a:pt x="1761" y="996"/>
                    </a:cubicBezTo>
                    <a:cubicBezTo>
                      <a:pt x="2140" y="617"/>
                      <a:pt x="2606" y="447"/>
                      <a:pt x="3063" y="447"/>
                    </a:cubicBezTo>
                    <a:close/>
                    <a:moveTo>
                      <a:pt x="3075" y="0"/>
                    </a:moveTo>
                    <a:cubicBezTo>
                      <a:pt x="1025" y="0"/>
                      <a:pt x="0" y="2468"/>
                      <a:pt x="1444" y="3912"/>
                    </a:cubicBezTo>
                    <a:cubicBezTo>
                      <a:pt x="1910" y="4379"/>
                      <a:pt x="2484" y="4587"/>
                      <a:pt x="3047" y="4587"/>
                    </a:cubicBezTo>
                    <a:cubicBezTo>
                      <a:pt x="4225" y="4587"/>
                      <a:pt x="5356" y="3673"/>
                      <a:pt x="5356" y="2295"/>
                    </a:cubicBezTo>
                    <a:cubicBezTo>
                      <a:pt x="5356" y="1025"/>
                      <a:pt x="4331" y="0"/>
                      <a:pt x="307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6" name="Google Shape;1353;p57"/>
              <p:cNvSpPr/>
              <p:nvPr/>
            </p:nvSpPr>
            <p:spPr>
              <a:xfrm>
                <a:off x="3389243" y="3144797"/>
                <a:ext cx="31065" cy="31039"/>
              </a:xfrm>
              <a:custGeom>
                <a:avLst/>
                <a:gdLst/>
                <a:ahLst/>
                <a:cxnLst/>
                <a:rect l="l" t="t" r="r" b="b"/>
                <a:pathLst>
                  <a:path w="1185" h="1184" extrusionOk="0">
                    <a:moveTo>
                      <a:pt x="593" y="0"/>
                    </a:moveTo>
                    <a:cubicBezTo>
                      <a:pt x="275" y="0"/>
                      <a:pt x="1" y="260"/>
                      <a:pt x="1" y="592"/>
                    </a:cubicBezTo>
                    <a:cubicBezTo>
                      <a:pt x="1" y="910"/>
                      <a:pt x="275" y="1184"/>
                      <a:pt x="593" y="1184"/>
                    </a:cubicBezTo>
                    <a:cubicBezTo>
                      <a:pt x="925" y="1184"/>
                      <a:pt x="1185" y="910"/>
                      <a:pt x="1185" y="592"/>
                    </a:cubicBezTo>
                    <a:cubicBezTo>
                      <a:pt x="1185" y="260"/>
                      <a:pt x="925" y="0"/>
                      <a:pt x="59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97" name="Google Shape;1354;p57"/>
          <p:cNvGrpSpPr/>
          <p:nvPr/>
        </p:nvGrpSpPr>
        <p:grpSpPr>
          <a:xfrm>
            <a:off x="5626572" y="4449096"/>
            <a:ext cx="518400" cy="518400"/>
            <a:chOff x="5136100" y="3977600"/>
            <a:chExt cx="388800" cy="388800"/>
          </a:xfrm>
        </p:grpSpPr>
        <p:sp>
          <p:nvSpPr>
            <p:cNvPr id="98" name="Google Shape;1355;p57"/>
            <p:cNvSpPr/>
            <p:nvPr/>
          </p:nvSpPr>
          <p:spPr>
            <a:xfrm>
              <a:off x="5136100" y="3977600"/>
              <a:ext cx="388800" cy="388800"/>
            </a:xfrm>
            <a:prstGeom prst="roundRect">
              <a:avLst>
                <a:gd name="adj" fmla="val 50000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9" name="Google Shape;1356;p57"/>
            <p:cNvGrpSpPr/>
            <p:nvPr/>
          </p:nvGrpSpPr>
          <p:grpSpPr>
            <a:xfrm>
              <a:off x="5221293" y="4078441"/>
              <a:ext cx="218397" cy="187123"/>
              <a:chOff x="3209868" y="3682541"/>
              <a:chExt cx="218397" cy="187123"/>
            </a:xfrm>
          </p:grpSpPr>
          <p:sp>
            <p:nvSpPr>
              <p:cNvPr id="100" name="Google Shape;1357;p57"/>
              <p:cNvSpPr/>
              <p:nvPr/>
            </p:nvSpPr>
            <p:spPr>
              <a:xfrm>
                <a:off x="3225780" y="3752325"/>
                <a:ext cx="39375" cy="116945"/>
              </a:xfrm>
              <a:custGeom>
                <a:avLst/>
                <a:gdLst/>
                <a:ahLst/>
                <a:cxnLst/>
                <a:rect l="l" t="t" r="r" b="b"/>
                <a:pathLst>
                  <a:path w="1502" h="4461" extrusionOk="0">
                    <a:moveTo>
                      <a:pt x="58" y="0"/>
                    </a:moveTo>
                    <a:cubicBezTo>
                      <a:pt x="29" y="0"/>
                      <a:pt x="0" y="29"/>
                      <a:pt x="0" y="58"/>
                    </a:cubicBezTo>
                    <a:lnTo>
                      <a:pt x="0" y="4403"/>
                    </a:lnTo>
                    <a:cubicBezTo>
                      <a:pt x="0" y="4432"/>
                      <a:pt x="29" y="4461"/>
                      <a:pt x="58" y="4461"/>
                    </a:cubicBezTo>
                    <a:lnTo>
                      <a:pt x="1444" y="4461"/>
                    </a:lnTo>
                    <a:cubicBezTo>
                      <a:pt x="1473" y="4461"/>
                      <a:pt x="1502" y="4446"/>
                      <a:pt x="1502" y="4403"/>
                    </a:cubicBezTo>
                    <a:lnTo>
                      <a:pt x="1502" y="58"/>
                    </a:lnTo>
                    <a:cubicBezTo>
                      <a:pt x="1502" y="29"/>
                      <a:pt x="1473" y="0"/>
                      <a:pt x="14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1" name="Google Shape;1358;p57"/>
              <p:cNvSpPr/>
              <p:nvPr/>
            </p:nvSpPr>
            <p:spPr>
              <a:xfrm>
                <a:off x="3209868" y="3682541"/>
                <a:ext cx="55287" cy="47475"/>
              </a:xfrm>
              <a:custGeom>
                <a:avLst/>
                <a:gdLst/>
                <a:ahLst/>
                <a:cxnLst/>
                <a:rect l="l" t="t" r="r" b="b"/>
                <a:pathLst>
                  <a:path w="2109" h="1811" extrusionOk="0">
                    <a:moveTo>
                      <a:pt x="1208" y="0"/>
                    </a:moveTo>
                    <a:cubicBezTo>
                      <a:pt x="987" y="0"/>
                      <a:pt x="761" y="83"/>
                      <a:pt x="578" y="266"/>
                    </a:cubicBezTo>
                    <a:cubicBezTo>
                      <a:pt x="1" y="829"/>
                      <a:pt x="405" y="1810"/>
                      <a:pt x="1214" y="1810"/>
                    </a:cubicBezTo>
                    <a:cubicBezTo>
                      <a:pt x="1704" y="1810"/>
                      <a:pt x="2109" y="1406"/>
                      <a:pt x="2109" y="901"/>
                    </a:cubicBezTo>
                    <a:cubicBezTo>
                      <a:pt x="2109" y="355"/>
                      <a:pt x="1668" y="0"/>
                      <a:pt x="120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1359;p57"/>
              <p:cNvSpPr/>
              <p:nvPr/>
            </p:nvSpPr>
            <p:spPr>
              <a:xfrm>
                <a:off x="3303351" y="3752299"/>
                <a:ext cx="124914" cy="117365"/>
              </a:xfrm>
              <a:custGeom>
                <a:avLst/>
                <a:gdLst/>
                <a:ahLst/>
                <a:cxnLst/>
                <a:rect l="l" t="t" r="r" b="b"/>
                <a:pathLst>
                  <a:path w="4765" h="4477" extrusionOk="0">
                    <a:moveTo>
                      <a:pt x="2716" y="1"/>
                    </a:moveTo>
                    <a:cubicBezTo>
                      <a:pt x="2701" y="1"/>
                      <a:pt x="2686" y="1"/>
                      <a:pt x="2671" y="1"/>
                    </a:cubicBezTo>
                    <a:cubicBezTo>
                      <a:pt x="2180" y="1"/>
                      <a:pt x="1718" y="145"/>
                      <a:pt x="1314" y="434"/>
                    </a:cubicBezTo>
                    <a:cubicBezTo>
                      <a:pt x="1304" y="441"/>
                      <a:pt x="1294" y="444"/>
                      <a:pt x="1284" y="444"/>
                    </a:cubicBezTo>
                    <a:cubicBezTo>
                      <a:pt x="1248" y="444"/>
                      <a:pt x="1213" y="410"/>
                      <a:pt x="1213" y="376"/>
                    </a:cubicBezTo>
                    <a:lnTo>
                      <a:pt x="1213" y="59"/>
                    </a:lnTo>
                    <a:cubicBezTo>
                      <a:pt x="1213" y="30"/>
                      <a:pt x="1170" y="1"/>
                      <a:pt x="1141" y="1"/>
                    </a:cubicBezTo>
                    <a:lnTo>
                      <a:pt x="58" y="1"/>
                    </a:lnTo>
                    <a:cubicBezTo>
                      <a:pt x="29" y="1"/>
                      <a:pt x="1" y="30"/>
                      <a:pt x="1" y="59"/>
                    </a:cubicBezTo>
                    <a:lnTo>
                      <a:pt x="1" y="4389"/>
                    </a:lnTo>
                    <a:cubicBezTo>
                      <a:pt x="1" y="4433"/>
                      <a:pt x="29" y="4462"/>
                      <a:pt x="58" y="4462"/>
                    </a:cubicBezTo>
                    <a:lnTo>
                      <a:pt x="1430" y="4462"/>
                    </a:lnTo>
                    <a:cubicBezTo>
                      <a:pt x="1473" y="4462"/>
                      <a:pt x="1502" y="4433"/>
                      <a:pt x="1502" y="4389"/>
                    </a:cubicBezTo>
                    <a:lnTo>
                      <a:pt x="1502" y="2859"/>
                    </a:lnTo>
                    <a:cubicBezTo>
                      <a:pt x="1502" y="2354"/>
                      <a:pt x="1617" y="1502"/>
                      <a:pt x="2382" y="1502"/>
                    </a:cubicBezTo>
                    <a:cubicBezTo>
                      <a:pt x="3133" y="1502"/>
                      <a:pt x="3249" y="2354"/>
                      <a:pt x="3249" y="2859"/>
                    </a:cubicBezTo>
                    <a:lnTo>
                      <a:pt x="3249" y="4404"/>
                    </a:lnTo>
                    <a:cubicBezTo>
                      <a:pt x="3249" y="4433"/>
                      <a:pt x="3277" y="4462"/>
                      <a:pt x="3321" y="4462"/>
                    </a:cubicBezTo>
                    <a:lnTo>
                      <a:pt x="3321" y="4476"/>
                    </a:lnTo>
                    <a:lnTo>
                      <a:pt x="4692" y="4476"/>
                    </a:lnTo>
                    <a:cubicBezTo>
                      <a:pt x="4721" y="4476"/>
                      <a:pt x="4750" y="4433"/>
                      <a:pt x="4750" y="4404"/>
                    </a:cubicBezTo>
                    <a:lnTo>
                      <a:pt x="4750" y="2383"/>
                    </a:lnTo>
                    <a:cubicBezTo>
                      <a:pt x="4764" y="1806"/>
                      <a:pt x="4591" y="1243"/>
                      <a:pt x="4259" y="766"/>
                    </a:cubicBezTo>
                    <a:cubicBezTo>
                      <a:pt x="3893" y="287"/>
                      <a:pt x="3320" y="1"/>
                      <a:pt x="271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SzPts val="1400"/>
                </a:pPr>
                <a:endParaRPr sz="1867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03" name="Google Shape;1360;p57"/>
          <p:cNvGrpSpPr/>
          <p:nvPr/>
        </p:nvGrpSpPr>
        <p:grpSpPr>
          <a:xfrm>
            <a:off x="7062591" y="4425344"/>
            <a:ext cx="518400" cy="518400"/>
            <a:chOff x="5679750" y="3977613"/>
            <a:chExt cx="388800" cy="388800"/>
          </a:xfrm>
        </p:grpSpPr>
        <p:sp>
          <p:nvSpPr>
            <p:cNvPr id="104" name="Google Shape;1361;p57"/>
            <p:cNvSpPr/>
            <p:nvPr/>
          </p:nvSpPr>
          <p:spPr>
            <a:xfrm>
              <a:off x="5679750" y="3977613"/>
              <a:ext cx="388800" cy="388800"/>
            </a:xfrm>
            <a:prstGeom prst="roundRect">
              <a:avLst>
                <a:gd name="adj" fmla="val 50000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362;p57"/>
            <p:cNvSpPr/>
            <p:nvPr/>
          </p:nvSpPr>
          <p:spPr>
            <a:xfrm>
              <a:off x="5772277" y="4078293"/>
              <a:ext cx="227756" cy="187463"/>
            </a:xfrm>
            <a:custGeom>
              <a:avLst/>
              <a:gdLst/>
              <a:ahLst/>
              <a:cxnLst/>
              <a:rect l="l" t="t" r="r" b="b"/>
              <a:pathLst>
                <a:path w="8688" h="7151" extrusionOk="0">
                  <a:moveTo>
                    <a:pt x="5678" y="0"/>
                  </a:moveTo>
                  <a:cubicBezTo>
                    <a:pt x="4639" y="0"/>
                    <a:pt x="3643" y="810"/>
                    <a:pt x="3652" y="2026"/>
                  </a:cubicBezTo>
                  <a:lnTo>
                    <a:pt x="3652" y="2070"/>
                  </a:lnTo>
                  <a:lnTo>
                    <a:pt x="3551" y="2070"/>
                  </a:lnTo>
                  <a:cubicBezTo>
                    <a:pt x="3219" y="2012"/>
                    <a:pt x="2887" y="1940"/>
                    <a:pt x="2570" y="1839"/>
                  </a:cubicBezTo>
                  <a:cubicBezTo>
                    <a:pt x="1819" y="1579"/>
                    <a:pt x="1155" y="1160"/>
                    <a:pt x="592" y="612"/>
                  </a:cubicBezTo>
                  <a:lnTo>
                    <a:pt x="390" y="410"/>
                  </a:lnTo>
                  <a:cubicBezTo>
                    <a:pt x="375" y="395"/>
                    <a:pt x="358" y="388"/>
                    <a:pt x="342" y="388"/>
                  </a:cubicBezTo>
                  <a:cubicBezTo>
                    <a:pt x="312" y="388"/>
                    <a:pt x="284" y="410"/>
                    <a:pt x="275" y="438"/>
                  </a:cubicBezTo>
                  <a:lnTo>
                    <a:pt x="202" y="727"/>
                  </a:lnTo>
                  <a:cubicBezTo>
                    <a:pt x="0" y="1492"/>
                    <a:pt x="318" y="2301"/>
                    <a:pt x="982" y="2734"/>
                  </a:cubicBezTo>
                  <a:cubicBezTo>
                    <a:pt x="852" y="2734"/>
                    <a:pt x="708" y="2719"/>
                    <a:pt x="578" y="2690"/>
                  </a:cubicBezTo>
                  <a:lnTo>
                    <a:pt x="332" y="2633"/>
                  </a:lnTo>
                  <a:cubicBezTo>
                    <a:pt x="327" y="2631"/>
                    <a:pt x="321" y="2630"/>
                    <a:pt x="315" y="2630"/>
                  </a:cubicBezTo>
                  <a:cubicBezTo>
                    <a:pt x="278" y="2630"/>
                    <a:pt x="246" y="2667"/>
                    <a:pt x="246" y="2705"/>
                  </a:cubicBezTo>
                  <a:lnTo>
                    <a:pt x="289" y="2950"/>
                  </a:lnTo>
                  <a:cubicBezTo>
                    <a:pt x="390" y="3513"/>
                    <a:pt x="751" y="3990"/>
                    <a:pt x="1256" y="4221"/>
                  </a:cubicBezTo>
                  <a:cubicBezTo>
                    <a:pt x="1314" y="4249"/>
                    <a:pt x="1299" y="4336"/>
                    <a:pt x="1242" y="4350"/>
                  </a:cubicBezTo>
                  <a:lnTo>
                    <a:pt x="967" y="4350"/>
                  </a:lnTo>
                  <a:cubicBezTo>
                    <a:pt x="910" y="4365"/>
                    <a:pt x="881" y="4408"/>
                    <a:pt x="910" y="4452"/>
                  </a:cubicBezTo>
                  <a:lnTo>
                    <a:pt x="1040" y="4697"/>
                  </a:lnTo>
                  <a:cubicBezTo>
                    <a:pt x="1314" y="5173"/>
                    <a:pt x="1790" y="5491"/>
                    <a:pt x="2324" y="5563"/>
                  </a:cubicBezTo>
                  <a:cubicBezTo>
                    <a:pt x="2382" y="5577"/>
                    <a:pt x="2397" y="5650"/>
                    <a:pt x="2353" y="5693"/>
                  </a:cubicBezTo>
                  <a:cubicBezTo>
                    <a:pt x="1891" y="6025"/>
                    <a:pt x="1357" y="6256"/>
                    <a:pt x="794" y="6357"/>
                  </a:cubicBezTo>
                  <a:lnTo>
                    <a:pt x="188" y="6458"/>
                  </a:lnTo>
                  <a:cubicBezTo>
                    <a:pt x="116" y="6472"/>
                    <a:pt x="116" y="6559"/>
                    <a:pt x="174" y="6588"/>
                  </a:cubicBezTo>
                  <a:lnTo>
                    <a:pt x="751" y="6804"/>
                  </a:lnTo>
                  <a:cubicBezTo>
                    <a:pt x="1328" y="7035"/>
                    <a:pt x="1949" y="7151"/>
                    <a:pt x="2570" y="7151"/>
                  </a:cubicBezTo>
                  <a:cubicBezTo>
                    <a:pt x="5385" y="7136"/>
                    <a:pt x="7680" y="4870"/>
                    <a:pt x="7694" y="2055"/>
                  </a:cubicBezTo>
                  <a:lnTo>
                    <a:pt x="7694" y="2026"/>
                  </a:lnTo>
                  <a:lnTo>
                    <a:pt x="7694" y="1983"/>
                  </a:lnTo>
                  <a:lnTo>
                    <a:pt x="7694" y="1969"/>
                  </a:lnTo>
                  <a:cubicBezTo>
                    <a:pt x="7896" y="1839"/>
                    <a:pt x="8070" y="1680"/>
                    <a:pt x="8243" y="1507"/>
                  </a:cubicBezTo>
                  <a:lnTo>
                    <a:pt x="8647" y="1088"/>
                  </a:lnTo>
                  <a:cubicBezTo>
                    <a:pt x="8687" y="1048"/>
                    <a:pt x="8653" y="971"/>
                    <a:pt x="8591" y="971"/>
                  </a:cubicBezTo>
                  <a:cubicBezTo>
                    <a:pt x="8586" y="971"/>
                    <a:pt x="8580" y="971"/>
                    <a:pt x="8575" y="973"/>
                  </a:cubicBezTo>
                  <a:lnTo>
                    <a:pt x="8012" y="1117"/>
                  </a:lnTo>
                  <a:lnTo>
                    <a:pt x="7824" y="1146"/>
                  </a:lnTo>
                  <a:cubicBezTo>
                    <a:pt x="7820" y="1147"/>
                    <a:pt x="7816" y="1147"/>
                    <a:pt x="7812" y="1147"/>
                  </a:cubicBezTo>
                  <a:cubicBezTo>
                    <a:pt x="7761" y="1147"/>
                    <a:pt x="7728" y="1070"/>
                    <a:pt x="7781" y="1030"/>
                  </a:cubicBezTo>
                  <a:cubicBezTo>
                    <a:pt x="7839" y="973"/>
                    <a:pt x="7896" y="915"/>
                    <a:pt x="7954" y="857"/>
                  </a:cubicBezTo>
                  <a:lnTo>
                    <a:pt x="8402" y="366"/>
                  </a:lnTo>
                  <a:cubicBezTo>
                    <a:pt x="8439" y="329"/>
                    <a:pt x="8401" y="259"/>
                    <a:pt x="8353" y="259"/>
                  </a:cubicBezTo>
                  <a:cubicBezTo>
                    <a:pt x="8346" y="259"/>
                    <a:pt x="8338" y="261"/>
                    <a:pt x="8330" y="265"/>
                  </a:cubicBezTo>
                  <a:lnTo>
                    <a:pt x="7709" y="467"/>
                  </a:lnTo>
                  <a:cubicBezTo>
                    <a:pt x="7521" y="525"/>
                    <a:pt x="7334" y="583"/>
                    <a:pt x="7131" y="612"/>
                  </a:cubicBezTo>
                  <a:cubicBezTo>
                    <a:pt x="7117" y="612"/>
                    <a:pt x="7088" y="597"/>
                    <a:pt x="7074" y="583"/>
                  </a:cubicBezTo>
                  <a:cubicBezTo>
                    <a:pt x="6667" y="180"/>
                    <a:pt x="6168" y="0"/>
                    <a:pt x="567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>
                <a:buClr>
                  <a:srgbClr val="000000"/>
                </a:buClr>
                <a:buSzPts val="1400"/>
              </a:pPr>
              <a:endParaRPr sz="186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094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</TotalTime>
  <Words>147</Words>
  <Application>Microsoft Office PowerPoint</Application>
  <PresentationFormat>Широкоэкранный</PresentationFormat>
  <Paragraphs>27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Atkinson Hyperlegible</vt:lpstr>
      <vt:lpstr>Calibri</vt:lpstr>
      <vt:lpstr>DM Sans</vt:lpstr>
      <vt:lpstr>Trebuchet MS</vt:lpstr>
      <vt:lpstr>Wingdings 3</vt:lpstr>
      <vt:lpstr>Аспект</vt:lpstr>
      <vt:lpstr>ОТАЛИКНИ СУД ТАРТИБИДА БЕЛГИЛАШ БИЛАН БОҒЛИҚ СУД АМАЛИЁТИ</vt:lpstr>
      <vt:lpstr>Режа:</vt:lpstr>
      <vt:lpstr>01</vt:lpstr>
      <vt:lpstr> 02</vt:lpstr>
      <vt:lpstr>03</vt:lpstr>
      <vt:lpstr> 04</vt:lpstr>
      <vt:lpstr>05</vt:lpstr>
      <vt:lpstr> 06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ОТАЛИКНИ СУД ТАРТИБИДА БЕЛГИЛАШ БИЛАН БОҒЛИҚ СУД АМАЛИЁТИ</dc:title>
  <dc:creator>User</dc:creator>
  <cp:lastModifiedBy>User</cp:lastModifiedBy>
  <cp:revision>3</cp:revision>
  <dcterms:created xsi:type="dcterms:W3CDTF">2023-07-17T04:20:28Z</dcterms:created>
  <dcterms:modified xsi:type="dcterms:W3CDTF">2023-07-17T04:34:03Z</dcterms:modified>
</cp:coreProperties>
</file>