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4073" r:id="rId2"/>
  </p:sldMasterIdLst>
  <p:notesMasterIdLst>
    <p:notesMasterId r:id="rId8"/>
  </p:notesMasterIdLst>
  <p:handoutMasterIdLst>
    <p:handoutMasterId r:id="rId9"/>
  </p:handoutMasterIdLst>
  <p:sldIdLst>
    <p:sldId id="256" r:id="rId3"/>
    <p:sldId id="259" r:id="rId4"/>
    <p:sldId id="293" r:id="rId5"/>
    <p:sldId id="303" r:id="rId6"/>
    <p:sldId id="304" r:id="rId7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2781"/>
    <a:srgbClr val="FFFFFF"/>
    <a:srgbClr val="FFCC00"/>
    <a:srgbClr val="00CC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6" autoAdjust="0"/>
  </p:normalViewPr>
  <p:slideViewPr>
    <p:cSldViewPr snapToObjects="1">
      <p:cViewPr varScale="1">
        <p:scale>
          <a:sx n="104" d="100"/>
          <a:sy n="104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43FBD1-247E-484F-B4B8-664FAE8E0F08}" type="datetimeFigureOut">
              <a:rPr lang="ru-RU"/>
              <a:pPr>
                <a:defRPr/>
              </a:pPr>
              <a:t>03.01.2025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17B18F-2138-49DB-9F2D-6762485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0BD30-A99D-4DDF-BE4B-38253C77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A2FD8-25D0-4307-84E2-53A4CA4B0A7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1463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5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E0F1-E89C-47C7-80DA-4DCBFD30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445-CB6B-46F8-81FC-B0F8F0E8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1C3F-9A3A-4B27-9459-A3F9E154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C356-8EF7-4267-AD7C-BB4A1BC1E4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6BE8-4F66-488E-87E9-3AD59962E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2D8A-BD95-4CBD-84B3-D5D1E1C0C1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E4A4C-EBA1-4B39-8E3B-EDC5E09A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3F4A-8FFE-4F95-AB07-9F2CFEAB6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8B39-D630-4D16-9E17-AAD50E1FED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3492-7D6C-4E90-9BD0-EACFD79209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BFCA-69FD-4208-ADB7-C8719D3106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7071-4349-48E7-9111-C25155ED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2E30A-6916-4E22-90C5-2D416FCFB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C6155-B959-4E95-9B31-0D6D01E18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C73E-DFF6-4253-A1E7-B43D0A6BCE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88D0-0A1D-422D-903F-FEAD957DD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3746-5DDC-4FFE-8362-512B58D3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C6F7-29A1-4D9A-9AA3-05D029E3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EE48-6F43-4B10-84CA-670E72C2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C70-FA12-4BB5-95FF-89C08A5D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F73F-8E8C-4C7C-BA14-0AB9A51E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F7C-BBCB-498B-A9BD-98B765F6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8400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7DFF4F8-087A-494D-9313-0AB20815E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6" grpId="0"/>
      <p:bldP spid="3840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DFF4F8-087A-494D-9313-0AB20815E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40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 </a:t>
            </a:r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СУДЛАРДА РАСМИЙЛАШТИРИЛАДИГАН </a:t>
            </a:r>
          </a:p>
          <a:p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ПРОЦЕССУАЛ ҲУЖЖАТЛАР </a:t>
            </a:r>
            <a:endParaRPr lang="ru-RU" altLang="ru-RU" sz="22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alt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uz-Cyrl-UZ" altLang="ru-RU" sz="2800" b="1" dirty="0" smtClean="0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11-МАВЗУ</a:t>
            </a:r>
          </a:p>
          <a:p>
            <a:pPr algn="ctr"/>
            <a:endParaRPr lang="uz-Cyrl-UZ" altLang="ru-RU" sz="8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alt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alt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ИҚТИСОДИЙ СУДНИНГ ҚОНУНИЙ КУЧГА КИРГАН ҲУЖЖАТЛАРИНИ ЯНГИ ОЧИЛГАН ҲОЛАТЛАР БЎЙИЧА ҚАЙТА КЎРИШДАГИ ПРОЦЕССУАЛ ҲУЖЖАТЛАР</a:t>
            </a:r>
            <a:endParaRPr lang="uz-Cyrl-UZ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ОТАХОНОВ </a:t>
            </a:r>
            <a:r>
              <a:rPr lang="en-US" sz="1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Фозилжон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z-Cyrl-UZ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Хайдарович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Ўзбекистон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Республикаси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кенгаши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ҳузуридаги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мактаби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Иқтисодий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ҳуқуқ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кафедраси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профессори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        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юридик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фанлар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доктори</a:t>
            </a:r>
            <a:endParaRPr lang="ru-RU" sz="1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 Е Ж А</a:t>
            </a:r>
            <a:endParaRPr lang="ru-RU" sz="2800" b="1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      </a:t>
            </a:r>
          </a:p>
          <a:p>
            <a:pPr marL="0" indent="360363" algn="just"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аризанинг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шакли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мазмуни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аризага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қилинадиган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360363" algn="just">
              <a:buNone/>
            </a:pP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аризани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чиқариладиган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ИҚТИСОДИЙ СУДНИНГ ҚОНУНИЙ КУЧГА КИРГАН ҲУЖЖАТЛАРИНИ ЯНГИ ОЧИЛГАН ҲОЛАТЛАР БЎЙИЧА ҚАЙТА КЎРИШДАГИ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ҚОНУНИЙ КУЧГА КИРГАН СУД ҲУЖЖАТИНИ ЯНГИ ОЧИЛГАН ҲОЛАТЛАР БЎЙИЧА ҚАЙТА КЎРИШ ТЎҒРИСИДАГИ АРИЗАНИНГ ШАКЛИ ВА МАЗМУНИ </a:t>
            </a:r>
          </a:p>
          <a:p>
            <a:pPr marL="0" indent="0" algn="ctr">
              <a:buNone/>
            </a:pPr>
            <a:r>
              <a:rPr lang="uz-Cyrl-UZ" sz="1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</a:t>
            </a:r>
            <a:r>
              <a:rPr lang="ru-RU" sz="1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329-моддаси) </a:t>
            </a:r>
            <a:endParaRPr lang="ru-RU" sz="15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шаклда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бўлиши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жойлашган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ери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(почта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манзили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яшаш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жойи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низо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предмети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аризачининг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ҳавола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бўладиган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рўйхати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ИҚТИСОДИЙ СУДНИНГ ҚОНУНИЙ КУЧГА КИРГАН ҲУЖЖАТЛАРИНИ ЯНГИ ОЧИЛГАН ҲОЛАТЛАР БЎЙИЧА ҚАЙТА КЎРИШДАГИ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0" algn="ctr">
              <a:buNone/>
            </a:pPr>
            <a:endParaRPr lang="ru-RU" sz="16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ҚОНУНИЙ КУЧГА КИРГАН СУД ҲУЖЖАТИНИ ЯНГИ ОЧИЛГАН ҲОЛАТЛАР БЎЙИЧА ҚАЙТА КЎРИШ ТЎҒРИСИДАГИ АРИЗАНИНГ ШАКЛИ ВА МАЗМУНИ </a:t>
            </a:r>
          </a:p>
          <a:p>
            <a:pPr marL="0" indent="0" algn="ctr">
              <a:buNone/>
            </a:pPr>
            <a:r>
              <a:rPr lang="uz-Cyrl-UZ" sz="1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</a:t>
            </a:r>
            <a:r>
              <a:rPr lang="ru-RU" sz="1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329-моддаси) </a:t>
            </a:r>
            <a:endParaRPr lang="ru-RU" sz="15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16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Аризага</a:t>
            </a: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бўлиши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ваколатини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260788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 ИҚТИСОДИЙ СУДНИНГ ҚОНУНИЙ КУЧГА КИРГАН ҲУЖЖАТЛАРИНИ ЯНГИ ОЧИЛГАН ҲОЛАТЛАР БЎЙИЧА ҚАЙТА КЎРИШДАГИ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ҚОНУНИЙ КУЧГА КИРГАН СУД ҲУЖЖАТИНИ ЯНГИ ОЧИЛГАН ҲОЛАТЛАР БЎЙИЧА ҚАЙТА КЎРИШ ТЎҒРИСИДАГИ АРИЗАНИ КЎРИБ ЧИҚИШ НАТИЖАЛАРИ ЮЗАСИДАН ЧИҚАРИЛАДИГАН АЖРИМ</a:t>
            </a:r>
          </a:p>
          <a:p>
            <a:pPr marL="0" indent="0" algn="ctr">
              <a:buNone/>
            </a:pPr>
            <a:r>
              <a:rPr lang="uz-Cyrl-UZ" sz="1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(ИПК </a:t>
            </a:r>
            <a:r>
              <a:rPr lang="ru-RU" sz="1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333-моддаси) </a:t>
            </a:r>
            <a:endParaRPr lang="ru-RU" sz="15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қаноатлантириш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илгари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қаноатлантиришни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очилган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илгари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ИПКда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белгиланган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умумий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340531"/>
      </p:ext>
    </p:extLst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Скругленный">
  <a:themeElements>
    <a:clrScheme name="Другая 3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67E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2875</TotalTime>
  <Words>489</Words>
  <Application>Microsoft Office PowerPoint</Application>
  <PresentationFormat>Экран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Cambria</vt:lpstr>
      <vt:lpstr>Times New Roman</vt:lpstr>
      <vt:lpstr>Verdana</vt:lpstr>
      <vt:lpstr>Wingdings</vt:lpstr>
      <vt:lpstr>Скругленный</vt:lpstr>
      <vt:lpstr>Тема Office</vt:lpstr>
      <vt:lpstr> </vt:lpstr>
      <vt:lpstr>Р Е Ж А</vt:lpstr>
      <vt:lpstr> ИҚТИСОДИЙ СУДНИНГ ҚОНУНИЙ КУЧГА КИРГАН ҲУЖЖАТЛАРИНИ ЯНГИ ОЧИЛГАН ҲОЛАТЛАР БЎЙИЧА ҚАЙТА КЎРИШДАГИ ПРОЦЕССУАЛ ҲУЖЖАТЛАР</vt:lpstr>
      <vt:lpstr> ИҚТИСОДИЙ СУДНИНГ ҚОНУНИЙ КУЧГА КИРГАН ҲУЖЖАТЛАРИНИ ЯНГИ ОЧИЛГАН ҲОЛАТЛАР БЎЙИЧА ҚАЙТА КЎРИШДАГИ ПРОЦЕССУАЛ ҲУЖЖАТЛАР</vt:lpstr>
      <vt:lpstr> ИҚТИСОДИЙ СУДНИНГ ҚОНУНИЙ КУЧГА КИРГАН ҲУЖЖАТЛАРИНИ ЯНГИ ОЧИЛГАН ҲОЛАТЛАР БЎЙИЧА ҚАЙТА КЎРИШДАГИ ПРОЦЕССУАЛ ҲУЖЖАТЛАР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ТАДБИРКОРЛИК СУБЪЕКТЛАРИНИ ҲУҚУҚИЙ ҲИМОЯ ҚИЛИШ: НИЗОЛАРНИ ҲАКАМЛИК СУДЛАРИДА ҲАЛ ҚИЛИШ ВА ТЕКШИРИШЛАРДА ШТИРОК ЭТИШ</dc:title>
  <dc:creator>d.tursunov</dc:creator>
  <cp:lastModifiedBy>Пользователь</cp:lastModifiedBy>
  <cp:revision>223</cp:revision>
  <dcterms:created xsi:type="dcterms:W3CDTF">2010-05-20T07:58:03Z</dcterms:created>
  <dcterms:modified xsi:type="dcterms:W3CDTF">2025-01-03T05:56:14Z</dcterms:modified>
</cp:coreProperties>
</file>