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83" r:id="rId1"/>
    <p:sldMasterId id="2147484073" r:id="rId2"/>
  </p:sldMasterIdLst>
  <p:notesMasterIdLst>
    <p:notesMasterId r:id="rId8"/>
  </p:notesMasterIdLst>
  <p:handoutMasterIdLst>
    <p:handoutMasterId r:id="rId9"/>
  </p:handoutMasterIdLst>
  <p:sldIdLst>
    <p:sldId id="256" r:id="rId3"/>
    <p:sldId id="259" r:id="rId4"/>
    <p:sldId id="293" r:id="rId5"/>
    <p:sldId id="303" r:id="rId6"/>
    <p:sldId id="304" r:id="rId7"/>
  </p:sldIdLst>
  <p:sldSz cx="9144000" cy="6858000" type="screen4x3"/>
  <p:notesSz cx="6735763" cy="98663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12781"/>
    <a:srgbClr val="FFFFFF"/>
    <a:srgbClr val="FFCC00"/>
    <a:srgbClr val="00CC66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56" autoAdjust="0"/>
  </p:normalViewPr>
  <p:slideViewPr>
    <p:cSldViewPr snapToObjects="1">
      <p:cViewPr varScale="1">
        <p:scale>
          <a:sx n="104" d="100"/>
          <a:sy n="104" d="100"/>
        </p:scale>
        <p:origin x="174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B43FBD1-247E-484F-B4B8-664FAE8E0F08}" type="datetimeFigureOut">
              <a:rPr lang="ru-RU"/>
              <a:pPr>
                <a:defRPr/>
              </a:pPr>
              <a:t>03.01.2025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317B18F-2138-49DB-9F2D-6762485334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432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3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3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3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E70BD30-A99D-4DDF-BE4B-38253C77A2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4965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AA2FD8-25D0-4307-84E2-53A4CA4B0A7E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314630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385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85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5E0F1-E89C-47C7-80DA-4DCBFD3003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AC445-CB6B-46F8-81FC-B0F8F0E8DB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71C3F-9A3A-4B27-9459-A3F9E154B4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61C356-8EF7-4267-AD7C-BB4A1BC1E4B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776BE8-4F66-488E-87E9-3AD59962EF9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B32D8A-BD95-4CBD-84B3-D5D1E1C0C1B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7E4A4C-EBA1-4B39-8E3B-EDC5E09A003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433F4A-8FFE-4F95-AB07-9F2CFEAB65A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E58B39-D630-4D16-9E17-AAD50E1FEDD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853492-7D6C-4E90-9BD0-EACFD79209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6BFCA-69FD-4208-ADB7-C8719D3106D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07071-4349-48E7-9111-C25155ED4C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B2E30A-6916-4E22-90C5-2D416FCFBF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C6155-B959-4E95-9B31-0D6D01E18B2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3BC73E-DFF6-4253-A1E7-B43D0A6BCED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188D0-0A1D-422D-903F-FEAD957DD6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D3746-5DDC-4FFE-8362-512B58D35D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1C6F7-29A1-4D9A-9AA3-05D029E3EE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9EE48-6F43-4B10-84CA-670E72C258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2CC70-FA12-4BB5-95FF-89C08A5D0F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7F73F-8E8C-4C7C-BA14-0AB9A51E0C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2BF7C-BBCB-498B-A9BD-98B765F625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384003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84004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84005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38400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8400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8400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400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401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B7DFF4F8-087A-494D-9313-0AB20815EE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840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84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84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4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84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4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84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84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4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4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84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84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84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84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84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84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06" grpId="0"/>
      <p:bldP spid="384007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4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4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4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4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4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4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4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4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4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4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7DFF4F8-087A-494D-9313-0AB20815EE5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75" r:id="rId2"/>
    <p:sldLayoutId id="2147484076" r:id="rId3"/>
    <p:sldLayoutId id="2147484077" r:id="rId4"/>
    <p:sldLayoutId id="2147484078" r:id="rId5"/>
    <p:sldLayoutId id="2147484079" r:id="rId6"/>
    <p:sldLayoutId id="2147484080" r:id="rId7"/>
    <p:sldLayoutId id="2147484081" r:id="rId8"/>
    <p:sldLayoutId id="2147484082" r:id="rId9"/>
    <p:sldLayoutId id="2147484083" r:id="rId10"/>
    <p:sldLayoutId id="2147484084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624013"/>
            <a:ext cx="7772400" cy="1736725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ru-RU" altLang="ru-RU" sz="22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r>
              <a:rPr lang="ru-RU" altLang="ru-RU" sz="22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ИҚТИСОДИЙ </a:t>
            </a:r>
            <a:r>
              <a:rPr lang="ru-RU" altLang="ru-RU" sz="2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СУДЛАРДА РАСМИЙЛАШТИРИЛАДИГАН </a:t>
            </a:r>
          </a:p>
          <a:p>
            <a:r>
              <a:rPr lang="ru-RU" altLang="ru-RU" sz="2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ПРОЦЕССУАЛ ҲУЖЖАТЛАР </a:t>
            </a:r>
            <a:endParaRPr lang="ru-RU" altLang="ru-RU" sz="2200" b="1" dirty="0" smtClean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uz-Cyrl-UZ" altLang="ru-RU" sz="1600" b="1" dirty="0" smtClean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ru-RU" altLang="ru-RU" sz="16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uz-Cyrl-UZ" altLang="ru-RU" sz="2800" b="1" dirty="0" smtClean="0">
                <a:solidFill>
                  <a:srgbClr val="0033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11-МАВЗУ</a:t>
            </a:r>
          </a:p>
          <a:p>
            <a:pPr algn="ctr"/>
            <a:endParaRPr lang="uz-Cyrl-UZ" altLang="ru-RU" sz="800" b="1" dirty="0" smtClean="0">
              <a:solidFill>
                <a:srgbClr val="0033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ru-RU" altLang="ru-RU" sz="20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altLang="ru-RU" sz="20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ИҚТИСОДИЙ СУДНИНГ ҚОНУНИЙ КУЧГА КИРГАН ҲУЖЖАТЛАРИНИ ЯНГИ ОЧИЛГАН ҲОЛАТЛАР БЎЙИЧА ҚАЙТА КЎРИШДАГИ ПРОЦЕССУАЛ ҲУЖЖАТЛАР</a:t>
            </a:r>
            <a:endParaRPr lang="uz-Cyrl-UZ" altLang="ru-RU" sz="2000" b="1" dirty="0" smtClean="0">
              <a:solidFill>
                <a:srgbClr val="0033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uz-Cyrl-UZ" altLang="ru-RU" sz="2000" b="1" dirty="0">
              <a:solidFill>
                <a:srgbClr val="0033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uz-Cyrl-UZ" altLang="ru-RU" sz="2000" b="1" dirty="0" smtClean="0">
              <a:solidFill>
                <a:srgbClr val="0033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uz-Cyrl-UZ" altLang="ru-RU" sz="2000" b="1" dirty="0">
              <a:solidFill>
                <a:srgbClr val="0033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ct val="0"/>
              </a:spcBef>
            </a:pPr>
            <a:r>
              <a:rPr lang="ru-RU" sz="1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ОТАХОНОВ </a:t>
            </a:r>
            <a:r>
              <a:rPr lang="en-US" sz="18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Фозилжон</a:t>
            </a:r>
            <a:r>
              <a:rPr lang="en-US" sz="1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z-Cyrl-UZ" sz="1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Хайдарович </a:t>
            </a:r>
          </a:p>
          <a:p>
            <a:pPr>
              <a:spcBef>
                <a:spcPct val="0"/>
              </a:spcBef>
            </a:pP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Ўзбекистон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Республикаси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Судьялар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олий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кенгаши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ҳузуридаги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                 </a:t>
            </a:r>
          </a:p>
          <a:p>
            <a:pPr>
              <a:spcBef>
                <a:spcPct val="0"/>
              </a:spcBef>
            </a:pP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Судьялар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олий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мактаби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“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Иқтисодий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ҳуқуқ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”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кафедраси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профессори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                             </a:t>
            </a:r>
          </a:p>
          <a:p>
            <a:pPr>
              <a:spcBef>
                <a:spcPct val="0"/>
              </a:spcBef>
            </a:pP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юридик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фанлар</a:t>
            </a:r>
            <a:r>
              <a:rPr lang="ru-RU" sz="1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доктори</a:t>
            </a:r>
            <a:endParaRPr lang="ru-RU" sz="1800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endParaRPr lang="ru-RU" altLang="ru-RU" sz="2000" b="1" dirty="0" smtClean="0">
              <a:solidFill>
                <a:srgbClr val="0033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5C08A5-128B-4733-A636-3C6D0C28B5C6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Р Е Ж А</a:t>
            </a:r>
            <a:endParaRPr lang="ru-RU" sz="2800" b="1" dirty="0" smtClean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6535" y="1403775"/>
            <a:ext cx="8218486" cy="4844625"/>
          </a:xfrm>
        </p:spPr>
        <p:txBody>
          <a:bodyPr/>
          <a:lstStyle/>
          <a:p>
            <a:pPr marL="0" indent="0" algn="just">
              <a:buNone/>
            </a:pPr>
            <a:r>
              <a:rPr lang="ru-RU" sz="1600" dirty="0" smtClean="0"/>
              <a:t>      </a:t>
            </a:r>
          </a:p>
          <a:p>
            <a:pPr marL="0" indent="360363" algn="just">
              <a:buNone/>
            </a:pP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1.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Қонуний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кучга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кирган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ҳужжатини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янги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очилган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ҳолатлар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қайта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кўриш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аризанинг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шакли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мазмуни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endParaRPr lang="ru-RU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2.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Қонуний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кучга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кирган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ҳужжатини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янги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очилган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ҳолатлар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қайта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кўриш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аризага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илова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қилинадиган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ҳужжатлар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</a:p>
          <a:p>
            <a:pPr marL="0" indent="360363" algn="just">
              <a:buNone/>
            </a:pPr>
            <a:endParaRPr lang="ru-RU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3.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Қонуний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кучга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кирган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ҳужжатини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янги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очилган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ҳолатлар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қайта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кўриш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аризани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кўриб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чиқиш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натижалари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юзасидан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чиқариладиган</a:t>
            </a:r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 ИҚТИСОДИЙ СУДНИНГ ҚОНУНИЙ КУЧГА КИРГАН ҲУЖЖАТЛАРИНИ ЯНГИ ОЧИЛГАН ҲОЛАТЛАР БЎЙИЧА ҚАЙТА КЎРИШДАГИ ПРОЦЕССУАЛ ҲУЖЖАТЛАР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535" y="1358770"/>
            <a:ext cx="8300265" cy="4661030"/>
          </a:xfrm>
        </p:spPr>
        <p:txBody>
          <a:bodyPr/>
          <a:lstStyle/>
          <a:p>
            <a:pPr marL="0" indent="0" algn="ctr">
              <a:buNone/>
            </a:pP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ҚОНУНИЙ КУЧГА КИРГАН СУД ҲУЖЖАТИНИ ЯНГИ ОЧИЛГАН ҲОЛАТЛАР БЎЙИЧА ҚАЙТА КЎРИШ ТЎҒРИСИДАГИ АРИЗАНИНГ ШАКЛИ ВА МАЗМУНИ </a:t>
            </a:r>
          </a:p>
          <a:p>
            <a:pPr marL="0" indent="0" algn="ctr">
              <a:buNone/>
            </a:pPr>
            <a:r>
              <a:rPr lang="uz-Cyrl-UZ" sz="15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(ИПК </a:t>
            </a:r>
            <a:r>
              <a:rPr lang="ru-RU" sz="15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329-моддаси) </a:t>
            </a:r>
            <a:endParaRPr lang="ru-RU" sz="15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Қонуний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кучга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кирган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янги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очилган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ҳолатлар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қайта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ариза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ёзма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шаклда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берилади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Ариза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берган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вакили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томонидан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имзоланади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Аризада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қуйидагилар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кўрсатилган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бўлиши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керак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1)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ариза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берилаётган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номи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2)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номлари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фамилияси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отасининг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уларнинг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жойлашган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ери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(почта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манзили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яшаш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жойи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3)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аризачи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янги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очилган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ҳолатлар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қайта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кўришни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талаб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қилаётган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номи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рақами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сана,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низо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предмети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4)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аризачининг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ҳавола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фикри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қайта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учун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асос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бўладиган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янги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очилган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ҳолат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5)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ариза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бераётган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талаби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6)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илова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қилинаётган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рўйхати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ransition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 ИҚТИСОДИЙ СУДНИНГ ҚОНУНИЙ КУЧГА КИРГАН ҲУЖЖАТЛАРИНИ ЯНГИ ОЧИЛГАН ҲОЛАТЛАР БЎЙИЧА ҚАЙТА КЎРИШДАГИ ПРОЦЕССУАЛ ҲУЖЖАТЛАР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535" y="1358770"/>
            <a:ext cx="8300265" cy="4661030"/>
          </a:xfrm>
        </p:spPr>
        <p:txBody>
          <a:bodyPr/>
          <a:lstStyle/>
          <a:p>
            <a:pPr marL="0" indent="0" algn="ctr">
              <a:buNone/>
            </a:pPr>
            <a:endParaRPr lang="ru-RU" sz="1600" b="1" dirty="0" smtClean="0">
              <a:solidFill>
                <a:srgbClr val="0000F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ҚОНУНИЙ КУЧГА КИРГАН СУД ҲУЖЖАТИНИ ЯНГИ ОЧИЛГАН ҲОЛАТЛАР БЎЙИЧА ҚАЙТА КЎРИШ ТЎҒРИСИДАГИ АРИЗАНИНГ ШАКЛИ ВА МАЗМУНИ </a:t>
            </a:r>
          </a:p>
          <a:p>
            <a:pPr marL="0" indent="0" algn="ctr">
              <a:buNone/>
            </a:pPr>
            <a:r>
              <a:rPr lang="uz-Cyrl-UZ" sz="15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(ИПК </a:t>
            </a:r>
            <a:r>
              <a:rPr lang="ru-RU" sz="15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329-моддаси) </a:t>
            </a:r>
            <a:endParaRPr lang="ru-RU" sz="15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endParaRPr lang="ru-RU" sz="1600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600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Аризага</a:t>
            </a:r>
            <a:r>
              <a:rPr lang="ru-RU" sz="1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қуйидагилар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илова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бўлиши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latin typeface="Cambria" panose="02040503050406030204" pitchFamily="18" charset="0"/>
                <a:ea typeface="Cambria" panose="02040503050406030204" pitchFamily="18" charset="0"/>
              </a:rPr>
              <a:t>керак</a:t>
            </a:r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1)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янги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очилган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ҳолатларни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тасдиқловчи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кўчирма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нусхалари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2)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ариза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ҳужжатларнинг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кўчирма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нусхалари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бошқа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юборилганлигини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тасдиқловчи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 algn="just">
              <a:buNone/>
            </a:pP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3) 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янги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очилган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ҳолатлар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қайта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ариза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вакил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томонидан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имзоланган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тақдирда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имзолаш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ваколатини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тасдиқловчи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7260788"/>
      </p:ext>
    </p:extLst>
  </p:cSld>
  <p:clrMapOvr>
    <a:masterClrMapping/>
  </p:clrMapOvr>
  <p:transition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 ИҚТИСОДИЙ СУДНИНГ ҚОНУНИЙ КУЧГА КИРГАН ҲУЖЖАТЛАРИНИ ЯНГИ ОЧИЛГАН ҲОЛАТЛАР БЎЙИЧА ҚАЙТА КЎРИШДАГИ ПРОЦЕССУАЛ ҲУЖЖАТЛАР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535" y="1358770"/>
            <a:ext cx="8300265" cy="4661030"/>
          </a:xfrm>
        </p:spPr>
        <p:txBody>
          <a:bodyPr/>
          <a:lstStyle/>
          <a:p>
            <a:pPr marL="0" indent="0" algn="ctr">
              <a:buNone/>
            </a:pP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ҚОНУНИЙ КУЧГА КИРГАН СУД ҲУЖЖАТИНИ ЯНГИ ОЧИЛГАН ҲОЛАТЛАР БЎЙИЧА ҚАЙТА КЎРИШ ТЎҒРИСИДАГИ АРИЗАНИ КЎРИБ ЧИҚИШ НАТИЖАЛАРИ ЮЗАСИДАН ЧИҚАРИЛАДИГАН АЖРИМ</a:t>
            </a:r>
          </a:p>
          <a:p>
            <a:pPr marL="0" indent="0" algn="ctr">
              <a:buNone/>
            </a:pPr>
            <a:r>
              <a:rPr lang="uz-Cyrl-UZ" sz="15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(ИПК </a:t>
            </a:r>
            <a:r>
              <a:rPr lang="ru-RU" sz="15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333-моддаси) </a:t>
            </a:r>
            <a:endParaRPr lang="ru-RU" sz="15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Қонуний</a:t>
            </a: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кучга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кирган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янги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очилган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ҳолатлар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қайта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аризани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кўриб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чиқиш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натижалари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юзасидан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аризани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қаноатлантириш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илгари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ўзи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бекор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ҳақида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аризани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қаноатлантиришни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рад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чиқаради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Қонуний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кучга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кирган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янги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очилган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ҳолатлар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қайта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аризани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кўриб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чиқиш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натижалари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чиқарилган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кўчирма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нусхаси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шахсларга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юборилади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Қонуний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кучга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кирган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янги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очилган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ҳолатлар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қайта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тўғрисидаги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аризани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кўриб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чиқиш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натижалари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чиқарилган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устидан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шикоят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қилиниши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(протест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келтирилиши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мумкин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янги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очилган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ҳолатлар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бекор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қилинган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тақдирда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илгари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ўзи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ҳужжатини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бекор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қилган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суднинг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ўзи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ишни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ИПКда</a:t>
            </a: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белгиланган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умумий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тартибда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dirty="0" err="1">
                <a:latin typeface="Cambria" panose="02040503050406030204" pitchFamily="18" charset="0"/>
                <a:ea typeface="Cambria" panose="02040503050406030204" pitchFamily="18" charset="0"/>
              </a:rPr>
              <a:t>кўради</a:t>
            </a:r>
            <a:r>
              <a:rPr lang="ru-RU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340531"/>
      </p:ext>
    </p:extLst>
  </p:cSld>
  <p:clrMapOvr>
    <a:masterClrMapping/>
  </p:clrMapOvr>
  <p:transition>
    <p:comb/>
  </p:transition>
</p:sld>
</file>

<file path=ppt/theme/theme1.xml><?xml version="1.0" encoding="utf-8"?>
<a:theme xmlns:a="http://schemas.openxmlformats.org/drawingml/2006/main" name="Скругленный">
  <a:themeElements>
    <a:clrScheme name="Другая 3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0067E4"/>
      </a:folHlink>
    </a:clrScheme>
    <a:fontScheme name="Скругленный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Скругленный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2875</TotalTime>
  <Words>489</Words>
  <Application>Microsoft Office PowerPoint</Application>
  <PresentationFormat>Экран (4:3)</PresentationFormat>
  <Paragraphs>55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14" baseType="lpstr">
      <vt:lpstr>Arial</vt:lpstr>
      <vt:lpstr>Arial Black</vt:lpstr>
      <vt:lpstr>Calibri</vt:lpstr>
      <vt:lpstr>Cambria</vt:lpstr>
      <vt:lpstr>Times New Roman</vt:lpstr>
      <vt:lpstr>Verdana</vt:lpstr>
      <vt:lpstr>Wingdings</vt:lpstr>
      <vt:lpstr>Скругленный</vt:lpstr>
      <vt:lpstr>Тема Office</vt:lpstr>
      <vt:lpstr> </vt:lpstr>
      <vt:lpstr>Р Е Ж А</vt:lpstr>
      <vt:lpstr> ИҚТИСОДИЙ СУДНИНГ ҚОНУНИЙ КУЧГА КИРГАН ҲУЖЖАТЛАРИНИ ЯНГИ ОЧИЛГАН ҲОЛАТЛАР БЎЙИЧА ҚАЙТА КЎРИШДАГИ ПРОЦЕССУАЛ ҲУЖЖАТЛАР</vt:lpstr>
      <vt:lpstr> ИҚТИСОДИЙ СУДНИНГ ҚОНУНИЙ КУЧГА КИРГАН ҲУЖЖАТЛАРИНИ ЯНГИ ОЧИЛГАН ҲОЛАТЛАР БЎЙИЧА ҚАЙТА КЎРИШДАГИ ПРОЦЕССУАЛ ҲУЖЖАТЛАР</vt:lpstr>
      <vt:lpstr> ИҚТИСОДИЙ СУДНИНГ ҚОНУНИЙ КУЧГА КИРГАН ҲУЖЖАТЛАРИНИ ЯНГИ ОЧИЛГАН ҲОЛАТЛАР БЎЙИЧА ҚАЙТА КЎРИШДАГИ ПРОЦЕССУАЛ ҲУЖЖАТЛАР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ТАДБИРКОРЛИК СУБЪЕКТЛАРИНИ ҲУҚУҚИЙ ҲИМОЯ ҚИЛИШ: НИЗОЛАРНИ ҲАКАМЛИК СУДЛАРИДА ҲАЛ ҚИЛИШ ВА ТЕКШИРИШЛАРДА ШТИРОК ЭТИШ</dc:title>
  <dc:creator>d.tursunov</dc:creator>
  <cp:lastModifiedBy>Пользователь</cp:lastModifiedBy>
  <cp:revision>223</cp:revision>
  <dcterms:created xsi:type="dcterms:W3CDTF">2010-05-20T07:58:03Z</dcterms:created>
  <dcterms:modified xsi:type="dcterms:W3CDTF">2025-01-03T05:56:14Z</dcterms:modified>
</cp:coreProperties>
</file>