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65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97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21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73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25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49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18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49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27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30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40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72184-0023-41DE-B2D0-7EF96060A76A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0100D-3974-4EEC-A315-B63DB3D09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02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Божхона</a:t>
            </a:r>
            <a:r>
              <a:rPr lang="ru-RU" b="1" dirty="0"/>
              <a:t> </a:t>
            </a:r>
            <a:r>
              <a:rPr lang="ru-RU" b="1" dirty="0" err="1"/>
              <a:t>муносабатлари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Республикасининг</a:t>
            </a:r>
            <a:r>
              <a:rPr lang="ru-RU" dirty="0"/>
              <a:t> </a:t>
            </a:r>
            <a:r>
              <a:rPr lang="ru-RU" dirty="0" err="1"/>
              <a:t>қуруқликдаги</a:t>
            </a:r>
            <a:r>
              <a:rPr lang="ru-RU" dirty="0"/>
              <a:t> </a:t>
            </a:r>
            <a:r>
              <a:rPr lang="ru-RU" dirty="0" err="1"/>
              <a:t>ҳудуди</a:t>
            </a:r>
            <a:r>
              <a:rPr lang="ru-RU" dirty="0"/>
              <a:t>, </a:t>
            </a:r>
            <a:r>
              <a:rPr lang="ru-RU" dirty="0" err="1"/>
              <a:t>ҳудудий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ички</a:t>
            </a:r>
            <a:r>
              <a:rPr lang="ru-RU" dirty="0"/>
              <a:t> </a:t>
            </a:r>
            <a:r>
              <a:rPr lang="ru-RU" dirty="0" err="1"/>
              <a:t>сувлари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улар </a:t>
            </a:r>
            <a:r>
              <a:rPr lang="ru-RU" dirty="0" err="1"/>
              <a:t>устидаги</a:t>
            </a:r>
            <a:r>
              <a:rPr lang="ru-RU" dirty="0"/>
              <a:t> </a:t>
            </a:r>
            <a:r>
              <a:rPr lang="ru-RU" dirty="0" err="1"/>
              <a:t>ҳаво</a:t>
            </a:r>
            <a:r>
              <a:rPr lang="ru-RU" dirty="0"/>
              <a:t> </a:t>
            </a:r>
            <a:r>
              <a:rPr lang="ru-RU" dirty="0" err="1"/>
              <a:t>ҳудуди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Республикасининг</a:t>
            </a:r>
            <a:r>
              <a:rPr lang="ru-RU" dirty="0"/>
              <a:t> </a:t>
            </a:r>
            <a:r>
              <a:rPr lang="ru-RU" b="1" dirty="0" err="1"/>
              <a:t>божхона</a:t>
            </a:r>
            <a:r>
              <a:rPr lang="ru-RU" b="1" dirty="0"/>
              <a:t> </a:t>
            </a:r>
            <a:r>
              <a:rPr lang="ru-RU" b="1" dirty="0" err="1"/>
              <a:t>ҳудудини</a:t>
            </a:r>
            <a:r>
              <a:rPr lang="ru-RU" b="1" dirty="0"/>
              <a:t> </a:t>
            </a:r>
            <a:r>
              <a:rPr lang="ru-RU" b="1" dirty="0" err="1"/>
              <a:t>ташкил</a:t>
            </a:r>
            <a:r>
              <a:rPr lang="ru-RU" b="1" dirty="0"/>
              <a:t> </a:t>
            </a:r>
            <a:r>
              <a:rPr lang="ru-RU" b="1" dirty="0" err="1"/>
              <a:t>этади</a:t>
            </a:r>
            <a:r>
              <a:rPr lang="ru-RU" b="1" dirty="0"/>
              <a:t>.</a:t>
            </a:r>
            <a:endParaRPr lang="ru-RU" dirty="0"/>
          </a:p>
          <a:p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ҳудудида</a:t>
            </a:r>
            <a:r>
              <a:rPr lang="ru-RU" dirty="0"/>
              <a:t> </a:t>
            </a:r>
            <a:r>
              <a:rPr lang="ru-RU" dirty="0" err="1"/>
              <a:t>эркин</a:t>
            </a:r>
            <a:r>
              <a:rPr lang="ru-RU" dirty="0"/>
              <a:t> </a:t>
            </a:r>
            <a:r>
              <a:rPr lang="ru-RU" b="1" dirty="0" err="1"/>
              <a:t>божхона</a:t>
            </a:r>
            <a:r>
              <a:rPr lang="ru-RU" b="1" dirty="0"/>
              <a:t> </a:t>
            </a:r>
            <a:r>
              <a:rPr lang="ru-RU" b="1" dirty="0" err="1"/>
              <a:t>зоналари</a:t>
            </a:r>
            <a:r>
              <a:rPr lang="ru-RU" b="1" dirty="0"/>
              <a:t> </a:t>
            </a:r>
            <a:r>
              <a:rPr lang="ru-RU" b="1" dirty="0" err="1"/>
              <a:t>ва</a:t>
            </a:r>
            <a:r>
              <a:rPr lang="ru-RU" b="1" dirty="0"/>
              <a:t> </a:t>
            </a:r>
            <a:r>
              <a:rPr lang="ru-RU" b="1" dirty="0" err="1"/>
              <a:t>эркин</a:t>
            </a:r>
            <a:r>
              <a:rPr lang="ru-RU" b="1" dirty="0"/>
              <a:t> </a:t>
            </a:r>
            <a:r>
              <a:rPr lang="ru-RU" b="1" dirty="0" err="1"/>
              <a:t>омборлар</a:t>
            </a:r>
            <a:r>
              <a:rPr lang="ru-RU" b="1" dirty="0"/>
              <a:t> </a:t>
            </a:r>
            <a:r>
              <a:rPr lang="ru-RU" b="1" dirty="0" err="1"/>
              <a:t>бўлиши</a:t>
            </a:r>
            <a:r>
              <a:rPr lang="ru-RU" b="1" dirty="0"/>
              <a:t> </a:t>
            </a:r>
            <a:r>
              <a:rPr lang="ru-RU" b="1" dirty="0" err="1"/>
              <a:t>мумкин</a:t>
            </a:r>
            <a:r>
              <a:rPr lang="ru-RU" dirty="0"/>
              <a:t>, </a:t>
            </a:r>
            <a:r>
              <a:rPr lang="ru-RU" dirty="0" err="1"/>
              <a:t>уларнинг</a:t>
            </a:r>
            <a:r>
              <a:rPr lang="ru-RU" dirty="0"/>
              <a:t> </a:t>
            </a:r>
            <a:r>
              <a:rPr lang="ru-RU" dirty="0" err="1"/>
              <a:t>ҳудудлари</a:t>
            </a:r>
            <a:r>
              <a:rPr lang="ru-RU" dirty="0"/>
              <a:t>, </a:t>
            </a:r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қонун</a:t>
            </a:r>
            <a:r>
              <a:rPr lang="ru-RU" dirty="0"/>
              <a:t> </a:t>
            </a:r>
            <a:r>
              <a:rPr lang="ru-RU" dirty="0" err="1"/>
              <a:t>ҳужжатларида</a:t>
            </a:r>
            <a:r>
              <a:rPr lang="ru-RU" dirty="0"/>
              <a:t> </a:t>
            </a:r>
            <a:r>
              <a:rPr lang="ru-RU" dirty="0" err="1"/>
              <a:t>бошқача</a:t>
            </a:r>
            <a:r>
              <a:rPr lang="ru-RU" dirty="0"/>
              <a:t> </a:t>
            </a:r>
            <a:r>
              <a:rPr lang="ru-RU" dirty="0" err="1"/>
              <a:t>қоида</a:t>
            </a:r>
            <a:r>
              <a:rPr lang="ru-RU" dirty="0"/>
              <a:t> 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тутилмаган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ҳудудидан</a:t>
            </a:r>
            <a:r>
              <a:rPr lang="ru-RU" dirty="0"/>
              <a:t> </a:t>
            </a:r>
            <a:r>
              <a:rPr lang="ru-RU" dirty="0" err="1"/>
              <a:t>ташқарида</a:t>
            </a:r>
            <a:r>
              <a:rPr lang="ru-RU" dirty="0"/>
              <a:t> </a:t>
            </a:r>
            <a:r>
              <a:rPr lang="ru-RU" dirty="0" err="1"/>
              <a:t>жойлашган</a:t>
            </a:r>
            <a:r>
              <a:rPr lang="ru-RU" dirty="0"/>
              <a:t> </a:t>
            </a:r>
            <a:r>
              <a:rPr lang="ru-RU" dirty="0" err="1"/>
              <a:t>деб</a:t>
            </a:r>
            <a:r>
              <a:rPr lang="ru-RU" dirty="0"/>
              <a:t> </a:t>
            </a:r>
            <a:r>
              <a:rPr lang="ru-RU" dirty="0" err="1"/>
              <a:t>қаралади</a:t>
            </a:r>
            <a:r>
              <a:rPr lang="ru-RU" dirty="0" smtClean="0"/>
              <a:t>.</a:t>
            </a:r>
          </a:p>
          <a:p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ҳудуди</a:t>
            </a:r>
            <a:r>
              <a:rPr lang="ru-RU" dirty="0"/>
              <a:t> </a:t>
            </a:r>
            <a:r>
              <a:rPr lang="ru-RU" dirty="0" err="1"/>
              <a:t>сарҳадлари</a:t>
            </a:r>
            <a:r>
              <a:rPr lang="ru-RU" dirty="0"/>
              <a:t>, </a:t>
            </a:r>
            <a:r>
              <a:rPr lang="ru-RU" dirty="0" err="1"/>
              <a:t>шунингдек</a:t>
            </a:r>
            <a:r>
              <a:rPr lang="ru-RU" dirty="0"/>
              <a:t> </a:t>
            </a:r>
            <a:r>
              <a:rPr lang="ru-RU" dirty="0" err="1"/>
              <a:t>эркин</a:t>
            </a:r>
            <a:r>
              <a:rPr lang="ru-RU" dirty="0"/>
              <a:t> </a:t>
            </a:r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зоналарининг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эркин</a:t>
            </a:r>
            <a:r>
              <a:rPr lang="ru-RU" dirty="0"/>
              <a:t> </a:t>
            </a:r>
            <a:r>
              <a:rPr lang="ru-RU" dirty="0" err="1"/>
              <a:t>омборларнинг</a:t>
            </a:r>
            <a:r>
              <a:rPr lang="ru-RU" dirty="0"/>
              <a:t> </a:t>
            </a:r>
            <a:r>
              <a:rPr lang="ru-RU" dirty="0" err="1"/>
              <a:t>тегралари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Республикасининг</a:t>
            </a:r>
            <a:r>
              <a:rPr lang="ru-RU" dirty="0"/>
              <a:t> </a:t>
            </a:r>
            <a:r>
              <a:rPr lang="ru-RU" b="1" dirty="0" err="1"/>
              <a:t>божхона</a:t>
            </a:r>
            <a:r>
              <a:rPr lang="ru-RU" b="1" dirty="0"/>
              <a:t> </a:t>
            </a:r>
            <a:r>
              <a:rPr lang="ru-RU" b="1" dirty="0" err="1"/>
              <a:t>чегараси</a:t>
            </a:r>
            <a:r>
              <a:rPr lang="ru-RU" b="1" dirty="0"/>
              <a:t> </a:t>
            </a:r>
            <a:r>
              <a:rPr lang="ru-RU" b="1" dirty="0" err="1"/>
              <a:t>ҳисобланади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328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dirty="0" err="1"/>
              <a:t>Товарнинг</a:t>
            </a:r>
            <a:r>
              <a:rPr lang="ru-RU" sz="2800" dirty="0"/>
              <a:t> </a:t>
            </a:r>
            <a:r>
              <a:rPr lang="ru-RU" sz="2800" dirty="0" err="1"/>
              <a:t>кузатув</a:t>
            </a:r>
            <a:r>
              <a:rPr lang="ru-RU" sz="2800" dirty="0"/>
              <a:t> </a:t>
            </a:r>
            <a:r>
              <a:rPr lang="ru-RU" sz="2800" dirty="0" err="1"/>
              <a:t>ҳужжатлари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848872" cy="4392488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/>
              <a:t>Автомобиль </a:t>
            </a:r>
            <a:r>
              <a:rPr lang="ru-RU" sz="1600" b="1" dirty="0" err="1"/>
              <a:t>йўллари</a:t>
            </a:r>
            <a:r>
              <a:rPr lang="ru-RU" sz="1600" b="1" dirty="0"/>
              <a:t>, </a:t>
            </a:r>
            <a:r>
              <a:rPr lang="ru-RU" sz="1600" b="1" dirty="0" err="1"/>
              <a:t>темир</a:t>
            </a:r>
            <a:r>
              <a:rPr lang="ru-RU" sz="1600" b="1" dirty="0"/>
              <a:t> </a:t>
            </a:r>
            <a:r>
              <a:rPr lang="ru-RU" sz="1600" b="1" dirty="0" err="1"/>
              <a:t>йўллар</a:t>
            </a:r>
            <a:r>
              <a:rPr lang="ru-RU" sz="1600" b="1" dirty="0"/>
              <a:t> </a:t>
            </a:r>
            <a:r>
              <a:rPr lang="ru-RU" sz="1600" b="1" dirty="0" err="1"/>
              <a:t>ва</a:t>
            </a:r>
            <a:r>
              <a:rPr lang="ru-RU" sz="1600" b="1" dirty="0"/>
              <a:t> авиация </a:t>
            </a:r>
            <a:r>
              <a:rPr lang="ru-RU" sz="1600" b="1" dirty="0" err="1"/>
              <a:t>ўтказиш</a:t>
            </a:r>
            <a:r>
              <a:rPr lang="ru-RU" sz="1600" dirty="0"/>
              <a:t> </a:t>
            </a:r>
            <a:r>
              <a:rPr lang="ru-RU" sz="1600" dirty="0" err="1"/>
              <a:t>пунктларида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назорати</a:t>
            </a:r>
            <a:r>
              <a:rPr lang="ru-RU" sz="1600" dirty="0"/>
              <a:t>, декларация </a:t>
            </a:r>
            <a:r>
              <a:rPr lang="ru-RU" sz="1600" dirty="0" err="1"/>
              <a:t>тўлдириш</a:t>
            </a:r>
            <a:r>
              <a:rPr lang="ru-RU" sz="1600" dirty="0"/>
              <a:t> </a:t>
            </a:r>
            <a:r>
              <a:rPr lang="ru-RU" sz="1600" dirty="0" err="1"/>
              <a:t>ҳамда</a:t>
            </a:r>
            <a:r>
              <a:rPr lang="ru-RU" sz="1600" dirty="0"/>
              <a:t> </a:t>
            </a:r>
            <a:r>
              <a:rPr lang="ru-RU" sz="1600" dirty="0" err="1"/>
              <a:t>йўловчилар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юкни</a:t>
            </a:r>
            <a:r>
              <a:rPr lang="ru-RU" sz="1600" dirty="0"/>
              <a:t> </a:t>
            </a:r>
            <a:r>
              <a:rPr lang="ru-RU" sz="1600" dirty="0" err="1"/>
              <a:t>текшириш</a:t>
            </a:r>
            <a:r>
              <a:rPr lang="ru-RU" sz="1600" dirty="0"/>
              <a:t> </a:t>
            </a:r>
            <a:r>
              <a:rPr lang="ru-RU" sz="1600" dirty="0" err="1"/>
              <a:t>ўрнатилган</a:t>
            </a:r>
            <a:r>
              <a:rPr lang="ru-RU" sz="1600" dirty="0"/>
              <a:t> </a:t>
            </a:r>
            <a:r>
              <a:rPr lang="ru-RU" sz="1600" dirty="0" err="1"/>
              <a:t>тартибда</a:t>
            </a:r>
            <a:r>
              <a:rPr lang="ru-RU" sz="1600" dirty="0"/>
              <a:t> </a:t>
            </a:r>
            <a:r>
              <a:rPr lang="ru-RU" sz="1600" dirty="0" err="1"/>
              <a:t>икки</a:t>
            </a:r>
            <a:r>
              <a:rPr lang="ru-RU" sz="1600" dirty="0"/>
              <a:t> </a:t>
            </a:r>
            <a:r>
              <a:rPr lang="ru-RU" sz="1600" dirty="0" err="1"/>
              <a:t>йўлакли</a:t>
            </a:r>
            <a:r>
              <a:rPr lang="ru-RU" sz="1600" dirty="0"/>
              <a:t> </a:t>
            </a:r>
            <a:r>
              <a:rPr lang="ru-RU" sz="1600" dirty="0" err="1"/>
              <a:t>тизимни</a:t>
            </a:r>
            <a:r>
              <a:rPr lang="ru-RU" sz="1600" dirty="0"/>
              <a:t> </a:t>
            </a:r>
            <a:r>
              <a:rPr lang="ru-RU" sz="1600" dirty="0" err="1"/>
              <a:t>қўллаш</a:t>
            </a:r>
            <a:r>
              <a:rPr lang="ru-RU" sz="1600" dirty="0"/>
              <a:t> </a:t>
            </a:r>
            <a:r>
              <a:rPr lang="ru-RU" sz="1600" dirty="0" err="1"/>
              <a:t>билан</a:t>
            </a:r>
            <a:r>
              <a:rPr lang="ru-RU" sz="1600" dirty="0"/>
              <a:t> </a:t>
            </a:r>
            <a:r>
              <a:rPr lang="ru-RU" sz="1600" dirty="0" err="1"/>
              <a:t>амалга</a:t>
            </a:r>
            <a:r>
              <a:rPr lang="ru-RU" sz="1600" dirty="0"/>
              <a:t> </a:t>
            </a:r>
            <a:r>
              <a:rPr lang="ru-RU" sz="1600" dirty="0" err="1"/>
              <a:t>оширилади</a:t>
            </a:r>
            <a:r>
              <a:rPr lang="ru-RU" sz="16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/>
              <a:t>«</a:t>
            </a:r>
            <a:r>
              <a:rPr lang="ru-RU" sz="1600" b="1" dirty="0" err="1"/>
              <a:t>яшил</a:t>
            </a:r>
            <a:r>
              <a:rPr lang="ru-RU" sz="1600" b="1" dirty="0"/>
              <a:t>» </a:t>
            </a:r>
            <a:r>
              <a:rPr lang="ru-RU" sz="1600" b="1" dirty="0" err="1"/>
              <a:t>йўлак</a:t>
            </a:r>
            <a:r>
              <a:rPr lang="ru-RU" sz="1600" dirty="0"/>
              <a:t> — </a:t>
            </a:r>
            <a:r>
              <a:rPr lang="ru-RU" sz="1600" dirty="0" err="1"/>
              <a:t>кириб</a:t>
            </a:r>
            <a:r>
              <a:rPr lang="ru-RU" sz="1600" dirty="0"/>
              <a:t> </a:t>
            </a:r>
            <a:r>
              <a:rPr lang="ru-RU" sz="1600" dirty="0" err="1"/>
              <a:t>келиш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чиқиб</a:t>
            </a:r>
            <a:r>
              <a:rPr lang="ru-RU" sz="1600" dirty="0"/>
              <a:t> </a:t>
            </a:r>
            <a:r>
              <a:rPr lang="ru-RU" sz="1600" dirty="0" err="1"/>
              <a:t>кетиш</a:t>
            </a:r>
            <a:r>
              <a:rPr lang="ru-RU" sz="1600" dirty="0"/>
              <a:t> </a:t>
            </a:r>
            <a:r>
              <a:rPr lang="ru-RU" sz="1600" dirty="0" err="1"/>
              <a:t>жойларида</a:t>
            </a:r>
            <a:r>
              <a:rPr lang="ru-RU" sz="1600" dirty="0"/>
              <a:t> </a:t>
            </a:r>
            <a:r>
              <a:rPr lang="ru-RU" sz="1600" dirty="0" err="1"/>
              <a:t>махсус</a:t>
            </a:r>
            <a:r>
              <a:rPr lang="ru-RU" sz="1600" dirty="0"/>
              <a:t> </a:t>
            </a:r>
            <a:r>
              <a:rPr lang="ru-RU" sz="1600" dirty="0" err="1"/>
              <a:t>белгиланган</a:t>
            </a:r>
            <a:r>
              <a:rPr lang="ru-RU" sz="1600" dirty="0"/>
              <a:t>, </a:t>
            </a:r>
            <a:r>
              <a:rPr lang="ru-RU" sz="1600" dirty="0" err="1"/>
              <a:t>жисмоний</a:t>
            </a:r>
            <a:r>
              <a:rPr lang="ru-RU" sz="1600" dirty="0"/>
              <a:t> </a:t>
            </a:r>
            <a:r>
              <a:rPr lang="ru-RU" sz="1600" dirty="0" err="1"/>
              <a:t>шахсларнинг</a:t>
            </a:r>
            <a:r>
              <a:rPr lang="ru-RU" sz="1600" dirty="0"/>
              <a:t> </a:t>
            </a:r>
            <a:r>
              <a:rPr lang="ru-RU" sz="1600" dirty="0" err="1"/>
              <a:t>кўл</a:t>
            </a:r>
            <a:r>
              <a:rPr lang="ru-RU" sz="1600" dirty="0"/>
              <a:t> </a:t>
            </a:r>
            <a:r>
              <a:rPr lang="ru-RU" sz="1600" dirty="0" err="1"/>
              <a:t>юки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кузатиб</a:t>
            </a:r>
            <a:r>
              <a:rPr lang="ru-RU" sz="1600" dirty="0"/>
              <a:t> </a:t>
            </a:r>
            <a:r>
              <a:rPr lang="ru-RU" sz="1600" dirty="0" err="1"/>
              <a:t>борилаётган</a:t>
            </a:r>
            <a:r>
              <a:rPr lang="ru-RU" sz="1600" dirty="0"/>
              <a:t> </a:t>
            </a:r>
            <a:r>
              <a:rPr lang="ru-RU" sz="1600" dirty="0" err="1"/>
              <a:t>багаждаги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чегарасидан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ўтиши</a:t>
            </a:r>
            <a:r>
              <a:rPr lang="ru-RU" sz="1600" dirty="0"/>
              <a:t> </a:t>
            </a:r>
            <a:r>
              <a:rPr lang="ru-RU" sz="1600" dirty="0" err="1"/>
              <a:t>учун</a:t>
            </a:r>
            <a:r>
              <a:rPr lang="ru-RU" sz="1600" dirty="0"/>
              <a:t> </a:t>
            </a:r>
            <a:r>
              <a:rPr lang="ru-RU" sz="1600" dirty="0" err="1"/>
              <a:t>мўлжалланган</a:t>
            </a:r>
            <a:r>
              <a:rPr lang="ru-RU" sz="1600" dirty="0"/>
              <a:t> </a:t>
            </a:r>
            <a:r>
              <a:rPr lang="ru-RU" sz="1600" dirty="0" err="1"/>
              <a:t>жой</a:t>
            </a:r>
            <a:r>
              <a:rPr lang="ru-RU" sz="16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/>
              <a:t>«</a:t>
            </a:r>
            <a:r>
              <a:rPr lang="ru-RU" sz="1600" b="1" dirty="0" err="1"/>
              <a:t>қизил</a:t>
            </a:r>
            <a:r>
              <a:rPr lang="ru-RU" sz="1600" b="1" dirty="0"/>
              <a:t>» </a:t>
            </a:r>
            <a:r>
              <a:rPr lang="ru-RU" sz="1600" b="1" dirty="0" err="1"/>
              <a:t>йўлак</a:t>
            </a:r>
            <a:r>
              <a:rPr lang="ru-RU" sz="1600" dirty="0"/>
              <a:t> — </a:t>
            </a:r>
            <a:r>
              <a:rPr lang="ru-RU" sz="1600" dirty="0" err="1"/>
              <a:t>кириб</a:t>
            </a:r>
            <a:r>
              <a:rPr lang="ru-RU" sz="1600" dirty="0"/>
              <a:t> </a:t>
            </a:r>
            <a:r>
              <a:rPr lang="ru-RU" sz="1600" dirty="0" err="1"/>
              <a:t>келиш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чиқиб</a:t>
            </a:r>
            <a:r>
              <a:rPr lang="ru-RU" sz="1600" dirty="0"/>
              <a:t> </a:t>
            </a:r>
            <a:r>
              <a:rPr lang="ru-RU" sz="1600" dirty="0" err="1"/>
              <a:t>кетиш</a:t>
            </a:r>
            <a:r>
              <a:rPr lang="ru-RU" sz="1600" dirty="0"/>
              <a:t> </a:t>
            </a:r>
            <a:r>
              <a:rPr lang="ru-RU" sz="1600" dirty="0" err="1"/>
              <a:t>жойларида</a:t>
            </a:r>
            <a:r>
              <a:rPr lang="ru-RU" sz="1600" dirty="0"/>
              <a:t> </a:t>
            </a:r>
            <a:r>
              <a:rPr lang="ru-RU" sz="1600" dirty="0" err="1"/>
              <a:t>махсус</a:t>
            </a:r>
            <a:r>
              <a:rPr lang="ru-RU" sz="1600" dirty="0"/>
              <a:t> </a:t>
            </a:r>
            <a:r>
              <a:rPr lang="ru-RU" sz="1600" dirty="0" err="1"/>
              <a:t>белгиланган</a:t>
            </a:r>
            <a:r>
              <a:rPr lang="ru-RU" sz="1600" dirty="0"/>
              <a:t>, </a:t>
            </a:r>
            <a:r>
              <a:rPr lang="ru-RU" sz="1600" dirty="0" err="1"/>
              <a:t>жисмоний</a:t>
            </a:r>
            <a:r>
              <a:rPr lang="ru-RU" sz="1600" dirty="0"/>
              <a:t> </a:t>
            </a:r>
            <a:r>
              <a:rPr lang="ru-RU" sz="1600" dirty="0" err="1"/>
              <a:t>шахсларнинг</a:t>
            </a:r>
            <a:r>
              <a:rPr lang="ru-RU" sz="1600" dirty="0"/>
              <a:t> </a:t>
            </a:r>
            <a:r>
              <a:rPr lang="ru-RU" sz="1600" dirty="0" err="1"/>
              <a:t>ёзма</a:t>
            </a:r>
            <a:r>
              <a:rPr lang="ru-RU" sz="1600" dirty="0"/>
              <a:t> </a:t>
            </a:r>
            <a:r>
              <a:rPr lang="ru-RU" sz="1600" dirty="0" err="1"/>
              <a:t>шаклда</a:t>
            </a:r>
            <a:r>
              <a:rPr lang="ru-RU" sz="1600" dirty="0"/>
              <a:t> </a:t>
            </a:r>
            <a:r>
              <a:rPr lang="ru-RU" sz="1600" dirty="0" err="1"/>
              <a:t>декларацияланиши</a:t>
            </a:r>
            <a:r>
              <a:rPr lang="ru-RU" sz="1600" dirty="0"/>
              <a:t> </a:t>
            </a:r>
            <a:r>
              <a:rPr lang="ru-RU" sz="1600" dirty="0" err="1"/>
              <a:t>лозим</a:t>
            </a:r>
            <a:r>
              <a:rPr lang="ru-RU" sz="1600" dirty="0"/>
              <a:t> </a:t>
            </a:r>
            <a:r>
              <a:rPr lang="ru-RU" sz="1600" dirty="0" err="1"/>
              <a:t>бўлган</a:t>
            </a:r>
            <a:r>
              <a:rPr lang="ru-RU" sz="1600" dirty="0"/>
              <a:t> </a:t>
            </a:r>
            <a:r>
              <a:rPr lang="ru-RU" sz="1600" dirty="0" err="1"/>
              <a:t>қўл</a:t>
            </a:r>
            <a:r>
              <a:rPr lang="ru-RU" sz="1600" dirty="0"/>
              <a:t> </a:t>
            </a:r>
            <a:r>
              <a:rPr lang="ru-RU" sz="1600" dirty="0" err="1"/>
              <a:t>юки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кузатиб</a:t>
            </a:r>
            <a:r>
              <a:rPr lang="ru-RU" sz="1600" dirty="0"/>
              <a:t> </a:t>
            </a:r>
            <a:r>
              <a:rPr lang="ru-RU" sz="1600" dirty="0" err="1"/>
              <a:t>борилаётган</a:t>
            </a:r>
            <a:r>
              <a:rPr lang="ru-RU" sz="1600" dirty="0"/>
              <a:t> </a:t>
            </a:r>
            <a:r>
              <a:rPr lang="ru-RU" sz="1600" dirty="0" err="1"/>
              <a:t>багаждаги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, </a:t>
            </a:r>
            <a:r>
              <a:rPr lang="ru-RU" sz="1600" dirty="0" err="1"/>
              <a:t>шунингдек</a:t>
            </a:r>
            <a:r>
              <a:rPr lang="ru-RU" sz="1600" dirty="0"/>
              <a:t> </a:t>
            </a:r>
            <a:r>
              <a:rPr lang="ru-RU" sz="1600" dirty="0" err="1"/>
              <a:t>декларацияланиши</a:t>
            </a:r>
            <a:r>
              <a:rPr lang="ru-RU" sz="1600" dirty="0"/>
              <a:t> </a:t>
            </a:r>
            <a:r>
              <a:rPr lang="ru-RU" sz="1600" dirty="0" err="1"/>
              <a:t>жисмоний</a:t>
            </a:r>
            <a:r>
              <a:rPr lang="ru-RU" sz="1600" dirty="0"/>
              <a:t> </a:t>
            </a:r>
            <a:r>
              <a:rPr lang="ru-RU" sz="1600" dirty="0" err="1"/>
              <a:t>шахснинг</a:t>
            </a:r>
            <a:r>
              <a:rPr lang="ru-RU" sz="1600" dirty="0"/>
              <a:t> </a:t>
            </a:r>
            <a:r>
              <a:rPr lang="ru-RU" sz="1600" dirty="0" err="1"/>
              <a:t>ихтиёрига</a:t>
            </a:r>
            <a:r>
              <a:rPr lang="ru-RU" sz="1600" dirty="0"/>
              <a:t> </a:t>
            </a:r>
            <a:r>
              <a:rPr lang="ru-RU" sz="1600" dirty="0" err="1"/>
              <a:t>кўра</a:t>
            </a:r>
            <a:r>
              <a:rPr lang="ru-RU" sz="1600" dirty="0"/>
              <a:t> </a:t>
            </a:r>
            <a:r>
              <a:rPr lang="ru-RU" sz="1600" dirty="0" err="1"/>
              <a:t>амалга</a:t>
            </a:r>
            <a:r>
              <a:rPr lang="ru-RU" sz="1600" dirty="0"/>
              <a:t> </a:t>
            </a:r>
            <a:r>
              <a:rPr lang="ru-RU" sz="1600" dirty="0" err="1"/>
              <a:t>ошириладиган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чегарасидан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ўтиши</a:t>
            </a:r>
            <a:r>
              <a:rPr lang="ru-RU" sz="1600" dirty="0"/>
              <a:t> </a:t>
            </a:r>
            <a:r>
              <a:rPr lang="ru-RU" sz="1600" dirty="0" err="1"/>
              <a:t>учун</a:t>
            </a:r>
            <a:r>
              <a:rPr lang="ru-RU" sz="1600" dirty="0"/>
              <a:t> </a:t>
            </a:r>
            <a:r>
              <a:rPr lang="ru-RU" sz="1600" dirty="0" err="1"/>
              <a:t>мўлжалланган</a:t>
            </a:r>
            <a:r>
              <a:rPr lang="ru-RU" sz="1600" dirty="0"/>
              <a:t> </a:t>
            </a:r>
            <a:r>
              <a:rPr lang="ru-RU" sz="1600" dirty="0" err="1"/>
              <a:t>жой</a:t>
            </a:r>
            <a:r>
              <a:rPr lang="ru-RU" sz="16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/>
              <a:t>«</a:t>
            </a:r>
            <a:r>
              <a:rPr lang="ru-RU" sz="1600" dirty="0" err="1"/>
              <a:t>Яшил</a:t>
            </a:r>
            <a:r>
              <a:rPr lang="ru-RU" sz="1600" dirty="0"/>
              <a:t>» </a:t>
            </a:r>
            <a:r>
              <a:rPr lang="ru-RU" sz="1600" dirty="0" err="1"/>
              <a:t>йўлак</a:t>
            </a:r>
            <a:r>
              <a:rPr lang="ru-RU" sz="1600" dirty="0"/>
              <a:t> </a:t>
            </a:r>
            <a:r>
              <a:rPr lang="ru-RU" sz="1600" dirty="0" err="1"/>
              <a:t>бўйича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чегараси</a:t>
            </a:r>
            <a:r>
              <a:rPr lang="ru-RU" sz="1600" dirty="0"/>
              <a:t> </a:t>
            </a:r>
            <a:r>
              <a:rPr lang="ru-RU" sz="1600" dirty="0" err="1"/>
              <a:t>орқали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кириш</a:t>
            </a:r>
            <a:r>
              <a:rPr lang="ru-RU" sz="1600" dirty="0"/>
              <a:t>/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чиқиш</a:t>
            </a:r>
            <a:r>
              <a:rPr lang="ru-RU" sz="1600" dirty="0"/>
              <a:t> </a:t>
            </a:r>
            <a:r>
              <a:rPr lang="ru-RU" sz="1600" dirty="0" err="1"/>
              <a:t>тақиқланган</a:t>
            </a:r>
            <a:r>
              <a:rPr lang="ru-RU" sz="1600" dirty="0"/>
              <a:t> </a:t>
            </a:r>
            <a:r>
              <a:rPr lang="ru-RU" sz="1600" dirty="0" err="1"/>
              <a:t>ёки</a:t>
            </a:r>
            <a:r>
              <a:rPr lang="ru-RU" sz="1600" dirty="0"/>
              <a:t> </a:t>
            </a:r>
            <a:r>
              <a:rPr lang="ru-RU" sz="1600" dirty="0" err="1"/>
              <a:t>чекланган</a:t>
            </a:r>
            <a:r>
              <a:rPr lang="ru-RU" sz="1600" dirty="0"/>
              <a:t> </a:t>
            </a:r>
            <a:r>
              <a:rPr lang="ru-RU" sz="1600" dirty="0" err="1"/>
              <a:t>ёхуд</a:t>
            </a:r>
            <a:r>
              <a:rPr lang="ru-RU" sz="1600" dirty="0"/>
              <a:t> </a:t>
            </a:r>
            <a:r>
              <a:rPr lang="ru-RU" sz="1600" dirty="0" err="1"/>
              <a:t>қиймати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(</a:t>
            </a:r>
            <a:r>
              <a:rPr lang="ru-RU" sz="1600" dirty="0" err="1"/>
              <a:t>ёки</a:t>
            </a:r>
            <a:r>
              <a:rPr lang="ru-RU" sz="1600" dirty="0"/>
              <a:t>) </a:t>
            </a:r>
            <a:r>
              <a:rPr lang="ru-RU" sz="1600" dirty="0" err="1"/>
              <a:t>миқдори</a:t>
            </a:r>
            <a:r>
              <a:rPr lang="ru-RU" sz="1600" dirty="0"/>
              <a:t> </a:t>
            </a:r>
            <a:r>
              <a:rPr lang="ru-RU" sz="1600" dirty="0" err="1"/>
              <a:t>нормасидан</a:t>
            </a:r>
            <a:r>
              <a:rPr lang="ru-RU" sz="1600" dirty="0"/>
              <a:t>,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тўловлари</a:t>
            </a:r>
            <a:r>
              <a:rPr lang="ru-RU" sz="1600" dirty="0"/>
              <a:t> </a:t>
            </a:r>
            <a:r>
              <a:rPr lang="ru-RU" sz="1600" dirty="0" err="1"/>
              <a:t>солинмайдиган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киришнинг</a:t>
            </a:r>
            <a:r>
              <a:rPr lang="ru-RU" sz="1600" dirty="0"/>
              <a:t> </a:t>
            </a:r>
            <a:r>
              <a:rPr lang="ru-RU" sz="1600" dirty="0" err="1"/>
              <a:t>чекланган</a:t>
            </a:r>
            <a:r>
              <a:rPr lang="ru-RU" sz="1600" dirty="0"/>
              <a:t> </a:t>
            </a:r>
            <a:r>
              <a:rPr lang="ru-RU" sz="1600" dirty="0" err="1"/>
              <a:t>нормаларидан</a:t>
            </a:r>
            <a:r>
              <a:rPr lang="ru-RU" sz="1600" dirty="0"/>
              <a:t> </a:t>
            </a:r>
            <a:r>
              <a:rPr lang="ru-RU" sz="1600" dirty="0" err="1"/>
              <a:t>ёки</a:t>
            </a:r>
            <a:r>
              <a:rPr lang="ru-RU" sz="1600" dirty="0"/>
              <a:t> </a:t>
            </a:r>
            <a:r>
              <a:rPr lang="ru-RU" sz="1600" b="1" dirty="0" err="1"/>
              <a:t>божхона</a:t>
            </a:r>
            <a:r>
              <a:rPr lang="ru-RU" sz="1600" b="1" dirty="0"/>
              <a:t> </a:t>
            </a:r>
            <a:r>
              <a:rPr lang="ru-RU" sz="1600" b="1" dirty="0" err="1"/>
              <a:t>декларациясини</a:t>
            </a:r>
            <a:r>
              <a:rPr lang="ru-RU" sz="1600" b="1" dirty="0"/>
              <a:t> </a:t>
            </a:r>
            <a:r>
              <a:rPr lang="ru-RU" sz="1600" b="1" dirty="0" err="1"/>
              <a:t>тақдим</a:t>
            </a:r>
            <a:r>
              <a:rPr lang="ru-RU" sz="1600" b="1" dirty="0"/>
              <a:t> </a:t>
            </a:r>
            <a:r>
              <a:rPr lang="ru-RU" sz="1600" b="1" dirty="0" err="1"/>
              <a:t>этмасдан</a:t>
            </a:r>
            <a:r>
              <a:rPr lang="ru-RU" sz="1600" b="1" dirty="0"/>
              <a:t> 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чиқишнинг</a:t>
            </a:r>
            <a:r>
              <a:rPr lang="ru-RU" sz="1600" dirty="0"/>
              <a:t> </a:t>
            </a:r>
            <a:r>
              <a:rPr lang="ru-RU" sz="1600" dirty="0" err="1"/>
              <a:t>чекланган</a:t>
            </a:r>
            <a:r>
              <a:rPr lang="ru-RU" sz="1600" dirty="0"/>
              <a:t> </a:t>
            </a:r>
            <a:r>
              <a:rPr lang="ru-RU" sz="1600" dirty="0" err="1"/>
              <a:t>нормаларидан</a:t>
            </a:r>
            <a:r>
              <a:rPr lang="ru-RU" sz="1600" dirty="0"/>
              <a:t> </a:t>
            </a:r>
            <a:r>
              <a:rPr lang="ru-RU" sz="1600" dirty="0" err="1"/>
              <a:t>ортадиган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ўтаётгани</a:t>
            </a:r>
            <a:r>
              <a:rPr lang="ru-RU" sz="1600" dirty="0"/>
              <a:t> </a:t>
            </a:r>
            <a:r>
              <a:rPr lang="ru-RU" sz="1600" dirty="0" err="1"/>
              <a:t>гумон</a:t>
            </a:r>
            <a:r>
              <a:rPr lang="ru-RU" sz="1600" dirty="0"/>
              <a:t> </a:t>
            </a:r>
            <a:r>
              <a:rPr lang="ru-RU" sz="1600" dirty="0" err="1"/>
              <a:t>қилинганда</a:t>
            </a:r>
            <a:r>
              <a:rPr lang="ru-RU" sz="1600" dirty="0"/>
              <a:t> </a:t>
            </a:r>
            <a:r>
              <a:rPr lang="ru-RU" sz="1600" dirty="0" err="1"/>
              <a:t>ёхуд</a:t>
            </a:r>
            <a:r>
              <a:rPr lang="ru-RU" sz="1600" dirty="0"/>
              <a:t> </a:t>
            </a:r>
            <a:r>
              <a:rPr lang="ru-RU" sz="1600" dirty="0" err="1"/>
              <a:t>бу</a:t>
            </a:r>
            <a:r>
              <a:rPr lang="ru-RU" sz="1600" dirty="0"/>
              <a:t> </a:t>
            </a:r>
            <a:r>
              <a:rPr lang="ru-RU" sz="1600" dirty="0" err="1"/>
              <a:t>ҳақида</a:t>
            </a:r>
            <a:r>
              <a:rPr lang="ru-RU" sz="1600" dirty="0"/>
              <a:t> </a:t>
            </a:r>
            <a:r>
              <a:rPr lang="ru-RU" sz="1600" dirty="0" err="1"/>
              <a:t>ахборот</a:t>
            </a:r>
            <a:r>
              <a:rPr lang="ru-RU" sz="1600" dirty="0"/>
              <a:t> </a:t>
            </a:r>
            <a:r>
              <a:rPr lang="ru-RU" sz="1600" dirty="0" err="1"/>
              <a:t>мавжуд</a:t>
            </a:r>
            <a:r>
              <a:rPr lang="ru-RU" sz="1600" dirty="0"/>
              <a:t> </a:t>
            </a:r>
            <a:r>
              <a:rPr lang="ru-RU" sz="1600" dirty="0" err="1"/>
              <a:t>бўлса</a:t>
            </a:r>
            <a:r>
              <a:rPr lang="ru-RU" sz="1600" dirty="0"/>
              <a:t>,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органининг</a:t>
            </a:r>
            <a:r>
              <a:rPr lang="ru-RU" sz="1600" dirty="0"/>
              <a:t> </a:t>
            </a:r>
            <a:r>
              <a:rPr lang="ru-RU" sz="1600" dirty="0" err="1"/>
              <a:t>мансабдор</a:t>
            </a:r>
            <a:r>
              <a:rPr lang="ru-RU" sz="1600" dirty="0"/>
              <a:t> </a:t>
            </a:r>
            <a:r>
              <a:rPr lang="ru-RU" sz="1600" dirty="0" err="1"/>
              <a:t>шахси</a:t>
            </a:r>
            <a:r>
              <a:rPr lang="ru-RU" sz="1600" dirty="0"/>
              <a:t> </a:t>
            </a:r>
            <a:r>
              <a:rPr lang="ru-RU" sz="1600" dirty="0" err="1"/>
              <a:t>бундай</a:t>
            </a:r>
            <a:r>
              <a:rPr lang="ru-RU" sz="1600" dirty="0"/>
              <a:t> </a:t>
            </a:r>
            <a:r>
              <a:rPr lang="ru-RU" sz="1600" dirty="0" err="1"/>
              <a:t>шахсга</a:t>
            </a:r>
            <a:r>
              <a:rPr lang="ru-RU" sz="1600" dirty="0"/>
              <a:t> </a:t>
            </a:r>
            <a:r>
              <a:rPr lang="ru-RU" sz="1600" dirty="0" err="1"/>
              <a:t>нисбатан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қонунчилигига</a:t>
            </a:r>
            <a:r>
              <a:rPr lang="ru-RU" sz="1600" dirty="0"/>
              <a:t> </a:t>
            </a:r>
            <a:r>
              <a:rPr lang="ru-RU" sz="1600" dirty="0" err="1"/>
              <a:t>риоя</a:t>
            </a:r>
            <a:r>
              <a:rPr lang="ru-RU" sz="1600" dirty="0"/>
              <a:t> </a:t>
            </a:r>
            <a:r>
              <a:rPr lang="ru-RU" sz="1600" dirty="0" err="1"/>
              <a:t>этилишини</a:t>
            </a:r>
            <a:r>
              <a:rPr lang="ru-RU" sz="1600" dirty="0"/>
              <a:t> </a:t>
            </a:r>
            <a:r>
              <a:rPr lang="ru-RU" sz="1600" dirty="0" err="1"/>
              <a:t>таъминлайдиган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назорати</a:t>
            </a:r>
            <a:r>
              <a:rPr lang="ru-RU" sz="1600" dirty="0"/>
              <a:t> </a:t>
            </a:r>
            <a:r>
              <a:rPr lang="ru-RU" sz="1600" dirty="0" err="1"/>
              <a:t>шаклини</a:t>
            </a:r>
            <a:r>
              <a:rPr lang="ru-RU" sz="1600" dirty="0"/>
              <a:t> </a:t>
            </a:r>
            <a:r>
              <a:rPr lang="ru-RU" sz="1600" dirty="0" err="1"/>
              <a:t>қўллаш</a:t>
            </a:r>
            <a:r>
              <a:rPr lang="ru-RU" sz="1600" dirty="0"/>
              <a:t> </a:t>
            </a:r>
            <a:r>
              <a:rPr lang="ru-RU" sz="1600" dirty="0" err="1"/>
              <a:t>ҳуқуқига</a:t>
            </a:r>
            <a:r>
              <a:rPr lang="ru-RU" sz="1600" dirty="0"/>
              <a:t> </a:t>
            </a:r>
            <a:r>
              <a:rPr lang="ru-RU" sz="1600" dirty="0" err="1"/>
              <a:t>эга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39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dirty="0" err="1"/>
              <a:t>Товарларни</a:t>
            </a:r>
            <a:r>
              <a:rPr lang="ru-RU" sz="2800" dirty="0"/>
              <a:t> </a:t>
            </a:r>
            <a:r>
              <a:rPr lang="ru-RU" sz="2800" dirty="0" err="1"/>
              <a:t>Ўзбекистон</a:t>
            </a:r>
            <a:r>
              <a:rPr lang="ru-RU" sz="2800" dirty="0"/>
              <a:t> </a:t>
            </a:r>
            <a:r>
              <a:rPr lang="ru-RU" sz="2800" dirty="0" err="1"/>
              <a:t>чегараси</a:t>
            </a:r>
            <a:r>
              <a:rPr lang="ru-RU" sz="2800" dirty="0"/>
              <a:t> </a:t>
            </a:r>
            <a:r>
              <a:rPr lang="ru-RU" sz="2800" dirty="0" err="1"/>
              <a:t>орқали</a:t>
            </a:r>
            <a:r>
              <a:rPr lang="ru-RU" sz="2800" dirty="0"/>
              <a:t> </a:t>
            </a:r>
            <a:r>
              <a:rPr lang="ru-RU" sz="2800" dirty="0" err="1"/>
              <a:t>олиб</a:t>
            </a:r>
            <a:r>
              <a:rPr lang="ru-RU" sz="2800" dirty="0"/>
              <a:t> </a:t>
            </a:r>
            <a:r>
              <a:rPr lang="ru-RU" sz="2800" dirty="0" err="1"/>
              <a:t>кириш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олиб</a:t>
            </a:r>
            <a:r>
              <a:rPr lang="ru-RU" sz="2800" dirty="0"/>
              <a:t> </a:t>
            </a:r>
            <a:r>
              <a:rPr lang="ru-RU" sz="2800" dirty="0" err="1"/>
              <a:t>чиқиш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848872" cy="4392488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/>
              <a:t>Автомобиль </a:t>
            </a:r>
            <a:r>
              <a:rPr lang="ru-RU" sz="1600" b="1" dirty="0" err="1"/>
              <a:t>йўллари</a:t>
            </a:r>
            <a:r>
              <a:rPr lang="ru-RU" sz="1600" b="1" dirty="0"/>
              <a:t>, </a:t>
            </a:r>
            <a:r>
              <a:rPr lang="ru-RU" sz="1600" b="1" dirty="0" err="1"/>
              <a:t>темир</a:t>
            </a:r>
            <a:r>
              <a:rPr lang="ru-RU" sz="1600" b="1" dirty="0"/>
              <a:t> </a:t>
            </a:r>
            <a:r>
              <a:rPr lang="ru-RU" sz="1600" b="1" dirty="0" err="1"/>
              <a:t>йўллар</a:t>
            </a:r>
            <a:r>
              <a:rPr lang="ru-RU" sz="1600" b="1" dirty="0"/>
              <a:t> </a:t>
            </a:r>
            <a:r>
              <a:rPr lang="ru-RU" sz="1600" b="1" dirty="0" err="1"/>
              <a:t>ва</a:t>
            </a:r>
            <a:r>
              <a:rPr lang="ru-RU" sz="1600" b="1" dirty="0"/>
              <a:t> авиация </a:t>
            </a:r>
            <a:r>
              <a:rPr lang="ru-RU" sz="1600" b="1" dirty="0" err="1"/>
              <a:t>ўтказиш</a:t>
            </a:r>
            <a:r>
              <a:rPr lang="ru-RU" sz="1600" dirty="0"/>
              <a:t> </a:t>
            </a:r>
            <a:r>
              <a:rPr lang="ru-RU" sz="1600" dirty="0" err="1"/>
              <a:t>пунктларида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назорати</a:t>
            </a:r>
            <a:r>
              <a:rPr lang="ru-RU" sz="1600" dirty="0"/>
              <a:t>, декларация </a:t>
            </a:r>
            <a:r>
              <a:rPr lang="ru-RU" sz="1600" dirty="0" err="1"/>
              <a:t>тўлдириш</a:t>
            </a:r>
            <a:r>
              <a:rPr lang="ru-RU" sz="1600" dirty="0"/>
              <a:t> </a:t>
            </a:r>
            <a:r>
              <a:rPr lang="ru-RU" sz="1600" dirty="0" err="1"/>
              <a:t>ҳамда</a:t>
            </a:r>
            <a:r>
              <a:rPr lang="ru-RU" sz="1600" dirty="0"/>
              <a:t> </a:t>
            </a:r>
            <a:r>
              <a:rPr lang="ru-RU" sz="1600" dirty="0" err="1"/>
              <a:t>йўловчилар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юкни</a:t>
            </a:r>
            <a:r>
              <a:rPr lang="ru-RU" sz="1600" dirty="0"/>
              <a:t> </a:t>
            </a:r>
            <a:r>
              <a:rPr lang="ru-RU" sz="1600" dirty="0" err="1"/>
              <a:t>текшириш</a:t>
            </a:r>
            <a:r>
              <a:rPr lang="ru-RU" sz="1600" dirty="0"/>
              <a:t> </a:t>
            </a:r>
            <a:r>
              <a:rPr lang="ru-RU" sz="1600" dirty="0" err="1"/>
              <a:t>ўрнатилган</a:t>
            </a:r>
            <a:r>
              <a:rPr lang="ru-RU" sz="1600" dirty="0"/>
              <a:t> </a:t>
            </a:r>
            <a:r>
              <a:rPr lang="ru-RU" sz="1600" dirty="0" err="1"/>
              <a:t>тартибда</a:t>
            </a:r>
            <a:r>
              <a:rPr lang="ru-RU" sz="1600" dirty="0"/>
              <a:t> </a:t>
            </a:r>
            <a:r>
              <a:rPr lang="ru-RU" sz="1600" dirty="0" err="1"/>
              <a:t>икки</a:t>
            </a:r>
            <a:r>
              <a:rPr lang="ru-RU" sz="1600" dirty="0"/>
              <a:t> </a:t>
            </a:r>
            <a:r>
              <a:rPr lang="ru-RU" sz="1600" dirty="0" err="1"/>
              <a:t>йўлакли</a:t>
            </a:r>
            <a:r>
              <a:rPr lang="ru-RU" sz="1600" dirty="0"/>
              <a:t> </a:t>
            </a:r>
            <a:r>
              <a:rPr lang="ru-RU" sz="1600" dirty="0" err="1"/>
              <a:t>тизимни</a:t>
            </a:r>
            <a:r>
              <a:rPr lang="ru-RU" sz="1600" dirty="0"/>
              <a:t> </a:t>
            </a:r>
            <a:r>
              <a:rPr lang="ru-RU" sz="1600" dirty="0" err="1"/>
              <a:t>қўллаш</a:t>
            </a:r>
            <a:r>
              <a:rPr lang="ru-RU" sz="1600" dirty="0"/>
              <a:t> </a:t>
            </a:r>
            <a:r>
              <a:rPr lang="ru-RU" sz="1600" dirty="0" err="1"/>
              <a:t>билан</a:t>
            </a:r>
            <a:r>
              <a:rPr lang="ru-RU" sz="1600" dirty="0"/>
              <a:t> </a:t>
            </a:r>
            <a:r>
              <a:rPr lang="ru-RU" sz="1600" dirty="0" err="1"/>
              <a:t>амалга</a:t>
            </a:r>
            <a:r>
              <a:rPr lang="ru-RU" sz="1600" dirty="0"/>
              <a:t> </a:t>
            </a:r>
            <a:r>
              <a:rPr lang="ru-RU" sz="1600" dirty="0" err="1"/>
              <a:t>оширилади</a:t>
            </a:r>
            <a:r>
              <a:rPr lang="ru-RU" sz="16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/>
              <a:t>«</a:t>
            </a:r>
            <a:r>
              <a:rPr lang="ru-RU" sz="1600" b="1" dirty="0" err="1"/>
              <a:t>яшил</a:t>
            </a:r>
            <a:r>
              <a:rPr lang="ru-RU" sz="1600" b="1" dirty="0"/>
              <a:t>» </a:t>
            </a:r>
            <a:r>
              <a:rPr lang="ru-RU" sz="1600" b="1" dirty="0" err="1"/>
              <a:t>йўлак</a:t>
            </a:r>
            <a:r>
              <a:rPr lang="ru-RU" sz="1600" dirty="0"/>
              <a:t> — </a:t>
            </a:r>
            <a:r>
              <a:rPr lang="ru-RU" sz="1600" dirty="0" err="1"/>
              <a:t>кириб</a:t>
            </a:r>
            <a:r>
              <a:rPr lang="ru-RU" sz="1600" dirty="0"/>
              <a:t> </a:t>
            </a:r>
            <a:r>
              <a:rPr lang="ru-RU" sz="1600" dirty="0" err="1"/>
              <a:t>келиш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чиқиб</a:t>
            </a:r>
            <a:r>
              <a:rPr lang="ru-RU" sz="1600" dirty="0"/>
              <a:t> </a:t>
            </a:r>
            <a:r>
              <a:rPr lang="ru-RU" sz="1600" dirty="0" err="1"/>
              <a:t>кетиш</a:t>
            </a:r>
            <a:r>
              <a:rPr lang="ru-RU" sz="1600" dirty="0"/>
              <a:t> </a:t>
            </a:r>
            <a:r>
              <a:rPr lang="ru-RU" sz="1600" dirty="0" err="1"/>
              <a:t>жойларида</a:t>
            </a:r>
            <a:r>
              <a:rPr lang="ru-RU" sz="1600" dirty="0"/>
              <a:t> </a:t>
            </a:r>
            <a:r>
              <a:rPr lang="ru-RU" sz="1600" dirty="0" err="1"/>
              <a:t>махсус</a:t>
            </a:r>
            <a:r>
              <a:rPr lang="ru-RU" sz="1600" dirty="0"/>
              <a:t> </a:t>
            </a:r>
            <a:r>
              <a:rPr lang="ru-RU" sz="1600" dirty="0" err="1"/>
              <a:t>белгиланган</a:t>
            </a:r>
            <a:r>
              <a:rPr lang="ru-RU" sz="1600" dirty="0"/>
              <a:t>, </a:t>
            </a:r>
            <a:r>
              <a:rPr lang="ru-RU" sz="1600" dirty="0" err="1"/>
              <a:t>жисмоний</a:t>
            </a:r>
            <a:r>
              <a:rPr lang="ru-RU" sz="1600" dirty="0"/>
              <a:t> </a:t>
            </a:r>
            <a:r>
              <a:rPr lang="ru-RU" sz="1600" dirty="0" err="1"/>
              <a:t>шахсларнинг</a:t>
            </a:r>
            <a:r>
              <a:rPr lang="ru-RU" sz="1600" dirty="0"/>
              <a:t> </a:t>
            </a:r>
            <a:r>
              <a:rPr lang="ru-RU" sz="1600" dirty="0" err="1"/>
              <a:t>кўл</a:t>
            </a:r>
            <a:r>
              <a:rPr lang="ru-RU" sz="1600" dirty="0"/>
              <a:t> </a:t>
            </a:r>
            <a:r>
              <a:rPr lang="ru-RU" sz="1600" dirty="0" err="1"/>
              <a:t>юки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кузатиб</a:t>
            </a:r>
            <a:r>
              <a:rPr lang="ru-RU" sz="1600" dirty="0"/>
              <a:t> </a:t>
            </a:r>
            <a:r>
              <a:rPr lang="ru-RU" sz="1600" dirty="0" err="1"/>
              <a:t>борилаётган</a:t>
            </a:r>
            <a:r>
              <a:rPr lang="ru-RU" sz="1600" dirty="0"/>
              <a:t> </a:t>
            </a:r>
            <a:r>
              <a:rPr lang="ru-RU" sz="1600" dirty="0" err="1"/>
              <a:t>багаждаги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чегарасидан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ўтиши</a:t>
            </a:r>
            <a:r>
              <a:rPr lang="ru-RU" sz="1600" dirty="0"/>
              <a:t> </a:t>
            </a:r>
            <a:r>
              <a:rPr lang="ru-RU" sz="1600" dirty="0" err="1"/>
              <a:t>учун</a:t>
            </a:r>
            <a:r>
              <a:rPr lang="ru-RU" sz="1600" dirty="0"/>
              <a:t> </a:t>
            </a:r>
            <a:r>
              <a:rPr lang="ru-RU" sz="1600" dirty="0" err="1"/>
              <a:t>мўлжалланган</a:t>
            </a:r>
            <a:r>
              <a:rPr lang="ru-RU" sz="1600" dirty="0"/>
              <a:t> </a:t>
            </a:r>
            <a:r>
              <a:rPr lang="ru-RU" sz="1600" dirty="0" err="1"/>
              <a:t>жой</a:t>
            </a:r>
            <a:r>
              <a:rPr lang="ru-RU" sz="16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/>
              <a:t>«</a:t>
            </a:r>
            <a:r>
              <a:rPr lang="ru-RU" sz="1600" b="1" dirty="0" err="1"/>
              <a:t>қизил</a:t>
            </a:r>
            <a:r>
              <a:rPr lang="ru-RU" sz="1600" b="1" dirty="0"/>
              <a:t>» </a:t>
            </a:r>
            <a:r>
              <a:rPr lang="ru-RU" sz="1600" b="1" dirty="0" err="1"/>
              <a:t>йўлак</a:t>
            </a:r>
            <a:r>
              <a:rPr lang="ru-RU" sz="1600" dirty="0"/>
              <a:t> — </a:t>
            </a:r>
            <a:r>
              <a:rPr lang="ru-RU" sz="1600" dirty="0" err="1"/>
              <a:t>кириб</a:t>
            </a:r>
            <a:r>
              <a:rPr lang="ru-RU" sz="1600" dirty="0"/>
              <a:t> </a:t>
            </a:r>
            <a:r>
              <a:rPr lang="ru-RU" sz="1600" dirty="0" err="1"/>
              <a:t>келиш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чиқиб</a:t>
            </a:r>
            <a:r>
              <a:rPr lang="ru-RU" sz="1600" dirty="0"/>
              <a:t> </a:t>
            </a:r>
            <a:r>
              <a:rPr lang="ru-RU" sz="1600" dirty="0" err="1"/>
              <a:t>кетиш</a:t>
            </a:r>
            <a:r>
              <a:rPr lang="ru-RU" sz="1600" dirty="0"/>
              <a:t> </a:t>
            </a:r>
            <a:r>
              <a:rPr lang="ru-RU" sz="1600" dirty="0" err="1"/>
              <a:t>жойларида</a:t>
            </a:r>
            <a:r>
              <a:rPr lang="ru-RU" sz="1600" dirty="0"/>
              <a:t> </a:t>
            </a:r>
            <a:r>
              <a:rPr lang="ru-RU" sz="1600" dirty="0" err="1"/>
              <a:t>махсус</a:t>
            </a:r>
            <a:r>
              <a:rPr lang="ru-RU" sz="1600" dirty="0"/>
              <a:t> </a:t>
            </a:r>
            <a:r>
              <a:rPr lang="ru-RU" sz="1600" dirty="0" err="1"/>
              <a:t>белгиланган</a:t>
            </a:r>
            <a:r>
              <a:rPr lang="ru-RU" sz="1600" dirty="0"/>
              <a:t>, </a:t>
            </a:r>
            <a:r>
              <a:rPr lang="ru-RU" sz="1600" dirty="0" err="1"/>
              <a:t>жисмоний</a:t>
            </a:r>
            <a:r>
              <a:rPr lang="ru-RU" sz="1600" dirty="0"/>
              <a:t> </a:t>
            </a:r>
            <a:r>
              <a:rPr lang="ru-RU" sz="1600" dirty="0" err="1"/>
              <a:t>шахсларнинг</a:t>
            </a:r>
            <a:r>
              <a:rPr lang="ru-RU" sz="1600" dirty="0"/>
              <a:t> </a:t>
            </a:r>
            <a:r>
              <a:rPr lang="ru-RU" sz="1600" dirty="0" err="1"/>
              <a:t>ёзма</a:t>
            </a:r>
            <a:r>
              <a:rPr lang="ru-RU" sz="1600" dirty="0"/>
              <a:t> </a:t>
            </a:r>
            <a:r>
              <a:rPr lang="ru-RU" sz="1600" dirty="0" err="1"/>
              <a:t>шаклда</a:t>
            </a:r>
            <a:r>
              <a:rPr lang="ru-RU" sz="1600" dirty="0"/>
              <a:t> </a:t>
            </a:r>
            <a:r>
              <a:rPr lang="ru-RU" sz="1600" dirty="0" err="1"/>
              <a:t>декларацияланиши</a:t>
            </a:r>
            <a:r>
              <a:rPr lang="ru-RU" sz="1600" dirty="0"/>
              <a:t> </a:t>
            </a:r>
            <a:r>
              <a:rPr lang="ru-RU" sz="1600" dirty="0" err="1"/>
              <a:t>лозим</a:t>
            </a:r>
            <a:r>
              <a:rPr lang="ru-RU" sz="1600" dirty="0"/>
              <a:t> </a:t>
            </a:r>
            <a:r>
              <a:rPr lang="ru-RU" sz="1600" dirty="0" err="1"/>
              <a:t>бўлган</a:t>
            </a:r>
            <a:r>
              <a:rPr lang="ru-RU" sz="1600" dirty="0"/>
              <a:t> </a:t>
            </a:r>
            <a:r>
              <a:rPr lang="ru-RU" sz="1600" dirty="0" err="1"/>
              <a:t>қўл</a:t>
            </a:r>
            <a:r>
              <a:rPr lang="ru-RU" sz="1600" dirty="0"/>
              <a:t> </a:t>
            </a:r>
            <a:r>
              <a:rPr lang="ru-RU" sz="1600" dirty="0" err="1"/>
              <a:t>юки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кузатиб</a:t>
            </a:r>
            <a:r>
              <a:rPr lang="ru-RU" sz="1600" dirty="0"/>
              <a:t> </a:t>
            </a:r>
            <a:r>
              <a:rPr lang="ru-RU" sz="1600" dirty="0" err="1"/>
              <a:t>борилаётган</a:t>
            </a:r>
            <a:r>
              <a:rPr lang="ru-RU" sz="1600" dirty="0"/>
              <a:t> </a:t>
            </a:r>
            <a:r>
              <a:rPr lang="ru-RU" sz="1600" dirty="0" err="1"/>
              <a:t>багаждаги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, </a:t>
            </a:r>
            <a:r>
              <a:rPr lang="ru-RU" sz="1600" dirty="0" err="1"/>
              <a:t>шунингдек</a:t>
            </a:r>
            <a:r>
              <a:rPr lang="ru-RU" sz="1600" dirty="0"/>
              <a:t> </a:t>
            </a:r>
            <a:r>
              <a:rPr lang="ru-RU" sz="1600" dirty="0" err="1"/>
              <a:t>декларацияланиши</a:t>
            </a:r>
            <a:r>
              <a:rPr lang="ru-RU" sz="1600" dirty="0"/>
              <a:t> </a:t>
            </a:r>
            <a:r>
              <a:rPr lang="ru-RU" sz="1600" dirty="0" err="1"/>
              <a:t>жисмоний</a:t>
            </a:r>
            <a:r>
              <a:rPr lang="ru-RU" sz="1600" dirty="0"/>
              <a:t> </a:t>
            </a:r>
            <a:r>
              <a:rPr lang="ru-RU" sz="1600" dirty="0" err="1"/>
              <a:t>шахснинг</a:t>
            </a:r>
            <a:r>
              <a:rPr lang="ru-RU" sz="1600" dirty="0"/>
              <a:t> </a:t>
            </a:r>
            <a:r>
              <a:rPr lang="ru-RU" sz="1600" dirty="0" err="1"/>
              <a:t>ихтиёрига</a:t>
            </a:r>
            <a:r>
              <a:rPr lang="ru-RU" sz="1600" dirty="0"/>
              <a:t> </a:t>
            </a:r>
            <a:r>
              <a:rPr lang="ru-RU" sz="1600" dirty="0" err="1"/>
              <a:t>кўра</a:t>
            </a:r>
            <a:r>
              <a:rPr lang="ru-RU" sz="1600" dirty="0"/>
              <a:t> </a:t>
            </a:r>
            <a:r>
              <a:rPr lang="ru-RU" sz="1600" dirty="0" err="1"/>
              <a:t>амалга</a:t>
            </a:r>
            <a:r>
              <a:rPr lang="ru-RU" sz="1600" dirty="0"/>
              <a:t> </a:t>
            </a:r>
            <a:r>
              <a:rPr lang="ru-RU" sz="1600" dirty="0" err="1"/>
              <a:t>ошириладиган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чегарасидан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ўтиши</a:t>
            </a:r>
            <a:r>
              <a:rPr lang="ru-RU" sz="1600" dirty="0"/>
              <a:t> </a:t>
            </a:r>
            <a:r>
              <a:rPr lang="ru-RU" sz="1600" dirty="0" err="1"/>
              <a:t>учун</a:t>
            </a:r>
            <a:r>
              <a:rPr lang="ru-RU" sz="1600" dirty="0"/>
              <a:t> </a:t>
            </a:r>
            <a:r>
              <a:rPr lang="ru-RU" sz="1600" dirty="0" err="1"/>
              <a:t>мўлжалланган</a:t>
            </a:r>
            <a:r>
              <a:rPr lang="ru-RU" sz="1600" dirty="0"/>
              <a:t> </a:t>
            </a:r>
            <a:r>
              <a:rPr lang="ru-RU" sz="1600" dirty="0" err="1"/>
              <a:t>жой</a:t>
            </a:r>
            <a:r>
              <a:rPr lang="ru-RU" sz="16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/>
              <a:t>«</a:t>
            </a:r>
            <a:r>
              <a:rPr lang="ru-RU" sz="1600" dirty="0" err="1"/>
              <a:t>Яшил</a:t>
            </a:r>
            <a:r>
              <a:rPr lang="ru-RU" sz="1600" dirty="0"/>
              <a:t>» </a:t>
            </a:r>
            <a:r>
              <a:rPr lang="ru-RU" sz="1600" dirty="0" err="1"/>
              <a:t>йўлак</a:t>
            </a:r>
            <a:r>
              <a:rPr lang="ru-RU" sz="1600" dirty="0"/>
              <a:t> </a:t>
            </a:r>
            <a:r>
              <a:rPr lang="ru-RU" sz="1600" dirty="0" err="1"/>
              <a:t>бўйича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чегараси</a:t>
            </a:r>
            <a:r>
              <a:rPr lang="ru-RU" sz="1600" dirty="0"/>
              <a:t> </a:t>
            </a:r>
            <a:r>
              <a:rPr lang="ru-RU" sz="1600" dirty="0" err="1"/>
              <a:t>орқали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кириш</a:t>
            </a:r>
            <a:r>
              <a:rPr lang="ru-RU" sz="1600" dirty="0"/>
              <a:t>/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чиқиш</a:t>
            </a:r>
            <a:r>
              <a:rPr lang="ru-RU" sz="1600" dirty="0"/>
              <a:t> </a:t>
            </a:r>
            <a:r>
              <a:rPr lang="ru-RU" sz="1600" dirty="0" err="1"/>
              <a:t>тақиқланган</a:t>
            </a:r>
            <a:r>
              <a:rPr lang="ru-RU" sz="1600" dirty="0"/>
              <a:t> </a:t>
            </a:r>
            <a:r>
              <a:rPr lang="ru-RU" sz="1600" dirty="0" err="1"/>
              <a:t>ёки</a:t>
            </a:r>
            <a:r>
              <a:rPr lang="ru-RU" sz="1600" dirty="0"/>
              <a:t> </a:t>
            </a:r>
            <a:r>
              <a:rPr lang="ru-RU" sz="1600" dirty="0" err="1"/>
              <a:t>чекланган</a:t>
            </a:r>
            <a:r>
              <a:rPr lang="ru-RU" sz="1600" dirty="0"/>
              <a:t> </a:t>
            </a:r>
            <a:r>
              <a:rPr lang="ru-RU" sz="1600" dirty="0" err="1"/>
              <a:t>ёхуд</a:t>
            </a:r>
            <a:r>
              <a:rPr lang="ru-RU" sz="1600" dirty="0"/>
              <a:t> </a:t>
            </a:r>
            <a:r>
              <a:rPr lang="ru-RU" sz="1600" dirty="0" err="1"/>
              <a:t>қиймати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(</a:t>
            </a:r>
            <a:r>
              <a:rPr lang="ru-RU" sz="1600" dirty="0" err="1"/>
              <a:t>ёки</a:t>
            </a:r>
            <a:r>
              <a:rPr lang="ru-RU" sz="1600" dirty="0"/>
              <a:t>) </a:t>
            </a:r>
            <a:r>
              <a:rPr lang="ru-RU" sz="1600" dirty="0" err="1"/>
              <a:t>миқдори</a:t>
            </a:r>
            <a:r>
              <a:rPr lang="ru-RU" sz="1600" dirty="0"/>
              <a:t> </a:t>
            </a:r>
            <a:r>
              <a:rPr lang="ru-RU" sz="1600" dirty="0" err="1"/>
              <a:t>нормасидан</a:t>
            </a:r>
            <a:r>
              <a:rPr lang="ru-RU" sz="1600" dirty="0"/>
              <a:t>,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тўловлари</a:t>
            </a:r>
            <a:r>
              <a:rPr lang="ru-RU" sz="1600" dirty="0"/>
              <a:t> </a:t>
            </a:r>
            <a:r>
              <a:rPr lang="ru-RU" sz="1600" dirty="0" err="1"/>
              <a:t>солинмайдиган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киришнинг</a:t>
            </a:r>
            <a:r>
              <a:rPr lang="ru-RU" sz="1600" dirty="0"/>
              <a:t> </a:t>
            </a:r>
            <a:r>
              <a:rPr lang="ru-RU" sz="1600" dirty="0" err="1"/>
              <a:t>чекланган</a:t>
            </a:r>
            <a:r>
              <a:rPr lang="ru-RU" sz="1600" dirty="0"/>
              <a:t> </a:t>
            </a:r>
            <a:r>
              <a:rPr lang="ru-RU" sz="1600" dirty="0" err="1"/>
              <a:t>нормаларидан</a:t>
            </a:r>
            <a:r>
              <a:rPr lang="ru-RU" sz="1600" dirty="0"/>
              <a:t> </a:t>
            </a:r>
            <a:r>
              <a:rPr lang="ru-RU" sz="1600" dirty="0" err="1"/>
              <a:t>ёки</a:t>
            </a:r>
            <a:r>
              <a:rPr lang="ru-RU" sz="1600" dirty="0"/>
              <a:t> </a:t>
            </a:r>
            <a:r>
              <a:rPr lang="ru-RU" sz="1600" b="1" dirty="0" err="1"/>
              <a:t>божхона</a:t>
            </a:r>
            <a:r>
              <a:rPr lang="ru-RU" sz="1600" b="1" dirty="0"/>
              <a:t> </a:t>
            </a:r>
            <a:r>
              <a:rPr lang="ru-RU" sz="1600" b="1" dirty="0" err="1"/>
              <a:t>декларациясини</a:t>
            </a:r>
            <a:r>
              <a:rPr lang="ru-RU" sz="1600" b="1" dirty="0"/>
              <a:t> </a:t>
            </a:r>
            <a:r>
              <a:rPr lang="ru-RU" sz="1600" b="1" dirty="0" err="1"/>
              <a:t>тақдим</a:t>
            </a:r>
            <a:r>
              <a:rPr lang="ru-RU" sz="1600" b="1" dirty="0"/>
              <a:t> </a:t>
            </a:r>
            <a:r>
              <a:rPr lang="ru-RU" sz="1600" b="1" dirty="0" err="1"/>
              <a:t>этмасдан</a:t>
            </a:r>
            <a:r>
              <a:rPr lang="ru-RU" sz="1600" b="1" dirty="0"/>
              <a:t> 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чиқишнинг</a:t>
            </a:r>
            <a:r>
              <a:rPr lang="ru-RU" sz="1600" dirty="0"/>
              <a:t> </a:t>
            </a:r>
            <a:r>
              <a:rPr lang="ru-RU" sz="1600" dirty="0" err="1"/>
              <a:t>чекланган</a:t>
            </a:r>
            <a:r>
              <a:rPr lang="ru-RU" sz="1600" dirty="0"/>
              <a:t> </a:t>
            </a:r>
            <a:r>
              <a:rPr lang="ru-RU" sz="1600" dirty="0" err="1"/>
              <a:t>нормаларидан</a:t>
            </a:r>
            <a:r>
              <a:rPr lang="ru-RU" sz="1600" dirty="0"/>
              <a:t> </a:t>
            </a:r>
            <a:r>
              <a:rPr lang="ru-RU" sz="1600" dirty="0" err="1"/>
              <a:t>ортадиган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ўтаётгани</a:t>
            </a:r>
            <a:r>
              <a:rPr lang="ru-RU" sz="1600" dirty="0"/>
              <a:t> </a:t>
            </a:r>
            <a:r>
              <a:rPr lang="ru-RU" sz="1600" dirty="0" err="1"/>
              <a:t>гумон</a:t>
            </a:r>
            <a:r>
              <a:rPr lang="ru-RU" sz="1600" dirty="0"/>
              <a:t> </a:t>
            </a:r>
            <a:r>
              <a:rPr lang="ru-RU" sz="1600" dirty="0" err="1"/>
              <a:t>қилинганда</a:t>
            </a:r>
            <a:r>
              <a:rPr lang="ru-RU" sz="1600" dirty="0"/>
              <a:t> </a:t>
            </a:r>
            <a:r>
              <a:rPr lang="ru-RU" sz="1600" dirty="0" err="1"/>
              <a:t>ёхуд</a:t>
            </a:r>
            <a:r>
              <a:rPr lang="ru-RU" sz="1600" dirty="0"/>
              <a:t> </a:t>
            </a:r>
            <a:r>
              <a:rPr lang="ru-RU" sz="1600" dirty="0" err="1"/>
              <a:t>бу</a:t>
            </a:r>
            <a:r>
              <a:rPr lang="ru-RU" sz="1600" dirty="0"/>
              <a:t> </a:t>
            </a:r>
            <a:r>
              <a:rPr lang="ru-RU" sz="1600" dirty="0" err="1"/>
              <a:t>ҳақида</a:t>
            </a:r>
            <a:r>
              <a:rPr lang="ru-RU" sz="1600" dirty="0"/>
              <a:t> </a:t>
            </a:r>
            <a:r>
              <a:rPr lang="ru-RU" sz="1600" dirty="0" err="1"/>
              <a:t>ахборот</a:t>
            </a:r>
            <a:r>
              <a:rPr lang="ru-RU" sz="1600" dirty="0"/>
              <a:t> </a:t>
            </a:r>
            <a:r>
              <a:rPr lang="ru-RU" sz="1600" dirty="0" err="1"/>
              <a:t>мавжуд</a:t>
            </a:r>
            <a:r>
              <a:rPr lang="ru-RU" sz="1600" dirty="0"/>
              <a:t> </a:t>
            </a:r>
            <a:r>
              <a:rPr lang="ru-RU" sz="1600" dirty="0" err="1"/>
              <a:t>бўлса</a:t>
            </a:r>
            <a:r>
              <a:rPr lang="ru-RU" sz="1600" dirty="0"/>
              <a:t>,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органининг</a:t>
            </a:r>
            <a:r>
              <a:rPr lang="ru-RU" sz="1600" dirty="0"/>
              <a:t> </a:t>
            </a:r>
            <a:r>
              <a:rPr lang="ru-RU" sz="1600" dirty="0" err="1"/>
              <a:t>мансабдор</a:t>
            </a:r>
            <a:r>
              <a:rPr lang="ru-RU" sz="1600" dirty="0"/>
              <a:t> </a:t>
            </a:r>
            <a:r>
              <a:rPr lang="ru-RU" sz="1600" dirty="0" err="1"/>
              <a:t>шахси</a:t>
            </a:r>
            <a:r>
              <a:rPr lang="ru-RU" sz="1600" dirty="0"/>
              <a:t> </a:t>
            </a:r>
            <a:r>
              <a:rPr lang="ru-RU" sz="1600" dirty="0" err="1"/>
              <a:t>бундай</a:t>
            </a:r>
            <a:r>
              <a:rPr lang="ru-RU" sz="1600" dirty="0"/>
              <a:t> </a:t>
            </a:r>
            <a:r>
              <a:rPr lang="ru-RU" sz="1600" dirty="0" err="1"/>
              <a:t>шахсга</a:t>
            </a:r>
            <a:r>
              <a:rPr lang="ru-RU" sz="1600" dirty="0"/>
              <a:t> </a:t>
            </a:r>
            <a:r>
              <a:rPr lang="ru-RU" sz="1600" dirty="0" err="1"/>
              <a:t>нисбатан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қонунчилигига</a:t>
            </a:r>
            <a:r>
              <a:rPr lang="ru-RU" sz="1600" dirty="0"/>
              <a:t> </a:t>
            </a:r>
            <a:r>
              <a:rPr lang="ru-RU" sz="1600" dirty="0" err="1"/>
              <a:t>риоя</a:t>
            </a:r>
            <a:r>
              <a:rPr lang="ru-RU" sz="1600" dirty="0"/>
              <a:t> </a:t>
            </a:r>
            <a:r>
              <a:rPr lang="ru-RU" sz="1600" dirty="0" err="1"/>
              <a:t>этилишини</a:t>
            </a:r>
            <a:r>
              <a:rPr lang="ru-RU" sz="1600" dirty="0"/>
              <a:t> </a:t>
            </a:r>
            <a:r>
              <a:rPr lang="ru-RU" sz="1600" dirty="0" err="1"/>
              <a:t>таъминлайдиган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назорати</a:t>
            </a:r>
            <a:r>
              <a:rPr lang="ru-RU" sz="1600" dirty="0"/>
              <a:t> </a:t>
            </a:r>
            <a:r>
              <a:rPr lang="ru-RU" sz="1600" dirty="0" err="1"/>
              <a:t>шаклини</a:t>
            </a:r>
            <a:r>
              <a:rPr lang="ru-RU" sz="1600" dirty="0"/>
              <a:t> </a:t>
            </a:r>
            <a:r>
              <a:rPr lang="ru-RU" sz="1600" dirty="0" err="1"/>
              <a:t>қўллаш</a:t>
            </a:r>
            <a:r>
              <a:rPr lang="ru-RU" sz="1600" dirty="0"/>
              <a:t> </a:t>
            </a:r>
            <a:r>
              <a:rPr lang="ru-RU" sz="1600" dirty="0" err="1"/>
              <a:t>ҳуқуқига</a:t>
            </a:r>
            <a:r>
              <a:rPr lang="ru-RU" sz="1600" dirty="0"/>
              <a:t> </a:t>
            </a:r>
            <a:r>
              <a:rPr lang="ru-RU" sz="1600" dirty="0" err="1"/>
              <a:t>эга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26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err="1" smtClean="0"/>
              <a:t>Божхона</a:t>
            </a:r>
            <a:r>
              <a:rPr lang="ru-RU" sz="3100" b="1" dirty="0" smtClean="0"/>
              <a:t> </a:t>
            </a:r>
            <a:r>
              <a:rPr lang="ru-RU" sz="3100" b="1" dirty="0" err="1"/>
              <a:t>мақсадлари</a:t>
            </a:r>
            <a:r>
              <a:rPr lang="ru-RU" sz="3100" b="1" dirty="0"/>
              <a:t> </a:t>
            </a:r>
            <a:r>
              <a:rPr lang="ru-RU" sz="3100" b="1" dirty="0" err="1"/>
              <a:t>қуйидагилардан</a:t>
            </a:r>
            <a:r>
              <a:rPr lang="ru-RU" sz="3100" b="1" dirty="0"/>
              <a:t> </a:t>
            </a:r>
            <a:r>
              <a:rPr lang="ru-RU" sz="3100" b="1" dirty="0" err="1"/>
              <a:t>иборат</a:t>
            </a:r>
            <a:r>
              <a:rPr lang="ru-RU" sz="3100" b="1" dirty="0"/>
              <a:t>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чегараси</a:t>
            </a:r>
            <a:r>
              <a:rPr lang="ru-RU" dirty="0"/>
              <a:t> </a:t>
            </a:r>
            <a:r>
              <a:rPr lang="ru-RU" dirty="0" err="1"/>
              <a:t>орқали</a:t>
            </a:r>
            <a:r>
              <a:rPr lang="ru-RU" dirty="0"/>
              <a:t> </a:t>
            </a:r>
            <a:r>
              <a:rPr lang="ru-RU" b="1" dirty="0" err="1"/>
              <a:t>товарлар</a:t>
            </a:r>
            <a:r>
              <a:rPr lang="ru-RU" b="1" dirty="0"/>
              <a:t> </a:t>
            </a:r>
            <a:r>
              <a:rPr lang="ru-RU" b="1" dirty="0" err="1"/>
              <a:t>ва</a:t>
            </a:r>
            <a:r>
              <a:rPr lang="ru-RU" b="1" dirty="0"/>
              <a:t> транспорт </a:t>
            </a:r>
            <a:r>
              <a:rPr lang="ru-RU" b="1" dirty="0" err="1"/>
              <a:t>воситаларини</a:t>
            </a:r>
            <a:r>
              <a:rPr lang="ru-RU" b="1" dirty="0"/>
              <a:t> </a:t>
            </a:r>
            <a:r>
              <a:rPr lang="ru-RU" b="1" dirty="0" err="1"/>
              <a:t>олиб</a:t>
            </a:r>
            <a:r>
              <a:rPr lang="ru-RU" b="1" dirty="0"/>
              <a:t> </a:t>
            </a:r>
            <a:r>
              <a:rPr lang="ru-RU" b="1" dirty="0" err="1"/>
              <a:t>ўтиш</a:t>
            </a:r>
            <a:r>
              <a:rPr lang="ru-RU" b="1" dirty="0"/>
              <a:t>,</a:t>
            </a:r>
            <a:r>
              <a:rPr lang="ru-RU" dirty="0"/>
              <a:t> </a:t>
            </a:r>
            <a:r>
              <a:rPr lang="ru-RU" dirty="0" err="1"/>
              <a:t>товарларни</a:t>
            </a:r>
            <a:r>
              <a:rPr lang="ru-RU" dirty="0"/>
              <a:t> </a:t>
            </a:r>
            <a:r>
              <a:rPr lang="ru-RU" dirty="0" err="1"/>
              <a:t>ташиш</a:t>
            </a:r>
            <a:r>
              <a:rPr lang="ru-RU" dirty="0"/>
              <a:t>, </a:t>
            </a:r>
            <a:r>
              <a:rPr lang="ru-RU" dirty="0" err="1"/>
              <a:t>сақлаш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ишлашда</a:t>
            </a:r>
            <a:r>
              <a:rPr lang="ru-RU" dirty="0"/>
              <a:t> </a:t>
            </a:r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тўғрисидаги</a:t>
            </a:r>
            <a:r>
              <a:rPr lang="ru-RU" dirty="0"/>
              <a:t> </a:t>
            </a:r>
            <a:r>
              <a:rPr lang="ru-RU" dirty="0" err="1"/>
              <a:t>қонун</a:t>
            </a:r>
            <a:r>
              <a:rPr lang="ru-RU" dirty="0"/>
              <a:t> </a:t>
            </a:r>
            <a:r>
              <a:rPr lang="ru-RU" dirty="0" err="1"/>
              <a:t>ҳужжатларига</a:t>
            </a:r>
            <a:r>
              <a:rPr lang="ru-RU" dirty="0"/>
              <a:t> </a:t>
            </a:r>
            <a:r>
              <a:rPr lang="ru-RU" dirty="0" err="1"/>
              <a:t>риоя</a:t>
            </a:r>
            <a:r>
              <a:rPr lang="ru-RU" dirty="0"/>
              <a:t> </a:t>
            </a:r>
            <a:r>
              <a:rPr lang="ru-RU" dirty="0" err="1"/>
              <a:t>этилишини</a:t>
            </a:r>
            <a:r>
              <a:rPr lang="ru-RU" dirty="0"/>
              <a:t> </a:t>
            </a:r>
            <a:r>
              <a:rPr lang="ru-RU" dirty="0" err="1"/>
              <a:t>таъминлаш</a:t>
            </a:r>
            <a:r>
              <a:rPr lang="ru-RU" dirty="0"/>
              <a:t>;</a:t>
            </a:r>
          </a:p>
          <a:p>
            <a:r>
              <a:rPr lang="ru-RU" b="1" dirty="0" err="1"/>
              <a:t>божхона</a:t>
            </a:r>
            <a:r>
              <a:rPr lang="ru-RU" b="1" dirty="0"/>
              <a:t> </a:t>
            </a:r>
            <a:r>
              <a:rPr lang="ru-RU" b="1" dirty="0" err="1"/>
              <a:t>тўловлари</a:t>
            </a:r>
            <a:r>
              <a:rPr lang="ru-RU" b="1" dirty="0"/>
              <a:t> 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вақтида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тўғри</a:t>
            </a:r>
            <a:r>
              <a:rPr lang="ru-RU" dirty="0"/>
              <a:t> </a:t>
            </a:r>
            <a:r>
              <a:rPr lang="ru-RU" dirty="0" err="1"/>
              <a:t>тўланишини</a:t>
            </a:r>
            <a:r>
              <a:rPr lang="ru-RU" dirty="0"/>
              <a:t> </a:t>
            </a:r>
            <a:r>
              <a:rPr lang="ru-RU" dirty="0" err="1"/>
              <a:t>таъминлаш</a:t>
            </a:r>
            <a:r>
              <a:rPr lang="ru-RU" dirty="0"/>
              <a:t>;</a:t>
            </a:r>
          </a:p>
          <a:p>
            <a:r>
              <a:rPr lang="ru-RU" dirty="0" err="1"/>
              <a:t>иқтисодий</a:t>
            </a:r>
            <a:r>
              <a:rPr lang="ru-RU" dirty="0"/>
              <a:t> </a:t>
            </a:r>
            <a:r>
              <a:rPr lang="ru-RU" dirty="0" err="1"/>
              <a:t>сиёсат</a:t>
            </a:r>
            <a:r>
              <a:rPr lang="ru-RU" dirty="0"/>
              <a:t> </a:t>
            </a:r>
            <a:r>
              <a:rPr lang="ru-RU" dirty="0" err="1"/>
              <a:t>чораларига</a:t>
            </a:r>
            <a:r>
              <a:rPr lang="ru-RU" dirty="0"/>
              <a:t>, </a:t>
            </a:r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режимларининг</a:t>
            </a:r>
            <a:r>
              <a:rPr lang="ru-RU" dirty="0"/>
              <a:t> </a:t>
            </a:r>
            <a:r>
              <a:rPr lang="ru-RU" dirty="0" err="1"/>
              <a:t>талаблари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шартларига</a:t>
            </a:r>
            <a:r>
              <a:rPr lang="ru-RU" dirty="0"/>
              <a:t> </a:t>
            </a:r>
            <a:r>
              <a:rPr lang="ru-RU" dirty="0" err="1"/>
              <a:t>риоя</a:t>
            </a:r>
            <a:r>
              <a:rPr lang="ru-RU" dirty="0"/>
              <a:t> </a:t>
            </a:r>
            <a:r>
              <a:rPr lang="ru-RU" dirty="0" err="1"/>
              <a:t>этилишини</a:t>
            </a:r>
            <a:r>
              <a:rPr lang="ru-RU" dirty="0"/>
              <a:t> </a:t>
            </a:r>
            <a:r>
              <a:rPr lang="ru-RU" dirty="0" err="1"/>
              <a:t>таъминлаш</a:t>
            </a:r>
            <a:r>
              <a:rPr lang="ru-RU" dirty="0"/>
              <a:t>;</a:t>
            </a:r>
          </a:p>
          <a:p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тўғрисидаги</a:t>
            </a:r>
            <a:r>
              <a:rPr lang="ru-RU" dirty="0"/>
              <a:t> </a:t>
            </a:r>
            <a:r>
              <a:rPr lang="ru-RU" dirty="0" err="1"/>
              <a:t>қонун</a:t>
            </a:r>
            <a:r>
              <a:rPr lang="ru-RU" dirty="0"/>
              <a:t> </a:t>
            </a:r>
            <a:r>
              <a:rPr lang="ru-RU" dirty="0" err="1"/>
              <a:t>ҳужжатларини</a:t>
            </a:r>
            <a:r>
              <a:rPr lang="ru-RU" dirty="0"/>
              <a:t> </a:t>
            </a:r>
            <a:r>
              <a:rPr lang="ru-RU" dirty="0" err="1"/>
              <a:t>бузиш</a:t>
            </a:r>
            <a:r>
              <a:rPr lang="ru-RU" dirty="0"/>
              <a:t> </a:t>
            </a:r>
            <a:r>
              <a:rPr lang="ru-RU" dirty="0" err="1"/>
              <a:t>ҳолларига</a:t>
            </a:r>
            <a:r>
              <a:rPr lang="ru-RU" dirty="0"/>
              <a:t> </a:t>
            </a:r>
            <a:r>
              <a:rPr lang="ru-RU" b="1" dirty="0"/>
              <a:t>чек </a:t>
            </a:r>
            <a:r>
              <a:rPr lang="ru-RU" b="1" dirty="0" err="1"/>
              <a:t>қўйиш</a:t>
            </a:r>
            <a:r>
              <a:rPr lang="ru-RU" b="1" dirty="0"/>
              <a:t> </a:t>
            </a:r>
            <a:r>
              <a:rPr lang="ru-RU" b="1" dirty="0" err="1"/>
              <a:t>ва</a:t>
            </a:r>
            <a:r>
              <a:rPr lang="ru-RU" b="1" dirty="0"/>
              <a:t> </a:t>
            </a:r>
            <a:r>
              <a:rPr lang="ru-RU" b="1" dirty="0" err="1"/>
              <a:t>уларнинг</a:t>
            </a:r>
            <a:r>
              <a:rPr lang="ru-RU" b="1" dirty="0"/>
              <a:t> </a:t>
            </a:r>
            <a:r>
              <a:rPr lang="ru-RU" b="1" dirty="0" err="1"/>
              <a:t>олдини</a:t>
            </a:r>
            <a:r>
              <a:rPr lang="ru-RU" b="1" dirty="0"/>
              <a:t> </a:t>
            </a:r>
            <a:r>
              <a:rPr lang="ru-RU" b="1" dirty="0" err="1"/>
              <a:t>олиш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800" b="1" dirty="0" err="1"/>
              <a:t>Божхона</a:t>
            </a:r>
            <a:r>
              <a:rPr lang="ru-RU" sz="2800" b="1" dirty="0"/>
              <a:t> </a:t>
            </a:r>
            <a:r>
              <a:rPr lang="ru-RU" sz="2800" b="1" dirty="0" err="1"/>
              <a:t>муносабатларида</a:t>
            </a:r>
            <a:r>
              <a:rPr lang="ru-RU" sz="2800" b="1" dirty="0"/>
              <a:t> </a:t>
            </a:r>
            <a:r>
              <a:rPr lang="ru-RU" sz="2800" b="1" dirty="0" err="1"/>
              <a:t>қўлланиладиган</a:t>
            </a:r>
            <a:r>
              <a:rPr lang="ru-RU" sz="2800" b="1" dirty="0"/>
              <a:t> </a:t>
            </a:r>
            <a:r>
              <a:rPr lang="ru-RU" sz="2800" b="1" dirty="0" err="1"/>
              <a:t>тушунчалар</a:t>
            </a:r>
            <a:r>
              <a:rPr lang="ru-RU" sz="2800" b="1" dirty="0"/>
              <a:t>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 err="1"/>
              <a:t>божхона</a:t>
            </a:r>
            <a:r>
              <a:rPr lang="ru-RU" sz="2400" b="1" dirty="0"/>
              <a:t> </a:t>
            </a:r>
            <a:r>
              <a:rPr lang="ru-RU" sz="2400" b="1" dirty="0" err="1"/>
              <a:t>брокери</a:t>
            </a:r>
            <a:r>
              <a:rPr lang="ru-RU" sz="2400" dirty="0"/>
              <a:t> — </a:t>
            </a:r>
            <a:r>
              <a:rPr lang="ru-RU" sz="2400" dirty="0" err="1"/>
              <a:t>божхона</a:t>
            </a:r>
            <a:r>
              <a:rPr lang="ru-RU" sz="2400" dirty="0"/>
              <a:t> </a:t>
            </a:r>
            <a:r>
              <a:rPr lang="ru-RU" sz="2400" dirty="0" err="1"/>
              <a:t>расмийлаштируви</a:t>
            </a:r>
            <a:r>
              <a:rPr lang="ru-RU" sz="2400" dirty="0"/>
              <a:t> </a:t>
            </a:r>
            <a:r>
              <a:rPr lang="ru-RU" sz="2400" dirty="0" err="1"/>
              <a:t>бўйича</a:t>
            </a:r>
            <a:r>
              <a:rPr lang="ru-RU" sz="2400" dirty="0"/>
              <a:t> </a:t>
            </a:r>
            <a:r>
              <a:rPr lang="ru-RU" sz="2400" dirty="0" err="1"/>
              <a:t>операцияларни</a:t>
            </a:r>
            <a:r>
              <a:rPr lang="ru-RU" sz="2400" dirty="0"/>
              <a:t> </a:t>
            </a:r>
            <a:r>
              <a:rPr lang="ru-RU" sz="2400" dirty="0" err="1"/>
              <a:t>декларантнинг</a:t>
            </a:r>
            <a:r>
              <a:rPr lang="ru-RU" sz="2400" dirty="0"/>
              <a:t> </a:t>
            </a:r>
            <a:r>
              <a:rPr lang="ru-RU" sz="2400" dirty="0" err="1"/>
              <a:t>ёки</a:t>
            </a:r>
            <a:r>
              <a:rPr lang="ru-RU" sz="2400" dirty="0"/>
              <a:t> </a:t>
            </a:r>
            <a:r>
              <a:rPr lang="ru-RU" sz="2400" dirty="0" err="1"/>
              <a:t>ваколатли</a:t>
            </a:r>
            <a:r>
              <a:rPr lang="ru-RU" sz="2400" dirty="0"/>
              <a:t> </a:t>
            </a:r>
            <a:r>
              <a:rPr lang="ru-RU" sz="2400" dirty="0" err="1"/>
              <a:t>шахснинг</a:t>
            </a:r>
            <a:r>
              <a:rPr lang="ru-RU" sz="2400" dirty="0"/>
              <a:t> </a:t>
            </a:r>
            <a:r>
              <a:rPr lang="ru-RU" sz="2400" dirty="0" err="1"/>
              <a:t>топшириғига</a:t>
            </a:r>
            <a:r>
              <a:rPr lang="ru-RU" sz="2400" dirty="0"/>
              <a:t> </a:t>
            </a:r>
            <a:r>
              <a:rPr lang="ru-RU" sz="2400" dirty="0" err="1"/>
              <a:t>биноан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унинг</a:t>
            </a:r>
            <a:r>
              <a:rPr lang="ru-RU" sz="2400" dirty="0"/>
              <a:t> </a:t>
            </a:r>
            <a:r>
              <a:rPr lang="ru-RU" sz="2400" dirty="0" err="1"/>
              <a:t>номидан</a:t>
            </a:r>
            <a:r>
              <a:rPr lang="ru-RU" sz="2400" dirty="0"/>
              <a:t> </a:t>
            </a:r>
            <a:r>
              <a:rPr lang="ru-RU" sz="2400" dirty="0" err="1"/>
              <a:t>шартнома</a:t>
            </a:r>
            <a:r>
              <a:rPr lang="ru-RU" sz="2400" dirty="0"/>
              <a:t> </a:t>
            </a:r>
            <a:r>
              <a:rPr lang="ru-RU" sz="2400" dirty="0" err="1"/>
              <a:t>асосида</a:t>
            </a:r>
            <a:r>
              <a:rPr lang="ru-RU" sz="2400" dirty="0"/>
              <a:t> </a:t>
            </a:r>
            <a:r>
              <a:rPr lang="ru-RU" sz="2400" dirty="0" err="1"/>
              <a:t>амалга</a:t>
            </a:r>
            <a:r>
              <a:rPr lang="ru-RU" sz="2400" dirty="0"/>
              <a:t> </a:t>
            </a:r>
            <a:r>
              <a:rPr lang="ru-RU" sz="2400" dirty="0" err="1"/>
              <a:t>оширадиган</a:t>
            </a:r>
            <a:r>
              <a:rPr lang="ru-RU" sz="2400" dirty="0"/>
              <a:t>, </a:t>
            </a:r>
            <a:r>
              <a:rPr lang="ru-RU" sz="2400" dirty="0" err="1"/>
              <a:t>Ўзбекистон</a:t>
            </a:r>
            <a:r>
              <a:rPr lang="ru-RU" sz="2400" dirty="0"/>
              <a:t> </a:t>
            </a:r>
            <a:r>
              <a:rPr lang="ru-RU" sz="2400" dirty="0" err="1"/>
              <a:t>Республикаси</a:t>
            </a:r>
            <a:r>
              <a:rPr lang="ru-RU" sz="2400" dirty="0"/>
              <a:t> </a:t>
            </a:r>
            <a:r>
              <a:rPr lang="ru-RU" sz="2400" dirty="0" err="1"/>
              <a:t>юридик</a:t>
            </a:r>
            <a:r>
              <a:rPr lang="ru-RU" sz="2400" dirty="0"/>
              <a:t> </a:t>
            </a:r>
            <a:r>
              <a:rPr lang="ru-RU" sz="2400" dirty="0" err="1"/>
              <a:t>шахси</a:t>
            </a:r>
            <a:r>
              <a:rPr lang="ru-RU" sz="2400" dirty="0"/>
              <a:t>;</a:t>
            </a:r>
          </a:p>
          <a:p>
            <a:r>
              <a:rPr lang="ru-RU" sz="2400" b="1" dirty="0" err="1"/>
              <a:t>божхона</a:t>
            </a:r>
            <a:r>
              <a:rPr lang="ru-RU" sz="2400" b="1" dirty="0"/>
              <a:t> </a:t>
            </a:r>
            <a:r>
              <a:rPr lang="ru-RU" sz="2400" b="1" dirty="0" err="1"/>
              <a:t>иши</a:t>
            </a:r>
            <a:r>
              <a:rPr lang="ru-RU" sz="2400" b="1" dirty="0"/>
              <a:t> </a:t>
            </a:r>
            <a:r>
              <a:rPr lang="ru-RU" sz="2400" dirty="0"/>
              <a:t>— </a:t>
            </a:r>
            <a:r>
              <a:rPr lang="ru-RU" sz="2400" dirty="0" err="1"/>
              <a:t>иқтисодий</a:t>
            </a:r>
            <a:r>
              <a:rPr lang="ru-RU" sz="2400" dirty="0"/>
              <a:t>, </a:t>
            </a:r>
            <a:r>
              <a:rPr lang="ru-RU" sz="2400" dirty="0" err="1"/>
              <a:t>тартибга</a:t>
            </a:r>
            <a:r>
              <a:rPr lang="ru-RU" sz="2400" dirty="0"/>
              <a:t> </a:t>
            </a:r>
            <a:r>
              <a:rPr lang="ru-RU" sz="2400" dirty="0" err="1"/>
              <a:t>солиш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ҳуқуқни</a:t>
            </a:r>
            <a:r>
              <a:rPr lang="ru-RU" sz="2400" dirty="0"/>
              <a:t> </a:t>
            </a:r>
            <a:r>
              <a:rPr lang="ru-RU" sz="2400" dirty="0" err="1"/>
              <a:t>муҳофаза</a:t>
            </a:r>
            <a:r>
              <a:rPr lang="ru-RU" sz="2400" dirty="0"/>
              <a:t> </a:t>
            </a:r>
            <a:r>
              <a:rPr lang="ru-RU" sz="2400" dirty="0" err="1"/>
              <a:t>қилиш</a:t>
            </a:r>
            <a:r>
              <a:rPr lang="ru-RU" sz="2400" dirty="0"/>
              <a:t> </a:t>
            </a:r>
            <a:r>
              <a:rPr lang="ru-RU" sz="2400" dirty="0" err="1"/>
              <a:t>мақсадларига</a:t>
            </a:r>
            <a:r>
              <a:rPr lang="ru-RU" sz="2400" dirty="0"/>
              <a:t> </a:t>
            </a:r>
            <a:r>
              <a:rPr lang="ru-RU" sz="2400" dirty="0" err="1"/>
              <a:t>эришишга</a:t>
            </a:r>
            <a:r>
              <a:rPr lang="ru-RU" sz="2400" dirty="0"/>
              <a:t> </a:t>
            </a:r>
            <a:r>
              <a:rPr lang="ru-RU" sz="2400" dirty="0" err="1"/>
              <a:t>қаратилган</a:t>
            </a:r>
            <a:r>
              <a:rPr lang="ru-RU" sz="2400" dirty="0"/>
              <a:t>, </a:t>
            </a:r>
            <a:r>
              <a:rPr lang="ru-RU" sz="2400" dirty="0" err="1"/>
              <a:t>божхона</a:t>
            </a:r>
            <a:r>
              <a:rPr lang="ru-RU" sz="2400" dirty="0"/>
              <a:t> </a:t>
            </a:r>
            <a:r>
              <a:rPr lang="ru-RU" sz="2400" dirty="0" err="1"/>
              <a:t>тўғрисидаги</a:t>
            </a:r>
            <a:r>
              <a:rPr lang="ru-RU" sz="2400" dirty="0"/>
              <a:t> </a:t>
            </a:r>
            <a:r>
              <a:rPr lang="ru-RU" sz="2400" dirty="0" err="1"/>
              <a:t>қонун</a:t>
            </a:r>
            <a:r>
              <a:rPr lang="ru-RU" sz="2400" dirty="0"/>
              <a:t> </a:t>
            </a:r>
            <a:r>
              <a:rPr lang="ru-RU" sz="2400" dirty="0" err="1"/>
              <a:t>ҳужжатларига</a:t>
            </a:r>
            <a:r>
              <a:rPr lang="ru-RU" sz="2400" dirty="0"/>
              <a:t> </a:t>
            </a:r>
            <a:r>
              <a:rPr lang="ru-RU" sz="2400" dirty="0" err="1"/>
              <a:t>риоя</a:t>
            </a:r>
            <a:r>
              <a:rPr lang="ru-RU" sz="2400" dirty="0"/>
              <a:t> </a:t>
            </a:r>
            <a:r>
              <a:rPr lang="ru-RU" sz="2400" dirty="0" err="1"/>
              <a:t>этилишини</a:t>
            </a:r>
            <a:r>
              <a:rPr lang="ru-RU" sz="2400" dirty="0"/>
              <a:t> </a:t>
            </a:r>
            <a:r>
              <a:rPr lang="ru-RU" sz="2400" dirty="0" err="1"/>
              <a:t>таъминлайдиган</a:t>
            </a:r>
            <a:r>
              <a:rPr lang="ru-RU" sz="2400" dirty="0"/>
              <a:t> </a:t>
            </a:r>
            <a:r>
              <a:rPr lang="ru-RU" sz="2400" dirty="0" err="1"/>
              <a:t>усуллар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воситалар</a:t>
            </a:r>
            <a:r>
              <a:rPr lang="ru-RU" sz="2400" dirty="0"/>
              <a:t> </a:t>
            </a:r>
            <a:r>
              <a:rPr lang="ru-RU" sz="2400" dirty="0" err="1"/>
              <a:t>мажмуи</a:t>
            </a:r>
            <a:r>
              <a:rPr lang="ru-RU" sz="2400" dirty="0"/>
              <a:t>;</a:t>
            </a:r>
          </a:p>
          <a:p>
            <a:r>
              <a:rPr lang="ru-RU" sz="2400" b="1" dirty="0" err="1"/>
              <a:t>божхона</a:t>
            </a:r>
            <a:r>
              <a:rPr lang="ru-RU" sz="2400" b="1" dirty="0"/>
              <a:t> </a:t>
            </a:r>
            <a:r>
              <a:rPr lang="ru-RU" sz="2400" b="1" dirty="0" err="1"/>
              <a:t>ҳамроҳлигида</a:t>
            </a:r>
            <a:r>
              <a:rPr lang="ru-RU" sz="2400" b="1" dirty="0"/>
              <a:t> </a:t>
            </a:r>
            <a:r>
              <a:rPr lang="ru-RU" sz="2400" b="1" dirty="0" err="1"/>
              <a:t>кузатиб</a:t>
            </a:r>
            <a:r>
              <a:rPr lang="ru-RU" sz="2400" b="1" dirty="0"/>
              <a:t> </a:t>
            </a:r>
            <a:r>
              <a:rPr lang="ru-RU" sz="2400" b="1" dirty="0" err="1"/>
              <a:t>бориш</a:t>
            </a:r>
            <a:r>
              <a:rPr lang="ru-RU" sz="2400" dirty="0"/>
              <a:t> — автотранспорт </a:t>
            </a:r>
            <a:r>
              <a:rPr lang="ru-RU" sz="2400" dirty="0" err="1"/>
              <a:t>воситаларининг</a:t>
            </a:r>
            <a:r>
              <a:rPr lang="ru-RU" sz="2400" dirty="0"/>
              <a:t> </a:t>
            </a:r>
            <a:r>
              <a:rPr lang="ru-RU" sz="2400" dirty="0" err="1"/>
              <a:t>божхона</a:t>
            </a:r>
            <a:r>
              <a:rPr lang="ru-RU" sz="2400" dirty="0"/>
              <a:t> </a:t>
            </a:r>
            <a:r>
              <a:rPr lang="ru-RU" sz="2400" dirty="0" err="1"/>
              <a:t>органлари</a:t>
            </a:r>
            <a:r>
              <a:rPr lang="ru-RU" sz="2400" dirty="0"/>
              <a:t> </a:t>
            </a:r>
            <a:r>
              <a:rPr lang="ru-RU" sz="2400" dirty="0" err="1"/>
              <a:t>томонидан</a:t>
            </a:r>
            <a:r>
              <a:rPr lang="ru-RU" sz="2400" dirty="0"/>
              <a:t> </a:t>
            </a:r>
            <a:r>
              <a:rPr lang="ru-RU" sz="2400" dirty="0" err="1"/>
              <a:t>божхона</a:t>
            </a:r>
            <a:r>
              <a:rPr lang="ru-RU" sz="2400" dirty="0"/>
              <a:t> </a:t>
            </a:r>
            <a:r>
              <a:rPr lang="ru-RU" sz="2400" dirty="0" err="1"/>
              <a:t>назорати</a:t>
            </a:r>
            <a:r>
              <a:rPr lang="ru-RU" sz="2400" dirty="0"/>
              <a:t> </a:t>
            </a:r>
            <a:r>
              <a:rPr lang="ru-RU" sz="2400" dirty="0" err="1"/>
              <a:t>остида</a:t>
            </a:r>
            <a:r>
              <a:rPr lang="ru-RU" sz="2400" dirty="0"/>
              <a:t> </a:t>
            </a:r>
            <a:r>
              <a:rPr lang="ru-RU" sz="2400" dirty="0" err="1"/>
              <a:t>кузатиб</a:t>
            </a:r>
            <a:r>
              <a:rPr lang="ru-RU" sz="2400" dirty="0"/>
              <a:t> </a:t>
            </a:r>
            <a:r>
              <a:rPr lang="ru-RU" sz="2400" dirty="0" err="1"/>
              <a:t>борилиши</a:t>
            </a:r>
            <a:r>
              <a:rPr lang="ru-RU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095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84568"/>
            <a:ext cx="8229600" cy="6192688"/>
          </a:xfrm>
        </p:spPr>
        <p:txBody>
          <a:bodyPr>
            <a:normAutofit fontScale="62500" lnSpcReduction="20000"/>
          </a:bodyPr>
          <a:lstStyle/>
          <a:p>
            <a:r>
              <a:rPr lang="ru-RU" sz="3600" b="1" dirty="0" err="1"/>
              <a:t>божхона</a:t>
            </a:r>
            <a:r>
              <a:rPr lang="ru-RU" sz="3600" b="1" dirty="0"/>
              <a:t> </a:t>
            </a:r>
            <a:r>
              <a:rPr lang="ru-RU" sz="3600" b="1" dirty="0" err="1"/>
              <a:t>операцияси</a:t>
            </a:r>
            <a:r>
              <a:rPr lang="ru-RU" sz="3600" dirty="0"/>
              <a:t> — </a:t>
            </a:r>
            <a:r>
              <a:rPr lang="ru-RU" sz="3600" dirty="0" err="1"/>
              <a:t>товарларнинг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транспорт </a:t>
            </a:r>
            <a:r>
              <a:rPr lang="ru-RU" sz="3600" dirty="0" err="1"/>
              <a:t>воситаларининг</a:t>
            </a:r>
            <a:r>
              <a:rPr lang="ru-RU" sz="3600" dirty="0"/>
              <a:t> </a:t>
            </a:r>
            <a:r>
              <a:rPr lang="ru-RU" sz="3600" dirty="0" err="1"/>
              <a:t>божхона</a:t>
            </a:r>
            <a:r>
              <a:rPr lang="ru-RU" sz="3600" dirty="0"/>
              <a:t> </a:t>
            </a:r>
            <a:r>
              <a:rPr lang="ru-RU" sz="3600" dirty="0" err="1"/>
              <a:t>расмийлаштирувида</a:t>
            </a:r>
            <a:r>
              <a:rPr lang="ru-RU" sz="3600" dirty="0"/>
              <a:t> </a:t>
            </a:r>
            <a:r>
              <a:rPr lang="ru-RU" sz="3600" dirty="0" err="1"/>
              <a:t>товарларга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транспорт </a:t>
            </a:r>
            <a:r>
              <a:rPr lang="ru-RU" sz="3600" dirty="0" err="1"/>
              <a:t>воситаларига</a:t>
            </a:r>
            <a:r>
              <a:rPr lang="ru-RU" sz="3600" dirty="0"/>
              <a:t> </a:t>
            </a:r>
            <a:r>
              <a:rPr lang="ru-RU" sz="3600" dirty="0" err="1"/>
              <a:t>нисбатан</a:t>
            </a:r>
            <a:r>
              <a:rPr lang="ru-RU" sz="3600" dirty="0"/>
              <a:t> </a:t>
            </a:r>
            <a:r>
              <a:rPr lang="ru-RU" sz="3600" dirty="0" err="1"/>
              <a:t>божхона</a:t>
            </a:r>
            <a:r>
              <a:rPr lang="ru-RU" sz="3600" dirty="0"/>
              <a:t> </a:t>
            </a:r>
            <a:r>
              <a:rPr lang="ru-RU" sz="3600" dirty="0" err="1"/>
              <a:t>органларининг</a:t>
            </a:r>
            <a:r>
              <a:rPr lang="ru-RU" sz="3600" dirty="0"/>
              <a:t> </a:t>
            </a:r>
            <a:r>
              <a:rPr lang="ru-RU" sz="3600" dirty="0" err="1"/>
              <a:t>мансабдор</a:t>
            </a:r>
            <a:r>
              <a:rPr lang="ru-RU" sz="3600" dirty="0"/>
              <a:t> </a:t>
            </a:r>
            <a:r>
              <a:rPr lang="ru-RU" sz="3600" dirty="0" err="1"/>
              <a:t>шахси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(</a:t>
            </a:r>
            <a:r>
              <a:rPr lang="ru-RU" sz="3600" dirty="0" err="1"/>
              <a:t>ёки</a:t>
            </a:r>
            <a:r>
              <a:rPr lang="ru-RU" sz="3600" dirty="0"/>
              <a:t>) </a:t>
            </a:r>
            <a:r>
              <a:rPr lang="ru-RU" sz="3600" dirty="0" err="1"/>
              <a:t>ваколатли</a:t>
            </a:r>
            <a:r>
              <a:rPr lang="ru-RU" sz="3600" dirty="0"/>
              <a:t> </a:t>
            </a:r>
            <a:r>
              <a:rPr lang="ru-RU" sz="3600" dirty="0" err="1"/>
              <a:t>шахс</a:t>
            </a:r>
            <a:r>
              <a:rPr lang="ru-RU" sz="3600" dirty="0"/>
              <a:t> </a:t>
            </a:r>
            <a:r>
              <a:rPr lang="ru-RU" sz="3600" dirty="0" err="1"/>
              <a:t>томонидан</a:t>
            </a:r>
            <a:r>
              <a:rPr lang="ru-RU" sz="3600" dirty="0"/>
              <a:t> </a:t>
            </a:r>
            <a:r>
              <a:rPr lang="ru-RU" sz="3600" dirty="0" err="1"/>
              <a:t>амалга</a:t>
            </a:r>
            <a:r>
              <a:rPr lang="ru-RU" sz="3600" dirty="0"/>
              <a:t> </a:t>
            </a:r>
            <a:r>
              <a:rPr lang="ru-RU" sz="3600" dirty="0" err="1"/>
              <a:t>ошириладиган</a:t>
            </a:r>
            <a:r>
              <a:rPr lang="ru-RU" sz="3600" dirty="0"/>
              <a:t> </a:t>
            </a:r>
            <a:r>
              <a:rPr lang="ru-RU" sz="3600" dirty="0" err="1"/>
              <a:t>ҳаракат</a:t>
            </a:r>
            <a:r>
              <a:rPr lang="ru-RU" sz="3600" dirty="0"/>
              <a:t>;</a:t>
            </a:r>
          </a:p>
          <a:p>
            <a:r>
              <a:rPr lang="ru-RU" sz="3600" b="1" dirty="0" err="1"/>
              <a:t>божхона</a:t>
            </a:r>
            <a:r>
              <a:rPr lang="ru-RU" sz="3600" b="1" dirty="0"/>
              <a:t> </a:t>
            </a:r>
            <a:r>
              <a:rPr lang="ru-RU" sz="3600" b="1" dirty="0" err="1"/>
              <a:t>режими</a:t>
            </a:r>
            <a:r>
              <a:rPr lang="ru-RU" sz="3600" dirty="0"/>
              <a:t> — </a:t>
            </a:r>
            <a:r>
              <a:rPr lang="ru-RU" sz="3600" dirty="0" err="1"/>
              <a:t>божхона</a:t>
            </a:r>
            <a:r>
              <a:rPr lang="ru-RU" sz="3600" dirty="0"/>
              <a:t> </a:t>
            </a:r>
            <a:r>
              <a:rPr lang="ru-RU" sz="3600" dirty="0" err="1"/>
              <a:t>чегараси</a:t>
            </a:r>
            <a:r>
              <a:rPr lang="ru-RU" sz="3600" dirty="0"/>
              <a:t> </a:t>
            </a:r>
            <a:r>
              <a:rPr lang="ru-RU" sz="3600" dirty="0" err="1"/>
              <a:t>орқали</a:t>
            </a:r>
            <a:r>
              <a:rPr lang="ru-RU" sz="3600" dirty="0"/>
              <a:t> </a:t>
            </a:r>
            <a:r>
              <a:rPr lang="ru-RU" sz="3600" dirty="0" err="1"/>
              <a:t>олиб</a:t>
            </a:r>
            <a:r>
              <a:rPr lang="ru-RU" sz="3600" dirty="0"/>
              <a:t> </a:t>
            </a:r>
            <a:r>
              <a:rPr lang="ru-RU" sz="3600" dirty="0" err="1"/>
              <a:t>ўтиладиган</a:t>
            </a:r>
            <a:r>
              <a:rPr lang="ru-RU" sz="3600" dirty="0"/>
              <a:t> </a:t>
            </a:r>
            <a:r>
              <a:rPr lang="ru-RU" sz="3600" dirty="0" err="1"/>
              <a:t>товарларнинг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транспорт </a:t>
            </a:r>
            <a:r>
              <a:rPr lang="ru-RU" sz="3600" dirty="0" err="1"/>
              <a:t>воситаларининг</a:t>
            </a:r>
            <a:r>
              <a:rPr lang="ru-RU" sz="3600" dirty="0"/>
              <a:t> </a:t>
            </a:r>
            <a:r>
              <a:rPr lang="ru-RU" sz="3600" dirty="0" err="1"/>
              <a:t>мақомини</a:t>
            </a:r>
            <a:r>
              <a:rPr lang="ru-RU" sz="3600" dirty="0"/>
              <a:t> </a:t>
            </a:r>
            <a:r>
              <a:rPr lang="ru-RU" sz="3600" dirty="0" err="1"/>
              <a:t>божхона</a:t>
            </a:r>
            <a:r>
              <a:rPr lang="ru-RU" sz="3600" dirty="0"/>
              <a:t> </a:t>
            </a:r>
            <a:r>
              <a:rPr lang="ru-RU" sz="3600" dirty="0" err="1"/>
              <a:t>мақсадлари</a:t>
            </a:r>
            <a:r>
              <a:rPr lang="ru-RU" sz="3600" dirty="0"/>
              <a:t> </a:t>
            </a:r>
            <a:r>
              <a:rPr lang="ru-RU" sz="3600" dirty="0" err="1"/>
              <a:t>учун</a:t>
            </a:r>
            <a:r>
              <a:rPr lang="ru-RU" sz="3600" dirty="0"/>
              <a:t> </a:t>
            </a:r>
            <a:r>
              <a:rPr lang="ru-RU" sz="3600" dirty="0" err="1"/>
              <a:t>белгиловчи</a:t>
            </a:r>
            <a:r>
              <a:rPr lang="ru-RU" sz="3600" dirty="0"/>
              <a:t> </a:t>
            </a:r>
            <a:r>
              <a:rPr lang="ru-RU" sz="3600" dirty="0" err="1"/>
              <a:t>қоидалар</a:t>
            </a:r>
            <a:r>
              <a:rPr lang="ru-RU" sz="3600" dirty="0"/>
              <a:t> </a:t>
            </a:r>
            <a:r>
              <a:rPr lang="ru-RU" sz="3600" dirty="0" err="1"/>
              <a:t>мажмуи</a:t>
            </a:r>
            <a:r>
              <a:rPr lang="ru-RU" sz="3600" dirty="0"/>
              <a:t>;</a:t>
            </a:r>
          </a:p>
          <a:p>
            <a:r>
              <a:rPr lang="ru-RU" sz="3600" b="1" dirty="0" err="1"/>
              <a:t>божхона</a:t>
            </a:r>
            <a:r>
              <a:rPr lang="ru-RU" sz="3600" b="1" dirty="0"/>
              <a:t> </a:t>
            </a:r>
            <a:r>
              <a:rPr lang="ru-RU" sz="3600" b="1" dirty="0" err="1"/>
              <a:t>тартиб-таомили</a:t>
            </a:r>
            <a:r>
              <a:rPr lang="ru-RU" sz="3600" dirty="0"/>
              <a:t> — </a:t>
            </a:r>
            <a:r>
              <a:rPr lang="ru-RU" sz="3600" dirty="0" err="1"/>
              <a:t>божхона</a:t>
            </a:r>
            <a:r>
              <a:rPr lang="ru-RU" sz="3600" dirty="0"/>
              <a:t> </a:t>
            </a:r>
            <a:r>
              <a:rPr lang="ru-RU" sz="3600" dirty="0" err="1"/>
              <a:t>мақсадлари</a:t>
            </a:r>
            <a:r>
              <a:rPr lang="ru-RU" sz="3600" dirty="0"/>
              <a:t> </a:t>
            </a:r>
            <a:r>
              <a:rPr lang="ru-RU" sz="3600" dirty="0" err="1"/>
              <a:t>учун</a:t>
            </a:r>
            <a:r>
              <a:rPr lang="ru-RU" sz="3600" dirty="0"/>
              <a:t> </a:t>
            </a:r>
            <a:r>
              <a:rPr lang="ru-RU" sz="3600" dirty="0" err="1"/>
              <a:t>амалга</a:t>
            </a:r>
            <a:r>
              <a:rPr lang="ru-RU" sz="3600" dirty="0"/>
              <a:t> </a:t>
            </a:r>
            <a:r>
              <a:rPr lang="ru-RU" sz="3600" dirty="0" err="1"/>
              <a:t>ошириладиган</a:t>
            </a:r>
            <a:r>
              <a:rPr lang="ru-RU" sz="3600" dirty="0"/>
              <a:t> </a:t>
            </a:r>
            <a:r>
              <a:rPr lang="ru-RU" sz="3600" dirty="0" err="1"/>
              <a:t>божхона</a:t>
            </a:r>
            <a:r>
              <a:rPr lang="ru-RU" sz="3600" dirty="0"/>
              <a:t> </a:t>
            </a:r>
            <a:r>
              <a:rPr lang="ru-RU" sz="3600" dirty="0" err="1"/>
              <a:t>операцияларининг</a:t>
            </a:r>
            <a:r>
              <a:rPr lang="ru-RU" sz="3600" dirty="0"/>
              <a:t> </a:t>
            </a:r>
            <a:r>
              <a:rPr lang="ru-RU" sz="3600" dirty="0" err="1"/>
              <a:t>мажмуи</a:t>
            </a:r>
            <a:r>
              <a:rPr lang="ru-RU" sz="3600" dirty="0"/>
              <a:t>;</a:t>
            </a:r>
          </a:p>
          <a:p>
            <a:r>
              <a:rPr lang="ru-RU" sz="3600" b="1" dirty="0"/>
              <a:t>декларант</a:t>
            </a:r>
            <a:r>
              <a:rPr lang="ru-RU" sz="3600" dirty="0"/>
              <a:t> — </a:t>
            </a:r>
            <a:r>
              <a:rPr lang="ru-RU" sz="3600" dirty="0" err="1"/>
              <a:t>товарларни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(</a:t>
            </a:r>
            <a:r>
              <a:rPr lang="ru-RU" sz="3600" dirty="0" err="1"/>
              <a:t>ёки</a:t>
            </a:r>
            <a:r>
              <a:rPr lang="ru-RU" sz="3600" dirty="0"/>
              <a:t>) транспорт </a:t>
            </a:r>
            <a:r>
              <a:rPr lang="ru-RU" sz="3600" dirty="0" err="1"/>
              <a:t>воситаларини</a:t>
            </a:r>
            <a:r>
              <a:rPr lang="ru-RU" sz="3600" dirty="0"/>
              <a:t> </a:t>
            </a:r>
            <a:r>
              <a:rPr lang="ru-RU" sz="3600" dirty="0" err="1"/>
              <a:t>ўз</a:t>
            </a:r>
            <a:r>
              <a:rPr lang="ru-RU" sz="3600" dirty="0"/>
              <a:t> </a:t>
            </a:r>
            <a:r>
              <a:rPr lang="ru-RU" sz="3600" dirty="0" err="1"/>
              <a:t>номидан</a:t>
            </a:r>
            <a:r>
              <a:rPr lang="ru-RU" sz="3600" dirty="0"/>
              <a:t> </a:t>
            </a:r>
            <a:r>
              <a:rPr lang="ru-RU" sz="3600" dirty="0" err="1"/>
              <a:t>декларацияловчи</a:t>
            </a:r>
            <a:r>
              <a:rPr lang="ru-RU" sz="3600" dirty="0"/>
              <a:t> </a:t>
            </a:r>
            <a:r>
              <a:rPr lang="ru-RU" sz="3600" dirty="0" err="1"/>
              <a:t>шахс</a:t>
            </a:r>
            <a:r>
              <a:rPr lang="ru-RU" sz="3600" dirty="0"/>
              <a:t> </a:t>
            </a:r>
            <a:r>
              <a:rPr lang="ru-RU" sz="3600" dirty="0" err="1"/>
              <a:t>ёхуд</a:t>
            </a:r>
            <a:r>
              <a:rPr lang="ru-RU" sz="3600" dirty="0"/>
              <a:t> </a:t>
            </a:r>
            <a:r>
              <a:rPr lang="ru-RU" sz="3600" dirty="0" err="1"/>
              <a:t>унинг</a:t>
            </a:r>
            <a:r>
              <a:rPr lang="ru-RU" sz="3600" dirty="0"/>
              <a:t> </a:t>
            </a:r>
            <a:r>
              <a:rPr lang="ru-RU" sz="3600" dirty="0" err="1"/>
              <a:t>номидан</a:t>
            </a:r>
            <a:r>
              <a:rPr lang="ru-RU" sz="3600" dirty="0"/>
              <a:t> </a:t>
            </a:r>
            <a:r>
              <a:rPr lang="ru-RU" sz="3600" dirty="0" err="1"/>
              <a:t>товарлар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(</a:t>
            </a:r>
            <a:r>
              <a:rPr lang="ru-RU" sz="3600" dirty="0" err="1"/>
              <a:t>ёки</a:t>
            </a:r>
            <a:r>
              <a:rPr lang="ru-RU" sz="3600" dirty="0"/>
              <a:t>) транспорт </a:t>
            </a:r>
            <a:r>
              <a:rPr lang="ru-RU" sz="3600" dirty="0" err="1"/>
              <a:t>воситалари</a:t>
            </a:r>
            <a:r>
              <a:rPr lang="ru-RU" sz="3600" dirty="0"/>
              <a:t> </a:t>
            </a:r>
            <a:r>
              <a:rPr lang="ru-RU" sz="3600" dirty="0" err="1"/>
              <a:t>декларацияланаётган</a:t>
            </a:r>
            <a:r>
              <a:rPr lang="ru-RU" sz="3600" dirty="0"/>
              <a:t> </a:t>
            </a:r>
            <a:r>
              <a:rPr lang="ru-RU" sz="3600" dirty="0" err="1"/>
              <a:t>шахс</a:t>
            </a:r>
            <a:r>
              <a:rPr lang="ru-RU" sz="3600" dirty="0"/>
              <a:t>;</a:t>
            </a:r>
          </a:p>
          <a:p>
            <a:r>
              <a:rPr lang="ru-RU" sz="3600" b="1" dirty="0" err="1"/>
              <a:t>декларациялаш</a:t>
            </a:r>
            <a:r>
              <a:rPr lang="ru-RU" sz="3600" b="1" dirty="0"/>
              <a:t> </a:t>
            </a:r>
            <a:r>
              <a:rPr lang="ru-RU" sz="3600" dirty="0"/>
              <a:t>— </a:t>
            </a:r>
            <a:r>
              <a:rPr lang="ru-RU" sz="3600" dirty="0" err="1"/>
              <a:t>божхона</a:t>
            </a:r>
            <a:r>
              <a:rPr lang="ru-RU" sz="3600" dirty="0"/>
              <a:t> </a:t>
            </a:r>
            <a:r>
              <a:rPr lang="ru-RU" sz="3600" dirty="0" err="1"/>
              <a:t>чегараси</a:t>
            </a:r>
            <a:r>
              <a:rPr lang="ru-RU" sz="3600" dirty="0"/>
              <a:t> </a:t>
            </a:r>
            <a:r>
              <a:rPr lang="ru-RU" sz="3600" dirty="0" err="1"/>
              <a:t>орқали</a:t>
            </a:r>
            <a:r>
              <a:rPr lang="ru-RU" sz="3600" dirty="0"/>
              <a:t> </a:t>
            </a:r>
            <a:r>
              <a:rPr lang="ru-RU" sz="3600" dirty="0" err="1"/>
              <a:t>олиб</a:t>
            </a:r>
            <a:r>
              <a:rPr lang="ru-RU" sz="3600" dirty="0"/>
              <a:t> </a:t>
            </a:r>
            <a:r>
              <a:rPr lang="ru-RU" sz="3600" dirty="0" err="1"/>
              <a:t>ўтилаётган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(</a:t>
            </a:r>
            <a:r>
              <a:rPr lang="ru-RU" sz="3600" dirty="0" err="1"/>
              <a:t>ёки</a:t>
            </a:r>
            <a:r>
              <a:rPr lang="ru-RU" sz="3600" dirty="0"/>
              <a:t>) </a:t>
            </a:r>
            <a:r>
              <a:rPr lang="ru-RU" sz="3600" dirty="0" err="1"/>
              <a:t>божхона</a:t>
            </a:r>
            <a:r>
              <a:rPr lang="ru-RU" sz="3600" dirty="0"/>
              <a:t> </a:t>
            </a:r>
            <a:r>
              <a:rPr lang="ru-RU" sz="3600" dirty="0" err="1"/>
              <a:t>назорати</a:t>
            </a:r>
            <a:r>
              <a:rPr lang="ru-RU" sz="3600" dirty="0"/>
              <a:t> </a:t>
            </a:r>
            <a:r>
              <a:rPr lang="ru-RU" sz="3600" dirty="0" err="1"/>
              <a:t>остида</a:t>
            </a:r>
            <a:r>
              <a:rPr lang="ru-RU" sz="3600" dirty="0"/>
              <a:t> </a:t>
            </a:r>
            <a:r>
              <a:rPr lang="ru-RU" sz="3600" dirty="0" err="1"/>
              <a:t>турган</a:t>
            </a:r>
            <a:r>
              <a:rPr lang="ru-RU" sz="3600" dirty="0"/>
              <a:t> </a:t>
            </a:r>
            <a:r>
              <a:rPr lang="ru-RU" sz="3600" dirty="0" err="1"/>
              <a:t>товарлар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(</a:t>
            </a:r>
            <a:r>
              <a:rPr lang="ru-RU" sz="3600" dirty="0" err="1"/>
              <a:t>ёки</a:t>
            </a:r>
            <a:r>
              <a:rPr lang="ru-RU" sz="3600" dirty="0"/>
              <a:t>) транспорт </a:t>
            </a:r>
            <a:r>
              <a:rPr lang="ru-RU" sz="3600" dirty="0" err="1"/>
              <a:t>воситалари</a:t>
            </a:r>
            <a:r>
              <a:rPr lang="ru-RU" sz="3600" dirty="0"/>
              <a:t> </a:t>
            </a:r>
            <a:r>
              <a:rPr lang="ru-RU" sz="3600" dirty="0" err="1"/>
              <a:t>тўғрисидаги</a:t>
            </a:r>
            <a:r>
              <a:rPr lang="ru-RU" sz="3600" dirty="0"/>
              <a:t> </a:t>
            </a:r>
            <a:r>
              <a:rPr lang="ru-RU" sz="3600" dirty="0" err="1"/>
              <a:t>зарур</a:t>
            </a:r>
            <a:r>
              <a:rPr lang="ru-RU" sz="3600" dirty="0"/>
              <a:t> </a:t>
            </a:r>
            <a:r>
              <a:rPr lang="ru-RU" sz="3600" dirty="0" err="1"/>
              <a:t>маълумотларни</a:t>
            </a:r>
            <a:r>
              <a:rPr lang="ru-RU" sz="3600" dirty="0"/>
              <a:t> </a:t>
            </a:r>
            <a:r>
              <a:rPr lang="ru-RU" sz="3600" dirty="0" err="1"/>
              <a:t>божхона</a:t>
            </a:r>
            <a:r>
              <a:rPr lang="ru-RU" sz="3600" dirty="0"/>
              <a:t> </a:t>
            </a:r>
            <a:r>
              <a:rPr lang="ru-RU" sz="3600" dirty="0" err="1"/>
              <a:t>органларига</a:t>
            </a:r>
            <a:r>
              <a:rPr lang="ru-RU" sz="3600" dirty="0"/>
              <a:t> </a:t>
            </a:r>
            <a:r>
              <a:rPr lang="ru-RU" sz="3600" dirty="0" err="1"/>
              <a:t>маълум</a:t>
            </a:r>
            <a:r>
              <a:rPr lang="ru-RU" sz="3600" dirty="0"/>
              <a:t> </a:t>
            </a:r>
            <a:r>
              <a:rPr lang="ru-RU" sz="3600" dirty="0" err="1"/>
              <a:t>қилиш</a:t>
            </a:r>
            <a:r>
              <a:rPr lang="ru-RU" sz="3600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83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9268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иқтисодий</a:t>
            </a:r>
            <a:r>
              <a:rPr lang="ru-RU" b="1" dirty="0"/>
              <a:t> </a:t>
            </a:r>
            <a:r>
              <a:rPr lang="ru-RU" b="1" dirty="0" err="1"/>
              <a:t>сиёсат</a:t>
            </a:r>
            <a:r>
              <a:rPr lang="ru-RU" b="1" dirty="0"/>
              <a:t> </a:t>
            </a:r>
            <a:r>
              <a:rPr lang="ru-RU" b="1" dirty="0" err="1"/>
              <a:t>чоралари</a:t>
            </a:r>
            <a:r>
              <a:rPr lang="ru-RU" dirty="0"/>
              <a:t> — </a:t>
            </a:r>
            <a:r>
              <a:rPr lang="ru-RU" dirty="0" err="1"/>
              <a:t>товарларни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(</a:t>
            </a:r>
            <a:r>
              <a:rPr lang="ru-RU" dirty="0" err="1"/>
              <a:t>ёки</a:t>
            </a:r>
            <a:r>
              <a:rPr lang="ru-RU" dirty="0"/>
              <a:t>) транспорт </a:t>
            </a:r>
            <a:r>
              <a:rPr lang="ru-RU" dirty="0" err="1"/>
              <a:t>воситаларини</a:t>
            </a:r>
            <a:r>
              <a:rPr lang="ru-RU" dirty="0"/>
              <a:t> </a:t>
            </a:r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ҳудудига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киришга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ушбу</a:t>
            </a:r>
            <a:r>
              <a:rPr lang="ru-RU" dirty="0"/>
              <a:t> </a:t>
            </a:r>
            <a:r>
              <a:rPr lang="ru-RU" dirty="0" err="1"/>
              <a:t>ҳудуддан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чиқишга</a:t>
            </a:r>
            <a:r>
              <a:rPr lang="ru-RU" dirty="0"/>
              <a:t> </a:t>
            </a:r>
            <a:r>
              <a:rPr lang="ru-RU" dirty="0" err="1"/>
              <a:t>доир</a:t>
            </a:r>
            <a:r>
              <a:rPr lang="ru-RU" dirty="0"/>
              <a:t> </a:t>
            </a:r>
            <a:r>
              <a:rPr lang="ru-RU" dirty="0" err="1"/>
              <a:t>чекловлар</a:t>
            </a:r>
            <a:r>
              <a:rPr lang="ru-RU" dirty="0"/>
              <a:t> </a:t>
            </a:r>
            <a:r>
              <a:rPr lang="ru-RU" dirty="0" err="1"/>
              <a:t>бўлиб</a:t>
            </a:r>
            <a:r>
              <a:rPr lang="ru-RU" dirty="0"/>
              <a:t>, улар квота </a:t>
            </a:r>
            <a:r>
              <a:rPr lang="ru-RU" dirty="0" err="1"/>
              <a:t>белгилашни</a:t>
            </a:r>
            <a:r>
              <a:rPr lang="ru-RU" dirty="0"/>
              <a:t>, </a:t>
            </a:r>
            <a:r>
              <a:rPr lang="ru-RU" dirty="0" err="1"/>
              <a:t>лицензиялашни</a:t>
            </a:r>
            <a:r>
              <a:rPr lang="ru-RU" dirty="0"/>
              <a:t>, </a:t>
            </a:r>
            <a:r>
              <a:rPr lang="ru-RU" dirty="0" err="1"/>
              <a:t>шунингдек</a:t>
            </a:r>
            <a:r>
              <a:rPr lang="ru-RU" dirty="0"/>
              <a:t> </a:t>
            </a:r>
            <a:r>
              <a:rPr lang="ru-RU" dirty="0" err="1"/>
              <a:t>мамлакат</a:t>
            </a:r>
            <a:r>
              <a:rPr lang="ru-RU" dirty="0"/>
              <a:t> </a:t>
            </a:r>
            <a:r>
              <a:rPr lang="ru-RU" dirty="0" err="1"/>
              <a:t>иқтисодиётининг</a:t>
            </a:r>
            <a:r>
              <a:rPr lang="ru-RU" dirty="0"/>
              <a:t> </a:t>
            </a:r>
            <a:r>
              <a:rPr lang="ru-RU" dirty="0" err="1"/>
              <a:t>жаҳон</a:t>
            </a:r>
            <a:r>
              <a:rPr lang="ru-RU" dirty="0"/>
              <a:t> </a:t>
            </a:r>
            <a:r>
              <a:rPr lang="ru-RU" dirty="0" err="1"/>
              <a:t>хўжалиги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ўзаро</a:t>
            </a:r>
            <a:r>
              <a:rPr lang="ru-RU" dirty="0"/>
              <a:t> </a:t>
            </a:r>
            <a:r>
              <a:rPr lang="ru-RU" dirty="0" err="1"/>
              <a:t>ҳамкорлигини</a:t>
            </a:r>
            <a:r>
              <a:rPr lang="ru-RU" dirty="0"/>
              <a:t> </a:t>
            </a:r>
            <a:r>
              <a:rPr lang="ru-RU" dirty="0" err="1"/>
              <a:t>тартибга</a:t>
            </a:r>
            <a:r>
              <a:rPr lang="ru-RU" dirty="0"/>
              <a:t> </a:t>
            </a:r>
            <a:r>
              <a:rPr lang="ru-RU" dirty="0" err="1"/>
              <a:t>солишнинг</a:t>
            </a:r>
            <a:r>
              <a:rPr lang="ru-RU" dirty="0"/>
              <a:t> </a:t>
            </a:r>
            <a:r>
              <a:rPr lang="ru-RU" dirty="0" err="1"/>
              <a:t>бошқа</a:t>
            </a:r>
            <a:r>
              <a:rPr lang="ru-RU" dirty="0"/>
              <a:t> </a:t>
            </a:r>
            <a:r>
              <a:rPr lang="ru-RU" dirty="0" err="1"/>
              <a:t>чора-тадбирларини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ичига </a:t>
            </a:r>
            <a:r>
              <a:rPr lang="ru-RU" dirty="0" err="1"/>
              <a:t>олади</a:t>
            </a:r>
            <a:r>
              <a:rPr lang="ru-RU" dirty="0" smtClean="0"/>
              <a:t>;</a:t>
            </a:r>
          </a:p>
          <a:p>
            <a:r>
              <a:rPr lang="ru-RU" b="1" dirty="0" err="1"/>
              <a:t>ташувчи</a:t>
            </a:r>
            <a:r>
              <a:rPr lang="ru-RU" b="1" dirty="0"/>
              <a:t> </a:t>
            </a:r>
            <a:r>
              <a:rPr lang="ru-RU" dirty="0"/>
              <a:t>— </a:t>
            </a:r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назорати</a:t>
            </a:r>
            <a:r>
              <a:rPr lang="ru-RU" dirty="0"/>
              <a:t> </a:t>
            </a:r>
            <a:r>
              <a:rPr lang="ru-RU" dirty="0" err="1"/>
              <a:t>остида</a:t>
            </a:r>
            <a:r>
              <a:rPr lang="ru-RU" dirty="0"/>
              <a:t> </a:t>
            </a:r>
            <a:r>
              <a:rPr lang="ru-RU" dirty="0" err="1"/>
              <a:t>турган</a:t>
            </a:r>
            <a:r>
              <a:rPr lang="ru-RU" dirty="0"/>
              <a:t> </a:t>
            </a:r>
            <a:r>
              <a:rPr lang="ru-RU" dirty="0" err="1"/>
              <a:t>товарлар</a:t>
            </a:r>
            <a:r>
              <a:rPr lang="ru-RU" dirty="0"/>
              <a:t> </a:t>
            </a:r>
            <a:r>
              <a:rPr lang="ru-RU" dirty="0" err="1"/>
              <a:t>ташилишини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оширувчи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транспорт </a:t>
            </a:r>
            <a:r>
              <a:rPr lang="ru-RU" dirty="0" err="1"/>
              <a:t>воситасидан</a:t>
            </a:r>
            <a:r>
              <a:rPr lang="ru-RU" dirty="0"/>
              <a:t> </a:t>
            </a:r>
            <a:r>
              <a:rPr lang="ru-RU" dirty="0" err="1"/>
              <a:t>фойдаланиш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масъул</a:t>
            </a:r>
            <a:r>
              <a:rPr lang="ru-RU" dirty="0"/>
              <a:t> </a:t>
            </a:r>
            <a:r>
              <a:rPr lang="ru-RU" dirty="0" err="1"/>
              <a:t>шахс</a:t>
            </a:r>
            <a:r>
              <a:rPr lang="ru-RU" dirty="0"/>
              <a:t>;</a:t>
            </a:r>
          </a:p>
          <a:p>
            <a:r>
              <a:rPr lang="ru-RU" b="1" dirty="0"/>
              <a:t>товар </a:t>
            </a:r>
            <a:r>
              <a:rPr lang="ru-RU" b="1" dirty="0" err="1"/>
              <a:t>туркуми</a:t>
            </a:r>
            <a:r>
              <a:rPr lang="ru-RU" b="1" dirty="0"/>
              <a:t> </a:t>
            </a:r>
            <a:r>
              <a:rPr lang="ru-RU" dirty="0"/>
              <a:t>— </a:t>
            </a:r>
            <a:r>
              <a:rPr lang="ru-RU" dirty="0" err="1"/>
              <a:t>битта</a:t>
            </a:r>
            <a:r>
              <a:rPr lang="ru-RU" dirty="0"/>
              <a:t> </a:t>
            </a:r>
            <a:r>
              <a:rPr lang="ru-RU" dirty="0" err="1"/>
              <a:t>олувчининг</a:t>
            </a:r>
            <a:r>
              <a:rPr lang="ru-RU" dirty="0"/>
              <a:t> </a:t>
            </a:r>
            <a:r>
              <a:rPr lang="ru-RU" dirty="0" err="1"/>
              <a:t>манзилига</a:t>
            </a:r>
            <a:r>
              <a:rPr lang="ru-RU" dirty="0"/>
              <a:t> </a:t>
            </a:r>
            <a:r>
              <a:rPr lang="ru-RU" dirty="0" err="1"/>
              <a:t>битта</a:t>
            </a:r>
            <a:r>
              <a:rPr lang="ru-RU" dirty="0"/>
              <a:t> транспорт </a:t>
            </a:r>
            <a:r>
              <a:rPr lang="ru-RU" dirty="0" err="1"/>
              <a:t>ҳужжати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келаётган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битта</a:t>
            </a:r>
            <a:r>
              <a:rPr lang="ru-RU" dirty="0"/>
              <a:t> почта </a:t>
            </a:r>
            <a:r>
              <a:rPr lang="ru-RU" dirty="0" err="1"/>
              <a:t>юк</a:t>
            </a:r>
            <a:r>
              <a:rPr lang="ru-RU" dirty="0"/>
              <a:t> </a:t>
            </a:r>
            <a:r>
              <a:rPr lang="ru-RU" dirty="0" err="1"/>
              <a:t>хати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жўнатилаётган</a:t>
            </a:r>
            <a:r>
              <a:rPr lang="ru-RU" dirty="0"/>
              <a:t> </a:t>
            </a:r>
            <a:r>
              <a:rPr lang="ru-RU" dirty="0" err="1"/>
              <a:t>ёхуд</a:t>
            </a:r>
            <a:r>
              <a:rPr lang="ru-RU" dirty="0"/>
              <a:t> </a:t>
            </a:r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чегараси</a:t>
            </a:r>
            <a:r>
              <a:rPr lang="ru-RU" dirty="0"/>
              <a:t> </a:t>
            </a:r>
            <a:r>
              <a:rPr lang="ru-RU" dirty="0" err="1"/>
              <a:t>орқали</a:t>
            </a:r>
            <a:r>
              <a:rPr lang="ru-RU" dirty="0"/>
              <a:t> </a:t>
            </a:r>
            <a:r>
              <a:rPr lang="ru-RU" dirty="0" err="1"/>
              <a:t>ўтаётган</a:t>
            </a:r>
            <a:r>
              <a:rPr lang="ru-RU" dirty="0"/>
              <a:t> </a:t>
            </a:r>
            <a:r>
              <a:rPr lang="ru-RU" dirty="0" err="1"/>
              <a:t>битта</a:t>
            </a:r>
            <a:r>
              <a:rPr lang="ru-RU" dirty="0"/>
              <a:t> </a:t>
            </a:r>
            <a:r>
              <a:rPr lang="ru-RU" dirty="0" err="1"/>
              <a:t>жисмоний</a:t>
            </a:r>
            <a:r>
              <a:rPr lang="ru-RU" dirty="0"/>
              <a:t> </a:t>
            </a:r>
            <a:r>
              <a:rPr lang="ru-RU" dirty="0" err="1"/>
              <a:t>шахснинг</a:t>
            </a:r>
            <a:r>
              <a:rPr lang="ru-RU" dirty="0"/>
              <a:t> </a:t>
            </a:r>
            <a:r>
              <a:rPr lang="ru-RU" dirty="0" err="1"/>
              <a:t>қўл</a:t>
            </a:r>
            <a:r>
              <a:rPr lang="ru-RU" dirty="0"/>
              <a:t> </a:t>
            </a:r>
            <a:r>
              <a:rPr lang="ru-RU" dirty="0" err="1"/>
              <a:t>юкида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багажида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ўтилаётган</a:t>
            </a:r>
            <a:r>
              <a:rPr lang="ru-RU" dirty="0"/>
              <a:t> товар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унинг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қисми</a:t>
            </a:r>
            <a:r>
              <a:rPr lang="ru-RU" dirty="0"/>
              <a:t>;</a:t>
            </a:r>
          </a:p>
          <a:p>
            <a:r>
              <a:rPr lang="ru-RU" b="1" dirty="0" err="1"/>
              <a:t>товарларни</a:t>
            </a:r>
            <a:r>
              <a:rPr lang="ru-RU" b="1" dirty="0"/>
              <a:t> </a:t>
            </a:r>
            <a:r>
              <a:rPr lang="ru-RU" b="1" dirty="0" err="1"/>
              <a:t>ва</a:t>
            </a:r>
            <a:r>
              <a:rPr lang="ru-RU" b="1" dirty="0"/>
              <a:t> (</a:t>
            </a:r>
            <a:r>
              <a:rPr lang="ru-RU" b="1" dirty="0" err="1"/>
              <a:t>ёки</a:t>
            </a:r>
            <a:r>
              <a:rPr lang="ru-RU" b="1" dirty="0"/>
              <a:t>) транспорт </a:t>
            </a:r>
            <a:r>
              <a:rPr lang="ru-RU" b="1" dirty="0" err="1"/>
              <a:t>воситаларини</a:t>
            </a:r>
            <a:r>
              <a:rPr lang="ru-RU" b="1" dirty="0"/>
              <a:t> </a:t>
            </a:r>
            <a:r>
              <a:rPr lang="ru-RU" b="1" dirty="0" err="1"/>
              <a:t>божхона</a:t>
            </a:r>
            <a:r>
              <a:rPr lang="ru-RU" b="1" dirty="0"/>
              <a:t> </a:t>
            </a:r>
            <a:r>
              <a:rPr lang="ru-RU" b="1" dirty="0" err="1"/>
              <a:t>чегараси</a:t>
            </a:r>
            <a:r>
              <a:rPr lang="ru-RU" b="1" dirty="0"/>
              <a:t> </a:t>
            </a:r>
            <a:r>
              <a:rPr lang="ru-RU" b="1" dirty="0" err="1"/>
              <a:t>орқали</a:t>
            </a:r>
            <a:r>
              <a:rPr lang="ru-RU" b="1" dirty="0"/>
              <a:t> </a:t>
            </a:r>
            <a:r>
              <a:rPr lang="ru-RU" b="1" dirty="0" err="1"/>
              <a:t>олиб</a:t>
            </a:r>
            <a:r>
              <a:rPr lang="ru-RU" b="1" dirty="0"/>
              <a:t> </a:t>
            </a:r>
            <a:r>
              <a:rPr lang="ru-RU" b="1" dirty="0" err="1"/>
              <a:t>ўтиш</a:t>
            </a:r>
            <a:r>
              <a:rPr lang="ru-RU" dirty="0"/>
              <a:t> — </a:t>
            </a:r>
            <a:r>
              <a:rPr lang="ru-RU" dirty="0" err="1"/>
              <a:t>товарларни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(</a:t>
            </a:r>
            <a:r>
              <a:rPr lang="ru-RU" dirty="0" err="1"/>
              <a:t>ёки</a:t>
            </a:r>
            <a:r>
              <a:rPr lang="ru-RU" dirty="0"/>
              <a:t>) транспорт </a:t>
            </a:r>
            <a:r>
              <a:rPr lang="ru-RU" dirty="0" err="1"/>
              <a:t>воситаларини</a:t>
            </a:r>
            <a:r>
              <a:rPr lang="ru-RU" dirty="0"/>
              <a:t> </a:t>
            </a:r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ҳудудига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кириш</a:t>
            </a:r>
            <a:r>
              <a:rPr lang="ru-RU" dirty="0"/>
              <a:t> </a:t>
            </a:r>
            <a:r>
              <a:rPr lang="ru-RU" dirty="0" err="1"/>
              <a:t>ёхуд</a:t>
            </a:r>
            <a:r>
              <a:rPr lang="ru-RU" dirty="0"/>
              <a:t> </a:t>
            </a:r>
            <a:r>
              <a:rPr lang="ru-RU" dirty="0" err="1"/>
              <a:t>ушбу</a:t>
            </a:r>
            <a:r>
              <a:rPr lang="ru-RU" dirty="0"/>
              <a:t> </a:t>
            </a:r>
            <a:r>
              <a:rPr lang="ru-RU" dirty="0" err="1"/>
              <a:t>ҳудуддан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чиқиш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34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92688"/>
          </a:xfrm>
        </p:spPr>
        <p:txBody>
          <a:bodyPr>
            <a:noAutofit/>
          </a:bodyPr>
          <a:lstStyle/>
          <a:p>
            <a:r>
              <a:rPr lang="ru-RU" sz="2500" b="1" dirty="0" err="1"/>
              <a:t>товарларнинг</a:t>
            </a:r>
            <a:r>
              <a:rPr lang="ru-RU" sz="2500" b="1" dirty="0"/>
              <a:t> </a:t>
            </a:r>
            <a:r>
              <a:rPr lang="ru-RU" sz="2500" b="1" dirty="0" err="1"/>
              <a:t>эркин</a:t>
            </a:r>
            <a:r>
              <a:rPr lang="ru-RU" sz="2500" b="1" dirty="0"/>
              <a:t> </a:t>
            </a:r>
            <a:r>
              <a:rPr lang="ru-RU" sz="2500" b="1" dirty="0" err="1"/>
              <a:t>муомаласи</a:t>
            </a:r>
            <a:r>
              <a:rPr lang="ru-RU" sz="2500" dirty="0"/>
              <a:t> — </a:t>
            </a:r>
            <a:r>
              <a:rPr lang="ru-RU" sz="2500" dirty="0" err="1"/>
              <a:t>божхона</a:t>
            </a:r>
            <a:r>
              <a:rPr lang="ru-RU" sz="2500" dirty="0"/>
              <a:t> </a:t>
            </a:r>
            <a:r>
              <a:rPr lang="ru-RU" sz="2500" dirty="0" err="1"/>
              <a:t>ҳудудида</a:t>
            </a:r>
            <a:r>
              <a:rPr lang="ru-RU" sz="2500" dirty="0"/>
              <a:t> </a:t>
            </a:r>
            <a:r>
              <a:rPr lang="ru-RU" sz="2500" dirty="0" err="1"/>
              <a:t>товарларнинг</a:t>
            </a:r>
            <a:r>
              <a:rPr lang="ru-RU" sz="2500" dirty="0"/>
              <a:t> </a:t>
            </a:r>
            <a:r>
              <a:rPr lang="ru-RU" sz="2500" dirty="0" err="1"/>
              <a:t>белгиланган</a:t>
            </a:r>
            <a:r>
              <a:rPr lang="ru-RU" sz="2500" dirty="0"/>
              <a:t> </a:t>
            </a:r>
            <a:r>
              <a:rPr lang="ru-RU" sz="2500" dirty="0" err="1"/>
              <a:t>тақиқлар</a:t>
            </a:r>
            <a:r>
              <a:rPr lang="ru-RU" sz="2500" dirty="0"/>
              <a:t> </a:t>
            </a:r>
            <a:r>
              <a:rPr lang="ru-RU" sz="2500" dirty="0" err="1"/>
              <a:t>ва</a:t>
            </a:r>
            <a:r>
              <a:rPr lang="ru-RU" sz="2500" dirty="0"/>
              <a:t> </a:t>
            </a:r>
            <a:r>
              <a:rPr lang="ru-RU" sz="2500" dirty="0" err="1"/>
              <a:t>чекловларсиз</a:t>
            </a:r>
            <a:r>
              <a:rPr lang="ru-RU" sz="2500" dirty="0"/>
              <a:t> </a:t>
            </a:r>
            <a:r>
              <a:rPr lang="ru-RU" sz="2500" dirty="0" err="1"/>
              <a:t>айланиши</a:t>
            </a:r>
            <a:r>
              <a:rPr lang="ru-RU" sz="2500" dirty="0"/>
              <a:t>;</a:t>
            </a:r>
          </a:p>
          <a:p>
            <a:r>
              <a:rPr lang="ru-RU" sz="2500" b="1" dirty="0" err="1" smtClean="0"/>
              <a:t>товарни</a:t>
            </a:r>
            <a:r>
              <a:rPr lang="ru-RU" sz="2500" b="1" dirty="0" smtClean="0"/>
              <a:t> </a:t>
            </a:r>
            <a:r>
              <a:rPr lang="ru-RU" sz="2500" b="1" dirty="0" err="1"/>
              <a:t>чиқариб</a:t>
            </a:r>
            <a:r>
              <a:rPr lang="ru-RU" sz="2500" b="1" dirty="0"/>
              <a:t> </a:t>
            </a:r>
            <a:r>
              <a:rPr lang="ru-RU" sz="2500" b="1" dirty="0" err="1"/>
              <a:t>юбориш</a:t>
            </a:r>
            <a:r>
              <a:rPr lang="ru-RU" sz="2500" dirty="0"/>
              <a:t> — </a:t>
            </a:r>
            <a:r>
              <a:rPr lang="ru-RU" sz="2500" dirty="0" err="1"/>
              <a:t>божхона</a:t>
            </a:r>
            <a:r>
              <a:rPr lang="ru-RU" sz="2500" dirty="0"/>
              <a:t> </a:t>
            </a:r>
            <a:r>
              <a:rPr lang="ru-RU" sz="2500" dirty="0" err="1"/>
              <a:t>органларининг</a:t>
            </a:r>
            <a:r>
              <a:rPr lang="ru-RU" sz="2500" dirty="0"/>
              <a:t> </a:t>
            </a:r>
            <a:r>
              <a:rPr lang="ru-RU" sz="2500" dirty="0" err="1"/>
              <a:t>божхона</a:t>
            </a:r>
            <a:r>
              <a:rPr lang="ru-RU" sz="2500" dirty="0"/>
              <a:t> </a:t>
            </a:r>
            <a:r>
              <a:rPr lang="ru-RU" sz="2500" dirty="0" err="1"/>
              <a:t>расмийлаштирувини</a:t>
            </a:r>
            <a:r>
              <a:rPr lang="ru-RU" sz="2500" dirty="0"/>
              <a:t> </a:t>
            </a:r>
            <a:r>
              <a:rPr lang="ru-RU" sz="2500" dirty="0" err="1"/>
              <a:t>якунловчи</a:t>
            </a:r>
            <a:r>
              <a:rPr lang="ru-RU" sz="2500" dirty="0"/>
              <a:t> </a:t>
            </a:r>
            <a:r>
              <a:rPr lang="ru-RU" sz="2500" dirty="0" err="1"/>
              <a:t>ва</a:t>
            </a:r>
            <a:r>
              <a:rPr lang="ru-RU" sz="2500" dirty="0"/>
              <a:t> </a:t>
            </a:r>
            <a:r>
              <a:rPr lang="ru-RU" sz="2500" dirty="0" err="1"/>
              <a:t>маълум</a:t>
            </a:r>
            <a:r>
              <a:rPr lang="ru-RU" sz="2500" dirty="0"/>
              <a:t> </a:t>
            </a:r>
            <a:r>
              <a:rPr lang="ru-RU" sz="2500" dirty="0" err="1"/>
              <a:t>қилинган</a:t>
            </a:r>
            <a:r>
              <a:rPr lang="ru-RU" sz="2500" dirty="0"/>
              <a:t> </a:t>
            </a:r>
            <a:r>
              <a:rPr lang="ru-RU" sz="2500" dirty="0" err="1"/>
              <a:t>божхона</a:t>
            </a:r>
            <a:r>
              <a:rPr lang="ru-RU" sz="2500" dirty="0"/>
              <a:t> </a:t>
            </a:r>
            <a:r>
              <a:rPr lang="ru-RU" sz="2500" dirty="0" err="1"/>
              <a:t>режими</a:t>
            </a:r>
            <a:r>
              <a:rPr lang="ru-RU" sz="2500" dirty="0"/>
              <a:t> </a:t>
            </a:r>
            <a:r>
              <a:rPr lang="ru-RU" sz="2500" dirty="0" err="1"/>
              <a:t>шартларидан</a:t>
            </a:r>
            <a:r>
              <a:rPr lang="ru-RU" sz="2500" dirty="0"/>
              <a:t> </a:t>
            </a:r>
            <a:r>
              <a:rPr lang="ru-RU" sz="2500" dirty="0" err="1"/>
              <a:t>келиб</a:t>
            </a:r>
            <a:r>
              <a:rPr lang="ru-RU" sz="2500" dirty="0"/>
              <a:t> </a:t>
            </a:r>
            <a:r>
              <a:rPr lang="ru-RU" sz="2500" dirty="0" err="1"/>
              <a:t>чиққан</a:t>
            </a:r>
            <a:r>
              <a:rPr lang="ru-RU" sz="2500" dirty="0"/>
              <a:t> </a:t>
            </a:r>
            <a:r>
              <a:rPr lang="ru-RU" sz="2500" dirty="0" err="1"/>
              <a:t>ҳолда</a:t>
            </a:r>
            <a:r>
              <a:rPr lang="ru-RU" sz="2500" dirty="0"/>
              <a:t> </a:t>
            </a:r>
            <a:r>
              <a:rPr lang="ru-RU" sz="2500" dirty="0" err="1"/>
              <a:t>товарлардан</a:t>
            </a:r>
            <a:r>
              <a:rPr lang="ru-RU" sz="2500" dirty="0"/>
              <a:t> </a:t>
            </a:r>
            <a:r>
              <a:rPr lang="ru-RU" sz="2500" dirty="0" err="1"/>
              <a:t>фойдаланишга</a:t>
            </a:r>
            <a:r>
              <a:rPr lang="ru-RU" sz="2500" dirty="0"/>
              <a:t> </a:t>
            </a:r>
            <a:r>
              <a:rPr lang="ru-RU" sz="2500" dirty="0" err="1"/>
              <a:t>ва</a:t>
            </a:r>
            <a:r>
              <a:rPr lang="ru-RU" sz="2500" dirty="0"/>
              <a:t> (</a:t>
            </a:r>
            <a:r>
              <a:rPr lang="ru-RU" sz="2500" dirty="0" err="1"/>
              <a:t>ёки</a:t>
            </a:r>
            <a:r>
              <a:rPr lang="ru-RU" sz="2500" dirty="0"/>
              <a:t>) </a:t>
            </a:r>
            <a:r>
              <a:rPr lang="ru-RU" sz="2500" dirty="0" err="1"/>
              <a:t>уларни</a:t>
            </a:r>
            <a:r>
              <a:rPr lang="ru-RU" sz="2500" dirty="0"/>
              <a:t> </a:t>
            </a:r>
            <a:r>
              <a:rPr lang="ru-RU" sz="2500" dirty="0" err="1"/>
              <a:t>тасарруф</a:t>
            </a:r>
            <a:r>
              <a:rPr lang="ru-RU" sz="2500" dirty="0"/>
              <a:t> </a:t>
            </a:r>
            <a:r>
              <a:rPr lang="ru-RU" sz="2500" dirty="0" err="1"/>
              <a:t>этишга</a:t>
            </a:r>
            <a:r>
              <a:rPr lang="ru-RU" sz="2500" dirty="0"/>
              <a:t> </a:t>
            </a:r>
            <a:r>
              <a:rPr lang="ru-RU" sz="2500" dirty="0" err="1"/>
              <a:t>рухсат</a:t>
            </a:r>
            <a:r>
              <a:rPr lang="ru-RU" sz="2500" dirty="0"/>
              <a:t> </a:t>
            </a:r>
            <a:r>
              <a:rPr lang="ru-RU" sz="2500" dirty="0" err="1"/>
              <a:t>берилганлигини</a:t>
            </a:r>
            <a:r>
              <a:rPr lang="ru-RU" sz="2500" dirty="0"/>
              <a:t> </a:t>
            </a:r>
            <a:r>
              <a:rPr lang="ru-RU" sz="2500" dirty="0" err="1"/>
              <a:t>ифодаловчи</a:t>
            </a:r>
            <a:r>
              <a:rPr lang="ru-RU" sz="2500" dirty="0"/>
              <a:t> </a:t>
            </a:r>
            <a:r>
              <a:rPr lang="ru-RU" sz="2500" dirty="0" err="1"/>
              <a:t>ҳаракати</a:t>
            </a:r>
            <a:r>
              <a:rPr lang="ru-RU" sz="2500" dirty="0"/>
              <a:t>;</a:t>
            </a:r>
          </a:p>
          <a:p>
            <a:r>
              <a:rPr lang="ru-RU" sz="2500" b="1" dirty="0" err="1"/>
              <a:t>юк</a:t>
            </a:r>
            <a:r>
              <a:rPr lang="ru-RU" sz="2500" b="1" dirty="0"/>
              <a:t> </a:t>
            </a:r>
            <a:r>
              <a:rPr lang="ru-RU" sz="2500" b="1" dirty="0" err="1"/>
              <a:t>операциялари</a:t>
            </a:r>
            <a:r>
              <a:rPr lang="ru-RU" sz="2500" dirty="0"/>
              <a:t> — </a:t>
            </a:r>
            <a:r>
              <a:rPr lang="ru-RU" sz="2500" dirty="0" err="1"/>
              <a:t>божхона</a:t>
            </a:r>
            <a:r>
              <a:rPr lang="ru-RU" sz="2500" dirty="0"/>
              <a:t> </a:t>
            </a:r>
            <a:r>
              <a:rPr lang="ru-RU" sz="2500" dirty="0" err="1"/>
              <a:t>назорати</a:t>
            </a:r>
            <a:r>
              <a:rPr lang="ru-RU" sz="2500" dirty="0"/>
              <a:t> </a:t>
            </a:r>
            <a:r>
              <a:rPr lang="ru-RU" sz="2500" dirty="0" err="1"/>
              <a:t>остида</a:t>
            </a:r>
            <a:r>
              <a:rPr lang="ru-RU" sz="2500" dirty="0"/>
              <a:t> </a:t>
            </a:r>
            <a:r>
              <a:rPr lang="ru-RU" sz="2500" dirty="0" err="1"/>
              <a:t>турган</a:t>
            </a:r>
            <a:r>
              <a:rPr lang="ru-RU" sz="2500" dirty="0"/>
              <a:t> </a:t>
            </a:r>
            <a:r>
              <a:rPr lang="ru-RU" sz="2500" dirty="0" err="1"/>
              <a:t>товарларни</a:t>
            </a:r>
            <a:r>
              <a:rPr lang="ru-RU" sz="2500" dirty="0"/>
              <a:t> </a:t>
            </a:r>
            <a:r>
              <a:rPr lang="ru-RU" sz="2500" dirty="0" err="1"/>
              <a:t>ва</a:t>
            </a:r>
            <a:r>
              <a:rPr lang="ru-RU" sz="2500" dirty="0"/>
              <a:t> (</a:t>
            </a:r>
            <a:r>
              <a:rPr lang="ru-RU" sz="2500" dirty="0" err="1"/>
              <a:t>ёки</a:t>
            </a:r>
            <a:r>
              <a:rPr lang="ru-RU" sz="2500" dirty="0"/>
              <a:t>) транспорт </a:t>
            </a:r>
            <a:r>
              <a:rPr lang="ru-RU" sz="2500" dirty="0" err="1"/>
              <a:t>воситаларини</a:t>
            </a:r>
            <a:r>
              <a:rPr lang="ru-RU" sz="2500" dirty="0"/>
              <a:t> </a:t>
            </a:r>
            <a:r>
              <a:rPr lang="ru-RU" sz="2500" dirty="0" err="1"/>
              <a:t>ташиш</a:t>
            </a:r>
            <a:r>
              <a:rPr lang="ru-RU" sz="2500" dirty="0"/>
              <a:t>, </a:t>
            </a:r>
            <a:r>
              <a:rPr lang="ru-RU" sz="2500" dirty="0" err="1"/>
              <a:t>юклаш</a:t>
            </a:r>
            <a:r>
              <a:rPr lang="ru-RU" sz="2500" dirty="0"/>
              <a:t>, </a:t>
            </a:r>
            <a:r>
              <a:rPr lang="ru-RU" sz="2500" dirty="0" err="1"/>
              <a:t>тушириш</a:t>
            </a:r>
            <a:r>
              <a:rPr lang="ru-RU" sz="2500" dirty="0"/>
              <a:t>, </a:t>
            </a:r>
            <a:r>
              <a:rPr lang="ru-RU" sz="2500" dirty="0" err="1"/>
              <a:t>қайта</a:t>
            </a:r>
            <a:r>
              <a:rPr lang="ru-RU" sz="2500" dirty="0"/>
              <a:t> </a:t>
            </a:r>
            <a:r>
              <a:rPr lang="ru-RU" sz="2500" dirty="0" err="1"/>
              <a:t>юклаш</a:t>
            </a:r>
            <a:r>
              <a:rPr lang="ru-RU" sz="2500" dirty="0"/>
              <a:t>, </a:t>
            </a:r>
            <a:r>
              <a:rPr lang="ru-RU" sz="2500" dirty="0" err="1"/>
              <a:t>уларнинг</a:t>
            </a:r>
            <a:r>
              <a:rPr lang="ru-RU" sz="2500" dirty="0"/>
              <a:t> </a:t>
            </a:r>
            <a:r>
              <a:rPr lang="ru-RU" sz="2500" dirty="0" err="1"/>
              <a:t>бузилган</a:t>
            </a:r>
            <a:r>
              <a:rPr lang="ru-RU" sz="2500" dirty="0"/>
              <a:t> </a:t>
            </a:r>
            <a:r>
              <a:rPr lang="ru-RU" sz="2500" dirty="0" err="1"/>
              <a:t>ўровларини</a:t>
            </a:r>
            <a:r>
              <a:rPr lang="ru-RU" sz="2500" dirty="0"/>
              <a:t> </a:t>
            </a:r>
            <a:r>
              <a:rPr lang="ru-RU" sz="2500" dirty="0" err="1"/>
              <a:t>тўғрилаш</a:t>
            </a:r>
            <a:r>
              <a:rPr lang="ru-RU" sz="2500" dirty="0"/>
              <a:t>, </a:t>
            </a:r>
            <a:r>
              <a:rPr lang="ru-RU" sz="2500" dirty="0" err="1"/>
              <a:t>уларни</a:t>
            </a:r>
            <a:r>
              <a:rPr lang="ru-RU" sz="2500" dirty="0"/>
              <a:t> </a:t>
            </a:r>
            <a:r>
              <a:rPr lang="ru-RU" sz="2500" dirty="0" err="1"/>
              <a:t>ўраш</a:t>
            </a:r>
            <a:r>
              <a:rPr lang="ru-RU" sz="2500" dirty="0"/>
              <a:t>, </a:t>
            </a:r>
            <a:r>
              <a:rPr lang="ru-RU" sz="2500" dirty="0" err="1"/>
              <a:t>қайта</a:t>
            </a:r>
            <a:r>
              <a:rPr lang="ru-RU" sz="2500" dirty="0"/>
              <a:t> </a:t>
            </a:r>
            <a:r>
              <a:rPr lang="ru-RU" sz="2500" dirty="0" err="1"/>
              <a:t>ўраш</a:t>
            </a:r>
            <a:r>
              <a:rPr lang="ru-RU" sz="2500" dirty="0"/>
              <a:t> </a:t>
            </a:r>
            <a:r>
              <a:rPr lang="ru-RU" sz="2500" dirty="0" err="1"/>
              <a:t>ва</a:t>
            </a:r>
            <a:r>
              <a:rPr lang="ru-RU" sz="2500" dirty="0"/>
              <a:t> </a:t>
            </a:r>
            <a:r>
              <a:rPr lang="ru-RU" sz="2500" dirty="0" err="1"/>
              <a:t>ташиш</a:t>
            </a:r>
            <a:r>
              <a:rPr lang="ru-RU" sz="2500" dirty="0"/>
              <a:t> </a:t>
            </a:r>
            <a:r>
              <a:rPr lang="ru-RU" sz="2500" dirty="0" err="1"/>
              <a:t>учун</a:t>
            </a:r>
            <a:r>
              <a:rPr lang="ru-RU" sz="2500" dirty="0"/>
              <a:t> </a:t>
            </a:r>
            <a:r>
              <a:rPr lang="ru-RU" sz="2500" dirty="0" err="1"/>
              <a:t>қабул</a:t>
            </a:r>
            <a:r>
              <a:rPr lang="ru-RU" sz="2500" dirty="0"/>
              <a:t> </a:t>
            </a:r>
            <a:r>
              <a:rPr lang="ru-RU" sz="2500" dirty="0" err="1"/>
              <a:t>қилиш</a:t>
            </a:r>
            <a:r>
              <a:rPr lang="ru-RU" sz="2500" dirty="0" smtClean="0"/>
              <a:t>;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7988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ru-RU" b="1" dirty="0" err="1"/>
              <a:t>Божхона</a:t>
            </a:r>
            <a:r>
              <a:rPr lang="ru-RU" b="1" dirty="0"/>
              <a:t> </a:t>
            </a:r>
            <a:r>
              <a:rPr lang="ru-RU" b="1" dirty="0" err="1"/>
              <a:t>назорати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276872"/>
            <a:ext cx="7776864" cy="336192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божхона</a:t>
            </a:r>
            <a:r>
              <a:rPr lang="ru-RU" dirty="0"/>
              <a:t> </a:t>
            </a:r>
            <a:r>
              <a:rPr lang="ru-RU" dirty="0" err="1"/>
              <a:t>чегаралари</a:t>
            </a:r>
            <a:r>
              <a:rPr lang="ru-RU" dirty="0"/>
              <a:t> </a:t>
            </a:r>
            <a:r>
              <a:rPr lang="ru-RU" dirty="0" err="1"/>
              <a:t>орқали</a:t>
            </a:r>
            <a:r>
              <a:rPr lang="ru-RU" dirty="0"/>
              <a:t> </a:t>
            </a:r>
            <a:r>
              <a:rPr lang="ru-RU" dirty="0" err="1"/>
              <a:t>товарларни</a:t>
            </a:r>
            <a:r>
              <a:rPr lang="ru-RU" dirty="0"/>
              <a:t>, </a:t>
            </a:r>
            <a:r>
              <a:rPr lang="ru-RU" b="1" dirty="0" err="1"/>
              <a:t>нақд</a:t>
            </a:r>
            <a:r>
              <a:rPr lang="ru-RU" b="1" dirty="0"/>
              <a:t> </a:t>
            </a:r>
            <a:r>
              <a:rPr lang="ru-RU" b="1" dirty="0" err="1"/>
              <a:t>хорижий</a:t>
            </a:r>
            <a:r>
              <a:rPr lang="ru-RU" b="1" dirty="0"/>
              <a:t> </a:t>
            </a:r>
            <a:r>
              <a:rPr lang="ru-RU" b="1" dirty="0" err="1"/>
              <a:t>валютани</a:t>
            </a:r>
            <a:r>
              <a:rPr lang="ru-RU" dirty="0"/>
              <a:t>, </a:t>
            </a:r>
            <a:r>
              <a:rPr lang="ru-RU" b="1" dirty="0" err="1"/>
              <a:t>дори</a:t>
            </a:r>
            <a:r>
              <a:rPr lang="ru-RU" b="1" dirty="0"/>
              <a:t> </a:t>
            </a:r>
            <a:r>
              <a:rPr lang="ru-RU" dirty="0" err="1"/>
              <a:t>ва</a:t>
            </a:r>
            <a:r>
              <a:rPr lang="ru-RU" dirty="0"/>
              <a:t> </a:t>
            </a:r>
            <a:r>
              <a:rPr lang="ru-RU" b="1" dirty="0" err="1"/>
              <a:t>тиббиёт</a:t>
            </a:r>
            <a:r>
              <a:rPr lang="ru-RU" b="1" dirty="0"/>
              <a:t> </a:t>
            </a:r>
            <a:r>
              <a:rPr lang="ru-RU" b="1" dirty="0" err="1"/>
              <a:t>буюмларини</a:t>
            </a:r>
            <a:r>
              <a:rPr lang="ru-RU" dirty="0"/>
              <a:t>, </a:t>
            </a:r>
            <a:r>
              <a:rPr lang="ru-RU" dirty="0" err="1"/>
              <a:t>маданий</a:t>
            </a:r>
            <a:r>
              <a:rPr lang="ru-RU" dirty="0"/>
              <a:t> </a:t>
            </a:r>
            <a:r>
              <a:rPr lang="ru-RU" dirty="0" err="1"/>
              <a:t>бойликларни</a:t>
            </a:r>
            <a:r>
              <a:rPr lang="ru-RU" dirty="0"/>
              <a:t> </a:t>
            </a:r>
            <a:r>
              <a:rPr lang="ru-RU" dirty="0" err="1"/>
              <a:t>ҳамда</a:t>
            </a:r>
            <a:r>
              <a:rPr lang="ru-RU" dirty="0"/>
              <a:t> </a:t>
            </a:r>
            <a:r>
              <a:rPr lang="ru-RU" dirty="0" err="1"/>
              <a:t>нотижорат</a:t>
            </a:r>
            <a:r>
              <a:rPr lang="ru-RU" dirty="0"/>
              <a:t> </a:t>
            </a:r>
            <a:r>
              <a:rPr lang="ru-RU" dirty="0" err="1"/>
              <a:t>мақсадлар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 </a:t>
            </a:r>
            <a:r>
              <a:rPr lang="ru-RU" b="1" dirty="0"/>
              <a:t>транспорт </a:t>
            </a:r>
            <a:r>
              <a:rPr lang="ru-RU" b="1" dirty="0" err="1"/>
              <a:t>воситасини</a:t>
            </a:r>
            <a:r>
              <a:rPr lang="ru-RU" dirty="0"/>
              <a:t> 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кириш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чиқиш</a:t>
            </a:r>
            <a:r>
              <a:rPr lang="ru-RU" dirty="0"/>
              <a:t> </a:t>
            </a:r>
            <a:r>
              <a:rPr lang="ru-RU" dirty="0" err="1"/>
              <a:t>тартибини</a:t>
            </a:r>
            <a:r>
              <a:rPr lang="ru-RU" dirty="0"/>
              <a:t>, </a:t>
            </a:r>
            <a:r>
              <a:rPr lang="ru-RU" dirty="0" err="1"/>
              <a:t>шунингдек</a:t>
            </a:r>
            <a:r>
              <a:rPr lang="ru-RU" dirty="0"/>
              <a:t>, </a:t>
            </a:r>
            <a:r>
              <a:rPr lang="ru-RU" b="1" dirty="0" err="1"/>
              <a:t>божхона</a:t>
            </a:r>
            <a:r>
              <a:rPr lang="ru-RU" b="1" dirty="0"/>
              <a:t> </a:t>
            </a:r>
            <a:r>
              <a:rPr lang="ru-RU" b="1" dirty="0" err="1"/>
              <a:t>назорати</a:t>
            </a:r>
            <a:r>
              <a:rPr lang="ru-RU" dirty="0"/>
              <a:t>, декларация </a:t>
            </a:r>
            <a:r>
              <a:rPr lang="ru-RU" dirty="0" err="1"/>
              <a:t>тўлдириш</a:t>
            </a:r>
            <a:r>
              <a:rPr lang="ru-RU" dirty="0"/>
              <a:t> </a:t>
            </a:r>
            <a:r>
              <a:rPr lang="ru-RU" dirty="0" err="1"/>
              <a:t>ҳамда</a:t>
            </a:r>
            <a:r>
              <a:rPr lang="ru-RU" dirty="0"/>
              <a:t> </a:t>
            </a:r>
            <a:r>
              <a:rPr lang="ru-RU" dirty="0" err="1"/>
              <a:t>йўловчилар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юкни</a:t>
            </a:r>
            <a:r>
              <a:rPr lang="ru-RU" dirty="0"/>
              <a:t> </a:t>
            </a:r>
            <a:r>
              <a:rPr lang="ru-RU" dirty="0" err="1"/>
              <a:t>текшириш</a:t>
            </a:r>
            <a:r>
              <a:rPr lang="ru-RU" dirty="0"/>
              <a:t> </a:t>
            </a:r>
            <a:r>
              <a:rPr lang="ru-RU" dirty="0" err="1"/>
              <a:t>ўрнатилган</a:t>
            </a:r>
            <a:r>
              <a:rPr lang="ru-RU" dirty="0"/>
              <a:t> </a:t>
            </a:r>
            <a:r>
              <a:rPr lang="ru-RU" dirty="0" err="1"/>
              <a:t>тартибда</a:t>
            </a:r>
            <a:r>
              <a:rPr lang="ru-RU" dirty="0"/>
              <a:t> </a:t>
            </a:r>
            <a:r>
              <a:rPr lang="ru-RU" dirty="0" err="1"/>
              <a:t>икки</a:t>
            </a:r>
            <a:r>
              <a:rPr lang="ru-RU" dirty="0"/>
              <a:t> </a:t>
            </a:r>
            <a:r>
              <a:rPr lang="ru-RU" dirty="0" err="1"/>
              <a:t>йўлакли</a:t>
            </a:r>
            <a:r>
              <a:rPr lang="ru-RU" dirty="0"/>
              <a:t> </a:t>
            </a:r>
            <a:r>
              <a:rPr lang="ru-RU" dirty="0" err="1"/>
              <a:t>тизимни</a:t>
            </a:r>
            <a:r>
              <a:rPr lang="ru-RU" dirty="0"/>
              <a:t> </a:t>
            </a:r>
            <a:r>
              <a:rPr lang="ru-RU" dirty="0" err="1"/>
              <a:t>қўллаш</a:t>
            </a:r>
            <a:r>
              <a:rPr lang="ru-RU" dirty="0"/>
              <a:t> </a:t>
            </a:r>
            <a:r>
              <a:rPr lang="ru-RU" dirty="0" err="1"/>
              <a:t>тартибини</a:t>
            </a:r>
            <a:r>
              <a:rPr lang="ru-RU" dirty="0"/>
              <a:t> </a:t>
            </a:r>
            <a:r>
              <a:rPr lang="ru-RU" dirty="0" err="1"/>
              <a:t>белгилайди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144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600" b="1" dirty="0" err="1"/>
              <a:t>Божхона</a:t>
            </a:r>
            <a:r>
              <a:rPr lang="ru-RU" sz="3600" b="1" dirty="0"/>
              <a:t> </a:t>
            </a:r>
            <a:r>
              <a:rPr lang="ru-RU" sz="3600" b="1" dirty="0" err="1"/>
              <a:t>органи</a:t>
            </a:r>
            <a:r>
              <a:rPr lang="ru-RU" sz="3600" b="1" dirty="0"/>
              <a:t> </a:t>
            </a:r>
            <a:r>
              <a:rPr lang="ru-RU" sz="3600" b="1" dirty="0" err="1"/>
              <a:t>божхона</a:t>
            </a:r>
            <a:r>
              <a:rPr lang="ru-RU" sz="3600" b="1" dirty="0"/>
              <a:t> </a:t>
            </a:r>
            <a:r>
              <a:rPr lang="ru-RU" sz="3600" b="1" dirty="0" err="1"/>
              <a:t>назоратини</a:t>
            </a:r>
            <a:r>
              <a:rPr lang="ru-RU" sz="3600" b="1" dirty="0"/>
              <a:t> </a:t>
            </a:r>
            <a:r>
              <a:rPr lang="ru-RU" sz="3600" b="1" dirty="0" err="1"/>
              <a:t>ўтказаётганда</a:t>
            </a:r>
            <a:r>
              <a:rPr lang="ru-RU" sz="3600" b="1" dirty="0"/>
              <a:t> </a:t>
            </a:r>
            <a:r>
              <a:rPr lang="ru-RU" sz="3600" b="1" dirty="0" err="1"/>
              <a:t>заруратда</a:t>
            </a:r>
            <a:r>
              <a:rPr lang="ru-RU" sz="3600" b="1" dirty="0"/>
              <a:t> </a:t>
            </a:r>
            <a:r>
              <a:rPr lang="ru-RU" sz="3600" b="1" dirty="0" err="1"/>
              <a:t>қуйидагиларни</a:t>
            </a:r>
            <a:r>
              <a:rPr lang="ru-RU" sz="3600" b="1" dirty="0"/>
              <a:t> </a:t>
            </a:r>
            <a:r>
              <a:rPr lang="ru-RU" sz="3600" b="1" dirty="0" err="1"/>
              <a:t>амалга</a:t>
            </a:r>
            <a:r>
              <a:rPr lang="ru-RU" sz="3600" b="1" dirty="0"/>
              <a:t> </a:t>
            </a:r>
            <a:r>
              <a:rPr lang="ru-RU" sz="3600" b="1" dirty="0" err="1"/>
              <a:t>ошириши</a:t>
            </a:r>
            <a:r>
              <a:rPr lang="ru-RU" sz="3600" b="1" dirty="0"/>
              <a:t> </a:t>
            </a:r>
            <a:r>
              <a:rPr lang="ru-RU" sz="3600" b="1" dirty="0" err="1"/>
              <a:t>мумкин</a:t>
            </a:r>
            <a:r>
              <a:rPr lang="ru-RU" sz="3600" b="1" dirty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848872" cy="4392488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товар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транспорт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воситалари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шунингдек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зарур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ҳужжатларни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текшириш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учун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тақдим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этишни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талаб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қилиш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товар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транспорт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воситаларини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текширувини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қонунчилик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томонидан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кўзда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тутилган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холатларда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эса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жисмоний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шахсни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шахсан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текширишни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олиб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бориш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валюта 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назоратини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амалга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ошириш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божхона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назорати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мақсадларида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товарлар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бошқа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предметлар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пробалари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намуналарини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олиб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қўйиш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божхона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қонунчилиги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бузилишлари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тўғрисидаги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материалларни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ўрнатилган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тартибда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кўриб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чиқади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жисмоний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юридик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шахсларни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қонунчиликка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мувофиқ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жавобгарликка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тортиш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қонунчиликда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белгиланган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тартиб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ҳолатларда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божхона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қонун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бузилишининг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бевосита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предмети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ҳисобланган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товар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транспорт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воситаларини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олиб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қўйиш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мусодара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қилиш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терговни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олиб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бориш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тезкор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қидирув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фаолиятни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амалга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ошириш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божхона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қонун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бузилишлари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фош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бўлишида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техник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махсус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воситаларни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қўллаш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793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dirty="0" err="1"/>
              <a:t>Божхона</a:t>
            </a:r>
            <a:r>
              <a:rPr lang="ru-RU" sz="3200" dirty="0"/>
              <a:t> </a:t>
            </a:r>
            <a:r>
              <a:rPr lang="ru-RU" sz="3200" dirty="0" err="1"/>
              <a:t>назоратида</a:t>
            </a:r>
            <a:r>
              <a:rPr lang="ru-RU" sz="3200" dirty="0"/>
              <a:t> </a:t>
            </a:r>
            <a:r>
              <a:rPr lang="ru-RU" sz="3200" dirty="0" err="1"/>
              <a:t>икки</a:t>
            </a:r>
            <a:r>
              <a:rPr lang="ru-RU" sz="3200" dirty="0"/>
              <a:t> </a:t>
            </a:r>
            <a:r>
              <a:rPr lang="ru-RU" sz="3200" dirty="0" err="1"/>
              <a:t>йўлакли</a:t>
            </a:r>
            <a:r>
              <a:rPr lang="ru-RU" sz="3200" dirty="0"/>
              <a:t> </a:t>
            </a:r>
            <a:r>
              <a:rPr lang="ru-RU" sz="3200" dirty="0" err="1"/>
              <a:t>тизим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848872" cy="4392488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/>
              <a:t>Автомобиль </a:t>
            </a:r>
            <a:r>
              <a:rPr lang="ru-RU" sz="1600" b="1" dirty="0" err="1"/>
              <a:t>йўллари</a:t>
            </a:r>
            <a:r>
              <a:rPr lang="ru-RU" sz="1600" b="1" dirty="0"/>
              <a:t>, </a:t>
            </a:r>
            <a:r>
              <a:rPr lang="ru-RU" sz="1600" b="1" dirty="0" err="1"/>
              <a:t>темир</a:t>
            </a:r>
            <a:r>
              <a:rPr lang="ru-RU" sz="1600" b="1" dirty="0"/>
              <a:t> </a:t>
            </a:r>
            <a:r>
              <a:rPr lang="ru-RU" sz="1600" b="1" dirty="0" err="1"/>
              <a:t>йўллар</a:t>
            </a:r>
            <a:r>
              <a:rPr lang="ru-RU" sz="1600" b="1" dirty="0"/>
              <a:t> </a:t>
            </a:r>
            <a:r>
              <a:rPr lang="ru-RU" sz="1600" b="1" dirty="0" err="1"/>
              <a:t>ва</a:t>
            </a:r>
            <a:r>
              <a:rPr lang="ru-RU" sz="1600" b="1" dirty="0"/>
              <a:t> авиация </a:t>
            </a:r>
            <a:r>
              <a:rPr lang="ru-RU" sz="1600" b="1" dirty="0" err="1"/>
              <a:t>ўтказиш</a:t>
            </a:r>
            <a:r>
              <a:rPr lang="ru-RU" sz="1600" dirty="0"/>
              <a:t> </a:t>
            </a:r>
            <a:r>
              <a:rPr lang="ru-RU" sz="1600" dirty="0" err="1"/>
              <a:t>пунктларида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назорати</a:t>
            </a:r>
            <a:r>
              <a:rPr lang="ru-RU" sz="1600" dirty="0"/>
              <a:t>, декларация </a:t>
            </a:r>
            <a:r>
              <a:rPr lang="ru-RU" sz="1600" dirty="0" err="1"/>
              <a:t>тўлдириш</a:t>
            </a:r>
            <a:r>
              <a:rPr lang="ru-RU" sz="1600" dirty="0"/>
              <a:t> </a:t>
            </a:r>
            <a:r>
              <a:rPr lang="ru-RU" sz="1600" dirty="0" err="1"/>
              <a:t>ҳамда</a:t>
            </a:r>
            <a:r>
              <a:rPr lang="ru-RU" sz="1600" dirty="0"/>
              <a:t> </a:t>
            </a:r>
            <a:r>
              <a:rPr lang="ru-RU" sz="1600" dirty="0" err="1"/>
              <a:t>йўловчилар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юкни</a:t>
            </a:r>
            <a:r>
              <a:rPr lang="ru-RU" sz="1600" dirty="0"/>
              <a:t> </a:t>
            </a:r>
            <a:r>
              <a:rPr lang="ru-RU" sz="1600" dirty="0" err="1"/>
              <a:t>текшириш</a:t>
            </a:r>
            <a:r>
              <a:rPr lang="ru-RU" sz="1600" dirty="0"/>
              <a:t> </a:t>
            </a:r>
            <a:r>
              <a:rPr lang="ru-RU" sz="1600" dirty="0" err="1"/>
              <a:t>ўрнатилган</a:t>
            </a:r>
            <a:r>
              <a:rPr lang="ru-RU" sz="1600" dirty="0"/>
              <a:t> </a:t>
            </a:r>
            <a:r>
              <a:rPr lang="ru-RU" sz="1600" dirty="0" err="1"/>
              <a:t>тартибда</a:t>
            </a:r>
            <a:r>
              <a:rPr lang="ru-RU" sz="1600" dirty="0"/>
              <a:t> </a:t>
            </a:r>
            <a:r>
              <a:rPr lang="ru-RU" sz="1600" dirty="0" err="1"/>
              <a:t>икки</a:t>
            </a:r>
            <a:r>
              <a:rPr lang="ru-RU" sz="1600" dirty="0"/>
              <a:t> </a:t>
            </a:r>
            <a:r>
              <a:rPr lang="ru-RU" sz="1600" dirty="0" err="1"/>
              <a:t>йўлакли</a:t>
            </a:r>
            <a:r>
              <a:rPr lang="ru-RU" sz="1600" dirty="0"/>
              <a:t> </a:t>
            </a:r>
            <a:r>
              <a:rPr lang="ru-RU" sz="1600" dirty="0" err="1"/>
              <a:t>тизимни</a:t>
            </a:r>
            <a:r>
              <a:rPr lang="ru-RU" sz="1600" dirty="0"/>
              <a:t> </a:t>
            </a:r>
            <a:r>
              <a:rPr lang="ru-RU" sz="1600" dirty="0" err="1"/>
              <a:t>қўллаш</a:t>
            </a:r>
            <a:r>
              <a:rPr lang="ru-RU" sz="1600" dirty="0"/>
              <a:t> </a:t>
            </a:r>
            <a:r>
              <a:rPr lang="ru-RU" sz="1600" dirty="0" err="1"/>
              <a:t>билан</a:t>
            </a:r>
            <a:r>
              <a:rPr lang="ru-RU" sz="1600" dirty="0"/>
              <a:t> </a:t>
            </a:r>
            <a:r>
              <a:rPr lang="ru-RU" sz="1600" dirty="0" err="1"/>
              <a:t>амалга</a:t>
            </a:r>
            <a:r>
              <a:rPr lang="ru-RU" sz="1600" dirty="0"/>
              <a:t> </a:t>
            </a:r>
            <a:r>
              <a:rPr lang="ru-RU" sz="1600" dirty="0" err="1"/>
              <a:t>оширилади</a:t>
            </a:r>
            <a:r>
              <a:rPr lang="ru-RU" sz="16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/>
              <a:t>«</a:t>
            </a:r>
            <a:r>
              <a:rPr lang="ru-RU" sz="1600" b="1" dirty="0" err="1"/>
              <a:t>яшил</a:t>
            </a:r>
            <a:r>
              <a:rPr lang="ru-RU" sz="1600" b="1" dirty="0"/>
              <a:t>» </a:t>
            </a:r>
            <a:r>
              <a:rPr lang="ru-RU" sz="1600" b="1" dirty="0" err="1"/>
              <a:t>йўлак</a:t>
            </a:r>
            <a:r>
              <a:rPr lang="ru-RU" sz="1600" dirty="0"/>
              <a:t> — </a:t>
            </a:r>
            <a:r>
              <a:rPr lang="ru-RU" sz="1600" dirty="0" err="1"/>
              <a:t>кириб</a:t>
            </a:r>
            <a:r>
              <a:rPr lang="ru-RU" sz="1600" dirty="0"/>
              <a:t> </a:t>
            </a:r>
            <a:r>
              <a:rPr lang="ru-RU" sz="1600" dirty="0" err="1"/>
              <a:t>келиш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чиқиб</a:t>
            </a:r>
            <a:r>
              <a:rPr lang="ru-RU" sz="1600" dirty="0"/>
              <a:t> </a:t>
            </a:r>
            <a:r>
              <a:rPr lang="ru-RU" sz="1600" dirty="0" err="1"/>
              <a:t>кетиш</a:t>
            </a:r>
            <a:r>
              <a:rPr lang="ru-RU" sz="1600" dirty="0"/>
              <a:t> </a:t>
            </a:r>
            <a:r>
              <a:rPr lang="ru-RU" sz="1600" dirty="0" err="1"/>
              <a:t>жойларида</a:t>
            </a:r>
            <a:r>
              <a:rPr lang="ru-RU" sz="1600" dirty="0"/>
              <a:t> </a:t>
            </a:r>
            <a:r>
              <a:rPr lang="ru-RU" sz="1600" dirty="0" err="1"/>
              <a:t>махсус</a:t>
            </a:r>
            <a:r>
              <a:rPr lang="ru-RU" sz="1600" dirty="0"/>
              <a:t> </a:t>
            </a:r>
            <a:r>
              <a:rPr lang="ru-RU" sz="1600" dirty="0" err="1"/>
              <a:t>белгиланган</a:t>
            </a:r>
            <a:r>
              <a:rPr lang="ru-RU" sz="1600" dirty="0"/>
              <a:t>, </a:t>
            </a:r>
            <a:r>
              <a:rPr lang="ru-RU" sz="1600" dirty="0" err="1"/>
              <a:t>жисмоний</a:t>
            </a:r>
            <a:r>
              <a:rPr lang="ru-RU" sz="1600" dirty="0"/>
              <a:t> </a:t>
            </a:r>
            <a:r>
              <a:rPr lang="ru-RU" sz="1600" dirty="0" err="1"/>
              <a:t>шахсларнинг</a:t>
            </a:r>
            <a:r>
              <a:rPr lang="ru-RU" sz="1600" dirty="0"/>
              <a:t> </a:t>
            </a:r>
            <a:r>
              <a:rPr lang="ru-RU" sz="1600" dirty="0" err="1"/>
              <a:t>кўл</a:t>
            </a:r>
            <a:r>
              <a:rPr lang="ru-RU" sz="1600" dirty="0"/>
              <a:t> </a:t>
            </a:r>
            <a:r>
              <a:rPr lang="ru-RU" sz="1600" dirty="0" err="1"/>
              <a:t>юки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кузатиб</a:t>
            </a:r>
            <a:r>
              <a:rPr lang="ru-RU" sz="1600" dirty="0"/>
              <a:t> </a:t>
            </a:r>
            <a:r>
              <a:rPr lang="ru-RU" sz="1600" dirty="0" err="1"/>
              <a:t>борилаётган</a:t>
            </a:r>
            <a:r>
              <a:rPr lang="ru-RU" sz="1600" dirty="0"/>
              <a:t> </a:t>
            </a:r>
            <a:r>
              <a:rPr lang="ru-RU" sz="1600" dirty="0" err="1"/>
              <a:t>багаждаги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чегарасидан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ўтиши</a:t>
            </a:r>
            <a:r>
              <a:rPr lang="ru-RU" sz="1600" dirty="0"/>
              <a:t> </a:t>
            </a:r>
            <a:r>
              <a:rPr lang="ru-RU" sz="1600" dirty="0" err="1"/>
              <a:t>учун</a:t>
            </a:r>
            <a:r>
              <a:rPr lang="ru-RU" sz="1600" dirty="0"/>
              <a:t> </a:t>
            </a:r>
            <a:r>
              <a:rPr lang="ru-RU" sz="1600" dirty="0" err="1"/>
              <a:t>мўлжалланган</a:t>
            </a:r>
            <a:r>
              <a:rPr lang="ru-RU" sz="1600" dirty="0"/>
              <a:t> </a:t>
            </a:r>
            <a:r>
              <a:rPr lang="ru-RU" sz="1600" dirty="0" err="1"/>
              <a:t>жой</a:t>
            </a:r>
            <a:r>
              <a:rPr lang="ru-RU" sz="16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/>
              <a:t>«</a:t>
            </a:r>
            <a:r>
              <a:rPr lang="ru-RU" sz="1600" b="1" dirty="0" err="1"/>
              <a:t>қизил</a:t>
            </a:r>
            <a:r>
              <a:rPr lang="ru-RU" sz="1600" b="1" dirty="0"/>
              <a:t>» </a:t>
            </a:r>
            <a:r>
              <a:rPr lang="ru-RU" sz="1600" b="1" dirty="0" err="1"/>
              <a:t>йўлак</a:t>
            </a:r>
            <a:r>
              <a:rPr lang="ru-RU" sz="1600" dirty="0"/>
              <a:t> — </a:t>
            </a:r>
            <a:r>
              <a:rPr lang="ru-RU" sz="1600" dirty="0" err="1"/>
              <a:t>кириб</a:t>
            </a:r>
            <a:r>
              <a:rPr lang="ru-RU" sz="1600" dirty="0"/>
              <a:t> </a:t>
            </a:r>
            <a:r>
              <a:rPr lang="ru-RU" sz="1600" dirty="0" err="1"/>
              <a:t>келиш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чиқиб</a:t>
            </a:r>
            <a:r>
              <a:rPr lang="ru-RU" sz="1600" dirty="0"/>
              <a:t> </a:t>
            </a:r>
            <a:r>
              <a:rPr lang="ru-RU" sz="1600" dirty="0" err="1"/>
              <a:t>кетиш</a:t>
            </a:r>
            <a:r>
              <a:rPr lang="ru-RU" sz="1600" dirty="0"/>
              <a:t> </a:t>
            </a:r>
            <a:r>
              <a:rPr lang="ru-RU" sz="1600" dirty="0" err="1"/>
              <a:t>жойларида</a:t>
            </a:r>
            <a:r>
              <a:rPr lang="ru-RU" sz="1600" dirty="0"/>
              <a:t> </a:t>
            </a:r>
            <a:r>
              <a:rPr lang="ru-RU" sz="1600" dirty="0" err="1"/>
              <a:t>махсус</a:t>
            </a:r>
            <a:r>
              <a:rPr lang="ru-RU" sz="1600" dirty="0"/>
              <a:t> </a:t>
            </a:r>
            <a:r>
              <a:rPr lang="ru-RU" sz="1600" dirty="0" err="1"/>
              <a:t>белгиланган</a:t>
            </a:r>
            <a:r>
              <a:rPr lang="ru-RU" sz="1600" dirty="0"/>
              <a:t>, </a:t>
            </a:r>
            <a:r>
              <a:rPr lang="ru-RU" sz="1600" dirty="0" err="1"/>
              <a:t>жисмоний</a:t>
            </a:r>
            <a:r>
              <a:rPr lang="ru-RU" sz="1600" dirty="0"/>
              <a:t> </a:t>
            </a:r>
            <a:r>
              <a:rPr lang="ru-RU" sz="1600" dirty="0" err="1"/>
              <a:t>шахсларнинг</a:t>
            </a:r>
            <a:r>
              <a:rPr lang="ru-RU" sz="1600" dirty="0"/>
              <a:t> </a:t>
            </a:r>
            <a:r>
              <a:rPr lang="ru-RU" sz="1600" dirty="0" err="1"/>
              <a:t>ёзма</a:t>
            </a:r>
            <a:r>
              <a:rPr lang="ru-RU" sz="1600" dirty="0"/>
              <a:t> </a:t>
            </a:r>
            <a:r>
              <a:rPr lang="ru-RU" sz="1600" dirty="0" err="1"/>
              <a:t>шаклда</a:t>
            </a:r>
            <a:r>
              <a:rPr lang="ru-RU" sz="1600" dirty="0"/>
              <a:t> </a:t>
            </a:r>
            <a:r>
              <a:rPr lang="ru-RU" sz="1600" dirty="0" err="1"/>
              <a:t>декларацияланиши</a:t>
            </a:r>
            <a:r>
              <a:rPr lang="ru-RU" sz="1600" dirty="0"/>
              <a:t> </a:t>
            </a:r>
            <a:r>
              <a:rPr lang="ru-RU" sz="1600" dirty="0" err="1"/>
              <a:t>лозим</a:t>
            </a:r>
            <a:r>
              <a:rPr lang="ru-RU" sz="1600" dirty="0"/>
              <a:t> </a:t>
            </a:r>
            <a:r>
              <a:rPr lang="ru-RU" sz="1600" dirty="0" err="1"/>
              <a:t>бўлган</a:t>
            </a:r>
            <a:r>
              <a:rPr lang="ru-RU" sz="1600" dirty="0"/>
              <a:t> </a:t>
            </a:r>
            <a:r>
              <a:rPr lang="ru-RU" sz="1600" dirty="0" err="1"/>
              <a:t>қўл</a:t>
            </a:r>
            <a:r>
              <a:rPr lang="ru-RU" sz="1600" dirty="0"/>
              <a:t> </a:t>
            </a:r>
            <a:r>
              <a:rPr lang="ru-RU" sz="1600" dirty="0" err="1"/>
              <a:t>юки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кузатиб</a:t>
            </a:r>
            <a:r>
              <a:rPr lang="ru-RU" sz="1600" dirty="0"/>
              <a:t> </a:t>
            </a:r>
            <a:r>
              <a:rPr lang="ru-RU" sz="1600" dirty="0" err="1"/>
              <a:t>борилаётган</a:t>
            </a:r>
            <a:r>
              <a:rPr lang="ru-RU" sz="1600" dirty="0"/>
              <a:t> </a:t>
            </a:r>
            <a:r>
              <a:rPr lang="ru-RU" sz="1600" dirty="0" err="1"/>
              <a:t>багаждаги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, </a:t>
            </a:r>
            <a:r>
              <a:rPr lang="ru-RU" sz="1600" dirty="0" err="1"/>
              <a:t>шунингдек</a:t>
            </a:r>
            <a:r>
              <a:rPr lang="ru-RU" sz="1600" dirty="0"/>
              <a:t> </a:t>
            </a:r>
            <a:r>
              <a:rPr lang="ru-RU" sz="1600" dirty="0" err="1"/>
              <a:t>декларацияланиши</a:t>
            </a:r>
            <a:r>
              <a:rPr lang="ru-RU" sz="1600" dirty="0"/>
              <a:t> </a:t>
            </a:r>
            <a:r>
              <a:rPr lang="ru-RU" sz="1600" dirty="0" err="1"/>
              <a:t>жисмоний</a:t>
            </a:r>
            <a:r>
              <a:rPr lang="ru-RU" sz="1600" dirty="0"/>
              <a:t> </a:t>
            </a:r>
            <a:r>
              <a:rPr lang="ru-RU" sz="1600" dirty="0" err="1"/>
              <a:t>шахснинг</a:t>
            </a:r>
            <a:r>
              <a:rPr lang="ru-RU" sz="1600" dirty="0"/>
              <a:t> </a:t>
            </a:r>
            <a:r>
              <a:rPr lang="ru-RU" sz="1600" dirty="0" err="1"/>
              <a:t>ихтиёрига</a:t>
            </a:r>
            <a:r>
              <a:rPr lang="ru-RU" sz="1600" dirty="0"/>
              <a:t> </a:t>
            </a:r>
            <a:r>
              <a:rPr lang="ru-RU" sz="1600" dirty="0" err="1"/>
              <a:t>кўра</a:t>
            </a:r>
            <a:r>
              <a:rPr lang="ru-RU" sz="1600" dirty="0"/>
              <a:t> </a:t>
            </a:r>
            <a:r>
              <a:rPr lang="ru-RU" sz="1600" dirty="0" err="1"/>
              <a:t>амалга</a:t>
            </a:r>
            <a:r>
              <a:rPr lang="ru-RU" sz="1600" dirty="0"/>
              <a:t> </a:t>
            </a:r>
            <a:r>
              <a:rPr lang="ru-RU" sz="1600" dirty="0" err="1"/>
              <a:t>ошириладиган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чегарасидан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ўтиши</a:t>
            </a:r>
            <a:r>
              <a:rPr lang="ru-RU" sz="1600" dirty="0"/>
              <a:t> </a:t>
            </a:r>
            <a:r>
              <a:rPr lang="ru-RU" sz="1600" dirty="0" err="1"/>
              <a:t>учун</a:t>
            </a:r>
            <a:r>
              <a:rPr lang="ru-RU" sz="1600" dirty="0"/>
              <a:t> </a:t>
            </a:r>
            <a:r>
              <a:rPr lang="ru-RU" sz="1600" dirty="0" err="1"/>
              <a:t>мўлжалланган</a:t>
            </a:r>
            <a:r>
              <a:rPr lang="ru-RU" sz="1600" dirty="0"/>
              <a:t> </a:t>
            </a:r>
            <a:r>
              <a:rPr lang="ru-RU" sz="1600" dirty="0" err="1"/>
              <a:t>жой</a:t>
            </a:r>
            <a:r>
              <a:rPr lang="ru-RU" sz="16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/>
              <a:t>«</a:t>
            </a:r>
            <a:r>
              <a:rPr lang="ru-RU" sz="1600" dirty="0" err="1"/>
              <a:t>Яшил</a:t>
            </a:r>
            <a:r>
              <a:rPr lang="ru-RU" sz="1600" dirty="0"/>
              <a:t>» </a:t>
            </a:r>
            <a:r>
              <a:rPr lang="ru-RU" sz="1600" dirty="0" err="1"/>
              <a:t>йўлак</a:t>
            </a:r>
            <a:r>
              <a:rPr lang="ru-RU" sz="1600" dirty="0"/>
              <a:t> </a:t>
            </a:r>
            <a:r>
              <a:rPr lang="ru-RU" sz="1600" dirty="0" err="1"/>
              <a:t>бўйича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чегараси</a:t>
            </a:r>
            <a:r>
              <a:rPr lang="ru-RU" sz="1600" dirty="0"/>
              <a:t> </a:t>
            </a:r>
            <a:r>
              <a:rPr lang="ru-RU" sz="1600" dirty="0" err="1"/>
              <a:t>орқали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кириш</a:t>
            </a:r>
            <a:r>
              <a:rPr lang="ru-RU" sz="1600" dirty="0"/>
              <a:t>/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чиқиш</a:t>
            </a:r>
            <a:r>
              <a:rPr lang="ru-RU" sz="1600" dirty="0"/>
              <a:t> </a:t>
            </a:r>
            <a:r>
              <a:rPr lang="ru-RU" sz="1600" dirty="0" err="1"/>
              <a:t>тақиқланган</a:t>
            </a:r>
            <a:r>
              <a:rPr lang="ru-RU" sz="1600" dirty="0"/>
              <a:t> </a:t>
            </a:r>
            <a:r>
              <a:rPr lang="ru-RU" sz="1600" dirty="0" err="1"/>
              <a:t>ёки</a:t>
            </a:r>
            <a:r>
              <a:rPr lang="ru-RU" sz="1600" dirty="0"/>
              <a:t> </a:t>
            </a:r>
            <a:r>
              <a:rPr lang="ru-RU" sz="1600" dirty="0" err="1"/>
              <a:t>чекланган</a:t>
            </a:r>
            <a:r>
              <a:rPr lang="ru-RU" sz="1600" dirty="0"/>
              <a:t> </a:t>
            </a:r>
            <a:r>
              <a:rPr lang="ru-RU" sz="1600" dirty="0" err="1"/>
              <a:t>ёхуд</a:t>
            </a:r>
            <a:r>
              <a:rPr lang="ru-RU" sz="1600" dirty="0"/>
              <a:t> </a:t>
            </a:r>
            <a:r>
              <a:rPr lang="ru-RU" sz="1600" dirty="0" err="1"/>
              <a:t>қиймати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(</a:t>
            </a:r>
            <a:r>
              <a:rPr lang="ru-RU" sz="1600" dirty="0" err="1"/>
              <a:t>ёки</a:t>
            </a:r>
            <a:r>
              <a:rPr lang="ru-RU" sz="1600" dirty="0"/>
              <a:t>) </a:t>
            </a:r>
            <a:r>
              <a:rPr lang="ru-RU" sz="1600" dirty="0" err="1"/>
              <a:t>миқдори</a:t>
            </a:r>
            <a:r>
              <a:rPr lang="ru-RU" sz="1600" dirty="0"/>
              <a:t> </a:t>
            </a:r>
            <a:r>
              <a:rPr lang="ru-RU" sz="1600" dirty="0" err="1"/>
              <a:t>нормасидан</a:t>
            </a:r>
            <a:r>
              <a:rPr lang="ru-RU" sz="1600" dirty="0"/>
              <a:t>,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тўловлари</a:t>
            </a:r>
            <a:r>
              <a:rPr lang="ru-RU" sz="1600" dirty="0"/>
              <a:t> </a:t>
            </a:r>
            <a:r>
              <a:rPr lang="ru-RU" sz="1600" dirty="0" err="1"/>
              <a:t>солинмайдиган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киришнинг</a:t>
            </a:r>
            <a:r>
              <a:rPr lang="ru-RU" sz="1600" dirty="0"/>
              <a:t> </a:t>
            </a:r>
            <a:r>
              <a:rPr lang="ru-RU" sz="1600" dirty="0" err="1"/>
              <a:t>чекланган</a:t>
            </a:r>
            <a:r>
              <a:rPr lang="ru-RU" sz="1600" dirty="0"/>
              <a:t> </a:t>
            </a:r>
            <a:r>
              <a:rPr lang="ru-RU" sz="1600" dirty="0" err="1"/>
              <a:t>нормаларидан</a:t>
            </a:r>
            <a:r>
              <a:rPr lang="ru-RU" sz="1600" dirty="0"/>
              <a:t> </a:t>
            </a:r>
            <a:r>
              <a:rPr lang="ru-RU" sz="1600" dirty="0" err="1"/>
              <a:t>ёки</a:t>
            </a:r>
            <a:r>
              <a:rPr lang="ru-RU" sz="1600" dirty="0"/>
              <a:t> </a:t>
            </a:r>
            <a:r>
              <a:rPr lang="ru-RU" sz="1600" b="1" dirty="0" err="1"/>
              <a:t>божхона</a:t>
            </a:r>
            <a:r>
              <a:rPr lang="ru-RU" sz="1600" b="1" dirty="0"/>
              <a:t> </a:t>
            </a:r>
            <a:r>
              <a:rPr lang="ru-RU" sz="1600" b="1" dirty="0" err="1"/>
              <a:t>декларациясини</a:t>
            </a:r>
            <a:r>
              <a:rPr lang="ru-RU" sz="1600" b="1" dirty="0"/>
              <a:t> </a:t>
            </a:r>
            <a:r>
              <a:rPr lang="ru-RU" sz="1600" b="1" dirty="0" err="1"/>
              <a:t>тақдим</a:t>
            </a:r>
            <a:r>
              <a:rPr lang="ru-RU" sz="1600" b="1" dirty="0"/>
              <a:t> </a:t>
            </a:r>
            <a:r>
              <a:rPr lang="ru-RU" sz="1600" b="1" dirty="0" err="1"/>
              <a:t>этмасдан</a:t>
            </a:r>
            <a:r>
              <a:rPr lang="ru-RU" sz="1600" b="1" dirty="0"/>
              <a:t> 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чиқишнинг</a:t>
            </a:r>
            <a:r>
              <a:rPr lang="ru-RU" sz="1600" dirty="0"/>
              <a:t> </a:t>
            </a:r>
            <a:r>
              <a:rPr lang="ru-RU" sz="1600" dirty="0" err="1"/>
              <a:t>чекланган</a:t>
            </a:r>
            <a:r>
              <a:rPr lang="ru-RU" sz="1600" dirty="0"/>
              <a:t> </a:t>
            </a:r>
            <a:r>
              <a:rPr lang="ru-RU" sz="1600" dirty="0" err="1"/>
              <a:t>нормаларидан</a:t>
            </a:r>
            <a:r>
              <a:rPr lang="ru-RU" sz="1600" dirty="0"/>
              <a:t> </a:t>
            </a:r>
            <a:r>
              <a:rPr lang="ru-RU" sz="1600" dirty="0" err="1"/>
              <a:t>ортадиган</a:t>
            </a:r>
            <a:r>
              <a:rPr lang="ru-RU" sz="1600" dirty="0"/>
              <a:t> </a:t>
            </a:r>
            <a:r>
              <a:rPr lang="ru-RU" sz="1600" dirty="0" err="1"/>
              <a:t>товарларни</a:t>
            </a:r>
            <a:r>
              <a:rPr lang="ru-RU" sz="1600" dirty="0"/>
              <a:t> </a:t>
            </a:r>
            <a:r>
              <a:rPr lang="ru-RU" sz="1600" dirty="0" err="1"/>
              <a:t>олиб</a:t>
            </a:r>
            <a:r>
              <a:rPr lang="ru-RU" sz="1600" dirty="0"/>
              <a:t> </a:t>
            </a:r>
            <a:r>
              <a:rPr lang="ru-RU" sz="1600" dirty="0" err="1"/>
              <a:t>ўтаётгани</a:t>
            </a:r>
            <a:r>
              <a:rPr lang="ru-RU" sz="1600" dirty="0"/>
              <a:t> </a:t>
            </a:r>
            <a:r>
              <a:rPr lang="ru-RU" sz="1600" dirty="0" err="1"/>
              <a:t>гумон</a:t>
            </a:r>
            <a:r>
              <a:rPr lang="ru-RU" sz="1600" dirty="0"/>
              <a:t> </a:t>
            </a:r>
            <a:r>
              <a:rPr lang="ru-RU" sz="1600" dirty="0" err="1"/>
              <a:t>қилинганда</a:t>
            </a:r>
            <a:r>
              <a:rPr lang="ru-RU" sz="1600" dirty="0"/>
              <a:t> </a:t>
            </a:r>
            <a:r>
              <a:rPr lang="ru-RU" sz="1600" dirty="0" err="1"/>
              <a:t>ёхуд</a:t>
            </a:r>
            <a:r>
              <a:rPr lang="ru-RU" sz="1600" dirty="0"/>
              <a:t> </a:t>
            </a:r>
            <a:r>
              <a:rPr lang="ru-RU" sz="1600" dirty="0" err="1"/>
              <a:t>бу</a:t>
            </a:r>
            <a:r>
              <a:rPr lang="ru-RU" sz="1600" dirty="0"/>
              <a:t> </a:t>
            </a:r>
            <a:r>
              <a:rPr lang="ru-RU" sz="1600" dirty="0" err="1"/>
              <a:t>ҳақида</a:t>
            </a:r>
            <a:r>
              <a:rPr lang="ru-RU" sz="1600" dirty="0"/>
              <a:t> </a:t>
            </a:r>
            <a:r>
              <a:rPr lang="ru-RU" sz="1600" dirty="0" err="1"/>
              <a:t>ахборот</a:t>
            </a:r>
            <a:r>
              <a:rPr lang="ru-RU" sz="1600" dirty="0"/>
              <a:t> </a:t>
            </a:r>
            <a:r>
              <a:rPr lang="ru-RU" sz="1600" dirty="0" err="1"/>
              <a:t>мавжуд</a:t>
            </a:r>
            <a:r>
              <a:rPr lang="ru-RU" sz="1600" dirty="0"/>
              <a:t> </a:t>
            </a:r>
            <a:r>
              <a:rPr lang="ru-RU" sz="1600" dirty="0" err="1"/>
              <a:t>бўлса</a:t>
            </a:r>
            <a:r>
              <a:rPr lang="ru-RU" sz="1600" dirty="0"/>
              <a:t>,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органининг</a:t>
            </a:r>
            <a:r>
              <a:rPr lang="ru-RU" sz="1600" dirty="0"/>
              <a:t> </a:t>
            </a:r>
            <a:r>
              <a:rPr lang="ru-RU" sz="1600" dirty="0" err="1"/>
              <a:t>мансабдор</a:t>
            </a:r>
            <a:r>
              <a:rPr lang="ru-RU" sz="1600" dirty="0"/>
              <a:t> </a:t>
            </a:r>
            <a:r>
              <a:rPr lang="ru-RU" sz="1600" dirty="0" err="1"/>
              <a:t>шахси</a:t>
            </a:r>
            <a:r>
              <a:rPr lang="ru-RU" sz="1600" dirty="0"/>
              <a:t> </a:t>
            </a:r>
            <a:r>
              <a:rPr lang="ru-RU" sz="1600" dirty="0" err="1"/>
              <a:t>бундай</a:t>
            </a:r>
            <a:r>
              <a:rPr lang="ru-RU" sz="1600" dirty="0"/>
              <a:t> </a:t>
            </a:r>
            <a:r>
              <a:rPr lang="ru-RU" sz="1600" dirty="0" err="1"/>
              <a:t>шахсга</a:t>
            </a:r>
            <a:r>
              <a:rPr lang="ru-RU" sz="1600" dirty="0"/>
              <a:t> </a:t>
            </a:r>
            <a:r>
              <a:rPr lang="ru-RU" sz="1600" dirty="0" err="1"/>
              <a:t>нисбатан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қонунчилигига</a:t>
            </a:r>
            <a:r>
              <a:rPr lang="ru-RU" sz="1600" dirty="0"/>
              <a:t> </a:t>
            </a:r>
            <a:r>
              <a:rPr lang="ru-RU" sz="1600" dirty="0" err="1"/>
              <a:t>риоя</a:t>
            </a:r>
            <a:r>
              <a:rPr lang="ru-RU" sz="1600" dirty="0"/>
              <a:t> </a:t>
            </a:r>
            <a:r>
              <a:rPr lang="ru-RU" sz="1600" dirty="0" err="1"/>
              <a:t>этилишини</a:t>
            </a:r>
            <a:r>
              <a:rPr lang="ru-RU" sz="1600" dirty="0"/>
              <a:t> </a:t>
            </a:r>
            <a:r>
              <a:rPr lang="ru-RU" sz="1600" dirty="0" err="1"/>
              <a:t>таъминлайдиган</a:t>
            </a:r>
            <a:r>
              <a:rPr lang="ru-RU" sz="1600" dirty="0"/>
              <a:t> </a:t>
            </a:r>
            <a:r>
              <a:rPr lang="ru-RU" sz="1600" dirty="0" err="1"/>
              <a:t>божхона</a:t>
            </a:r>
            <a:r>
              <a:rPr lang="ru-RU" sz="1600" dirty="0"/>
              <a:t> </a:t>
            </a:r>
            <a:r>
              <a:rPr lang="ru-RU" sz="1600" dirty="0" err="1"/>
              <a:t>назорати</a:t>
            </a:r>
            <a:r>
              <a:rPr lang="ru-RU" sz="1600" dirty="0"/>
              <a:t> </a:t>
            </a:r>
            <a:r>
              <a:rPr lang="ru-RU" sz="1600" dirty="0" err="1"/>
              <a:t>шаклини</a:t>
            </a:r>
            <a:r>
              <a:rPr lang="ru-RU" sz="1600" dirty="0"/>
              <a:t> </a:t>
            </a:r>
            <a:r>
              <a:rPr lang="ru-RU" sz="1600" dirty="0" err="1"/>
              <a:t>қўллаш</a:t>
            </a:r>
            <a:r>
              <a:rPr lang="ru-RU" sz="1600" dirty="0"/>
              <a:t> </a:t>
            </a:r>
            <a:r>
              <a:rPr lang="ru-RU" sz="1600" dirty="0" err="1"/>
              <a:t>ҳуқуқига</a:t>
            </a:r>
            <a:r>
              <a:rPr lang="ru-RU" sz="1600" dirty="0"/>
              <a:t> </a:t>
            </a:r>
            <a:r>
              <a:rPr lang="ru-RU" sz="1600" dirty="0" err="1"/>
              <a:t>эга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20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98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Божхона муносабатлари </vt:lpstr>
      <vt:lpstr> Божхона мақсадлари қуйидагилардан иборат: </vt:lpstr>
      <vt:lpstr> Божхона муносабатларида қўлланиладиган тушунчалар: </vt:lpstr>
      <vt:lpstr>Презентация PowerPoint</vt:lpstr>
      <vt:lpstr>Презентация PowerPoint</vt:lpstr>
      <vt:lpstr>Презентация PowerPoint</vt:lpstr>
      <vt:lpstr>Божхона назорати</vt:lpstr>
      <vt:lpstr>Божхона органи божхона назоратини ўтказаётганда заруратда қуйидагиларни амалга ошириши мумкин:</vt:lpstr>
      <vt:lpstr>Божхона назоратида икки йўлакли тизим</vt:lpstr>
      <vt:lpstr>Товарнинг кузатув ҳужжатлари</vt:lpstr>
      <vt:lpstr>Товарларни Ўзбекистон чегараси орқали олиб кириш ва олиб чиқиш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9</cp:revision>
  <dcterms:created xsi:type="dcterms:W3CDTF">2024-11-21T04:36:48Z</dcterms:created>
  <dcterms:modified xsi:type="dcterms:W3CDTF">2024-11-21T18:09:50Z</dcterms:modified>
</cp:coreProperties>
</file>