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9" r:id="rId1"/>
  </p:sldMasterIdLst>
  <p:sldIdLst>
    <p:sldId id="256" r:id="rId2"/>
    <p:sldId id="299" r:id="rId3"/>
    <p:sldId id="257" r:id="rId4"/>
    <p:sldId id="296" r:id="rId5"/>
    <p:sldId id="272" r:id="rId6"/>
    <p:sldId id="297" r:id="rId7"/>
    <p:sldId id="273" r:id="rId8"/>
    <p:sldId id="298" r:id="rId9"/>
    <p:sldId id="274" r:id="rId10"/>
    <p:sldId id="258" r:id="rId11"/>
    <p:sldId id="260" r:id="rId12"/>
    <p:sldId id="259" r:id="rId13"/>
    <p:sldId id="279" r:id="rId14"/>
    <p:sldId id="280" r:id="rId15"/>
    <p:sldId id="278" r:id="rId16"/>
    <p:sldId id="277" r:id="rId17"/>
    <p:sldId id="276" r:id="rId18"/>
    <p:sldId id="283" r:id="rId19"/>
    <p:sldId id="261" r:id="rId20"/>
    <p:sldId id="284" r:id="rId21"/>
    <p:sldId id="285" r:id="rId22"/>
    <p:sldId id="262" r:id="rId23"/>
    <p:sldId id="275" r:id="rId24"/>
    <p:sldId id="263" r:id="rId25"/>
    <p:sldId id="281" r:id="rId26"/>
    <p:sldId id="282" r:id="rId27"/>
    <p:sldId id="264" r:id="rId28"/>
    <p:sldId id="286" r:id="rId29"/>
    <p:sldId id="265" r:id="rId30"/>
    <p:sldId id="266" r:id="rId31"/>
    <p:sldId id="267" r:id="rId32"/>
    <p:sldId id="268" r:id="rId33"/>
    <p:sldId id="287" r:id="rId34"/>
    <p:sldId id="288" r:id="rId35"/>
    <p:sldId id="269" r:id="rId36"/>
    <p:sldId id="289" r:id="rId37"/>
    <p:sldId id="290" r:id="rId38"/>
    <p:sldId id="291" r:id="rId39"/>
    <p:sldId id="292" r:id="rId40"/>
    <p:sldId id="293" r:id="rId41"/>
    <p:sldId id="294" r:id="rId42"/>
    <p:sldId id="295" r:id="rId43"/>
    <p:sldId id="270" r:id="rId44"/>
    <p:sldId id="27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42" d="100"/>
          <a:sy n="42" d="100"/>
        </p:scale>
        <p:origin x="59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87849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6DFF08F-DC6B-4601-B491-B0F83F6DD2DA}" type="datetimeFigureOut">
              <a:rPr lang="en-US" smtClean="0"/>
              <a:pPr/>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970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96DFF08F-DC6B-4601-B491-B0F83F6DD2DA}" type="datetimeFigureOut">
              <a:rPr lang="en-US" smtClean="0"/>
              <a:pPr/>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73519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96DFF08F-DC6B-4601-B491-B0F83F6DD2DA}" type="datetimeFigureOut">
              <a:rPr lang="en-US" smtClean="0"/>
              <a:pPr/>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01013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6DFF08F-DC6B-4601-B491-B0F83F6DD2DA}" type="datetimeFigureOut">
              <a:rPr lang="en-US" smtClean="0"/>
              <a:pPr/>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04598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DFF08F-DC6B-4601-B491-B0F83F6DD2DA}" type="datetimeFigureOut">
              <a:rPr lang="en-US" smtClean="0"/>
              <a:pPr/>
              <a:t>11/25/2024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69386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DFF08F-DC6B-4601-B491-B0F83F6DD2DA}" type="datetimeFigureOut">
              <a:rPr lang="en-US" smtClean="0"/>
              <a:pPr/>
              <a:t>11/25/2024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66505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3250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21856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96DFF08F-DC6B-4601-B491-B0F83F6DD2DA}" type="datetimeFigureOut">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23972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6DFF08F-DC6B-4601-B491-B0F83F6DD2DA}" type="datetimeFigureOut">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67816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62614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06062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96DFF08F-DC6B-4601-B491-B0F83F6DD2DA}" type="datetimeFigureOut">
              <a:rPr lang="en-US" smtClean="0"/>
              <a:t>11/25/2024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06520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6DFF08F-DC6B-4601-B491-B0F83F6DD2DA}" type="datetimeFigureOut">
              <a:rPr lang="en-US" smtClean="0"/>
              <a:t>11/25/2024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32760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96DFF08F-DC6B-4601-B491-B0F83F6DD2DA}" type="datetimeFigureOut">
              <a:rPr lang="en-US" smtClean="0"/>
              <a:t>11/25/2024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3812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6DFF08F-DC6B-4601-B491-B0F83F6DD2DA}" type="datetimeFigureOut">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3018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6DFF08F-DC6B-4601-B491-B0F83F6DD2DA}" type="datetimeFigureOut">
              <a:rPr lang="en-US" smtClean="0"/>
              <a:pPr/>
              <a:t>11/25/2024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16963516"/>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lex.uz/docs/4674902#4678132" TargetMode="External"/><Relationship Id="rId2" Type="http://schemas.openxmlformats.org/officeDocument/2006/relationships/hyperlink" Target="https://lex.uz/docs/3523891#3530479" TargetMode="External"/><Relationship Id="rId1" Type="http://schemas.openxmlformats.org/officeDocument/2006/relationships/slideLayout" Target="../slideLayouts/slideLayout2.xml"/><Relationship Id="rId4" Type="http://schemas.openxmlformats.org/officeDocument/2006/relationships/hyperlink" Target="https://lex.uz/docs/4674902#4678137"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lex.uz/docs/3523891#353031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lex.uz/docs/372943" TargetMode="External"/><Relationship Id="rId2" Type="http://schemas.openxmlformats.org/officeDocument/2006/relationships/hyperlink" Target="https://lex.uz/docs/3523891#3530226"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lex.uz/docs/4680944#4682602" TargetMode="External"/><Relationship Id="rId2" Type="http://schemas.openxmlformats.org/officeDocument/2006/relationships/hyperlink" Target="https://lex.uz/docs/3523891#353028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lex.uz/docs/4680944#468302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lex.uz/docs/3523891#3530317"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lex.uz/docs/3523891#3530353"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lex.uz/docs/3523891#3530355"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lex.uz/docs/3523891#3530365" TargetMode="External"/><Relationship Id="rId2" Type="http://schemas.openxmlformats.org/officeDocument/2006/relationships/hyperlink" Target="https://lex.uz/docs/3523891#3530366"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lex.uz/docs/3523891#3530374" TargetMode="External"/><Relationship Id="rId2" Type="http://schemas.openxmlformats.org/officeDocument/2006/relationships/hyperlink" Target="https://lex.uz/docs/3523891#3530381"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lex.uz/docs/3523891#3534126" TargetMode="External"/><Relationship Id="rId2" Type="http://schemas.openxmlformats.org/officeDocument/2006/relationships/hyperlink" Target="https://lex.uz/docs/3523891#3530381" TargetMode="External"/><Relationship Id="rId1" Type="http://schemas.openxmlformats.org/officeDocument/2006/relationships/slideLayout" Target="../slideLayouts/slideLayout2.xml"/><Relationship Id="rId4" Type="http://schemas.openxmlformats.org/officeDocument/2006/relationships/hyperlink" Target="https://lex.uz/docs/3523891#3534620"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lex.uz/docs/3523891?ONDATE=01.04.2018%2000#3530378" TargetMode="External"/><Relationship Id="rId2" Type="http://schemas.openxmlformats.org/officeDocument/2006/relationships/hyperlink" Target="https://lex.uz/docs/3523891#3530404"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lex.uz/docs/3523891#5232216" TargetMode="External"/><Relationship Id="rId7" Type="http://schemas.openxmlformats.org/officeDocument/2006/relationships/hyperlink" Target="https://lex.uz/docs/3523891#3529596" TargetMode="External"/><Relationship Id="rId2" Type="http://schemas.openxmlformats.org/officeDocument/2006/relationships/hyperlink" Target="https://lex.uz/docs/3523891#3533836" TargetMode="External"/><Relationship Id="rId1" Type="http://schemas.openxmlformats.org/officeDocument/2006/relationships/slideLayout" Target="../slideLayouts/slideLayout2.xml"/><Relationship Id="rId6" Type="http://schemas.openxmlformats.org/officeDocument/2006/relationships/hyperlink" Target="https://lex.uz/docs/3523891#5232270" TargetMode="External"/><Relationship Id="rId5" Type="http://schemas.openxmlformats.org/officeDocument/2006/relationships/hyperlink" Target="https://lex.uz/docs/3523891#3533924" TargetMode="External"/><Relationship Id="rId4" Type="http://schemas.openxmlformats.org/officeDocument/2006/relationships/hyperlink" Target="https://lex.uz/docs/3523891#3530530"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lex.uz/docs/3523891#3530216" TargetMode="External"/><Relationship Id="rId2" Type="http://schemas.openxmlformats.org/officeDocument/2006/relationships/hyperlink" Target="https://lex.uz/docs/3523891#353529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lex.uz/docs/3523891" TargetMode="External"/><Relationship Id="rId2" Type="http://schemas.openxmlformats.org/officeDocument/2006/relationships/hyperlink" Target="https://lex.uz/docs/3523891#3530427"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lex.uz/docs/3523891" TargetMode="External"/><Relationship Id="rId2" Type="http://schemas.openxmlformats.org/officeDocument/2006/relationships/hyperlink" Target="https://lex.uz/docs/3523891#3530427" TargetMode="External"/><Relationship Id="rId1" Type="http://schemas.openxmlformats.org/officeDocument/2006/relationships/slideLayout" Target="../slideLayouts/slideLayout2.xml"/><Relationship Id="rId6" Type="http://schemas.openxmlformats.org/officeDocument/2006/relationships/hyperlink" Target="https://lex.uz/docs/3523891#5233291" TargetMode="External"/><Relationship Id="rId5" Type="http://schemas.openxmlformats.org/officeDocument/2006/relationships/hyperlink" Target="https://lex.uz/docs/3523891#3534126" TargetMode="External"/><Relationship Id="rId4" Type="http://schemas.openxmlformats.org/officeDocument/2006/relationships/hyperlink" Target="https://lex.uz/docs/3523891#3530434"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lex.uz/docs/3523891#3530335" TargetMode="External"/><Relationship Id="rId7" Type="http://schemas.openxmlformats.org/officeDocument/2006/relationships/hyperlink" Target="https://lex.uz/docs/185986#2164741" TargetMode="External"/><Relationship Id="rId2" Type="http://schemas.openxmlformats.org/officeDocument/2006/relationships/hyperlink" Target="https://lex.uz/docs/3523891#3530317" TargetMode="External"/><Relationship Id="rId1" Type="http://schemas.openxmlformats.org/officeDocument/2006/relationships/slideLayout" Target="../slideLayouts/slideLayout2.xml"/><Relationship Id="rId6" Type="http://schemas.openxmlformats.org/officeDocument/2006/relationships/hyperlink" Target="https://lex.uz/docs/3523891#3530396" TargetMode="External"/><Relationship Id="rId5" Type="http://schemas.openxmlformats.org/officeDocument/2006/relationships/hyperlink" Target="https://lex.uz/docs/3523891#3530355" TargetMode="External"/><Relationship Id="rId4" Type="http://schemas.openxmlformats.org/officeDocument/2006/relationships/hyperlink" Target="https://lex.uz/docs/3523891#3530394"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ex.uz/docs/3523891#3530317" TargetMode="External"/><Relationship Id="rId2" Type="http://schemas.openxmlformats.org/officeDocument/2006/relationships/hyperlink" Target="https://lex.uz/docs/3523891#353021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qomus.info/encyclopedia/cat-t/tijorat-banki-uz/" TargetMode="External"/><Relationship Id="rId13" Type="http://schemas.openxmlformats.org/officeDocument/2006/relationships/hyperlink" Target="https://qomus.info/encyclopedia/cat-b/bank-uz/" TargetMode="External"/><Relationship Id="rId3" Type="http://schemas.openxmlformats.org/officeDocument/2006/relationships/hyperlink" Target="https://qomus.info/encyclopedia/cat-q/qogoz-uz/" TargetMode="External"/><Relationship Id="rId7" Type="http://schemas.openxmlformats.org/officeDocument/2006/relationships/hyperlink" Target="https://qomus.info/encyclopedia/cat-g/garov-uz/" TargetMode="External"/><Relationship Id="rId12" Type="http://schemas.openxmlformats.org/officeDocument/2006/relationships/hyperlink" Target="https://qomus.info/encyclopedia/cat-m/moliya-uz/" TargetMode="External"/><Relationship Id="rId2" Type="http://schemas.openxmlformats.org/officeDocument/2006/relationships/hyperlink" Target="https://qomus.info/encyclopedia/cat-h/hujjat-uz/" TargetMode="External"/><Relationship Id="rId16" Type="http://schemas.openxmlformats.org/officeDocument/2006/relationships/hyperlink" Target="https://qomus.info/encyclopedia/cat-b/bor-uz/" TargetMode="External"/><Relationship Id="rId1" Type="http://schemas.openxmlformats.org/officeDocument/2006/relationships/slideLayout" Target="../slideLayouts/slideLayout2.xml"/><Relationship Id="rId6" Type="http://schemas.openxmlformats.org/officeDocument/2006/relationships/hyperlink" Target="https://qomus.info/encyclopedia/cat-s/ssuda-uz/" TargetMode="External"/><Relationship Id="rId11" Type="http://schemas.openxmlformats.org/officeDocument/2006/relationships/hyperlink" Target="https://qomus.info/encyclopedia/cat-d/davlat-uz/" TargetMode="External"/><Relationship Id="rId5" Type="http://schemas.openxmlformats.org/officeDocument/2006/relationships/hyperlink" Target="https://qomus.info/encyclopedia/cat-h/hisob-uz/" TargetMode="External"/><Relationship Id="rId15" Type="http://schemas.openxmlformats.org/officeDocument/2006/relationships/hyperlink" Target="https://qomus.info/encyclopedia/cat-t/tovar-uz/" TargetMode="External"/><Relationship Id="rId10" Type="http://schemas.openxmlformats.org/officeDocument/2006/relationships/hyperlink" Target="https://qomus.info/encyclopedia/cat-x/xazina-uz/" TargetMode="External"/><Relationship Id="rId4" Type="http://schemas.openxmlformats.org/officeDocument/2006/relationships/hyperlink" Target="https://qomus.info/encyclopedia/cat-k/kredit-uz/" TargetMode="External"/><Relationship Id="rId9" Type="http://schemas.openxmlformats.org/officeDocument/2006/relationships/hyperlink" Target="https://qomus.info/encyclopedia/cat-m/majburiyat-uz/" TargetMode="External"/><Relationship Id="rId14" Type="http://schemas.openxmlformats.org/officeDocument/2006/relationships/hyperlink" Target="https://qomus.info/encyclopedia/cat-t/tijorat-uz/"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5400" b="1" dirty="0"/>
              <a:t/>
            </a:r>
            <a:br>
              <a:rPr lang="ru-RU" sz="5400" b="1" dirty="0"/>
            </a:br>
            <a:r>
              <a:rPr lang="ru-RU" sz="5400" b="1" dirty="0"/>
              <a:t/>
            </a:r>
            <a:br>
              <a:rPr lang="ru-RU" sz="5400" b="1" dirty="0"/>
            </a:br>
            <a:r>
              <a:rPr lang="uz-Cyrl-UZ" sz="5400" b="1" dirty="0"/>
              <a:t>Суд буйруғи беришнинг процессуал асослари </a:t>
            </a:r>
            <a:r>
              <a:rPr lang="ru-RU" sz="5400" b="1" dirty="0"/>
              <a:t> </a:t>
            </a:r>
          </a:p>
        </p:txBody>
      </p:sp>
      <p:sp>
        <p:nvSpPr>
          <p:cNvPr id="3" name="Подзаголовок 2"/>
          <p:cNvSpPr>
            <a:spLocks noGrp="1"/>
          </p:cNvSpPr>
          <p:nvPr>
            <p:ph type="subTitle" idx="1"/>
          </p:nvPr>
        </p:nvSpPr>
        <p:spPr/>
        <p:txBody>
          <a:bodyPr/>
          <a:lstStyle/>
          <a:p>
            <a:r>
              <a:rPr lang="ru-RU" dirty="0" err="1"/>
              <a:t>Судьялар</a:t>
            </a:r>
            <a:r>
              <a:rPr lang="ru-RU" dirty="0"/>
              <a:t> </a:t>
            </a:r>
            <a:r>
              <a:rPr lang="ru-RU" dirty="0" err="1"/>
              <a:t>олий</a:t>
            </a:r>
            <a:r>
              <a:rPr lang="ru-RU" dirty="0"/>
              <a:t> </a:t>
            </a:r>
            <a:r>
              <a:rPr lang="ru-RU" dirty="0" err="1"/>
              <a:t>кенгаши</a:t>
            </a:r>
            <a:r>
              <a:rPr lang="ru-RU" dirty="0"/>
              <a:t> </a:t>
            </a:r>
            <a:r>
              <a:rPr lang="ru-RU" dirty="0" err="1"/>
              <a:t>судьси</a:t>
            </a:r>
            <a:r>
              <a:rPr lang="ru-RU" dirty="0"/>
              <a:t>, </a:t>
            </a:r>
            <a:r>
              <a:rPr lang="ru-RU" dirty="0" err="1"/>
              <a:t>ю.ф.н</a:t>
            </a:r>
            <a:r>
              <a:rPr lang="ru-RU" dirty="0"/>
              <a:t>., доцент, </a:t>
            </a:r>
            <a:r>
              <a:rPr lang="ru-RU" dirty="0" err="1"/>
              <a:t>М.П.Каландарова</a:t>
            </a:r>
            <a:endParaRPr lang="ru-RU" dirty="0"/>
          </a:p>
        </p:txBody>
      </p:sp>
    </p:spTree>
    <p:extLst>
      <p:ext uri="{BB962C8B-B14F-4D97-AF65-F5344CB8AC3E}">
        <p14:creationId xmlns:p14="http://schemas.microsoft.com/office/powerpoint/2010/main" val="1124641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fontScale="92500" lnSpcReduction="10000"/>
          </a:bodyPr>
          <a:lstStyle/>
          <a:p>
            <a:r>
              <a:rPr lang="ru-RU" dirty="0">
                <a:solidFill>
                  <a:schemeClr val="tx1"/>
                </a:solidFill>
              </a:rPr>
              <a:t>Суд </a:t>
            </a:r>
            <a:r>
              <a:rPr lang="ru-RU" dirty="0" err="1">
                <a:solidFill>
                  <a:schemeClr val="tx1"/>
                </a:solidFill>
              </a:rPr>
              <a:t>буйруғини</a:t>
            </a:r>
            <a:r>
              <a:rPr lang="ru-RU" dirty="0">
                <a:solidFill>
                  <a:schemeClr val="tx1"/>
                </a:solidFill>
              </a:rPr>
              <a:t> </a:t>
            </a:r>
            <a:r>
              <a:rPr lang="ru-RU" dirty="0" err="1">
                <a:solidFill>
                  <a:schemeClr val="tx1"/>
                </a:solidFill>
              </a:rPr>
              <a:t>бериш</a:t>
            </a:r>
            <a:r>
              <a:rPr lang="ru-RU" dirty="0">
                <a:solidFill>
                  <a:schemeClr val="tx1"/>
                </a:solidFill>
              </a:rPr>
              <a:t> </a:t>
            </a:r>
            <a:r>
              <a:rPr lang="ru-RU" dirty="0" err="1">
                <a:solidFill>
                  <a:schemeClr val="tx1"/>
                </a:solidFill>
              </a:rPr>
              <a:t>тўғрисидаги</a:t>
            </a:r>
            <a:r>
              <a:rPr lang="ru-RU" dirty="0">
                <a:solidFill>
                  <a:schemeClr val="tx1"/>
                </a:solidFill>
              </a:rPr>
              <a:t> </a:t>
            </a:r>
            <a:r>
              <a:rPr lang="ru-RU" dirty="0" err="1">
                <a:solidFill>
                  <a:schemeClr val="tx1"/>
                </a:solidFill>
              </a:rPr>
              <a:t>ариза</a:t>
            </a:r>
            <a:r>
              <a:rPr lang="ru-RU" dirty="0">
                <a:solidFill>
                  <a:schemeClr val="tx1"/>
                </a:solidFill>
              </a:rPr>
              <a:t> </a:t>
            </a:r>
            <a:r>
              <a:rPr lang="ru-RU" dirty="0" err="1">
                <a:solidFill>
                  <a:schemeClr val="tx1"/>
                </a:solidFill>
              </a:rPr>
              <a:t>судга</a:t>
            </a:r>
            <a:r>
              <a:rPr lang="ru-RU" dirty="0">
                <a:solidFill>
                  <a:schemeClr val="tx1"/>
                </a:solidFill>
              </a:rPr>
              <a:t> </a:t>
            </a:r>
            <a:r>
              <a:rPr lang="ru-RU" dirty="0" err="1">
                <a:solidFill>
                  <a:schemeClr val="tx1"/>
                </a:solidFill>
              </a:rPr>
              <a:t>ёзма</a:t>
            </a:r>
            <a:r>
              <a:rPr lang="ru-RU" dirty="0">
                <a:solidFill>
                  <a:schemeClr val="tx1"/>
                </a:solidFill>
              </a:rPr>
              <a:t> </a:t>
            </a:r>
            <a:r>
              <a:rPr lang="ru-RU" dirty="0" err="1">
                <a:solidFill>
                  <a:schemeClr val="tx1"/>
                </a:solidFill>
              </a:rPr>
              <a:t>шаклда</a:t>
            </a:r>
            <a:r>
              <a:rPr lang="ru-RU" dirty="0">
                <a:solidFill>
                  <a:schemeClr val="tx1"/>
                </a:solidFill>
              </a:rPr>
              <a:t>, </a:t>
            </a:r>
            <a:r>
              <a:rPr lang="ru-RU" dirty="0" err="1">
                <a:solidFill>
                  <a:schemeClr val="tx1"/>
                </a:solidFill>
              </a:rPr>
              <a:t>судловга</a:t>
            </a:r>
            <a:r>
              <a:rPr lang="ru-RU" dirty="0">
                <a:solidFill>
                  <a:schemeClr val="tx1"/>
                </a:solidFill>
              </a:rPr>
              <a:t> </a:t>
            </a:r>
            <a:r>
              <a:rPr lang="ru-RU" dirty="0" err="1">
                <a:solidFill>
                  <a:schemeClr val="tx1"/>
                </a:solidFill>
              </a:rPr>
              <a:t>тегишлиликнинг</a:t>
            </a:r>
            <a:r>
              <a:rPr lang="ru-RU" dirty="0">
                <a:solidFill>
                  <a:schemeClr val="tx1"/>
                </a:solidFill>
              </a:rPr>
              <a:t> </a:t>
            </a:r>
            <a:r>
              <a:rPr lang="ru-RU" dirty="0" err="1">
                <a:solidFill>
                  <a:schemeClr val="tx1"/>
                </a:solidFill>
              </a:rPr>
              <a:t>умумий</a:t>
            </a:r>
            <a:r>
              <a:rPr lang="ru-RU" dirty="0">
                <a:solidFill>
                  <a:schemeClr val="tx1"/>
                </a:solidFill>
              </a:rPr>
              <a:t> </a:t>
            </a:r>
            <a:r>
              <a:rPr lang="ru-RU" dirty="0" err="1">
                <a:solidFill>
                  <a:schemeClr val="tx1"/>
                </a:solidFill>
              </a:rPr>
              <a:t>қоидалари</a:t>
            </a:r>
            <a:r>
              <a:rPr lang="ru-RU" dirty="0">
                <a:solidFill>
                  <a:schemeClr val="tx1"/>
                </a:solidFill>
              </a:rPr>
              <a:t> </a:t>
            </a:r>
            <a:r>
              <a:rPr lang="ru-RU" dirty="0" err="1">
                <a:solidFill>
                  <a:schemeClr val="tx1"/>
                </a:solidFill>
              </a:rPr>
              <a:t>бўйича</a:t>
            </a:r>
            <a:r>
              <a:rPr lang="ru-RU" dirty="0">
                <a:solidFill>
                  <a:schemeClr val="tx1"/>
                </a:solidFill>
              </a:rPr>
              <a:t> </a:t>
            </a:r>
            <a:r>
              <a:rPr lang="ru-RU" dirty="0" err="1">
                <a:solidFill>
                  <a:schemeClr val="tx1"/>
                </a:solidFill>
              </a:rPr>
              <a:t>берилади</a:t>
            </a:r>
            <a:r>
              <a:rPr lang="ru-RU" dirty="0">
                <a:solidFill>
                  <a:schemeClr val="tx1"/>
                </a:solidFill>
              </a:rPr>
              <a:t>. У кредитор </a:t>
            </a:r>
            <a:r>
              <a:rPr lang="ru-RU" dirty="0" err="1">
                <a:solidFill>
                  <a:schemeClr val="tx1"/>
                </a:solidFill>
              </a:rPr>
              <a:t>ёки</a:t>
            </a:r>
            <a:r>
              <a:rPr lang="ru-RU" dirty="0">
                <a:solidFill>
                  <a:schemeClr val="tx1"/>
                </a:solidFill>
              </a:rPr>
              <a:t> </a:t>
            </a:r>
            <a:r>
              <a:rPr lang="ru-RU" dirty="0" err="1">
                <a:solidFill>
                  <a:schemeClr val="tx1"/>
                </a:solidFill>
              </a:rPr>
              <a:t>унинг</a:t>
            </a:r>
            <a:r>
              <a:rPr lang="ru-RU" dirty="0">
                <a:solidFill>
                  <a:schemeClr val="tx1"/>
                </a:solidFill>
              </a:rPr>
              <a:t> </a:t>
            </a:r>
            <a:r>
              <a:rPr lang="ru-RU" dirty="0" err="1">
                <a:solidFill>
                  <a:schemeClr val="tx1"/>
                </a:solidFill>
              </a:rPr>
              <a:t>вакили</a:t>
            </a:r>
            <a:r>
              <a:rPr lang="ru-RU" dirty="0">
                <a:solidFill>
                  <a:schemeClr val="tx1"/>
                </a:solidFill>
              </a:rPr>
              <a:t> </a:t>
            </a:r>
            <a:r>
              <a:rPr lang="ru-RU" dirty="0" err="1">
                <a:solidFill>
                  <a:schemeClr val="tx1"/>
                </a:solidFill>
              </a:rPr>
              <a:t>томонидан</a:t>
            </a:r>
            <a:r>
              <a:rPr lang="ru-RU" dirty="0">
                <a:solidFill>
                  <a:schemeClr val="tx1"/>
                </a:solidFill>
              </a:rPr>
              <a:t> </a:t>
            </a:r>
            <a:r>
              <a:rPr lang="ru-RU" dirty="0" err="1">
                <a:solidFill>
                  <a:schemeClr val="tx1"/>
                </a:solidFill>
              </a:rPr>
              <a:t>имзоланади</a:t>
            </a:r>
            <a:r>
              <a:rPr lang="ru-RU" dirty="0">
                <a:solidFill>
                  <a:schemeClr val="tx1"/>
                </a:solidFill>
              </a:rPr>
              <a:t>.</a:t>
            </a:r>
          </a:p>
          <a:p>
            <a:r>
              <a:rPr lang="ru-RU" dirty="0" err="1">
                <a:solidFill>
                  <a:schemeClr val="tx1"/>
                </a:solidFill>
              </a:rPr>
              <a:t>Аризада</a:t>
            </a:r>
            <a:r>
              <a:rPr lang="ru-RU" dirty="0">
                <a:solidFill>
                  <a:schemeClr val="tx1"/>
                </a:solidFill>
              </a:rPr>
              <a:t> </a:t>
            </a:r>
            <a:r>
              <a:rPr lang="ru-RU" dirty="0" err="1">
                <a:solidFill>
                  <a:schemeClr val="tx1"/>
                </a:solidFill>
              </a:rPr>
              <a:t>қуйидагилар</a:t>
            </a:r>
            <a:r>
              <a:rPr lang="ru-RU" dirty="0">
                <a:solidFill>
                  <a:schemeClr val="tx1"/>
                </a:solidFill>
              </a:rPr>
              <a:t> </a:t>
            </a:r>
            <a:r>
              <a:rPr lang="ru-RU" dirty="0" err="1">
                <a:solidFill>
                  <a:schemeClr val="tx1"/>
                </a:solidFill>
              </a:rPr>
              <a:t>кўрсатилиши</a:t>
            </a:r>
            <a:r>
              <a:rPr lang="ru-RU" dirty="0">
                <a:solidFill>
                  <a:schemeClr val="tx1"/>
                </a:solidFill>
              </a:rPr>
              <a:t> </a:t>
            </a:r>
            <a:r>
              <a:rPr lang="ru-RU" dirty="0" err="1">
                <a:solidFill>
                  <a:schemeClr val="tx1"/>
                </a:solidFill>
              </a:rPr>
              <a:t>керак</a:t>
            </a:r>
            <a:r>
              <a:rPr lang="ru-RU" dirty="0">
                <a:solidFill>
                  <a:schemeClr val="tx1"/>
                </a:solidFill>
              </a:rPr>
              <a:t>:</a:t>
            </a:r>
          </a:p>
          <a:p>
            <a:r>
              <a:rPr lang="ru-RU" dirty="0">
                <a:solidFill>
                  <a:schemeClr val="tx1"/>
                </a:solidFill>
              </a:rPr>
              <a:t>1) </a:t>
            </a:r>
            <a:r>
              <a:rPr lang="ru-RU" dirty="0" err="1">
                <a:solidFill>
                  <a:schemeClr val="tx1"/>
                </a:solidFill>
              </a:rPr>
              <a:t>ариза</a:t>
            </a:r>
            <a:r>
              <a:rPr lang="ru-RU" dirty="0">
                <a:solidFill>
                  <a:schemeClr val="tx1"/>
                </a:solidFill>
              </a:rPr>
              <a:t> </a:t>
            </a:r>
            <a:r>
              <a:rPr lang="ru-RU" dirty="0" err="1">
                <a:solidFill>
                  <a:schemeClr val="tx1"/>
                </a:solidFill>
              </a:rPr>
              <a:t>берилаётган</a:t>
            </a:r>
            <a:r>
              <a:rPr lang="ru-RU" dirty="0">
                <a:solidFill>
                  <a:schemeClr val="tx1"/>
                </a:solidFill>
              </a:rPr>
              <a:t> </a:t>
            </a:r>
            <a:r>
              <a:rPr lang="ru-RU" dirty="0" err="1">
                <a:solidFill>
                  <a:schemeClr val="tx1"/>
                </a:solidFill>
              </a:rPr>
              <a:t>суднинг</a:t>
            </a:r>
            <a:r>
              <a:rPr lang="ru-RU" dirty="0">
                <a:solidFill>
                  <a:schemeClr val="tx1"/>
                </a:solidFill>
              </a:rPr>
              <a:t> </a:t>
            </a:r>
            <a:r>
              <a:rPr lang="ru-RU" dirty="0" err="1">
                <a:solidFill>
                  <a:schemeClr val="tx1"/>
                </a:solidFill>
              </a:rPr>
              <a:t>номи</a:t>
            </a:r>
            <a:r>
              <a:rPr lang="ru-RU" dirty="0">
                <a:solidFill>
                  <a:schemeClr val="tx1"/>
                </a:solidFill>
              </a:rPr>
              <a:t>;</a:t>
            </a:r>
          </a:p>
          <a:p>
            <a:r>
              <a:rPr lang="ru-RU" dirty="0">
                <a:solidFill>
                  <a:schemeClr val="tx1"/>
                </a:solidFill>
              </a:rPr>
              <a:t>2) </a:t>
            </a:r>
            <a:r>
              <a:rPr lang="ru-RU" dirty="0" err="1">
                <a:solidFill>
                  <a:schemeClr val="tx1"/>
                </a:solidFill>
              </a:rPr>
              <a:t>кредиторнинг</a:t>
            </a:r>
            <a:r>
              <a:rPr lang="ru-RU" dirty="0">
                <a:solidFill>
                  <a:schemeClr val="tx1"/>
                </a:solidFill>
              </a:rPr>
              <a:t>, </a:t>
            </a:r>
            <a:r>
              <a:rPr lang="ru-RU" dirty="0" err="1">
                <a:solidFill>
                  <a:schemeClr val="tx1"/>
                </a:solidFill>
              </a:rPr>
              <a:t>қарздорнинг</a:t>
            </a:r>
            <a:r>
              <a:rPr lang="ru-RU" dirty="0">
                <a:solidFill>
                  <a:schemeClr val="tx1"/>
                </a:solidFill>
              </a:rPr>
              <a:t> </a:t>
            </a:r>
            <a:r>
              <a:rPr lang="ru-RU" dirty="0" err="1">
                <a:solidFill>
                  <a:schemeClr val="tx1"/>
                </a:solidFill>
              </a:rPr>
              <a:t>номи</a:t>
            </a:r>
            <a:r>
              <a:rPr lang="ru-RU" dirty="0">
                <a:solidFill>
                  <a:schemeClr val="tx1"/>
                </a:solidFill>
              </a:rPr>
              <a:t> (</a:t>
            </a:r>
            <a:r>
              <a:rPr lang="ru-RU" dirty="0" err="1">
                <a:solidFill>
                  <a:schemeClr val="tx1"/>
                </a:solidFill>
              </a:rPr>
              <a:t>фамилияси</a:t>
            </a:r>
            <a:r>
              <a:rPr lang="ru-RU" dirty="0">
                <a:solidFill>
                  <a:schemeClr val="tx1"/>
                </a:solidFill>
              </a:rPr>
              <a:t>, </a:t>
            </a:r>
            <a:r>
              <a:rPr lang="ru-RU" dirty="0" err="1">
                <a:solidFill>
                  <a:schemeClr val="tx1"/>
                </a:solidFill>
              </a:rPr>
              <a:t>исми</a:t>
            </a:r>
            <a:r>
              <a:rPr lang="ru-RU" dirty="0">
                <a:solidFill>
                  <a:schemeClr val="tx1"/>
                </a:solidFill>
              </a:rPr>
              <a:t>, </a:t>
            </a:r>
            <a:r>
              <a:rPr lang="ru-RU" dirty="0" err="1">
                <a:solidFill>
                  <a:schemeClr val="tx1"/>
                </a:solidFill>
              </a:rPr>
              <a:t>отасининг</a:t>
            </a:r>
            <a:r>
              <a:rPr lang="ru-RU" dirty="0">
                <a:solidFill>
                  <a:schemeClr val="tx1"/>
                </a:solidFill>
              </a:rPr>
              <a:t> </a:t>
            </a:r>
            <a:r>
              <a:rPr lang="ru-RU" dirty="0" err="1">
                <a:solidFill>
                  <a:schemeClr val="tx1"/>
                </a:solidFill>
              </a:rPr>
              <a:t>исми</a:t>
            </a:r>
            <a:r>
              <a:rPr lang="ru-RU" dirty="0">
                <a:solidFill>
                  <a:schemeClr val="tx1"/>
                </a:solidFill>
              </a:rPr>
              <a:t>), </a:t>
            </a:r>
            <a:r>
              <a:rPr lang="ru-RU" dirty="0" err="1">
                <a:solidFill>
                  <a:schemeClr val="tx1"/>
                </a:solidFill>
              </a:rPr>
              <a:t>жойлашган</a:t>
            </a:r>
            <a:r>
              <a:rPr lang="ru-RU" dirty="0">
                <a:solidFill>
                  <a:schemeClr val="tx1"/>
                </a:solidFill>
              </a:rPr>
              <a:t> </a:t>
            </a:r>
            <a:r>
              <a:rPr lang="ru-RU" dirty="0" err="1">
                <a:solidFill>
                  <a:schemeClr val="tx1"/>
                </a:solidFill>
              </a:rPr>
              <a:t>ери</a:t>
            </a:r>
            <a:r>
              <a:rPr lang="ru-RU" dirty="0">
                <a:solidFill>
                  <a:schemeClr val="tx1"/>
                </a:solidFill>
              </a:rPr>
              <a:t> (почта </a:t>
            </a:r>
            <a:r>
              <a:rPr lang="ru-RU" dirty="0" err="1">
                <a:solidFill>
                  <a:schemeClr val="tx1"/>
                </a:solidFill>
              </a:rPr>
              <a:t>манзили</a:t>
            </a:r>
            <a:r>
              <a:rPr lang="ru-RU" dirty="0">
                <a:solidFill>
                  <a:schemeClr val="tx1"/>
                </a:solidFill>
              </a:rPr>
              <a:t>) </a:t>
            </a:r>
            <a:r>
              <a:rPr lang="ru-RU" dirty="0" err="1">
                <a:solidFill>
                  <a:schemeClr val="tx1"/>
                </a:solidFill>
              </a:rPr>
              <a:t>ёки</a:t>
            </a:r>
            <a:r>
              <a:rPr lang="ru-RU" dirty="0">
                <a:solidFill>
                  <a:schemeClr val="tx1"/>
                </a:solidFill>
              </a:rPr>
              <a:t> </a:t>
            </a:r>
            <a:r>
              <a:rPr lang="ru-RU" dirty="0" err="1">
                <a:solidFill>
                  <a:schemeClr val="tx1"/>
                </a:solidFill>
              </a:rPr>
              <a:t>яшаш</a:t>
            </a:r>
            <a:r>
              <a:rPr lang="ru-RU" dirty="0">
                <a:solidFill>
                  <a:schemeClr val="tx1"/>
                </a:solidFill>
              </a:rPr>
              <a:t> </a:t>
            </a:r>
            <a:r>
              <a:rPr lang="ru-RU" dirty="0" err="1">
                <a:solidFill>
                  <a:schemeClr val="tx1"/>
                </a:solidFill>
              </a:rPr>
              <a:t>жойи</a:t>
            </a:r>
            <a:r>
              <a:rPr lang="ru-RU" dirty="0">
                <a:solidFill>
                  <a:schemeClr val="tx1"/>
                </a:solidFill>
              </a:rPr>
              <a:t>;</a:t>
            </a:r>
          </a:p>
          <a:p>
            <a:r>
              <a:rPr lang="ru-RU" dirty="0">
                <a:solidFill>
                  <a:schemeClr val="tx1"/>
                </a:solidFill>
              </a:rPr>
              <a:t>3) </a:t>
            </a:r>
            <a:r>
              <a:rPr lang="ru-RU" dirty="0" err="1">
                <a:solidFill>
                  <a:schemeClr val="tx1"/>
                </a:solidFill>
              </a:rPr>
              <a:t>кредиторнинг</a:t>
            </a:r>
            <a:r>
              <a:rPr lang="ru-RU" dirty="0">
                <a:solidFill>
                  <a:schemeClr val="tx1"/>
                </a:solidFill>
              </a:rPr>
              <a:t> </a:t>
            </a:r>
            <a:r>
              <a:rPr lang="ru-RU" dirty="0" err="1">
                <a:solidFill>
                  <a:schemeClr val="tx1"/>
                </a:solidFill>
              </a:rPr>
              <a:t>қонунчиликка</a:t>
            </a:r>
            <a:r>
              <a:rPr lang="ru-RU" dirty="0">
                <a:solidFill>
                  <a:schemeClr val="tx1"/>
                </a:solidFill>
              </a:rPr>
              <a:t> </a:t>
            </a:r>
            <a:r>
              <a:rPr lang="ru-RU" dirty="0" err="1">
                <a:solidFill>
                  <a:schemeClr val="tx1"/>
                </a:solidFill>
              </a:rPr>
              <a:t>асосланган</a:t>
            </a:r>
            <a:r>
              <a:rPr lang="ru-RU" dirty="0">
                <a:solidFill>
                  <a:schemeClr val="tx1"/>
                </a:solidFill>
              </a:rPr>
              <a:t> </a:t>
            </a:r>
            <a:r>
              <a:rPr lang="ru-RU" dirty="0" err="1">
                <a:solidFill>
                  <a:schemeClr val="tx1"/>
                </a:solidFill>
              </a:rPr>
              <a:t>талаби</a:t>
            </a:r>
            <a:r>
              <a:rPr lang="ru-RU" dirty="0">
                <a:solidFill>
                  <a:schemeClr val="tx1"/>
                </a:solidFill>
              </a:rPr>
              <a:t>;</a:t>
            </a:r>
          </a:p>
          <a:p>
            <a:r>
              <a:rPr lang="ru-RU" dirty="0">
                <a:solidFill>
                  <a:schemeClr val="tx1"/>
                </a:solidFill>
              </a:rPr>
              <a:t>4) </a:t>
            </a:r>
            <a:r>
              <a:rPr lang="ru-RU" dirty="0" err="1">
                <a:solidFill>
                  <a:schemeClr val="tx1"/>
                </a:solidFill>
              </a:rPr>
              <a:t>талабга</a:t>
            </a:r>
            <a:r>
              <a:rPr lang="ru-RU" dirty="0">
                <a:solidFill>
                  <a:schemeClr val="tx1"/>
                </a:solidFill>
              </a:rPr>
              <a:t> </a:t>
            </a:r>
            <a:r>
              <a:rPr lang="ru-RU" dirty="0" err="1">
                <a:solidFill>
                  <a:schemeClr val="tx1"/>
                </a:solidFill>
              </a:rPr>
              <a:t>асос</a:t>
            </a:r>
            <a:r>
              <a:rPr lang="ru-RU" dirty="0">
                <a:solidFill>
                  <a:schemeClr val="tx1"/>
                </a:solidFill>
              </a:rPr>
              <a:t> </a:t>
            </a:r>
            <a:r>
              <a:rPr lang="ru-RU" dirty="0" err="1">
                <a:solidFill>
                  <a:schemeClr val="tx1"/>
                </a:solidFill>
              </a:rPr>
              <a:t>бўлган</a:t>
            </a:r>
            <a:r>
              <a:rPr lang="ru-RU" dirty="0">
                <a:solidFill>
                  <a:schemeClr val="tx1"/>
                </a:solidFill>
              </a:rPr>
              <a:t> </a:t>
            </a:r>
            <a:r>
              <a:rPr lang="ru-RU" dirty="0" err="1">
                <a:solidFill>
                  <a:schemeClr val="tx1"/>
                </a:solidFill>
              </a:rPr>
              <a:t>ҳолатлар</a:t>
            </a:r>
            <a:r>
              <a:rPr lang="ru-RU" dirty="0">
                <a:solidFill>
                  <a:schemeClr val="tx1"/>
                </a:solidFill>
              </a:rPr>
              <a:t> </a:t>
            </a:r>
            <a:r>
              <a:rPr lang="ru-RU" dirty="0" err="1">
                <a:solidFill>
                  <a:schemeClr val="tx1"/>
                </a:solidFill>
              </a:rPr>
              <a:t>ва</a:t>
            </a:r>
            <a:r>
              <a:rPr lang="ru-RU" dirty="0">
                <a:solidFill>
                  <a:schemeClr val="tx1"/>
                </a:solidFill>
              </a:rPr>
              <a:t> </a:t>
            </a:r>
            <a:r>
              <a:rPr lang="ru-RU" dirty="0" err="1">
                <a:solidFill>
                  <a:schemeClr val="tx1"/>
                </a:solidFill>
              </a:rPr>
              <a:t>уларни</a:t>
            </a:r>
            <a:r>
              <a:rPr lang="ru-RU" dirty="0">
                <a:solidFill>
                  <a:schemeClr val="tx1"/>
                </a:solidFill>
              </a:rPr>
              <a:t> </a:t>
            </a:r>
            <a:r>
              <a:rPr lang="ru-RU" dirty="0" err="1">
                <a:solidFill>
                  <a:schemeClr val="tx1"/>
                </a:solidFill>
              </a:rPr>
              <a:t>тасдиқловчи</a:t>
            </a:r>
            <a:r>
              <a:rPr lang="ru-RU" dirty="0">
                <a:solidFill>
                  <a:schemeClr val="tx1"/>
                </a:solidFill>
              </a:rPr>
              <a:t> </a:t>
            </a:r>
            <a:r>
              <a:rPr lang="ru-RU" dirty="0" err="1">
                <a:solidFill>
                  <a:schemeClr val="tx1"/>
                </a:solidFill>
              </a:rPr>
              <a:t>далиллар</a:t>
            </a:r>
            <a:r>
              <a:rPr lang="ru-RU" dirty="0">
                <a:solidFill>
                  <a:schemeClr val="tx1"/>
                </a:solidFill>
              </a:rPr>
              <a:t>;</a:t>
            </a:r>
          </a:p>
          <a:p>
            <a:r>
              <a:rPr lang="ru-RU" dirty="0">
                <a:solidFill>
                  <a:schemeClr val="tx1"/>
                </a:solidFill>
              </a:rPr>
              <a:t>5) </a:t>
            </a:r>
            <a:r>
              <a:rPr lang="ru-RU" dirty="0" err="1">
                <a:solidFill>
                  <a:schemeClr val="tx1"/>
                </a:solidFill>
              </a:rPr>
              <a:t>ундириладиган</a:t>
            </a:r>
            <a:r>
              <a:rPr lang="ru-RU" dirty="0">
                <a:solidFill>
                  <a:schemeClr val="tx1"/>
                </a:solidFill>
              </a:rPr>
              <a:t> </a:t>
            </a:r>
            <a:r>
              <a:rPr lang="ru-RU" dirty="0" err="1">
                <a:solidFill>
                  <a:schemeClr val="tx1"/>
                </a:solidFill>
              </a:rPr>
              <a:t>сумманинг</a:t>
            </a:r>
            <a:r>
              <a:rPr lang="ru-RU" dirty="0">
                <a:solidFill>
                  <a:schemeClr val="tx1"/>
                </a:solidFill>
              </a:rPr>
              <a:t> </a:t>
            </a:r>
            <a:r>
              <a:rPr lang="ru-RU" dirty="0" err="1">
                <a:solidFill>
                  <a:schemeClr val="tx1"/>
                </a:solidFill>
              </a:rPr>
              <a:t>ҳисоб-китоби</a:t>
            </a:r>
            <a:r>
              <a:rPr lang="ru-RU" dirty="0">
                <a:solidFill>
                  <a:schemeClr val="tx1"/>
                </a:solidFill>
              </a:rPr>
              <a:t>, </a:t>
            </a:r>
            <a:r>
              <a:rPr lang="ru-RU" dirty="0" err="1">
                <a:solidFill>
                  <a:schemeClr val="tx1"/>
                </a:solidFill>
              </a:rPr>
              <a:t>ундирув</a:t>
            </a:r>
            <a:r>
              <a:rPr lang="ru-RU" dirty="0">
                <a:solidFill>
                  <a:schemeClr val="tx1"/>
                </a:solidFill>
              </a:rPr>
              <a:t> </a:t>
            </a:r>
            <a:r>
              <a:rPr lang="ru-RU" dirty="0" err="1">
                <a:solidFill>
                  <a:schemeClr val="tx1"/>
                </a:solidFill>
              </a:rPr>
              <a:t>қарздорнинг</a:t>
            </a:r>
            <a:r>
              <a:rPr lang="ru-RU" dirty="0">
                <a:solidFill>
                  <a:schemeClr val="tx1"/>
                </a:solidFill>
              </a:rPr>
              <a:t> </a:t>
            </a:r>
            <a:r>
              <a:rPr lang="ru-RU" dirty="0" err="1">
                <a:solidFill>
                  <a:schemeClr val="tx1"/>
                </a:solidFill>
              </a:rPr>
              <a:t>мажбуриятлари</a:t>
            </a:r>
            <a:r>
              <a:rPr lang="ru-RU" dirty="0">
                <a:solidFill>
                  <a:schemeClr val="tx1"/>
                </a:solidFill>
              </a:rPr>
              <a:t> </a:t>
            </a:r>
            <a:r>
              <a:rPr lang="ru-RU" dirty="0" err="1">
                <a:solidFill>
                  <a:schemeClr val="tx1"/>
                </a:solidFill>
              </a:rPr>
              <a:t>бажарилишининг</a:t>
            </a:r>
            <a:r>
              <a:rPr lang="ru-RU" dirty="0">
                <a:solidFill>
                  <a:schemeClr val="tx1"/>
                </a:solidFill>
              </a:rPr>
              <a:t> </a:t>
            </a:r>
            <a:r>
              <a:rPr lang="ru-RU" dirty="0" err="1">
                <a:solidFill>
                  <a:schemeClr val="tx1"/>
                </a:solidFill>
              </a:rPr>
              <a:t>таъминоти</a:t>
            </a:r>
            <a:r>
              <a:rPr lang="ru-RU" dirty="0">
                <a:solidFill>
                  <a:schemeClr val="tx1"/>
                </a:solidFill>
              </a:rPr>
              <a:t> </a:t>
            </a:r>
            <a:r>
              <a:rPr lang="ru-RU" dirty="0" err="1">
                <a:solidFill>
                  <a:schemeClr val="tx1"/>
                </a:solidFill>
              </a:rPr>
              <a:t>сифатида</a:t>
            </a:r>
            <a:r>
              <a:rPr lang="ru-RU" dirty="0">
                <a:solidFill>
                  <a:schemeClr val="tx1"/>
                </a:solidFill>
              </a:rPr>
              <a:t> </a:t>
            </a:r>
            <a:r>
              <a:rPr lang="ru-RU" dirty="0" err="1">
                <a:solidFill>
                  <a:schemeClr val="tx1"/>
                </a:solidFill>
              </a:rPr>
              <a:t>турган</a:t>
            </a:r>
            <a:r>
              <a:rPr lang="ru-RU" dirty="0">
                <a:solidFill>
                  <a:schemeClr val="tx1"/>
                </a:solidFill>
              </a:rPr>
              <a:t> </a:t>
            </a:r>
            <a:r>
              <a:rPr lang="ru-RU" dirty="0" err="1">
                <a:solidFill>
                  <a:schemeClr val="tx1"/>
                </a:solidFill>
              </a:rPr>
              <a:t>кўчар</a:t>
            </a:r>
            <a:r>
              <a:rPr lang="ru-RU" dirty="0">
                <a:solidFill>
                  <a:schemeClr val="tx1"/>
                </a:solidFill>
              </a:rPr>
              <a:t> мол-</a:t>
            </a:r>
            <a:r>
              <a:rPr lang="ru-RU" dirty="0" err="1">
                <a:solidFill>
                  <a:schemeClr val="tx1"/>
                </a:solidFill>
              </a:rPr>
              <a:t>мулкка</a:t>
            </a:r>
            <a:r>
              <a:rPr lang="ru-RU" dirty="0">
                <a:solidFill>
                  <a:schemeClr val="tx1"/>
                </a:solidFill>
              </a:rPr>
              <a:t> </a:t>
            </a:r>
            <a:r>
              <a:rPr lang="ru-RU" dirty="0" err="1">
                <a:solidFill>
                  <a:schemeClr val="tx1"/>
                </a:solidFill>
              </a:rPr>
              <a:t>қаратилган</a:t>
            </a:r>
            <a:r>
              <a:rPr lang="ru-RU" dirty="0">
                <a:solidFill>
                  <a:schemeClr val="tx1"/>
                </a:solidFill>
              </a:rPr>
              <a:t> </a:t>
            </a:r>
            <a:r>
              <a:rPr lang="ru-RU" dirty="0" err="1">
                <a:solidFill>
                  <a:schemeClr val="tx1"/>
                </a:solidFill>
              </a:rPr>
              <a:t>тақдирда</a:t>
            </a:r>
            <a:r>
              <a:rPr lang="ru-RU" dirty="0">
                <a:solidFill>
                  <a:schemeClr val="tx1"/>
                </a:solidFill>
              </a:rPr>
              <a:t> </a:t>
            </a:r>
            <a:r>
              <a:rPr lang="ru-RU" dirty="0" err="1">
                <a:solidFill>
                  <a:schemeClr val="tx1"/>
                </a:solidFill>
              </a:rPr>
              <a:t>эса</a:t>
            </a:r>
            <a:r>
              <a:rPr lang="ru-RU" dirty="0">
                <a:solidFill>
                  <a:schemeClr val="tx1"/>
                </a:solidFill>
              </a:rPr>
              <a:t>, </a:t>
            </a:r>
            <a:r>
              <a:rPr lang="ru-RU" dirty="0" err="1">
                <a:solidFill>
                  <a:schemeClr val="tx1"/>
                </a:solidFill>
              </a:rPr>
              <a:t>ундирилаётган</a:t>
            </a:r>
            <a:r>
              <a:rPr lang="ru-RU" dirty="0">
                <a:solidFill>
                  <a:schemeClr val="tx1"/>
                </a:solidFill>
              </a:rPr>
              <a:t> </a:t>
            </a:r>
            <a:r>
              <a:rPr lang="ru-RU" dirty="0" err="1">
                <a:solidFill>
                  <a:schemeClr val="tx1"/>
                </a:solidFill>
              </a:rPr>
              <a:t>кўчар</a:t>
            </a:r>
            <a:r>
              <a:rPr lang="ru-RU" dirty="0">
                <a:solidFill>
                  <a:schemeClr val="tx1"/>
                </a:solidFill>
              </a:rPr>
              <a:t> мол-</a:t>
            </a:r>
            <a:r>
              <a:rPr lang="ru-RU" dirty="0" err="1">
                <a:solidFill>
                  <a:schemeClr val="tx1"/>
                </a:solidFill>
              </a:rPr>
              <a:t>мулкнинг</a:t>
            </a:r>
            <a:r>
              <a:rPr lang="ru-RU" dirty="0">
                <a:solidFill>
                  <a:schemeClr val="tx1"/>
                </a:solidFill>
              </a:rPr>
              <a:t> </a:t>
            </a:r>
            <a:r>
              <a:rPr lang="ru-RU" dirty="0" err="1">
                <a:solidFill>
                  <a:schemeClr val="tx1"/>
                </a:solidFill>
              </a:rPr>
              <a:t>тавсифи</a:t>
            </a:r>
            <a:r>
              <a:rPr lang="ru-RU" dirty="0">
                <a:solidFill>
                  <a:schemeClr val="tx1"/>
                </a:solidFill>
              </a:rPr>
              <a:t> </a:t>
            </a:r>
            <a:r>
              <a:rPr lang="ru-RU" dirty="0" err="1">
                <a:solidFill>
                  <a:schemeClr val="tx1"/>
                </a:solidFill>
              </a:rPr>
              <a:t>ва</a:t>
            </a:r>
            <a:r>
              <a:rPr lang="ru-RU" dirty="0">
                <a:solidFill>
                  <a:schemeClr val="tx1"/>
                </a:solidFill>
              </a:rPr>
              <a:t> </a:t>
            </a:r>
            <a:r>
              <a:rPr lang="ru-RU" dirty="0" err="1">
                <a:solidFill>
                  <a:schemeClr val="tx1"/>
                </a:solidFill>
              </a:rPr>
              <a:t>тўланмаган</a:t>
            </a:r>
            <a:r>
              <a:rPr lang="ru-RU" dirty="0">
                <a:solidFill>
                  <a:schemeClr val="tx1"/>
                </a:solidFill>
              </a:rPr>
              <a:t> </a:t>
            </a:r>
            <a:r>
              <a:rPr lang="ru-RU" dirty="0" err="1">
                <a:solidFill>
                  <a:schemeClr val="tx1"/>
                </a:solidFill>
              </a:rPr>
              <a:t>тўловлар</a:t>
            </a:r>
            <a:r>
              <a:rPr lang="ru-RU" dirty="0">
                <a:solidFill>
                  <a:schemeClr val="tx1"/>
                </a:solidFill>
              </a:rPr>
              <a:t> </a:t>
            </a:r>
            <a:r>
              <a:rPr lang="ru-RU" dirty="0" err="1">
                <a:solidFill>
                  <a:schemeClr val="tx1"/>
                </a:solidFill>
              </a:rPr>
              <a:t>суммасининг</a:t>
            </a:r>
            <a:r>
              <a:rPr lang="ru-RU" dirty="0">
                <a:solidFill>
                  <a:schemeClr val="tx1"/>
                </a:solidFill>
              </a:rPr>
              <a:t> </a:t>
            </a:r>
            <a:r>
              <a:rPr lang="ru-RU" dirty="0" err="1">
                <a:solidFill>
                  <a:schemeClr val="tx1"/>
                </a:solidFill>
              </a:rPr>
              <a:t>ҳисоб-китоби</a:t>
            </a:r>
            <a:r>
              <a:rPr lang="ru-RU" dirty="0">
                <a:solidFill>
                  <a:schemeClr val="tx1"/>
                </a:solidFill>
              </a:rPr>
              <a:t>;</a:t>
            </a:r>
          </a:p>
          <a:p>
            <a:r>
              <a:rPr lang="ru-RU" dirty="0">
                <a:solidFill>
                  <a:schemeClr val="tx1"/>
                </a:solidFill>
              </a:rPr>
              <a:t>6) </a:t>
            </a:r>
            <a:r>
              <a:rPr lang="ru-RU" dirty="0" err="1">
                <a:solidFill>
                  <a:schemeClr val="tx1"/>
                </a:solidFill>
              </a:rPr>
              <a:t>ундирилаётган</a:t>
            </a:r>
            <a:r>
              <a:rPr lang="ru-RU" dirty="0">
                <a:solidFill>
                  <a:schemeClr val="tx1"/>
                </a:solidFill>
              </a:rPr>
              <a:t> </a:t>
            </a:r>
            <a:r>
              <a:rPr lang="ru-RU" dirty="0" err="1">
                <a:solidFill>
                  <a:schemeClr val="tx1"/>
                </a:solidFill>
              </a:rPr>
              <a:t>қарздорлик</a:t>
            </a:r>
            <a:r>
              <a:rPr lang="ru-RU" dirty="0">
                <a:solidFill>
                  <a:schemeClr val="tx1"/>
                </a:solidFill>
              </a:rPr>
              <a:t> </a:t>
            </a:r>
            <a:r>
              <a:rPr lang="ru-RU" dirty="0" err="1">
                <a:solidFill>
                  <a:schemeClr val="tx1"/>
                </a:solidFill>
              </a:rPr>
              <a:t>вужудга</a:t>
            </a:r>
            <a:r>
              <a:rPr lang="ru-RU" dirty="0">
                <a:solidFill>
                  <a:schemeClr val="tx1"/>
                </a:solidFill>
              </a:rPr>
              <a:t> </a:t>
            </a:r>
            <a:r>
              <a:rPr lang="ru-RU" dirty="0" err="1">
                <a:solidFill>
                  <a:schemeClr val="tx1"/>
                </a:solidFill>
              </a:rPr>
              <a:t>келган</a:t>
            </a:r>
            <a:r>
              <a:rPr lang="ru-RU" dirty="0">
                <a:solidFill>
                  <a:schemeClr val="tx1"/>
                </a:solidFill>
              </a:rPr>
              <a:t> </a:t>
            </a:r>
            <a:r>
              <a:rPr lang="ru-RU" dirty="0" err="1">
                <a:solidFill>
                  <a:schemeClr val="tx1"/>
                </a:solidFill>
              </a:rPr>
              <a:t>давр</a:t>
            </a:r>
            <a:r>
              <a:rPr lang="ru-RU" dirty="0">
                <a:solidFill>
                  <a:schemeClr val="tx1"/>
                </a:solidFill>
              </a:rPr>
              <a:t>;</a:t>
            </a:r>
          </a:p>
          <a:p>
            <a:r>
              <a:rPr lang="ru-RU" dirty="0">
                <a:solidFill>
                  <a:schemeClr val="tx1"/>
                </a:solidFill>
              </a:rPr>
              <a:t>7) </a:t>
            </a:r>
            <a:r>
              <a:rPr lang="ru-RU" dirty="0" err="1">
                <a:solidFill>
                  <a:schemeClr val="tx1"/>
                </a:solidFill>
              </a:rPr>
              <a:t>илова</a:t>
            </a:r>
            <a:r>
              <a:rPr lang="ru-RU" dirty="0">
                <a:solidFill>
                  <a:schemeClr val="tx1"/>
                </a:solidFill>
              </a:rPr>
              <a:t> </a:t>
            </a:r>
            <a:r>
              <a:rPr lang="ru-RU" dirty="0" err="1">
                <a:solidFill>
                  <a:schemeClr val="tx1"/>
                </a:solidFill>
              </a:rPr>
              <a:t>қилинаётган</a:t>
            </a:r>
            <a:r>
              <a:rPr lang="ru-RU" dirty="0">
                <a:solidFill>
                  <a:schemeClr val="tx1"/>
                </a:solidFill>
              </a:rPr>
              <a:t> </a:t>
            </a:r>
            <a:r>
              <a:rPr lang="ru-RU" dirty="0" err="1">
                <a:solidFill>
                  <a:schemeClr val="tx1"/>
                </a:solidFill>
              </a:rPr>
              <a:t>ҳужжатларнинг</a:t>
            </a:r>
            <a:r>
              <a:rPr lang="ru-RU" dirty="0">
                <a:solidFill>
                  <a:schemeClr val="tx1"/>
                </a:solidFill>
              </a:rPr>
              <a:t> </a:t>
            </a:r>
            <a:r>
              <a:rPr lang="ru-RU" dirty="0" err="1">
                <a:solidFill>
                  <a:schemeClr val="tx1"/>
                </a:solidFill>
              </a:rPr>
              <a:t>рўйхати</a:t>
            </a:r>
            <a:r>
              <a:rPr lang="ru-RU" dirty="0">
                <a:solidFill>
                  <a:schemeClr val="tx1"/>
                </a:solidFill>
              </a:rPr>
              <a:t>.</a:t>
            </a:r>
          </a:p>
          <a:p>
            <a:r>
              <a:rPr lang="ru-RU" dirty="0" err="1">
                <a:solidFill>
                  <a:schemeClr val="tx1"/>
                </a:solidFill>
              </a:rPr>
              <a:t>Аризада</a:t>
            </a:r>
            <a:r>
              <a:rPr lang="ru-RU" dirty="0">
                <a:solidFill>
                  <a:schemeClr val="tx1"/>
                </a:solidFill>
              </a:rPr>
              <a:t> </a:t>
            </a:r>
            <a:r>
              <a:rPr lang="ru-RU" dirty="0" err="1">
                <a:solidFill>
                  <a:schemeClr val="tx1"/>
                </a:solidFill>
              </a:rPr>
              <a:t>кредиторнинг</a:t>
            </a:r>
            <a:r>
              <a:rPr lang="ru-RU" dirty="0">
                <a:solidFill>
                  <a:schemeClr val="tx1"/>
                </a:solidFill>
              </a:rPr>
              <a:t> </a:t>
            </a:r>
            <a:r>
              <a:rPr lang="ru-RU" dirty="0" err="1">
                <a:solidFill>
                  <a:schemeClr val="tx1"/>
                </a:solidFill>
              </a:rPr>
              <a:t>ёки</a:t>
            </a:r>
            <a:r>
              <a:rPr lang="ru-RU" dirty="0">
                <a:solidFill>
                  <a:schemeClr val="tx1"/>
                </a:solidFill>
              </a:rPr>
              <a:t> </a:t>
            </a:r>
            <a:r>
              <a:rPr lang="ru-RU" dirty="0" err="1">
                <a:solidFill>
                  <a:schemeClr val="tx1"/>
                </a:solidFill>
              </a:rPr>
              <a:t>унинг</a:t>
            </a:r>
            <a:r>
              <a:rPr lang="ru-RU" dirty="0">
                <a:solidFill>
                  <a:schemeClr val="tx1"/>
                </a:solidFill>
              </a:rPr>
              <a:t> </a:t>
            </a:r>
            <a:r>
              <a:rPr lang="ru-RU" dirty="0" err="1">
                <a:solidFill>
                  <a:schemeClr val="tx1"/>
                </a:solidFill>
              </a:rPr>
              <a:t>вакилининг</a:t>
            </a:r>
            <a:r>
              <a:rPr lang="ru-RU" dirty="0">
                <a:solidFill>
                  <a:schemeClr val="tx1"/>
                </a:solidFill>
              </a:rPr>
              <a:t> </a:t>
            </a:r>
            <a:r>
              <a:rPr lang="ru-RU" dirty="0" err="1">
                <a:solidFill>
                  <a:schemeClr val="tx1"/>
                </a:solidFill>
              </a:rPr>
              <a:t>телефонлари</a:t>
            </a:r>
            <a:r>
              <a:rPr lang="ru-RU" dirty="0">
                <a:solidFill>
                  <a:schemeClr val="tx1"/>
                </a:solidFill>
              </a:rPr>
              <a:t>, </a:t>
            </a:r>
            <a:r>
              <a:rPr lang="ru-RU" dirty="0" err="1">
                <a:solidFill>
                  <a:schemeClr val="tx1"/>
                </a:solidFill>
              </a:rPr>
              <a:t>факслари</a:t>
            </a:r>
            <a:r>
              <a:rPr lang="ru-RU" dirty="0">
                <a:solidFill>
                  <a:schemeClr val="tx1"/>
                </a:solidFill>
              </a:rPr>
              <a:t> </a:t>
            </a:r>
            <a:r>
              <a:rPr lang="ru-RU" dirty="0" err="1">
                <a:solidFill>
                  <a:schemeClr val="tx1"/>
                </a:solidFill>
              </a:rPr>
              <a:t>рақамлари</a:t>
            </a:r>
            <a:r>
              <a:rPr lang="ru-RU" dirty="0">
                <a:solidFill>
                  <a:schemeClr val="tx1"/>
                </a:solidFill>
              </a:rPr>
              <a:t>, электрон </a:t>
            </a:r>
            <a:r>
              <a:rPr lang="ru-RU" dirty="0" err="1">
                <a:solidFill>
                  <a:schemeClr val="tx1"/>
                </a:solidFill>
              </a:rPr>
              <a:t>манзили</a:t>
            </a:r>
            <a:r>
              <a:rPr lang="ru-RU" dirty="0">
                <a:solidFill>
                  <a:schemeClr val="tx1"/>
                </a:solidFill>
              </a:rPr>
              <a:t> </a:t>
            </a:r>
            <a:r>
              <a:rPr lang="ru-RU" dirty="0" err="1">
                <a:solidFill>
                  <a:schemeClr val="tx1"/>
                </a:solidFill>
              </a:rPr>
              <a:t>кўрсатилиши</a:t>
            </a:r>
            <a:r>
              <a:rPr lang="ru-RU" dirty="0">
                <a:solidFill>
                  <a:schemeClr val="tx1"/>
                </a:solidFill>
              </a:rPr>
              <a:t> </a:t>
            </a:r>
            <a:r>
              <a:rPr lang="ru-RU" dirty="0" err="1">
                <a:solidFill>
                  <a:schemeClr val="tx1"/>
                </a:solidFill>
              </a:rPr>
              <a:t>мумкин</a:t>
            </a:r>
            <a:r>
              <a:rPr lang="ru-RU" dirty="0">
                <a:solidFill>
                  <a:schemeClr val="tx1"/>
                </a:solidFill>
              </a:rPr>
              <a:t>.</a:t>
            </a:r>
          </a:p>
        </p:txBody>
      </p:sp>
    </p:spTree>
    <p:extLst>
      <p:ext uri="{BB962C8B-B14F-4D97-AF65-F5344CB8AC3E}">
        <p14:creationId xmlns:p14="http://schemas.microsoft.com/office/powerpoint/2010/main" val="2975257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a:bodyPr>
          <a:lstStyle/>
          <a:p>
            <a:r>
              <a:rPr lang="ru-RU" sz="2400" dirty="0">
                <a:solidFill>
                  <a:schemeClr val="tx1"/>
                </a:solidFill>
              </a:rPr>
              <a:t>Кредитор суд </a:t>
            </a:r>
            <a:r>
              <a:rPr lang="ru-RU" sz="2400" dirty="0" err="1">
                <a:solidFill>
                  <a:schemeClr val="tx1"/>
                </a:solidFill>
              </a:rPr>
              <a:t>буйруғини</a:t>
            </a:r>
            <a:r>
              <a:rPr lang="ru-RU" sz="2400" dirty="0">
                <a:solidFill>
                  <a:schemeClr val="tx1"/>
                </a:solidFill>
              </a:rPr>
              <a:t> </a:t>
            </a:r>
            <a:r>
              <a:rPr lang="ru-RU" sz="2400" dirty="0" err="1">
                <a:solidFill>
                  <a:schemeClr val="tx1"/>
                </a:solidFill>
              </a:rPr>
              <a:t>бериш</a:t>
            </a:r>
            <a:r>
              <a:rPr lang="ru-RU" sz="2400" dirty="0">
                <a:solidFill>
                  <a:schemeClr val="tx1"/>
                </a:solidFill>
              </a:rPr>
              <a:t> </a:t>
            </a:r>
            <a:r>
              <a:rPr lang="ru-RU" sz="2400" dirty="0" err="1">
                <a:solidFill>
                  <a:schemeClr val="tx1"/>
                </a:solidFill>
              </a:rPr>
              <a:t>тўғрисида</a:t>
            </a:r>
            <a:r>
              <a:rPr lang="ru-RU" sz="2400" dirty="0">
                <a:solidFill>
                  <a:schemeClr val="tx1"/>
                </a:solidFill>
              </a:rPr>
              <a:t> </a:t>
            </a:r>
            <a:r>
              <a:rPr lang="ru-RU" sz="2400" dirty="0" err="1">
                <a:solidFill>
                  <a:schemeClr val="tx1"/>
                </a:solidFill>
              </a:rPr>
              <a:t>ариза</a:t>
            </a:r>
            <a:r>
              <a:rPr lang="ru-RU" sz="2400" dirty="0">
                <a:solidFill>
                  <a:schemeClr val="tx1"/>
                </a:solidFill>
              </a:rPr>
              <a:t> </a:t>
            </a:r>
            <a:r>
              <a:rPr lang="ru-RU" sz="2400" dirty="0" err="1">
                <a:solidFill>
                  <a:schemeClr val="tx1"/>
                </a:solidFill>
              </a:rPr>
              <a:t>берганида</a:t>
            </a:r>
            <a:r>
              <a:rPr lang="ru-RU" sz="2400" dirty="0">
                <a:solidFill>
                  <a:schemeClr val="tx1"/>
                </a:solidFill>
              </a:rPr>
              <a:t> </a:t>
            </a:r>
            <a:r>
              <a:rPr lang="ru-RU" sz="2400" dirty="0" err="1">
                <a:solidFill>
                  <a:schemeClr val="tx1"/>
                </a:solidFill>
              </a:rPr>
              <a:t>қарздорга</a:t>
            </a:r>
            <a:r>
              <a:rPr lang="ru-RU" sz="2400" dirty="0">
                <a:solidFill>
                  <a:schemeClr val="tx1"/>
                </a:solidFill>
              </a:rPr>
              <a:t> шу </a:t>
            </a:r>
            <a:r>
              <a:rPr lang="ru-RU" sz="2400" dirty="0" err="1">
                <a:solidFill>
                  <a:schemeClr val="tx1"/>
                </a:solidFill>
              </a:rPr>
              <a:t>аризанинг</a:t>
            </a:r>
            <a:r>
              <a:rPr lang="ru-RU" sz="2400" dirty="0">
                <a:solidFill>
                  <a:schemeClr val="tx1"/>
                </a:solidFill>
              </a:rPr>
              <a:t> </a:t>
            </a:r>
            <a:r>
              <a:rPr lang="ru-RU" sz="2400" dirty="0" err="1">
                <a:solidFill>
                  <a:schemeClr val="tx1"/>
                </a:solidFill>
              </a:rPr>
              <a:t>кўчирма</a:t>
            </a:r>
            <a:r>
              <a:rPr lang="ru-RU" sz="2400" dirty="0">
                <a:solidFill>
                  <a:schemeClr val="tx1"/>
                </a:solidFill>
              </a:rPr>
              <a:t> </a:t>
            </a:r>
            <a:r>
              <a:rPr lang="ru-RU" sz="2400" dirty="0" err="1">
                <a:solidFill>
                  <a:schemeClr val="tx1"/>
                </a:solidFill>
              </a:rPr>
              <a:t>нусхасини</a:t>
            </a:r>
            <a:r>
              <a:rPr lang="ru-RU" sz="2400" dirty="0">
                <a:solidFill>
                  <a:schemeClr val="tx1"/>
                </a:solidFill>
              </a:rPr>
              <a:t> </a:t>
            </a:r>
            <a:r>
              <a:rPr lang="ru-RU" sz="2400" dirty="0" err="1">
                <a:solidFill>
                  <a:schemeClr val="tx1"/>
                </a:solidFill>
              </a:rPr>
              <a:t>топшириши</a:t>
            </a:r>
            <a:r>
              <a:rPr lang="ru-RU" sz="2400" dirty="0">
                <a:solidFill>
                  <a:schemeClr val="tx1"/>
                </a:solidFill>
              </a:rPr>
              <a:t> </a:t>
            </a:r>
            <a:r>
              <a:rPr lang="ru-RU" sz="2400" dirty="0" err="1">
                <a:solidFill>
                  <a:schemeClr val="tx1"/>
                </a:solidFill>
              </a:rPr>
              <a:t>шарт</a:t>
            </a:r>
            <a:r>
              <a:rPr lang="ru-RU" sz="2400" dirty="0">
                <a:solidFill>
                  <a:schemeClr val="tx1"/>
                </a:solidFill>
              </a:rPr>
              <a:t>.</a:t>
            </a:r>
          </a:p>
          <a:p>
            <a:r>
              <a:rPr lang="ru-RU" sz="2400" dirty="0">
                <a:solidFill>
                  <a:schemeClr val="tx1"/>
                </a:solidFill>
              </a:rPr>
              <a:t>Суд </a:t>
            </a:r>
            <a:r>
              <a:rPr lang="ru-RU" sz="2400" dirty="0" err="1">
                <a:solidFill>
                  <a:schemeClr val="tx1"/>
                </a:solidFill>
              </a:rPr>
              <a:t>буйруғини</a:t>
            </a:r>
            <a:r>
              <a:rPr lang="ru-RU" sz="2400" dirty="0">
                <a:solidFill>
                  <a:schemeClr val="tx1"/>
                </a:solidFill>
              </a:rPr>
              <a:t> </a:t>
            </a:r>
            <a:r>
              <a:rPr lang="ru-RU" sz="2400" dirty="0" err="1">
                <a:solidFill>
                  <a:schemeClr val="tx1"/>
                </a:solidFill>
              </a:rPr>
              <a:t>бериш</a:t>
            </a:r>
            <a:r>
              <a:rPr lang="ru-RU" sz="2400" dirty="0">
                <a:solidFill>
                  <a:schemeClr val="tx1"/>
                </a:solidFill>
              </a:rPr>
              <a:t> </a:t>
            </a:r>
            <a:r>
              <a:rPr lang="ru-RU" sz="2400" dirty="0" err="1">
                <a:solidFill>
                  <a:schemeClr val="tx1"/>
                </a:solidFill>
              </a:rPr>
              <a:t>тўғрисидаги</a:t>
            </a:r>
            <a:r>
              <a:rPr lang="ru-RU" sz="2400" dirty="0">
                <a:solidFill>
                  <a:schemeClr val="tx1"/>
                </a:solidFill>
              </a:rPr>
              <a:t> </a:t>
            </a:r>
            <a:r>
              <a:rPr lang="ru-RU" sz="2400" dirty="0" err="1">
                <a:solidFill>
                  <a:schemeClr val="tx1"/>
                </a:solidFill>
              </a:rPr>
              <a:t>аризага</a:t>
            </a:r>
            <a:r>
              <a:rPr lang="ru-RU" sz="2400" dirty="0">
                <a:solidFill>
                  <a:schemeClr val="tx1"/>
                </a:solidFill>
              </a:rPr>
              <a:t> </a:t>
            </a:r>
            <a:r>
              <a:rPr lang="ru-RU" sz="2400" dirty="0" err="1">
                <a:solidFill>
                  <a:schemeClr val="tx1"/>
                </a:solidFill>
              </a:rPr>
              <a:t>қуйидагиларни</a:t>
            </a:r>
            <a:r>
              <a:rPr lang="ru-RU" sz="2400" dirty="0">
                <a:solidFill>
                  <a:schemeClr val="tx1"/>
                </a:solidFill>
              </a:rPr>
              <a:t> </a:t>
            </a:r>
            <a:r>
              <a:rPr lang="ru-RU" sz="2400" dirty="0" err="1">
                <a:solidFill>
                  <a:schemeClr val="tx1"/>
                </a:solidFill>
              </a:rPr>
              <a:t>тасдиқловчи</a:t>
            </a:r>
            <a:r>
              <a:rPr lang="ru-RU" sz="2400" dirty="0">
                <a:solidFill>
                  <a:schemeClr val="tx1"/>
                </a:solidFill>
              </a:rPr>
              <a:t> </a:t>
            </a:r>
            <a:r>
              <a:rPr lang="ru-RU" sz="2400" dirty="0" err="1">
                <a:solidFill>
                  <a:schemeClr val="tx1"/>
                </a:solidFill>
              </a:rPr>
              <a:t>ҳужжатлар</a:t>
            </a:r>
            <a:r>
              <a:rPr lang="ru-RU" sz="2400" dirty="0">
                <a:solidFill>
                  <a:schemeClr val="tx1"/>
                </a:solidFill>
              </a:rPr>
              <a:t> </a:t>
            </a:r>
            <a:r>
              <a:rPr lang="ru-RU" sz="2400" dirty="0" err="1">
                <a:solidFill>
                  <a:schemeClr val="tx1"/>
                </a:solidFill>
              </a:rPr>
              <a:t>илова</a:t>
            </a:r>
            <a:r>
              <a:rPr lang="ru-RU" sz="2400" dirty="0">
                <a:solidFill>
                  <a:schemeClr val="tx1"/>
                </a:solidFill>
              </a:rPr>
              <a:t> </a:t>
            </a:r>
            <a:r>
              <a:rPr lang="ru-RU" sz="2400" dirty="0" err="1">
                <a:solidFill>
                  <a:schemeClr val="tx1"/>
                </a:solidFill>
              </a:rPr>
              <a:t>қилинади</a:t>
            </a:r>
            <a:r>
              <a:rPr lang="ru-RU" sz="2400" dirty="0">
                <a:solidFill>
                  <a:schemeClr val="tx1"/>
                </a:solidFill>
              </a:rPr>
              <a:t>:</a:t>
            </a:r>
          </a:p>
          <a:p>
            <a:r>
              <a:rPr lang="ru-RU" sz="2400" dirty="0">
                <a:solidFill>
                  <a:schemeClr val="tx1"/>
                </a:solidFill>
              </a:rPr>
              <a:t>1) </a:t>
            </a:r>
            <a:r>
              <a:rPr lang="ru-RU" sz="2400" dirty="0" err="1">
                <a:solidFill>
                  <a:schemeClr val="tx1"/>
                </a:solidFill>
              </a:rPr>
              <a:t>давлат</a:t>
            </a:r>
            <a:r>
              <a:rPr lang="ru-RU" sz="2400" dirty="0">
                <a:solidFill>
                  <a:schemeClr val="tx1"/>
                </a:solidFill>
              </a:rPr>
              <a:t> </a:t>
            </a:r>
            <a:r>
              <a:rPr lang="ru-RU" sz="2400" dirty="0" err="1">
                <a:solidFill>
                  <a:schemeClr val="tx1"/>
                </a:solidFill>
              </a:rPr>
              <a:t>божи</a:t>
            </a:r>
            <a:r>
              <a:rPr lang="ru-RU" sz="2400" dirty="0">
                <a:solidFill>
                  <a:schemeClr val="tx1"/>
                </a:solidFill>
              </a:rPr>
              <a:t> </a:t>
            </a:r>
            <a:r>
              <a:rPr lang="ru-RU" sz="2400" dirty="0" err="1">
                <a:solidFill>
                  <a:schemeClr val="tx1"/>
                </a:solidFill>
              </a:rPr>
              <a:t>ҳамда</a:t>
            </a:r>
            <a:r>
              <a:rPr lang="ru-RU" sz="2400" dirty="0">
                <a:solidFill>
                  <a:schemeClr val="tx1"/>
                </a:solidFill>
              </a:rPr>
              <a:t> почта </a:t>
            </a:r>
            <a:r>
              <a:rPr lang="ru-RU" sz="2400" dirty="0" err="1">
                <a:solidFill>
                  <a:schemeClr val="tx1"/>
                </a:solidFill>
              </a:rPr>
              <a:t>харажатлари</a:t>
            </a:r>
            <a:r>
              <a:rPr lang="ru-RU" sz="2400" dirty="0">
                <a:solidFill>
                  <a:schemeClr val="tx1"/>
                </a:solidFill>
              </a:rPr>
              <a:t> </a:t>
            </a:r>
            <a:r>
              <a:rPr lang="ru-RU" sz="2400" dirty="0" err="1">
                <a:solidFill>
                  <a:schemeClr val="tx1"/>
                </a:solidFill>
              </a:rPr>
              <a:t>белгиланган</a:t>
            </a:r>
            <a:r>
              <a:rPr lang="ru-RU" sz="2400" dirty="0">
                <a:solidFill>
                  <a:schemeClr val="tx1"/>
                </a:solidFill>
              </a:rPr>
              <a:t> </a:t>
            </a:r>
            <a:r>
              <a:rPr lang="ru-RU" sz="2400" dirty="0" err="1">
                <a:solidFill>
                  <a:schemeClr val="tx1"/>
                </a:solidFill>
              </a:rPr>
              <a:t>тартибда</a:t>
            </a:r>
            <a:r>
              <a:rPr lang="ru-RU" sz="2400" dirty="0">
                <a:solidFill>
                  <a:schemeClr val="tx1"/>
                </a:solidFill>
              </a:rPr>
              <a:t> </a:t>
            </a:r>
            <a:r>
              <a:rPr lang="ru-RU" sz="2400" dirty="0" err="1">
                <a:solidFill>
                  <a:schemeClr val="tx1"/>
                </a:solidFill>
              </a:rPr>
              <a:t>ва</a:t>
            </a:r>
            <a:r>
              <a:rPr lang="ru-RU" sz="2400" dirty="0">
                <a:solidFill>
                  <a:schemeClr val="tx1"/>
                </a:solidFill>
              </a:rPr>
              <a:t> </a:t>
            </a:r>
            <a:r>
              <a:rPr lang="ru-RU" sz="2400" dirty="0" err="1">
                <a:solidFill>
                  <a:schemeClr val="tx1"/>
                </a:solidFill>
              </a:rPr>
              <a:t>миқдорда</a:t>
            </a:r>
            <a:r>
              <a:rPr lang="ru-RU" sz="2400" dirty="0">
                <a:solidFill>
                  <a:schemeClr val="tx1"/>
                </a:solidFill>
              </a:rPr>
              <a:t> </a:t>
            </a:r>
            <a:r>
              <a:rPr lang="ru-RU" sz="2400" dirty="0" err="1">
                <a:solidFill>
                  <a:schemeClr val="tx1"/>
                </a:solidFill>
              </a:rPr>
              <a:t>тўланганлигини</a:t>
            </a:r>
            <a:r>
              <a:rPr lang="ru-RU" sz="2400" dirty="0">
                <a:solidFill>
                  <a:schemeClr val="tx1"/>
                </a:solidFill>
              </a:rPr>
              <a:t>;</a:t>
            </a:r>
          </a:p>
          <a:p>
            <a:r>
              <a:rPr lang="ru-RU" sz="2400" dirty="0">
                <a:solidFill>
                  <a:schemeClr val="tx1"/>
                </a:solidFill>
              </a:rPr>
              <a:t>2) суд </a:t>
            </a:r>
            <a:r>
              <a:rPr lang="ru-RU" sz="2400" dirty="0" err="1">
                <a:solidFill>
                  <a:schemeClr val="tx1"/>
                </a:solidFill>
              </a:rPr>
              <a:t>буйруғини</a:t>
            </a:r>
            <a:r>
              <a:rPr lang="ru-RU" sz="2400" dirty="0">
                <a:solidFill>
                  <a:schemeClr val="tx1"/>
                </a:solidFill>
              </a:rPr>
              <a:t> </a:t>
            </a:r>
            <a:r>
              <a:rPr lang="ru-RU" sz="2400" dirty="0" err="1">
                <a:solidFill>
                  <a:schemeClr val="tx1"/>
                </a:solidFill>
              </a:rPr>
              <a:t>бериш</a:t>
            </a:r>
            <a:r>
              <a:rPr lang="ru-RU" sz="2400" dirty="0">
                <a:solidFill>
                  <a:schemeClr val="tx1"/>
                </a:solidFill>
              </a:rPr>
              <a:t> </a:t>
            </a:r>
            <a:r>
              <a:rPr lang="ru-RU" sz="2400" dirty="0" err="1">
                <a:solidFill>
                  <a:schemeClr val="tx1"/>
                </a:solidFill>
              </a:rPr>
              <a:t>тўғрисидаги</a:t>
            </a:r>
            <a:r>
              <a:rPr lang="ru-RU" sz="2400" dirty="0">
                <a:solidFill>
                  <a:schemeClr val="tx1"/>
                </a:solidFill>
              </a:rPr>
              <a:t> </a:t>
            </a:r>
            <a:r>
              <a:rPr lang="ru-RU" sz="2400" dirty="0" err="1">
                <a:solidFill>
                  <a:schemeClr val="tx1"/>
                </a:solidFill>
              </a:rPr>
              <a:t>аризанинг</a:t>
            </a:r>
            <a:r>
              <a:rPr lang="ru-RU" sz="2400" dirty="0">
                <a:solidFill>
                  <a:schemeClr val="tx1"/>
                </a:solidFill>
              </a:rPr>
              <a:t> </a:t>
            </a:r>
            <a:r>
              <a:rPr lang="ru-RU" sz="2400" dirty="0" err="1">
                <a:solidFill>
                  <a:schemeClr val="tx1"/>
                </a:solidFill>
              </a:rPr>
              <a:t>кўчирма</a:t>
            </a:r>
            <a:r>
              <a:rPr lang="ru-RU" sz="2400" dirty="0">
                <a:solidFill>
                  <a:schemeClr val="tx1"/>
                </a:solidFill>
              </a:rPr>
              <a:t> </a:t>
            </a:r>
            <a:r>
              <a:rPr lang="ru-RU" sz="2400" dirty="0" err="1">
                <a:solidFill>
                  <a:schemeClr val="tx1"/>
                </a:solidFill>
              </a:rPr>
              <a:t>нусхаси</a:t>
            </a:r>
            <a:r>
              <a:rPr lang="ru-RU" sz="2400" dirty="0">
                <a:solidFill>
                  <a:schemeClr val="tx1"/>
                </a:solidFill>
              </a:rPr>
              <a:t> </a:t>
            </a:r>
            <a:r>
              <a:rPr lang="ru-RU" sz="2400" dirty="0" err="1">
                <a:solidFill>
                  <a:schemeClr val="tx1"/>
                </a:solidFill>
              </a:rPr>
              <a:t>қарздорга</a:t>
            </a:r>
            <a:r>
              <a:rPr lang="ru-RU" sz="2400" dirty="0">
                <a:solidFill>
                  <a:schemeClr val="tx1"/>
                </a:solidFill>
              </a:rPr>
              <a:t> </a:t>
            </a:r>
            <a:r>
              <a:rPr lang="ru-RU" sz="2400" dirty="0" err="1">
                <a:solidFill>
                  <a:schemeClr val="tx1"/>
                </a:solidFill>
              </a:rPr>
              <a:t>топширилганлигини</a:t>
            </a:r>
            <a:r>
              <a:rPr lang="ru-RU" sz="2400" dirty="0">
                <a:solidFill>
                  <a:schemeClr val="tx1"/>
                </a:solidFill>
              </a:rPr>
              <a:t>;</a:t>
            </a:r>
          </a:p>
          <a:p>
            <a:r>
              <a:rPr lang="ru-RU" sz="2400" dirty="0">
                <a:solidFill>
                  <a:schemeClr val="tx1"/>
                </a:solidFill>
              </a:rPr>
              <a:t>3) </a:t>
            </a:r>
            <a:r>
              <a:rPr lang="ru-RU" sz="2400" dirty="0" err="1">
                <a:solidFill>
                  <a:schemeClr val="tx1"/>
                </a:solidFill>
              </a:rPr>
              <a:t>талабга</a:t>
            </a:r>
            <a:r>
              <a:rPr lang="ru-RU" sz="2400" dirty="0">
                <a:solidFill>
                  <a:schemeClr val="tx1"/>
                </a:solidFill>
              </a:rPr>
              <a:t> </a:t>
            </a:r>
            <a:r>
              <a:rPr lang="ru-RU" sz="2400" dirty="0" err="1">
                <a:solidFill>
                  <a:schemeClr val="tx1"/>
                </a:solidFill>
              </a:rPr>
              <a:t>асос</a:t>
            </a:r>
            <a:r>
              <a:rPr lang="ru-RU" sz="2400" dirty="0">
                <a:solidFill>
                  <a:schemeClr val="tx1"/>
                </a:solidFill>
              </a:rPr>
              <a:t> </a:t>
            </a:r>
            <a:r>
              <a:rPr lang="ru-RU" sz="2400" dirty="0" err="1">
                <a:solidFill>
                  <a:schemeClr val="tx1"/>
                </a:solidFill>
              </a:rPr>
              <a:t>бўлган</a:t>
            </a:r>
            <a:r>
              <a:rPr lang="ru-RU" sz="2400" dirty="0">
                <a:solidFill>
                  <a:schemeClr val="tx1"/>
                </a:solidFill>
              </a:rPr>
              <a:t> </a:t>
            </a:r>
            <a:r>
              <a:rPr lang="ru-RU" sz="2400" dirty="0" err="1">
                <a:solidFill>
                  <a:schemeClr val="tx1"/>
                </a:solidFill>
              </a:rPr>
              <a:t>ҳолатларни</a:t>
            </a:r>
            <a:r>
              <a:rPr lang="ru-RU" sz="2400" dirty="0">
                <a:solidFill>
                  <a:schemeClr val="tx1"/>
                </a:solidFill>
              </a:rPr>
              <a:t>.</a:t>
            </a:r>
          </a:p>
        </p:txBody>
      </p:sp>
    </p:spTree>
    <p:extLst>
      <p:ext uri="{BB962C8B-B14F-4D97-AF65-F5344CB8AC3E}">
        <p14:creationId xmlns:p14="http://schemas.microsoft.com/office/powerpoint/2010/main" val="1190418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a:bodyPr>
          <a:lstStyle/>
          <a:p>
            <a:r>
              <a:rPr lang="ru-RU" dirty="0" err="1"/>
              <a:t>Солиқлар</a:t>
            </a:r>
            <a:r>
              <a:rPr lang="ru-RU" dirty="0"/>
              <a:t> </a:t>
            </a:r>
            <a:r>
              <a:rPr lang="ru-RU" dirty="0" err="1"/>
              <a:t>бўйича</a:t>
            </a:r>
            <a:r>
              <a:rPr lang="ru-RU" dirty="0"/>
              <a:t> </a:t>
            </a:r>
            <a:r>
              <a:rPr lang="ru-RU" dirty="0" err="1"/>
              <a:t>қарздорликни</a:t>
            </a:r>
            <a:r>
              <a:rPr lang="ru-RU" dirty="0"/>
              <a:t> </a:t>
            </a:r>
            <a:r>
              <a:rPr lang="ru-RU" dirty="0" err="1"/>
              <a:t>ундиришни</a:t>
            </a:r>
            <a:r>
              <a:rPr lang="ru-RU" dirty="0"/>
              <a:t> </a:t>
            </a:r>
            <a:r>
              <a:rPr lang="ru-RU" dirty="0" err="1"/>
              <a:t>юридик</a:t>
            </a:r>
            <a:r>
              <a:rPr lang="ru-RU" dirty="0"/>
              <a:t> </a:t>
            </a:r>
            <a:r>
              <a:rPr lang="ru-RU" dirty="0" err="1"/>
              <a:t>шахслар</a:t>
            </a:r>
            <a:r>
              <a:rPr lang="ru-RU" dirty="0"/>
              <a:t> </a:t>
            </a:r>
            <a:r>
              <a:rPr lang="ru-RU" dirty="0" err="1"/>
              <a:t>ва</a:t>
            </a:r>
            <a:r>
              <a:rPr lang="ru-RU" dirty="0"/>
              <a:t> </a:t>
            </a:r>
            <a:r>
              <a:rPr lang="ru-RU" dirty="0" err="1"/>
              <a:t>фуқароларнинг</a:t>
            </a:r>
            <a:r>
              <a:rPr lang="ru-RU" dirty="0"/>
              <a:t> мол-</a:t>
            </a:r>
            <a:r>
              <a:rPr lang="ru-RU" dirty="0" err="1"/>
              <a:t>мулкига</a:t>
            </a:r>
            <a:r>
              <a:rPr lang="ru-RU" dirty="0"/>
              <a:t> </a:t>
            </a:r>
            <a:r>
              <a:rPr lang="ru-RU" dirty="0" err="1"/>
              <a:t>қаратиш</a:t>
            </a:r>
            <a:r>
              <a:rPr lang="ru-RU" dirty="0"/>
              <a:t> </a:t>
            </a:r>
            <a:r>
              <a:rPr lang="ru-RU" dirty="0" err="1"/>
              <a:t>тўғрисидаги</a:t>
            </a:r>
            <a:r>
              <a:rPr lang="ru-RU" dirty="0"/>
              <a:t> </a:t>
            </a:r>
            <a:r>
              <a:rPr lang="ru-RU" dirty="0" err="1"/>
              <a:t>аризага</a:t>
            </a:r>
            <a:r>
              <a:rPr lang="ru-RU" dirty="0"/>
              <a:t> </a:t>
            </a:r>
            <a:r>
              <a:rPr lang="ru-RU" dirty="0" err="1"/>
              <a:t>қуйидаги</a:t>
            </a:r>
            <a:r>
              <a:rPr lang="ru-RU" dirty="0"/>
              <a:t> </a:t>
            </a:r>
            <a:r>
              <a:rPr lang="ru-RU" dirty="0" err="1"/>
              <a:t>ҳужжатлар</a:t>
            </a:r>
            <a:r>
              <a:rPr lang="ru-RU" dirty="0"/>
              <a:t> </a:t>
            </a:r>
            <a:r>
              <a:rPr lang="ru-RU" dirty="0" err="1"/>
              <a:t>илова</a:t>
            </a:r>
            <a:r>
              <a:rPr lang="ru-RU" dirty="0"/>
              <a:t> </a:t>
            </a:r>
            <a:r>
              <a:rPr lang="ru-RU" dirty="0" err="1"/>
              <a:t>қилиниши</a:t>
            </a:r>
            <a:r>
              <a:rPr lang="ru-RU" dirty="0"/>
              <a:t> </a:t>
            </a:r>
            <a:r>
              <a:rPr lang="ru-RU" dirty="0" err="1"/>
              <a:t>лозим</a:t>
            </a:r>
            <a:r>
              <a:rPr lang="ru-RU" dirty="0"/>
              <a:t>:</a:t>
            </a:r>
          </a:p>
          <a:p>
            <a:r>
              <a:rPr lang="ru-RU" dirty="0" err="1"/>
              <a:t>солиқ</a:t>
            </a:r>
            <a:r>
              <a:rPr lang="ru-RU" dirty="0"/>
              <a:t> </a:t>
            </a:r>
            <a:r>
              <a:rPr lang="ru-RU" dirty="0" err="1"/>
              <a:t>қарзи</a:t>
            </a:r>
            <a:r>
              <a:rPr lang="ru-RU" dirty="0"/>
              <a:t> </a:t>
            </a:r>
            <a:r>
              <a:rPr lang="ru-RU" dirty="0" err="1"/>
              <a:t>борлиги</a:t>
            </a:r>
            <a:r>
              <a:rPr lang="ru-RU" dirty="0"/>
              <a:t> </a:t>
            </a:r>
            <a:r>
              <a:rPr lang="ru-RU" dirty="0" err="1"/>
              <a:t>тўғрисида</a:t>
            </a:r>
            <a:r>
              <a:rPr lang="ru-RU" dirty="0"/>
              <a:t> </a:t>
            </a:r>
            <a:r>
              <a:rPr lang="ru-RU" dirty="0" err="1"/>
              <a:t>солиқ</a:t>
            </a:r>
            <a:r>
              <a:rPr lang="ru-RU" dirty="0"/>
              <a:t> </a:t>
            </a:r>
            <a:r>
              <a:rPr lang="ru-RU" dirty="0" err="1"/>
              <a:t>тўловчининг</a:t>
            </a:r>
            <a:r>
              <a:rPr lang="ru-RU" dirty="0"/>
              <a:t> </a:t>
            </a:r>
            <a:r>
              <a:rPr lang="ru-RU" dirty="0" err="1"/>
              <a:t>шахсий</a:t>
            </a:r>
            <a:r>
              <a:rPr lang="ru-RU" dirty="0"/>
              <a:t> </a:t>
            </a:r>
            <a:r>
              <a:rPr lang="ru-RU" dirty="0" err="1"/>
              <a:t>карточкасидан</a:t>
            </a:r>
            <a:r>
              <a:rPr lang="ru-RU" dirty="0"/>
              <a:t> </a:t>
            </a:r>
            <a:r>
              <a:rPr lang="ru-RU" dirty="0" err="1"/>
              <a:t>кўчирма</a:t>
            </a:r>
            <a:r>
              <a:rPr lang="ru-RU" dirty="0"/>
              <a:t>;</a:t>
            </a:r>
          </a:p>
          <a:p>
            <a:r>
              <a:rPr lang="ru-RU" dirty="0" err="1"/>
              <a:t>тўлов</a:t>
            </a:r>
            <a:r>
              <a:rPr lang="ru-RU" dirty="0"/>
              <a:t> </a:t>
            </a:r>
            <a:r>
              <a:rPr lang="ru-RU" dirty="0" err="1"/>
              <a:t>топшириқномалари</a:t>
            </a:r>
            <a:r>
              <a:rPr lang="ru-RU" dirty="0"/>
              <a:t>, </a:t>
            </a:r>
            <a:r>
              <a:rPr lang="ru-RU" dirty="0" err="1"/>
              <a:t>тўлов</a:t>
            </a:r>
            <a:r>
              <a:rPr lang="ru-RU" dirty="0"/>
              <a:t> </a:t>
            </a:r>
            <a:r>
              <a:rPr lang="ru-RU" dirty="0" err="1"/>
              <a:t>талабномалари</a:t>
            </a:r>
            <a:r>
              <a:rPr lang="ru-RU" dirty="0"/>
              <a:t> </a:t>
            </a:r>
            <a:r>
              <a:rPr lang="ru-RU" dirty="0" err="1"/>
              <a:t>ва</a:t>
            </a:r>
            <a:r>
              <a:rPr lang="ru-RU" dirty="0"/>
              <a:t> инкассо </a:t>
            </a:r>
            <a:r>
              <a:rPr lang="ru-RU" dirty="0" err="1"/>
              <a:t>топшириқномалари</a:t>
            </a:r>
            <a:r>
              <a:rPr lang="ru-RU" dirty="0"/>
              <a:t> </a:t>
            </a:r>
            <a:r>
              <a:rPr lang="ru-RU" dirty="0" err="1"/>
              <a:t>мавжудлиги</a:t>
            </a:r>
            <a:r>
              <a:rPr lang="ru-RU" dirty="0"/>
              <a:t> </a:t>
            </a:r>
            <a:r>
              <a:rPr lang="ru-RU" dirty="0" err="1"/>
              <a:t>тўғрисидаги</a:t>
            </a:r>
            <a:r>
              <a:rPr lang="ru-RU" dirty="0"/>
              <a:t> </a:t>
            </a:r>
            <a:r>
              <a:rPr lang="ru-RU" dirty="0" err="1"/>
              <a:t>маълумотнома</a:t>
            </a:r>
            <a:r>
              <a:rPr lang="ru-RU" dirty="0"/>
              <a:t>.</a:t>
            </a:r>
          </a:p>
          <a:p>
            <a:r>
              <a:rPr lang="ru-RU" dirty="0"/>
              <a:t>ИПК 149-моддаси </a:t>
            </a:r>
            <a:r>
              <a:rPr lang="ru-RU" dirty="0" err="1"/>
              <a:t>иккинчи</a:t>
            </a:r>
            <a:r>
              <a:rPr lang="ru-RU" dirty="0"/>
              <a:t> </a:t>
            </a:r>
            <a:r>
              <a:rPr lang="ru-RU" dirty="0" err="1"/>
              <a:t>қисмининг</a:t>
            </a:r>
            <a:r>
              <a:rPr lang="ru-RU" dirty="0"/>
              <a:t> </a:t>
            </a:r>
            <a:r>
              <a:rPr lang="ru-RU" dirty="0">
                <a:hlinkClick r:id="rId2"/>
              </a:rPr>
              <a:t>8-банди</a:t>
            </a:r>
            <a:r>
              <a:rPr lang="ru-RU" dirty="0"/>
              <a:t> </a:t>
            </a:r>
            <a:r>
              <a:rPr lang="ru-RU" dirty="0" err="1"/>
              <a:t>ҳамда</a:t>
            </a:r>
            <a:r>
              <a:rPr lang="ru-RU" dirty="0"/>
              <a:t> </a:t>
            </a:r>
            <a:r>
              <a:rPr lang="ru-RU" dirty="0" err="1"/>
              <a:t>Солиқ</a:t>
            </a:r>
            <a:r>
              <a:rPr lang="ru-RU" dirty="0"/>
              <a:t> </a:t>
            </a:r>
            <a:r>
              <a:rPr lang="ru-RU" dirty="0" err="1"/>
              <a:t>кодексининг</a:t>
            </a:r>
            <a:r>
              <a:rPr lang="ru-RU" dirty="0"/>
              <a:t> </a:t>
            </a:r>
            <a:r>
              <a:rPr lang="ru-RU" dirty="0">
                <a:hlinkClick r:id="rId3"/>
              </a:rPr>
              <a:t>115</a:t>
            </a:r>
            <a:r>
              <a:rPr lang="ru-RU" dirty="0"/>
              <a:t> </a:t>
            </a:r>
            <a:r>
              <a:rPr lang="ru-RU" dirty="0" err="1"/>
              <a:t>ва</a:t>
            </a:r>
            <a:r>
              <a:rPr lang="ru-RU" dirty="0"/>
              <a:t> </a:t>
            </a:r>
            <a:r>
              <a:rPr lang="ru-RU" dirty="0">
                <a:hlinkClick r:id="rId4"/>
              </a:rPr>
              <a:t>116-моддалари </a:t>
            </a:r>
            <a:r>
              <a:rPr lang="ru-RU" dirty="0" err="1"/>
              <a:t>талабидан</a:t>
            </a:r>
            <a:r>
              <a:rPr lang="ru-RU" dirty="0"/>
              <a:t> </a:t>
            </a:r>
            <a:r>
              <a:rPr lang="ru-RU" dirty="0" err="1"/>
              <a:t>келиб</a:t>
            </a:r>
            <a:r>
              <a:rPr lang="ru-RU" dirty="0"/>
              <a:t> </a:t>
            </a:r>
            <a:r>
              <a:rPr lang="ru-RU" dirty="0" err="1"/>
              <a:t>чиқиб</a:t>
            </a:r>
            <a:r>
              <a:rPr lang="ru-RU" dirty="0"/>
              <a:t>, </a:t>
            </a:r>
            <a:r>
              <a:rPr lang="ru-RU" dirty="0" err="1"/>
              <a:t>ундирувни</a:t>
            </a:r>
            <a:r>
              <a:rPr lang="ru-RU" dirty="0"/>
              <a:t> </a:t>
            </a:r>
            <a:r>
              <a:rPr lang="ru-RU" dirty="0" err="1"/>
              <a:t>солиқ</a:t>
            </a:r>
            <a:r>
              <a:rPr lang="ru-RU" dirty="0"/>
              <a:t> </a:t>
            </a:r>
            <a:r>
              <a:rPr lang="ru-RU" dirty="0" err="1"/>
              <a:t>тўловчининг</a:t>
            </a:r>
            <a:r>
              <a:rPr lang="ru-RU" dirty="0"/>
              <a:t> мол-</a:t>
            </a:r>
            <a:r>
              <a:rPr lang="ru-RU" dirty="0" err="1"/>
              <a:t>мулкига</a:t>
            </a:r>
            <a:r>
              <a:rPr lang="ru-RU" dirty="0"/>
              <a:t> </a:t>
            </a:r>
            <a:r>
              <a:rPr lang="ru-RU" dirty="0" err="1"/>
              <a:t>қаратиш</a:t>
            </a:r>
            <a:r>
              <a:rPr lang="ru-RU" dirty="0"/>
              <a:t> </a:t>
            </a:r>
            <a:r>
              <a:rPr lang="ru-RU" dirty="0" err="1"/>
              <a:t>тўғрисидаги</a:t>
            </a:r>
            <a:r>
              <a:rPr lang="ru-RU" dirty="0"/>
              <a:t> </a:t>
            </a:r>
            <a:r>
              <a:rPr lang="ru-RU" dirty="0" err="1"/>
              <a:t>даъво</a:t>
            </a:r>
            <a:r>
              <a:rPr lang="ru-RU" dirty="0"/>
              <a:t> </a:t>
            </a:r>
            <a:r>
              <a:rPr lang="ru-RU" dirty="0" err="1"/>
              <a:t>аризасига</a:t>
            </a:r>
            <a:r>
              <a:rPr lang="ru-RU" dirty="0"/>
              <a:t> </a:t>
            </a:r>
            <a:r>
              <a:rPr lang="ru-RU" dirty="0" err="1"/>
              <a:t>солиқ</a:t>
            </a:r>
            <a:r>
              <a:rPr lang="ru-RU" dirty="0"/>
              <a:t> </a:t>
            </a:r>
            <a:r>
              <a:rPr lang="ru-RU" dirty="0" err="1"/>
              <a:t>қарзини</a:t>
            </a:r>
            <a:r>
              <a:rPr lang="ru-RU" dirty="0"/>
              <a:t> </a:t>
            </a:r>
            <a:r>
              <a:rPr lang="ru-RU" dirty="0" err="1"/>
              <a:t>узиш</a:t>
            </a:r>
            <a:r>
              <a:rPr lang="ru-RU" dirty="0"/>
              <a:t> </a:t>
            </a:r>
            <a:r>
              <a:rPr lang="ru-RU" dirty="0" err="1"/>
              <a:t>тўғрисидаги</a:t>
            </a:r>
            <a:r>
              <a:rPr lang="ru-RU" dirty="0"/>
              <a:t> </a:t>
            </a:r>
            <a:r>
              <a:rPr lang="ru-RU" dirty="0" err="1"/>
              <a:t>талабномани</a:t>
            </a:r>
            <a:r>
              <a:rPr lang="ru-RU" dirty="0"/>
              <a:t> </a:t>
            </a:r>
            <a:r>
              <a:rPr lang="ru-RU" dirty="0" err="1"/>
              <a:t>солиқ</a:t>
            </a:r>
            <a:r>
              <a:rPr lang="ru-RU" dirty="0"/>
              <a:t> </a:t>
            </a:r>
            <a:r>
              <a:rPr lang="ru-RU" dirty="0" err="1"/>
              <a:t>тўловчига</a:t>
            </a:r>
            <a:r>
              <a:rPr lang="ru-RU" dirty="0"/>
              <a:t> </a:t>
            </a:r>
            <a:r>
              <a:rPr lang="ru-RU" dirty="0" err="1"/>
              <a:t>юборилганлигини</a:t>
            </a:r>
            <a:r>
              <a:rPr lang="ru-RU" dirty="0"/>
              <a:t> </a:t>
            </a:r>
            <a:r>
              <a:rPr lang="ru-RU" dirty="0" err="1"/>
              <a:t>тасдиқловчи</a:t>
            </a:r>
            <a:r>
              <a:rPr lang="ru-RU" dirty="0"/>
              <a:t> </a:t>
            </a:r>
            <a:r>
              <a:rPr lang="ru-RU" dirty="0" err="1"/>
              <a:t>ҳужжат</a:t>
            </a:r>
            <a:r>
              <a:rPr lang="ru-RU" dirty="0"/>
              <a:t> </a:t>
            </a:r>
            <a:r>
              <a:rPr lang="ru-RU" dirty="0" err="1"/>
              <a:t>ҳам</a:t>
            </a:r>
            <a:r>
              <a:rPr lang="ru-RU" dirty="0"/>
              <a:t> </a:t>
            </a:r>
            <a:r>
              <a:rPr lang="ru-RU" dirty="0" err="1"/>
              <a:t>илова</a:t>
            </a:r>
            <a:r>
              <a:rPr lang="ru-RU" dirty="0"/>
              <a:t> </a:t>
            </a:r>
            <a:r>
              <a:rPr lang="ru-RU" dirty="0" err="1"/>
              <a:t>қилиниши</a:t>
            </a:r>
            <a:r>
              <a:rPr lang="ru-RU" dirty="0"/>
              <a:t> </a:t>
            </a:r>
            <a:r>
              <a:rPr lang="ru-RU" dirty="0" err="1"/>
              <a:t>керак</a:t>
            </a:r>
            <a:r>
              <a:rPr lang="ru-RU" dirty="0"/>
              <a:t>.</a:t>
            </a:r>
          </a:p>
          <a:p>
            <a:endParaRPr lang="ru-RU" dirty="0">
              <a:solidFill>
                <a:schemeClr val="tx1"/>
              </a:solidFill>
            </a:endParaRPr>
          </a:p>
        </p:txBody>
      </p:sp>
    </p:spTree>
    <p:extLst>
      <p:ext uri="{BB962C8B-B14F-4D97-AF65-F5344CB8AC3E}">
        <p14:creationId xmlns:p14="http://schemas.microsoft.com/office/powerpoint/2010/main" val="2068440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a:bodyPr>
          <a:lstStyle/>
          <a:p>
            <a:r>
              <a:rPr lang="ru-RU" b="1" dirty="0"/>
              <a:t>115-модда. </a:t>
            </a:r>
            <a:r>
              <a:rPr lang="ru-RU" b="1" dirty="0" err="1"/>
              <a:t>Солиқларни</a:t>
            </a:r>
            <a:r>
              <a:rPr lang="ru-RU" b="1" dirty="0"/>
              <a:t> </a:t>
            </a:r>
            <a:r>
              <a:rPr lang="ru-RU" b="1" dirty="0" err="1"/>
              <a:t>тўлаш</a:t>
            </a:r>
            <a:r>
              <a:rPr lang="ru-RU" b="1" dirty="0"/>
              <a:t> </a:t>
            </a:r>
            <a:r>
              <a:rPr lang="ru-RU" b="1" dirty="0" err="1"/>
              <a:t>бўйича</a:t>
            </a:r>
            <a:r>
              <a:rPr lang="ru-RU" b="1" dirty="0"/>
              <a:t> </a:t>
            </a:r>
            <a:r>
              <a:rPr lang="ru-RU" b="1" dirty="0" err="1"/>
              <a:t>мажбуриятларнинг</a:t>
            </a:r>
            <a:r>
              <a:rPr lang="ru-RU" b="1" dirty="0"/>
              <a:t> </a:t>
            </a:r>
            <a:r>
              <a:rPr lang="ru-RU" b="1" dirty="0" err="1"/>
              <a:t>бажарилишини</a:t>
            </a:r>
            <a:r>
              <a:rPr lang="ru-RU" b="1" dirty="0"/>
              <a:t> </a:t>
            </a:r>
            <a:r>
              <a:rPr lang="ru-RU" b="1" dirty="0" err="1"/>
              <a:t>таъминлаш</a:t>
            </a:r>
            <a:endParaRPr lang="ru-RU" b="1" dirty="0"/>
          </a:p>
          <a:p>
            <a:r>
              <a:rPr lang="ru-RU" dirty="0" err="1"/>
              <a:t>Солиқ</a:t>
            </a:r>
            <a:r>
              <a:rPr lang="ru-RU" dirty="0"/>
              <a:t> </a:t>
            </a:r>
            <a:r>
              <a:rPr lang="ru-RU" dirty="0" err="1"/>
              <a:t>тўлаш</a:t>
            </a:r>
            <a:r>
              <a:rPr lang="ru-RU" dirty="0"/>
              <a:t> </a:t>
            </a:r>
            <a:r>
              <a:rPr lang="ru-RU" dirty="0" err="1"/>
              <a:t>мажбуриятига</a:t>
            </a:r>
            <a:r>
              <a:rPr lang="ru-RU" dirty="0"/>
              <a:t> </a:t>
            </a:r>
            <a:r>
              <a:rPr lang="ru-RU" dirty="0" err="1"/>
              <a:t>эга</a:t>
            </a:r>
            <a:r>
              <a:rPr lang="ru-RU" dirty="0"/>
              <a:t> </a:t>
            </a:r>
            <a:r>
              <a:rPr lang="ru-RU" dirty="0" err="1"/>
              <a:t>бўлган</a:t>
            </a:r>
            <a:r>
              <a:rPr lang="ru-RU" dirty="0"/>
              <a:t> </a:t>
            </a:r>
            <a:r>
              <a:rPr lang="ru-RU" dirty="0" err="1"/>
              <a:t>солиқ</a:t>
            </a:r>
            <a:r>
              <a:rPr lang="ru-RU" dirty="0"/>
              <a:t> </a:t>
            </a:r>
            <a:r>
              <a:rPr lang="ru-RU" dirty="0" err="1"/>
              <a:t>тўловчи</a:t>
            </a:r>
            <a:r>
              <a:rPr lang="ru-RU" dirty="0"/>
              <a:t> </a:t>
            </a:r>
            <a:r>
              <a:rPr lang="ru-RU" dirty="0" err="1"/>
              <a:t>уни</a:t>
            </a:r>
            <a:r>
              <a:rPr lang="ru-RU" dirty="0"/>
              <a:t> </a:t>
            </a:r>
            <a:r>
              <a:rPr lang="ru-RU" dirty="0" err="1"/>
              <a:t>тўлашга</a:t>
            </a:r>
            <a:r>
              <a:rPr lang="ru-RU" dirty="0"/>
              <a:t> </a:t>
            </a:r>
            <a:r>
              <a:rPr lang="ru-RU" dirty="0" err="1"/>
              <a:t>доир</a:t>
            </a:r>
            <a:r>
              <a:rPr lang="ru-RU" dirty="0"/>
              <a:t> </a:t>
            </a:r>
            <a:r>
              <a:rPr lang="ru-RU" dirty="0" err="1"/>
              <a:t>тўлов</a:t>
            </a:r>
            <a:r>
              <a:rPr lang="ru-RU" dirty="0"/>
              <a:t> </a:t>
            </a:r>
            <a:r>
              <a:rPr lang="ru-RU" dirty="0" err="1"/>
              <a:t>топшириқномасини</a:t>
            </a:r>
            <a:r>
              <a:rPr lang="ru-RU" dirty="0"/>
              <a:t> </a:t>
            </a:r>
            <a:r>
              <a:rPr lang="ru-RU" dirty="0" err="1"/>
              <a:t>хизмат</a:t>
            </a:r>
            <a:r>
              <a:rPr lang="ru-RU" dirty="0"/>
              <a:t> </a:t>
            </a:r>
            <a:r>
              <a:rPr lang="ru-RU" dirty="0" err="1"/>
              <a:t>кўрсатувчи</a:t>
            </a:r>
            <a:r>
              <a:rPr lang="ru-RU" dirty="0"/>
              <a:t> </a:t>
            </a:r>
            <a:r>
              <a:rPr lang="ru-RU" dirty="0" err="1"/>
              <a:t>банкка</a:t>
            </a:r>
            <a:r>
              <a:rPr lang="ru-RU" dirty="0"/>
              <a:t>, </a:t>
            </a:r>
            <a:r>
              <a:rPr lang="ru-RU" dirty="0" err="1"/>
              <a:t>ўзининг</a:t>
            </a:r>
            <a:r>
              <a:rPr lang="ru-RU" dirty="0"/>
              <a:t> банк </a:t>
            </a:r>
            <a:r>
              <a:rPr lang="ru-RU" dirty="0" err="1"/>
              <a:t>ҳисобварағида</a:t>
            </a:r>
            <a:r>
              <a:rPr lang="ru-RU" dirty="0"/>
              <a:t> пул </a:t>
            </a:r>
            <a:r>
              <a:rPr lang="ru-RU" dirty="0" err="1"/>
              <a:t>маблағлари</a:t>
            </a:r>
            <a:r>
              <a:rPr lang="ru-RU" dirty="0"/>
              <a:t> бор-</a:t>
            </a:r>
            <a:r>
              <a:rPr lang="ru-RU" dirty="0" err="1"/>
              <a:t>йўқлигидан</a:t>
            </a:r>
            <a:r>
              <a:rPr lang="ru-RU" dirty="0"/>
              <a:t> </a:t>
            </a:r>
            <a:r>
              <a:rPr lang="ru-RU" dirty="0" err="1"/>
              <a:t>қатъи</a:t>
            </a:r>
            <a:r>
              <a:rPr lang="ru-RU" dirty="0"/>
              <a:t> </a:t>
            </a:r>
            <a:r>
              <a:rPr lang="ru-RU" dirty="0" err="1"/>
              <a:t>назар</a:t>
            </a:r>
            <a:r>
              <a:rPr lang="ru-RU" dirty="0"/>
              <a:t>, </a:t>
            </a:r>
            <a:r>
              <a:rPr lang="ru-RU" dirty="0" err="1"/>
              <a:t>ушбу</a:t>
            </a:r>
            <a:r>
              <a:rPr lang="ru-RU" dirty="0"/>
              <a:t> </a:t>
            </a:r>
            <a:r>
              <a:rPr lang="ru-RU" dirty="0" err="1"/>
              <a:t>Кодексда</a:t>
            </a:r>
            <a:r>
              <a:rPr lang="ru-RU" dirty="0"/>
              <a:t> </a:t>
            </a:r>
            <a:r>
              <a:rPr lang="ru-RU" dirty="0" err="1"/>
              <a:t>белгиланган</a:t>
            </a:r>
            <a:r>
              <a:rPr lang="ru-RU" dirty="0"/>
              <a:t> </a:t>
            </a:r>
            <a:r>
              <a:rPr lang="ru-RU" dirty="0" err="1"/>
              <a:t>тўлов</a:t>
            </a:r>
            <a:r>
              <a:rPr lang="ru-RU" dirty="0"/>
              <a:t> </a:t>
            </a:r>
            <a:r>
              <a:rPr lang="ru-RU" dirty="0" err="1"/>
              <a:t>муддатидан</a:t>
            </a:r>
            <a:r>
              <a:rPr lang="ru-RU" dirty="0"/>
              <a:t> </a:t>
            </a:r>
            <a:r>
              <a:rPr lang="ru-RU" dirty="0" err="1"/>
              <a:t>кечиктирмасдан</a:t>
            </a:r>
            <a:r>
              <a:rPr lang="ru-RU" dirty="0"/>
              <a:t> </a:t>
            </a:r>
            <a:r>
              <a:rPr lang="ru-RU" dirty="0" err="1"/>
              <a:t>тақдим</a:t>
            </a:r>
            <a:r>
              <a:rPr lang="ru-RU" dirty="0"/>
              <a:t> </a:t>
            </a:r>
            <a:r>
              <a:rPr lang="ru-RU" dirty="0" err="1"/>
              <a:t>этиши</a:t>
            </a:r>
            <a:r>
              <a:rPr lang="ru-RU" dirty="0"/>
              <a:t> </a:t>
            </a:r>
            <a:r>
              <a:rPr lang="ru-RU" dirty="0" err="1"/>
              <a:t>шарт</a:t>
            </a:r>
            <a:r>
              <a:rPr lang="ru-RU" dirty="0"/>
              <a:t>.</a:t>
            </a:r>
          </a:p>
          <a:p>
            <a:r>
              <a:rPr lang="ru-RU" dirty="0" err="1"/>
              <a:t>Агар</a:t>
            </a:r>
            <a:r>
              <a:rPr lang="ru-RU" dirty="0"/>
              <a:t> </a:t>
            </a:r>
            <a:r>
              <a:rPr lang="ru-RU" dirty="0" err="1"/>
              <a:t>солиқ</a:t>
            </a:r>
            <a:r>
              <a:rPr lang="ru-RU" dirty="0"/>
              <a:t> </a:t>
            </a:r>
            <a:r>
              <a:rPr lang="ru-RU" dirty="0" err="1"/>
              <a:t>тўловчида</a:t>
            </a:r>
            <a:r>
              <a:rPr lang="ru-RU" dirty="0"/>
              <a:t> </a:t>
            </a:r>
            <a:r>
              <a:rPr lang="ru-RU" dirty="0" err="1"/>
              <a:t>тўланмаган</a:t>
            </a:r>
            <a:r>
              <a:rPr lang="ru-RU" dirty="0"/>
              <a:t> </a:t>
            </a:r>
            <a:r>
              <a:rPr lang="ru-RU" dirty="0" err="1"/>
              <a:t>солиқ</a:t>
            </a:r>
            <a:r>
              <a:rPr lang="ru-RU" dirty="0"/>
              <a:t> </a:t>
            </a:r>
            <a:r>
              <a:rPr lang="ru-RU" dirty="0" err="1"/>
              <a:t>қарзи</a:t>
            </a:r>
            <a:r>
              <a:rPr lang="ru-RU" dirty="0"/>
              <a:t> </a:t>
            </a:r>
            <a:r>
              <a:rPr lang="ru-RU" dirty="0" err="1"/>
              <a:t>мавжуд</a:t>
            </a:r>
            <a:r>
              <a:rPr lang="ru-RU" dirty="0"/>
              <a:t> </a:t>
            </a:r>
            <a:r>
              <a:rPr lang="ru-RU" dirty="0" err="1"/>
              <a:t>бўлса</a:t>
            </a:r>
            <a:r>
              <a:rPr lang="ru-RU" dirty="0"/>
              <a:t>, </a:t>
            </a:r>
            <a:r>
              <a:rPr lang="ru-RU" dirty="0" err="1"/>
              <a:t>солиқ</a:t>
            </a:r>
            <a:r>
              <a:rPr lang="ru-RU" dirty="0"/>
              <a:t> </a:t>
            </a:r>
            <a:r>
              <a:rPr lang="ru-RU" dirty="0" err="1"/>
              <a:t>органи</a:t>
            </a:r>
            <a:r>
              <a:rPr lang="ru-RU" dirty="0"/>
              <a:t> </a:t>
            </a:r>
            <a:r>
              <a:rPr lang="ru-RU" dirty="0" err="1"/>
              <a:t>унга</a:t>
            </a:r>
            <a:r>
              <a:rPr lang="ru-RU" dirty="0"/>
              <a:t> </a:t>
            </a:r>
            <a:r>
              <a:rPr lang="ru-RU" dirty="0" err="1"/>
              <a:t>солиқларни</a:t>
            </a:r>
            <a:r>
              <a:rPr lang="ru-RU" dirty="0"/>
              <a:t> </a:t>
            </a:r>
            <a:r>
              <a:rPr lang="ru-RU" dirty="0" err="1"/>
              <a:t>тўлаш</a:t>
            </a:r>
            <a:r>
              <a:rPr lang="ru-RU" dirty="0"/>
              <a:t> </a:t>
            </a:r>
            <a:r>
              <a:rPr lang="ru-RU" dirty="0" err="1"/>
              <a:t>муддати</a:t>
            </a:r>
            <a:r>
              <a:rPr lang="ru-RU" dirty="0"/>
              <a:t> </a:t>
            </a:r>
            <a:r>
              <a:rPr lang="ru-RU" dirty="0" err="1"/>
              <a:t>ўтганидан</a:t>
            </a:r>
            <a:r>
              <a:rPr lang="ru-RU" dirty="0"/>
              <a:t> </a:t>
            </a:r>
            <a:r>
              <a:rPr lang="ru-RU" dirty="0" err="1"/>
              <a:t>кейин</a:t>
            </a:r>
            <a:r>
              <a:rPr lang="ru-RU" dirty="0"/>
              <a:t> </a:t>
            </a:r>
            <a:r>
              <a:rPr lang="ru-RU" dirty="0" err="1"/>
              <a:t>уч</a:t>
            </a:r>
            <a:r>
              <a:rPr lang="ru-RU" dirty="0"/>
              <a:t> </a:t>
            </a:r>
            <a:r>
              <a:rPr lang="ru-RU" dirty="0" err="1"/>
              <a:t>кундан</a:t>
            </a:r>
            <a:r>
              <a:rPr lang="ru-RU" dirty="0"/>
              <a:t> </a:t>
            </a:r>
            <a:r>
              <a:rPr lang="ru-RU" dirty="0" err="1"/>
              <a:t>кечиктирмай</a:t>
            </a:r>
            <a:r>
              <a:rPr lang="ru-RU" dirty="0"/>
              <a:t> </a:t>
            </a:r>
            <a:r>
              <a:rPr lang="ru-RU" dirty="0" err="1"/>
              <a:t>солиқ</a:t>
            </a:r>
            <a:r>
              <a:rPr lang="ru-RU" dirty="0"/>
              <a:t> </a:t>
            </a:r>
            <a:r>
              <a:rPr lang="ru-RU" dirty="0" err="1"/>
              <a:t>қарзини</a:t>
            </a:r>
            <a:r>
              <a:rPr lang="ru-RU" dirty="0"/>
              <a:t> </a:t>
            </a:r>
            <a:r>
              <a:rPr lang="ru-RU" dirty="0" err="1"/>
              <a:t>узиш</a:t>
            </a:r>
            <a:r>
              <a:rPr lang="ru-RU" dirty="0"/>
              <a:t> </a:t>
            </a:r>
            <a:r>
              <a:rPr lang="ru-RU" dirty="0" err="1"/>
              <a:t>тўғрисида</a:t>
            </a:r>
            <a:r>
              <a:rPr lang="ru-RU" dirty="0"/>
              <a:t> </a:t>
            </a:r>
            <a:r>
              <a:rPr lang="ru-RU" dirty="0" err="1"/>
              <a:t>талабнома</a:t>
            </a:r>
            <a:r>
              <a:rPr lang="ru-RU" dirty="0"/>
              <a:t> </a:t>
            </a:r>
            <a:r>
              <a:rPr lang="ru-RU" dirty="0" err="1"/>
              <a:t>юборади</a:t>
            </a:r>
            <a:r>
              <a:rPr lang="ru-RU" dirty="0"/>
              <a:t>.</a:t>
            </a:r>
          </a:p>
          <a:p>
            <a:r>
              <a:rPr lang="ru-RU" b="1" dirty="0"/>
              <a:t>116-модда. </a:t>
            </a:r>
            <a:r>
              <a:rPr lang="ru-RU" b="1" dirty="0" err="1"/>
              <a:t>Солиқ</a:t>
            </a:r>
            <a:r>
              <a:rPr lang="ru-RU" b="1" dirty="0"/>
              <a:t> </a:t>
            </a:r>
            <a:r>
              <a:rPr lang="ru-RU" b="1" dirty="0" err="1"/>
              <a:t>қарзини</a:t>
            </a:r>
            <a:r>
              <a:rPr lang="ru-RU" b="1" dirty="0"/>
              <a:t> </a:t>
            </a:r>
            <a:r>
              <a:rPr lang="ru-RU" b="1" dirty="0" err="1"/>
              <a:t>узиш</a:t>
            </a:r>
            <a:r>
              <a:rPr lang="ru-RU" b="1" dirty="0"/>
              <a:t> </a:t>
            </a:r>
            <a:r>
              <a:rPr lang="ru-RU" b="1" dirty="0" err="1"/>
              <a:t>тўғрисидаги</a:t>
            </a:r>
            <a:r>
              <a:rPr lang="ru-RU" b="1" dirty="0"/>
              <a:t> </a:t>
            </a:r>
            <a:r>
              <a:rPr lang="ru-RU" b="1" dirty="0" err="1"/>
              <a:t>талабнома</a:t>
            </a:r>
            <a:endParaRPr lang="ru-RU" b="1" dirty="0"/>
          </a:p>
          <a:p>
            <a:r>
              <a:rPr lang="ru-RU" dirty="0" err="1"/>
              <a:t>Солиқ</a:t>
            </a:r>
            <a:r>
              <a:rPr lang="ru-RU" dirty="0"/>
              <a:t> </a:t>
            </a:r>
            <a:r>
              <a:rPr lang="ru-RU" dirty="0" err="1"/>
              <a:t>тўловчига</a:t>
            </a:r>
            <a:r>
              <a:rPr lang="ru-RU" dirty="0"/>
              <a:t> </a:t>
            </a:r>
            <a:r>
              <a:rPr lang="ru-RU" dirty="0" err="1"/>
              <a:t>унинг</a:t>
            </a:r>
            <a:r>
              <a:rPr lang="ru-RU" dirty="0"/>
              <a:t> </a:t>
            </a:r>
            <a:r>
              <a:rPr lang="ru-RU" dirty="0" err="1"/>
              <a:t>зиммасидаги</a:t>
            </a:r>
            <a:r>
              <a:rPr lang="ru-RU" dirty="0"/>
              <a:t> </a:t>
            </a:r>
            <a:r>
              <a:rPr lang="ru-RU" dirty="0" err="1"/>
              <a:t>солиқ</a:t>
            </a:r>
            <a:r>
              <a:rPr lang="ru-RU" dirty="0"/>
              <a:t> </a:t>
            </a:r>
            <a:r>
              <a:rPr lang="ru-RU" dirty="0" err="1"/>
              <a:t>қарзи</a:t>
            </a:r>
            <a:r>
              <a:rPr lang="ru-RU" dirty="0"/>
              <a:t> </a:t>
            </a:r>
            <a:r>
              <a:rPr lang="ru-RU" dirty="0" err="1"/>
              <a:t>суммаси</a:t>
            </a:r>
            <a:r>
              <a:rPr lang="ru-RU" dirty="0"/>
              <a:t> </a:t>
            </a:r>
            <a:r>
              <a:rPr lang="ru-RU" dirty="0" err="1"/>
              <a:t>тўғрисида</a:t>
            </a:r>
            <a:r>
              <a:rPr lang="ru-RU" dirty="0"/>
              <a:t>, </a:t>
            </a:r>
            <a:r>
              <a:rPr lang="ru-RU" dirty="0" err="1"/>
              <a:t>шунингдек</a:t>
            </a:r>
            <a:r>
              <a:rPr lang="ru-RU" dirty="0"/>
              <a:t> шу </a:t>
            </a:r>
            <a:r>
              <a:rPr lang="ru-RU" dirty="0" err="1"/>
              <a:t>қарз</a:t>
            </a:r>
            <a:r>
              <a:rPr lang="ru-RU" dirty="0"/>
              <a:t> </a:t>
            </a:r>
            <a:r>
              <a:rPr lang="ru-RU" dirty="0" err="1"/>
              <a:t>суммасини</a:t>
            </a:r>
            <a:r>
              <a:rPr lang="ru-RU" dirty="0"/>
              <a:t> </a:t>
            </a:r>
            <a:r>
              <a:rPr lang="ru-RU" dirty="0" err="1"/>
              <a:t>белгиланган</a:t>
            </a:r>
            <a:r>
              <a:rPr lang="ru-RU" dirty="0"/>
              <a:t> </a:t>
            </a:r>
            <a:r>
              <a:rPr lang="ru-RU" dirty="0" err="1"/>
              <a:t>муддатда</a:t>
            </a:r>
            <a:r>
              <a:rPr lang="ru-RU" dirty="0"/>
              <a:t> </a:t>
            </a:r>
            <a:r>
              <a:rPr lang="ru-RU" dirty="0" err="1"/>
              <a:t>тўлаш</a:t>
            </a:r>
            <a:r>
              <a:rPr lang="ru-RU" dirty="0"/>
              <a:t> </a:t>
            </a:r>
            <a:r>
              <a:rPr lang="ru-RU" dirty="0" err="1"/>
              <a:t>мажбурияти</a:t>
            </a:r>
            <a:r>
              <a:rPr lang="ru-RU" dirty="0"/>
              <a:t> </a:t>
            </a:r>
            <a:r>
              <a:rPr lang="ru-RU" dirty="0" err="1"/>
              <a:t>ҳақида</a:t>
            </a:r>
            <a:r>
              <a:rPr lang="ru-RU" dirty="0"/>
              <a:t> хабар </a:t>
            </a:r>
            <a:r>
              <a:rPr lang="ru-RU" dirty="0" err="1"/>
              <a:t>юбориш</a:t>
            </a:r>
            <a:r>
              <a:rPr lang="ru-RU" dirty="0"/>
              <a:t> </a:t>
            </a:r>
            <a:r>
              <a:rPr lang="ru-RU" dirty="0" err="1"/>
              <a:t>солиқ</a:t>
            </a:r>
            <a:r>
              <a:rPr lang="ru-RU" dirty="0"/>
              <a:t> </a:t>
            </a:r>
            <a:r>
              <a:rPr lang="ru-RU" dirty="0" err="1"/>
              <a:t>қарзини</a:t>
            </a:r>
            <a:r>
              <a:rPr lang="ru-RU" dirty="0"/>
              <a:t> </a:t>
            </a:r>
            <a:r>
              <a:rPr lang="ru-RU" dirty="0" err="1"/>
              <a:t>узиш</a:t>
            </a:r>
            <a:r>
              <a:rPr lang="ru-RU" dirty="0"/>
              <a:t> </a:t>
            </a:r>
            <a:r>
              <a:rPr lang="ru-RU" dirty="0" err="1"/>
              <a:t>тўғрисидаги</a:t>
            </a:r>
            <a:r>
              <a:rPr lang="ru-RU" dirty="0"/>
              <a:t> </a:t>
            </a:r>
            <a:r>
              <a:rPr lang="ru-RU" dirty="0" err="1"/>
              <a:t>талабномадир</a:t>
            </a:r>
            <a:r>
              <a:rPr lang="ru-RU" dirty="0"/>
              <a:t>.</a:t>
            </a:r>
          </a:p>
          <a:p>
            <a:endParaRPr lang="ru-RU" dirty="0">
              <a:solidFill>
                <a:schemeClr val="tx1"/>
              </a:solidFill>
            </a:endParaRPr>
          </a:p>
        </p:txBody>
      </p:sp>
    </p:spTree>
    <p:extLst>
      <p:ext uri="{BB962C8B-B14F-4D97-AF65-F5344CB8AC3E}">
        <p14:creationId xmlns:p14="http://schemas.microsoft.com/office/powerpoint/2010/main" val="223131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a:bodyPr>
          <a:lstStyle/>
          <a:p>
            <a:r>
              <a:rPr lang="ru-RU" dirty="0" err="1"/>
              <a:t>Ҳужжатлар</a:t>
            </a:r>
            <a:r>
              <a:rPr lang="ru-RU" dirty="0"/>
              <a:t> </a:t>
            </a:r>
            <a:r>
              <a:rPr lang="ru-RU" dirty="0" err="1"/>
              <a:t>асосида</a:t>
            </a:r>
            <a:r>
              <a:rPr lang="ru-RU" dirty="0"/>
              <a:t> </a:t>
            </a:r>
            <a:r>
              <a:rPr lang="ru-RU" dirty="0" err="1"/>
              <a:t>тан</a:t>
            </a:r>
            <a:r>
              <a:rPr lang="ru-RU" dirty="0"/>
              <a:t> </a:t>
            </a:r>
            <a:r>
              <a:rPr lang="ru-RU" dirty="0" err="1"/>
              <a:t>олинган</a:t>
            </a:r>
            <a:r>
              <a:rPr lang="ru-RU" dirty="0"/>
              <a:t> </a:t>
            </a:r>
            <a:r>
              <a:rPr lang="ru-RU" dirty="0" err="1"/>
              <a:t>дебиторлик</a:t>
            </a:r>
            <a:r>
              <a:rPr lang="ru-RU" dirty="0"/>
              <a:t> </a:t>
            </a:r>
            <a:r>
              <a:rPr lang="ru-RU" dirty="0" err="1"/>
              <a:t>қарзни</a:t>
            </a:r>
            <a:r>
              <a:rPr lang="ru-RU" dirty="0"/>
              <a:t> </a:t>
            </a:r>
            <a:r>
              <a:rPr lang="ru-RU" dirty="0" err="1"/>
              <a:t>ундириш</a:t>
            </a:r>
            <a:r>
              <a:rPr lang="ru-RU" dirty="0"/>
              <a:t> </a:t>
            </a:r>
            <a:r>
              <a:rPr lang="ru-RU" dirty="0" err="1"/>
              <a:t>учун</a:t>
            </a:r>
            <a:r>
              <a:rPr lang="ru-RU" dirty="0"/>
              <a:t> суд </a:t>
            </a:r>
            <a:r>
              <a:rPr lang="ru-RU" dirty="0" err="1"/>
              <a:t>буйруғини</a:t>
            </a:r>
            <a:r>
              <a:rPr lang="ru-RU" dirty="0"/>
              <a:t> </a:t>
            </a:r>
            <a:r>
              <a:rPr lang="ru-RU" dirty="0" err="1"/>
              <a:t>бериш</a:t>
            </a:r>
            <a:r>
              <a:rPr lang="ru-RU" dirty="0"/>
              <a:t> </a:t>
            </a:r>
            <a:r>
              <a:rPr lang="ru-RU" dirty="0" err="1"/>
              <a:t>тўғрисидаги</a:t>
            </a:r>
            <a:r>
              <a:rPr lang="ru-RU" dirty="0"/>
              <a:t> </a:t>
            </a:r>
            <a:r>
              <a:rPr lang="ru-RU" dirty="0" err="1"/>
              <a:t>аризага</a:t>
            </a:r>
            <a:r>
              <a:rPr lang="ru-RU" dirty="0"/>
              <a:t> </a:t>
            </a:r>
            <a:r>
              <a:rPr lang="ru-RU" dirty="0" err="1"/>
              <a:t>қуйидаги</a:t>
            </a:r>
            <a:r>
              <a:rPr lang="ru-RU" dirty="0"/>
              <a:t> </a:t>
            </a:r>
            <a:r>
              <a:rPr lang="ru-RU" dirty="0" err="1"/>
              <a:t>ҳужжатлар</a:t>
            </a:r>
            <a:r>
              <a:rPr lang="ru-RU" dirty="0"/>
              <a:t> </a:t>
            </a:r>
            <a:r>
              <a:rPr lang="ru-RU" dirty="0" err="1"/>
              <a:t>илова</a:t>
            </a:r>
            <a:r>
              <a:rPr lang="ru-RU" dirty="0"/>
              <a:t> </a:t>
            </a:r>
            <a:r>
              <a:rPr lang="ru-RU" dirty="0" err="1"/>
              <a:t>қилиниши</a:t>
            </a:r>
            <a:r>
              <a:rPr lang="ru-RU" dirty="0"/>
              <a:t> </a:t>
            </a:r>
            <a:r>
              <a:rPr lang="ru-RU" dirty="0" err="1"/>
              <a:t>лозим</a:t>
            </a:r>
            <a:r>
              <a:rPr lang="ru-RU" dirty="0"/>
              <a:t>:</a:t>
            </a:r>
          </a:p>
          <a:p>
            <a:r>
              <a:rPr lang="ru-RU" dirty="0" err="1"/>
              <a:t>қарздор</a:t>
            </a:r>
            <a:r>
              <a:rPr lang="ru-RU" dirty="0"/>
              <a:t> </a:t>
            </a:r>
            <a:r>
              <a:rPr lang="ru-RU" dirty="0" err="1"/>
              <a:t>билан</a:t>
            </a:r>
            <a:r>
              <a:rPr lang="ru-RU" dirty="0"/>
              <a:t> </a:t>
            </a:r>
            <a:r>
              <a:rPr lang="ru-RU" dirty="0" err="1"/>
              <a:t>тузилган</a:t>
            </a:r>
            <a:r>
              <a:rPr lang="ru-RU" dirty="0"/>
              <a:t> </a:t>
            </a:r>
            <a:r>
              <a:rPr lang="ru-RU" dirty="0" err="1"/>
              <a:t>шартноманинг</a:t>
            </a:r>
            <a:r>
              <a:rPr lang="ru-RU" dirty="0"/>
              <a:t> </a:t>
            </a:r>
            <a:r>
              <a:rPr lang="ru-RU" dirty="0" err="1"/>
              <a:t>асли</a:t>
            </a:r>
            <a:r>
              <a:rPr lang="ru-RU" dirty="0"/>
              <a:t> </a:t>
            </a:r>
            <a:r>
              <a:rPr lang="ru-RU" dirty="0" err="1"/>
              <a:t>ёки</a:t>
            </a:r>
            <a:r>
              <a:rPr lang="ru-RU" dirty="0"/>
              <a:t> </a:t>
            </a:r>
            <a:r>
              <a:rPr lang="ru-RU" dirty="0" err="1"/>
              <a:t>нусхаси</a:t>
            </a:r>
            <a:r>
              <a:rPr lang="ru-RU" dirty="0"/>
              <a:t>;</a:t>
            </a:r>
          </a:p>
          <a:p>
            <a:r>
              <a:rPr lang="ru-RU" dirty="0" err="1"/>
              <a:t>товарлар</a:t>
            </a:r>
            <a:r>
              <a:rPr lang="ru-RU" dirty="0"/>
              <a:t> </a:t>
            </a:r>
            <a:r>
              <a:rPr lang="ru-RU" dirty="0" err="1"/>
              <a:t>етказилганлиги</a:t>
            </a:r>
            <a:r>
              <a:rPr lang="ru-RU" dirty="0"/>
              <a:t>, </a:t>
            </a:r>
            <a:r>
              <a:rPr lang="ru-RU" dirty="0" err="1"/>
              <a:t>ишлар</a:t>
            </a:r>
            <a:r>
              <a:rPr lang="ru-RU" dirty="0"/>
              <a:t> </a:t>
            </a:r>
            <a:r>
              <a:rPr lang="ru-RU" dirty="0" err="1"/>
              <a:t>бажарилганлиги</a:t>
            </a:r>
            <a:r>
              <a:rPr lang="ru-RU" dirty="0"/>
              <a:t>, </a:t>
            </a:r>
            <a:r>
              <a:rPr lang="ru-RU" dirty="0" err="1"/>
              <a:t>хизматлар</a:t>
            </a:r>
            <a:r>
              <a:rPr lang="ru-RU" dirty="0"/>
              <a:t> </a:t>
            </a:r>
            <a:r>
              <a:rPr lang="ru-RU" dirty="0" err="1"/>
              <a:t>кўрсатилганлигини</a:t>
            </a:r>
            <a:r>
              <a:rPr lang="ru-RU" dirty="0"/>
              <a:t> </a:t>
            </a:r>
            <a:r>
              <a:rPr lang="ru-RU" dirty="0" err="1"/>
              <a:t>тасдиқловчи</a:t>
            </a:r>
            <a:r>
              <a:rPr lang="ru-RU" dirty="0"/>
              <a:t> </a:t>
            </a:r>
            <a:r>
              <a:rPr lang="ru-RU" dirty="0" err="1"/>
              <a:t>ҳужжатлар</a:t>
            </a:r>
            <a:r>
              <a:rPr lang="ru-RU" dirty="0"/>
              <a:t>;</a:t>
            </a:r>
          </a:p>
          <a:p>
            <a:r>
              <a:rPr lang="ru-RU" dirty="0" err="1"/>
              <a:t>қарздорлик</a:t>
            </a:r>
            <a:r>
              <a:rPr lang="ru-RU" dirty="0"/>
              <a:t> </a:t>
            </a:r>
            <a:r>
              <a:rPr lang="ru-RU" dirty="0" err="1"/>
              <a:t>тан</a:t>
            </a:r>
            <a:r>
              <a:rPr lang="ru-RU" dirty="0"/>
              <a:t> </a:t>
            </a:r>
            <a:r>
              <a:rPr lang="ru-RU" dirty="0" err="1"/>
              <a:t>олинганлигини</a:t>
            </a:r>
            <a:r>
              <a:rPr lang="ru-RU" dirty="0"/>
              <a:t> </a:t>
            </a:r>
            <a:r>
              <a:rPr lang="ru-RU" dirty="0" err="1"/>
              <a:t>тасдиқловчи</a:t>
            </a:r>
            <a:r>
              <a:rPr lang="ru-RU" dirty="0"/>
              <a:t> </a:t>
            </a:r>
            <a:r>
              <a:rPr lang="ru-RU" dirty="0" err="1"/>
              <a:t>ҳужжатлар</a:t>
            </a:r>
            <a:r>
              <a:rPr lang="ru-RU" dirty="0"/>
              <a:t> (</a:t>
            </a:r>
            <a:r>
              <a:rPr lang="ru-RU" dirty="0" err="1"/>
              <a:t>солиштириш</a:t>
            </a:r>
            <a:r>
              <a:rPr lang="ru-RU" dirty="0"/>
              <a:t> </a:t>
            </a:r>
            <a:r>
              <a:rPr lang="ru-RU" dirty="0" err="1"/>
              <a:t>далолатномаси</a:t>
            </a:r>
            <a:r>
              <a:rPr lang="ru-RU" dirty="0"/>
              <a:t>, </a:t>
            </a:r>
            <a:r>
              <a:rPr lang="ru-RU" dirty="0" err="1"/>
              <a:t>ёзишмалар</a:t>
            </a:r>
            <a:r>
              <a:rPr lang="ru-RU" dirty="0"/>
              <a:t> </a:t>
            </a:r>
            <a:r>
              <a:rPr lang="ru-RU" dirty="0" err="1"/>
              <a:t>ва</a:t>
            </a:r>
            <a:r>
              <a:rPr lang="ru-RU" dirty="0"/>
              <a:t> ҳ. к.)</a:t>
            </a:r>
            <a:r>
              <a:rPr lang="ru-RU" dirty="0" err="1"/>
              <a:t>нинг</a:t>
            </a:r>
            <a:r>
              <a:rPr lang="ru-RU" dirty="0"/>
              <a:t> </a:t>
            </a:r>
            <a:r>
              <a:rPr lang="ru-RU" dirty="0" err="1"/>
              <a:t>асли</a:t>
            </a:r>
            <a:r>
              <a:rPr lang="ru-RU" dirty="0"/>
              <a:t>.</a:t>
            </a:r>
            <a:endParaRPr lang="ru-RU" dirty="0">
              <a:solidFill>
                <a:schemeClr val="tx1"/>
              </a:solidFill>
            </a:endParaRPr>
          </a:p>
        </p:txBody>
      </p:sp>
    </p:spTree>
    <p:extLst>
      <p:ext uri="{BB962C8B-B14F-4D97-AF65-F5344CB8AC3E}">
        <p14:creationId xmlns:p14="http://schemas.microsoft.com/office/powerpoint/2010/main" val="2365503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a:bodyPr>
          <a:lstStyle/>
          <a:p>
            <a:r>
              <a:rPr lang="ru-RU" dirty="0" err="1">
                <a:solidFill>
                  <a:schemeClr val="tx1"/>
                </a:solidFill>
              </a:rPr>
              <a:t>Коммунал</a:t>
            </a:r>
            <a:r>
              <a:rPr lang="ru-RU" dirty="0">
                <a:solidFill>
                  <a:schemeClr val="tx1"/>
                </a:solidFill>
              </a:rPr>
              <a:t> </a:t>
            </a:r>
            <a:r>
              <a:rPr lang="ru-RU" dirty="0" err="1">
                <a:solidFill>
                  <a:schemeClr val="tx1"/>
                </a:solidFill>
              </a:rPr>
              <a:t>хизматлар</a:t>
            </a:r>
            <a:r>
              <a:rPr lang="ru-RU" dirty="0">
                <a:solidFill>
                  <a:schemeClr val="tx1"/>
                </a:solidFill>
              </a:rPr>
              <a:t> </a:t>
            </a:r>
            <a:r>
              <a:rPr lang="ru-RU" dirty="0" err="1">
                <a:solidFill>
                  <a:schemeClr val="tx1"/>
                </a:solidFill>
              </a:rPr>
              <a:t>учун</a:t>
            </a:r>
            <a:r>
              <a:rPr lang="ru-RU" dirty="0">
                <a:solidFill>
                  <a:schemeClr val="tx1"/>
                </a:solidFill>
              </a:rPr>
              <a:t> </a:t>
            </a:r>
            <a:r>
              <a:rPr lang="ru-RU" dirty="0" err="1">
                <a:solidFill>
                  <a:schemeClr val="tx1"/>
                </a:solidFill>
              </a:rPr>
              <a:t>ҳақ</a:t>
            </a:r>
            <a:r>
              <a:rPr lang="ru-RU" dirty="0">
                <a:solidFill>
                  <a:schemeClr val="tx1"/>
                </a:solidFill>
              </a:rPr>
              <a:t> </a:t>
            </a:r>
            <a:r>
              <a:rPr lang="ru-RU" dirty="0" err="1">
                <a:solidFill>
                  <a:schemeClr val="tx1"/>
                </a:solidFill>
              </a:rPr>
              <a:t>тўлаш</a:t>
            </a:r>
            <a:r>
              <a:rPr lang="ru-RU" dirty="0">
                <a:solidFill>
                  <a:schemeClr val="tx1"/>
                </a:solidFill>
              </a:rPr>
              <a:t> </a:t>
            </a:r>
            <a:r>
              <a:rPr lang="ru-RU" dirty="0" err="1">
                <a:solidFill>
                  <a:schemeClr val="tx1"/>
                </a:solidFill>
              </a:rPr>
              <a:t>бўйича</a:t>
            </a:r>
            <a:r>
              <a:rPr lang="ru-RU" dirty="0">
                <a:solidFill>
                  <a:schemeClr val="tx1"/>
                </a:solidFill>
              </a:rPr>
              <a:t> </a:t>
            </a:r>
            <a:r>
              <a:rPr lang="ru-RU" dirty="0" err="1">
                <a:solidFill>
                  <a:schemeClr val="tx1"/>
                </a:solidFill>
              </a:rPr>
              <a:t>қарздорликни</a:t>
            </a:r>
            <a:r>
              <a:rPr lang="ru-RU" dirty="0">
                <a:solidFill>
                  <a:schemeClr val="tx1"/>
                </a:solidFill>
              </a:rPr>
              <a:t> </a:t>
            </a:r>
            <a:r>
              <a:rPr lang="ru-RU" dirty="0" err="1">
                <a:solidFill>
                  <a:schemeClr val="tx1"/>
                </a:solidFill>
              </a:rPr>
              <a:t>ундириш</a:t>
            </a:r>
            <a:r>
              <a:rPr lang="ru-RU" dirty="0">
                <a:solidFill>
                  <a:schemeClr val="tx1"/>
                </a:solidFill>
              </a:rPr>
              <a:t> </a:t>
            </a:r>
            <a:r>
              <a:rPr lang="ru-RU" dirty="0" err="1">
                <a:solidFill>
                  <a:schemeClr val="tx1"/>
                </a:solidFill>
              </a:rPr>
              <a:t>тўғрисида</a:t>
            </a:r>
            <a:r>
              <a:rPr lang="ru-RU" dirty="0">
                <a:solidFill>
                  <a:schemeClr val="tx1"/>
                </a:solidFill>
              </a:rPr>
              <a:t> </a:t>
            </a:r>
            <a:r>
              <a:rPr lang="ru-RU" dirty="0" err="1">
                <a:solidFill>
                  <a:schemeClr val="tx1"/>
                </a:solidFill>
              </a:rPr>
              <a:t>талаблар</a:t>
            </a:r>
            <a:r>
              <a:rPr lang="ru-RU" dirty="0">
                <a:solidFill>
                  <a:schemeClr val="tx1"/>
                </a:solidFill>
              </a:rPr>
              <a:t> </a:t>
            </a:r>
            <a:r>
              <a:rPr lang="ru-RU" dirty="0" err="1">
                <a:solidFill>
                  <a:schemeClr val="tx1"/>
                </a:solidFill>
              </a:rPr>
              <a:t>билдирилганида</a:t>
            </a:r>
            <a:r>
              <a:rPr lang="ru-RU" dirty="0">
                <a:solidFill>
                  <a:schemeClr val="tx1"/>
                </a:solidFill>
              </a:rPr>
              <a:t> суд </a:t>
            </a:r>
            <a:r>
              <a:rPr lang="ru-RU" dirty="0" err="1">
                <a:solidFill>
                  <a:schemeClr val="tx1"/>
                </a:solidFill>
              </a:rPr>
              <a:t>буйруғини</a:t>
            </a:r>
            <a:r>
              <a:rPr lang="ru-RU" dirty="0">
                <a:solidFill>
                  <a:schemeClr val="tx1"/>
                </a:solidFill>
              </a:rPr>
              <a:t> </a:t>
            </a:r>
            <a:r>
              <a:rPr lang="ru-RU" dirty="0" err="1">
                <a:solidFill>
                  <a:schemeClr val="tx1"/>
                </a:solidFill>
              </a:rPr>
              <a:t>бериш</a:t>
            </a:r>
            <a:r>
              <a:rPr lang="ru-RU" dirty="0">
                <a:solidFill>
                  <a:schemeClr val="tx1"/>
                </a:solidFill>
              </a:rPr>
              <a:t> </a:t>
            </a:r>
            <a:r>
              <a:rPr lang="ru-RU" dirty="0" err="1">
                <a:solidFill>
                  <a:schemeClr val="tx1"/>
                </a:solidFill>
              </a:rPr>
              <a:t>тўғрисидаги</a:t>
            </a:r>
            <a:r>
              <a:rPr lang="ru-RU" dirty="0">
                <a:solidFill>
                  <a:schemeClr val="tx1"/>
                </a:solidFill>
              </a:rPr>
              <a:t> </a:t>
            </a:r>
            <a:r>
              <a:rPr lang="ru-RU" dirty="0" err="1">
                <a:solidFill>
                  <a:schemeClr val="tx1"/>
                </a:solidFill>
              </a:rPr>
              <a:t>аризага</a:t>
            </a:r>
            <a:r>
              <a:rPr lang="ru-RU" dirty="0">
                <a:solidFill>
                  <a:schemeClr val="tx1"/>
                </a:solidFill>
              </a:rPr>
              <a:t>:</a:t>
            </a:r>
          </a:p>
          <a:p>
            <a:r>
              <a:rPr lang="ru-RU" dirty="0">
                <a:solidFill>
                  <a:schemeClr val="tx1"/>
                </a:solidFill>
              </a:rPr>
              <a:t>1) </a:t>
            </a:r>
            <a:r>
              <a:rPr lang="ru-RU" dirty="0" err="1">
                <a:solidFill>
                  <a:schemeClr val="tx1"/>
                </a:solidFill>
              </a:rPr>
              <a:t>истеъмолчи</a:t>
            </a:r>
            <a:r>
              <a:rPr lang="ru-RU" dirty="0">
                <a:solidFill>
                  <a:schemeClr val="tx1"/>
                </a:solidFill>
              </a:rPr>
              <a:t> </a:t>
            </a:r>
            <a:r>
              <a:rPr lang="ru-RU" dirty="0" err="1">
                <a:solidFill>
                  <a:schemeClr val="tx1"/>
                </a:solidFill>
              </a:rPr>
              <a:t>билан</a:t>
            </a:r>
            <a:r>
              <a:rPr lang="ru-RU" dirty="0">
                <a:solidFill>
                  <a:schemeClr val="tx1"/>
                </a:solidFill>
              </a:rPr>
              <a:t> </a:t>
            </a:r>
            <a:r>
              <a:rPr lang="ru-RU" dirty="0" err="1">
                <a:solidFill>
                  <a:schemeClr val="tx1"/>
                </a:solidFill>
              </a:rPr>
              <a:t>тузилган</a:t>
            </a:r>
            <a:r>
              <a:rPr lang="ru-RU" dirty="0">
                <a:solidFill>
                  <a:schemeClr val="tx1"/>
                </a:solidFill>
              </a:rPr>
              <a:t> </a:t>
            </a:r>
            <a:r>
              <a:rPr lang="ru-RU" dirty="0" err="1">
                <a:solidFill>
                  <a:schemeClr val="tx1"/>
                </a:solidFill>
              </a:rPr>
              <a:t>шартноманинг</a:t>
            </a:r>
            <a:r>
              <a:rPr lang="ru-RU" dirty="0">
                <a:solidFill>
                  <a:schemeClr val="tx1"/>
                </a:solidFill>
              </a:rPr>
              <a:t>;</a:t>
            </a:r>
          </a:p>
          <a:p>
            <a:r>
              <a:rPr lang="ru-RU" dirty="0">
                <a:solidFill>
                  <a:schemeClr val="tx1"/>
                </a:solidFill>
              </a:rPr>
              <a:t>2) </a:t>
            </a:r>
            <a:r>
              <a:rPr lang="ru-RU" dirty="0" err="1">
                <a:solidFill>
                  <a:schemeClr val="tx1"/>
                </a:solidFill>
              </a:rPr>
              <a:t>қарздор</a:t>
            </a:r>
            <a:r>
              <a:rPr lang="ru-RU" dirty="0">
                <a:solidFill>
                  <a:schemeClr val="tx1"/>
                </a:solidFill>
              </a:rPr>
              <a:t> </a:t>
            </a:r>
            <a:r>
              <a:rPr lang="ru-RU" dirty="0" err="1">
                <a:solidFill>
                  <a:schemeClr val="tx1"/>
                </a:solidFill>
              </a:rPr>
              <a:t>тан</a:t>
            </a:r>
            <a:r>
              <a:rPr lang="ru-RU" dirty="0">
                <a:solidFill>
                  <a:schemeClr val="tx1"/>
                </a:solidFill>
              </a:rPr>
              <a:t> </a:t>
            </a:r>
            <a:r>
              <a:rPr lang="ru-RU" dirty="0" err="1">
                <a:solidFill>
                  <a:schemeClr val="tx1"/>
                </a:solidFill>
              </a:rPr>
              <a:t>олган</a:t>
            </a:r>
            <a:r>
              <a:rPr lang="ru-RU" dirty="0">
                <a:solidFill>
                  <a:schemeClr val="tx1"/>
                </a:solidFill>
              </a:rPr>
              <a:t> </a:t>
            </a:r>
            <a:r>
              <a:rPr lang="ru-RU" dirty="0" err="1">
                <a:solidFill>
                  <a:schemeClr val="tx1"/>
                </a:solidFill>
              </a:rPr>
              <a:t>қарз</a:t>
            </a:r>
            <a:r>
              <a:rPr lang="ru-RU" dirty="0">
                <a:solidFill>
                  <a:schemeClr val="tx1"/>
                </a:solidFill>
              </a:rPr>
              <a:t> </a:t>
            </a:r>
            <a:r>
              <a:rPr lang="ru-RU" dirty="0" err="1">
                <a:solidFill>
                  <a:schemeClr val="tx1"/>
                </a:solidFill>
              </a:rPr>
              <a:t>юзага</a:t>
            </a:r>
            <a:r>
              <a:rPr lang="ru-RU" dirty="0">
                <a:solidFill>
                  <a:schemeClr val="tx1"/>
                </a:solidFill>
              </a:rPr>
              <a:t> </a:t>
            </a:r>
            <a:r>
              <a:rPr lang="ru-RU" dirty="0" err="1">
                <a:solidFill>
                  <a:schemeClr val="tx1"/>
                </a:solidFill>
              </a:rPr>
              <a:t>келган</a:t>
            </a:r>
            <a:r>
              <a:rPr lang="ru-RU" dirty="0">
                <a:solidFill>
                  <a:schemeClr val="tx1"/>
                </a:solidFill>
              </a:rPr>
              <a:t> </a:t>
            </a:r>
            <a:r>
              <a:rPr lang="ru-RU" dirty="0" err="1">
                <a:solidFill>
                  <a:schemeClr val="tx1"/>
                </a:solidFill>
              </a:rPr>
              <a:t>давр</a:t>
            </a:r>
            <a:r>
              <a:rPr lang="ru-RU" dirty="0">
                <a:solidFill>
                  <a:schemeClr val="tx1"/>
                </a:solidFill>
              </a:rPr>
              <a:t> </a:t>
            </a:r>
            <a:r>
              <a:rPr lang="ru-RU" dirty="0" err="1">
                <a:solidFill>
                  <a:schemeClr val="tx1"/>
                </a:solidFill>
              </a:rPr>
              <a:t>кўрсатилган</a:t>
            </a:r>
            <a:r>
              <a:rPr lang="ru-RU" dirty="0">
                <a:solidFill>
                  <a:schemeClr val="tx1"/>
                </a:solidFill>
              </a:rPr>
              <a:t> </a:t>
            </a:r>
            <a:r>
              <a:rPr lang="ru-RU" dirty="0" err="1">
                <a:solidFill>
                  <a:schemeClr val="tx1"/>
                </a:solidFill>
              </a:rPr>
              <a:t>қарз</a:t>
            </a:r>
            <a:r>
              <a:rPr lang="ru-RU" dirty="0">
                <a:solidFill>
                  <a:schemeClr val="tx1"/>
                </a:solidFill>
              </a:rPr>
              <a:t> </a:t>
            </a:r>
            <a:r>
              <a:rPr lang="ru-RU" dirty="0" err="1">
                <a:solidFill>
                  <a:schemeClr val="tx1"/>
                </a:solidFill>
              </a:rPr>
              <a:t>ҳисоб-китобининг</a:t>
            </a:r>
            <a:r>
              <a:rPr lang="ru-RU" dirty="0">
                <a:solidFill>
                  <a:schemeClr val="tx1"/>
                </a:solidFill>
              </a:rPr>
              <a:t>;</a:t>
            </a:r>
          </a:p>
          <a:p>
            <a:r>
              <a:rPr lang="ru-RU" dirty="0">
                <a:solidFill>
                  <a:schemeClr val="tx1"/>
                </a:solidFill>
              </a:rPr>
              <a:t>3) пеня </a:t>
            </a:r>
            <a:r>
              <a:rPr lang="ru-RU" dirty="0" err="1">
                <a:solidFill>
                  <a:schemeClr val="tx1"/>
                </a:solidFill>
              </a:rPr>
              <a:t>ҳисобланиши</a:t>
            </a:r>
            <a:r>
              <a:rPr lang="ru-RU" dirty="0">
                <a:solidFill>
                  <a:schemeClr val="tx1"/>
                </a:solidFill>
              </a:rPr>
              <a:t> </a:t>
            </a:r>
            <a:r>
              <a:rPr lang="ru-RU" dirty="0" err="1">
                <a:solidFill>
                  <a:schemeClr val="tx1"/>
                </a:solidFill>
              </a:rPr>
              <a:t>тўғрисидаги</a:t>
            </a:r>
            <a:r>
              <a:rPr lang="ru-RU" dirty="0">
                <a:solidFill>
                  <a:schemeClr val="tx1"/>
                </a:solidFill>
              </a:rPr>
              <a:t> </a:t>
            </a:r>
            <a:r>
              <a:rPr lang="ru-RU" dirty="0" err="1">
                <a:solidFill>
                  <a:schemeClr val="tx1"/>
                </a:solidFill>
              </a:rPr>
              <a:t>ва</a:t>
            </a:r>
            <a:r>
              <a:rPr lang="ru-RU" dirty="0">
                <a:solidFill>
                  <a:schemeClr val="tx1"/>
                </a:solidFill>
              </a:rPr>
              <a:t> </a:t>
            </a:r>
            <a:r>
              <a:rPr lang="ru-RU" dirty="0" err="1">
                <a:solidFill>
                  <a:schemeClr val="tx1"/>
                </a:solidFill>
              </a:rPr>
              <a:t>истеъмолчини</a:t>
            </a:r>
            <a:r>
              <a:rPr lang="ru-RU" dirty="0">
                <a:solidFill>
                  <a:schemeClr val="tx1"/>
                </a:solidFill>
              </a:rPr>
              <a:t> </a:t>
            </a:r>
            <a:r>
              <a:rPr lang="ru-RU" dirty="0" err="1">
                <a:solidFill>
                  <a:schemeClr val="tx1"/>
                </a:solidFill>
              </a:rPr>
              <a:t>тегишли</a:t>
            </a:r>
            <a:r>
              <a:rPr lang="ru-RU" dirty="0">
                <a:solidFill>
                  <a:schemeClr val="tx1"/>
                </a:solidFill>
              </a:rPr>
              <a:t> коммуникация </a:t>
            </a:r>
            <a:r>
              <a:rPr lang="ru-RU" dirty="0" err="1">
                <a:solidFill>
                  <a:schemeClr val="tx1"/>
                </a:solidFill>
              </a:rPr>
              <a:t>тармоқларидан</a:t>
            </a:r>
            <a:r>
              <a:rPr lang="ru-RU" dirty="0">
                <a:solidFill>
                  <a:schemeClr val="tx1"/>
                </a:solidFill>
              </a:rPr>
              <a:t> </a:t>
            </a:r>
            <a:r>
              <a:rPr lang="ru-RU" dirty="0" err="1">
                <a:solidFill>
                  <a:schemeClr val="tx1"/>
                </a:solidFill>
              </a:rPr>
              <a:t>узиш</a:t>
            </a:r>
            <a:r>
              <a:rPr lang="ru-RU" dirty="0">
                <a:solidFill>
                  <a:schemeClr val="tx1"/>
                </a:solidFill>
              </a:rPr>
              <a:t> </a:t>
            </a:r>
            <a:r>
              <a:rPr lang="ru-RU" dirty="0" err="1">
                <a:solidFill>
                  <a:schemeClr val="tx1"/>
                </a:solidFill>
              </a:rPr>
              <a:t>ҳақида</a:t>
            </a:r>
            <a:r>
              <a:rPr lang="ru-RU" dirty="0">
                <a:solidFill>
                  <a:schemeClr val="tx1"/>
                </a:solidFill>
              </a:rPr>
              <a:t> </a:t>
            </a:r>
            <a:r>
              <a:rPr lang="ru-RU" dirty="0" err="1">
                <a:solidFill>
                  <a:schemeClr val="tx1"/>
                </a:solidFill>
              </a:rPr>
              <a:t>огоҳлантириш</a:t>
            </a:r>
            <a:r>
              <a:rPr lang="ru-RU" dirty="0">
                <a:solidFill>
                  <a:schemeClr val="tx1"/>
                </a:solidFill>
              </a:rPr>
              <a:t> </a:t>
            </a:r>
            <a:r>
              <a:rPr lang="ru-RU" dirty="0" err="1">
                <a:solidFill>
                  <a:schemeClr val="tx1"/>
                </a:solidFill>
              </a:rPr>
              <a:t>кўрсатилган</a:t>
            </a:r>
            <a:r>
              <a:rPr lang="ru-RU" dirty="0">
                <a:solidFill>
                  <a:schemeClr val="tx1"/>
                </a:solidFill>
              </a:rPr>
              <a:t>, </a:t>
            </a:r>
            <a:r>
              <a:rPr lang="ru-RU" dirty="0" err="1">
                <a:solidFill>
                  <a:schemeClr val="tx1"/>
                </a:solidFill>
              </a:rPr>
              <a:t>қарзни</a:t>
            </a:r>
            <a:r>
              <a:rPr lang="ru-RU" dirty="0">
                <a:solidFill>
                  <a:schemeClr val="tx1"/>
                </a:solidFill>
              </a:rPr>
              <a:t> </a:t>
            </a:r>
            <a:r>
              <a:rPr lang="ru-RU" dirty="0" err="1">
                <a:solidFill>
                  <a:schemeClr val="tx1"/>
                </a:solidFill>
              </a:rPr>
              <a:t>узиш</a:t>
            </a:r>
            <a:r>
              <a:rPr lang="ru-RU" dirty="0">
                <a:solidFill>
                  <a:schemeClr val="tx1"/>
                </a:solidFill>
              </a:rPr>
              <a:t> </a:t>
            </a:r>
            <a:r>
              <a:rPr lang="ru-RU" dirty="0" err="1">
                <a:solidFill>
                  <a:schemeClr val="tx1"/>
                </a:solidFill>
              </a:rPr>
              <a:t>тўғрисидаги</a:t>
            </a:r>
            <a:r>
              <a:rPr lang="ru-RU" dirty="0">
                <a:solidFill>
                  <a:schemeClr val="tx1"/>
                </a:solidFill>
              </a:rPr>
              <a:t> </a:t>
            </a:r>
            <a:r>
              <a:rPr lang="ru-RU" dirty="0" err="1">
                <a:solidFill>
                  <a:schemeClr val="tx1"/>
                </a:solidFill>
              </a:rPr>
              <a:t>талабнинг</a:t>
            </a:r>
            <a:r>
              <a:rPr lang="ru-RU" dirty="0">
                <a:solidFill>
                  <a:schemeClr val="tx1"/>
                </a:solidFill>
              </a:rPr>
              <a:t>;</a:t>
            </a:r>
          </a:p>
          <a:p>
            <a:r>
              <a:rPr lang="ru-RU" dirty="0">
                <a:solidFill>
                  <a:schemeClr val="tx1"/>
                </a:solidFill>
              </a:rPr>
              <a:t>4) </a:t>
            </a:r>
            <a:r>
              <a:rPr lang="ru-RU" dirty="0" err="1">
                <a:solidFill>
                  <a:schemeClr val="tx1"/>
                </a:solidFill>
              </a:rPr>
              <a:t>истеъмолчини</a:t>
            </a:r>
            <a:r>
              <a:rPr lang="ru-RU" dirty="0">
                <a:solidFill>
                  <a:schemeClr val="tx1"/>
                </a:solidFill>
              </a:rPr>
              <a:t> </a:t>
            </a:r>
            <a:r>
              <a:rPr lang="ru-RU" dirty="0" err="1">
                <a:solidFill>
                  <a:schemeClr val="tx1"/>
                </a:solidFill>
              </a:rPr>
              <a:t>тегишли</a:t>
            </a:r>
            <a:r>
              <a:rPr lang="ru-RU" dirty="0">
                <a:solidFill>
                  <a:schemeClr val="tx1"/>
                </a:solidFill>
              </a:rPr>
              <a:t> коммуникация </a:t>
            </a:r>
            <a:r>
              <a:rPr lang="ru-RU" dirty="0" err="1">
                <a:solidFill>
                  <a:schemeClr val="tx1"/>
                </a:solidFill>
              </a:rPr>
              <a:t>тармоқларидан</a:t>
            </a:r>
            <a:r>
              <a:rPr lang="ru-RU" dirty="0">
                <a:solidFill>
                  <a:schemeClr val="tx1"/>
                </a:solidFill>
              </a:rPr>
              <a:t> </a:t>
            </a:r>
            <a:r>
              <a:rPr lang="ru-RU" dirty="0" err="1">
                <a:solidFill>
                  <a:schemeClr val="tx1"/>
                </a:solidFill>
              </a:rPr>
              <a:t>узиш</a:t>
            </a:r>
            <a:r>
              <a:rPr lang="ru-RU" dirty="0">
                <a:solidFill>
                  <a:schemeClr val="tx1"/>
                </a:solidFill>
              </a:rPr>
              <a:t> </a:t>
            </a:r>
            <a:r>
              <a:rPr lang="ru-RU" dirty="0" err="1">
                <a:solidFill>
                  <a:schemeClr val="tx1"/>
                </a:solidFill>
              </a:rPr>
              <a:t>ҳақидаги</a:t>
            </a:r>
            <a:r>
              <a:rPr lang="ru-RU" dirty="0">
                <a:solidFill>
                  <a:schemeClr val="tx1"/>
                </a:solidFill>
              </a:rPr>
              <a:t> </a:t>
            </a:r>
            <a:r>
              <a:rPr lang="ru-RU" dirty="0" err="1">
                <a:solidFill>
                  <a:schemeClr val="tx1"/>
                </a:solidFill>
              </a:rPr>
              <a:t>ёхуд</a:t>
            </a:r>
            <a:r>
              <a:rPr lang="ru-RU" dirty="0">
                <a:solidFill>
                  <a:schemeClr val="tx1"/>
                </a:solidFill>
              </a:rPr>
              <a:t> </a:t>
            </a:r>
            <a:r>
              <a:rPr lang="ru-RU" dirty="0" err="1">
                <a:solidFill>
                  <a:schemeClr val="tx1"/>
                </a:solidFill>
              </a:rPr>
              <a:t>етказиб</a:t>
            </a:r>
            <a:r>
              <a:rPr lang="ru-RU" dirty="0">
                <a:solidFill>
                  <a:schemeClr val="tx1"/>
                </a:solidFill>
              </a:rPr>
              <a:t> </a:t>
            </a:r>
            <a:r>
              <a:rPr lang="ru-RU" dirty="0" err="1">
                <a:solidFill>
                  <a:schemeClr val="tx1"/>
                </a:solidFill>
              </a:rPr>
              <a:t>беришни</a:t>
            </a:r>
            <a:r>
              <a:rPr lang="ru-RU" dirty="0">
                <a:solidFill>
                  <a:schemeClr val="tx1"/>
                </a:solidFill>
              </a:rPr>
              <a:t> </a:t>
            </a:r>
            <a:r>
              <a:rPr lang="ru-RU" dirty="0" err="1">
                <a:solidFill>
                  <a:schemeClr val="tx1"/>
                </a:solidFill>
              </a:rPr>
              <a:t>технологик</a:t>
            </a:r>
            <a:r>
              <a:rPr lang="ru-RU" dirty="0">
                <a:solidFill>
                  <a:schemeClr val="tx1"/>
                </a:solidFill>
              </a:rPr>
              <a:t> </a:t>
            </a:r>
            <a:r>
              <a:rPr lang="ru-RU" dirty="0" err="1">
                <a:solidFill>
                  <a:schemeClr val="tx1"/>
                </a:solidFill>
              </a:rPr>
              <a:t>ёки</a:t>
            </a:r>
            <a:r>
              <a:rPr lang="ru-RU" dirty="0">
                <a:solidFill>
                  <a:schemeClr val="tx1"/>
                </a:solidFill>
              </a:rPr>
              <a:t> авария </a:t>
            </a:r>
            <a:r>
              <a:rPr lang="ru-RU" dirty="0" err="1">
                <a:solidFill>
                  <a:schemeClr val="tx1"/>
                </a:solidFill>
              </a:rPr>
              <a:t>захираси</a:t>
            </a:r>
            <a:r>
              <a:rPr lang="ru-RU" dirty="0">
                <a:solidFill>
                  <a:schemeClr val="tx1"/>
                </a:solidFill>
              </a:rPr>
              <a:t> </a:t>
            </a:r>
            <a:r>
              <a:rPr lang="ru-RU" dirty="0" err="1">
                <a:solidFill>
                  <a:schemeClr val="tx1"/>
                </a:solidFill>
              </a:rPr>
              <a:t>даражасигача</a:t>
            </a:r>
            <a:r>
              <a:rPr lang="ru-RU" dirty="0">
                <a:solidFill>
                  <a:schemeClr val="tx1"/>
                </a:solidFill>
              </a:rPr>
              <a:t> </a:t>
            </a:r>
            <a:r>
              <a:rPr lang="ru-RU" dirty="0" err="1">
                <a:solidFill>
                  <a:schemeClr val="tx1"/>
                </a:solidFill>
              </a:rPr>
              <a:t>чеклаш</a:t>
            </a:r>
            <a:r>
              <a:rPr lang="ru-RU" dirty="0">
                <a:solidFill>
                  <a:schemeClr val="tx1"/>
                </a:solidFill>
              </a:rPr>
              <a:t> </a:t>
            </a:r>
            <a:r>
              <a:rPr lang="ru-RU" dirty="0" err="1">
                <a:solidFill>
                  <a:schemeClr val="tx1"/>
                </a:solidFill>
              </a:rPr>
              <a:t>тўғрисидаги</a:t>
            </a:r>
            <a:r>
              <a:rPr lang="ru-RU" dirty="0">
                <a:solidFill>
                  <a:schemeClr val="tx1"/>
                </a:solidFill>
              </a:rPr>
              <a:t> </a:t>
            </a:r>
            <a:r>
              <a:rPr lang="ru-RU" dirty="0" err="1">
                <a:solidFill>
                  <a:schemeClr val="tx1"/>
                </a:solidFill>
              </a:rPr>
              <a:t>далолатноманинг</a:t>
            </a:r>
            <a:r>
              <a:rPr lang="ru-RU" dirty="0">
                <a:solidFill>
                  <a:schemeClr val="tx1"/>
                </a:solidFill>
              </a:rPr>
              <a:t> </a:t>
            </a:r>
            <a:r>
              <a:rPr lang="ru-RU" dirty="0" err="1">
                <a:solidFill>
                  <a:schemeClr val="tx1"/>
                </a:solidFill>
              </a:rPr>
              <a:t>кўчирма</a:t>
            </a:r>
            <a:r>
              <a:rPr lang="ru-RU" dirty="0">
                <a:solidFill>
                  <a:schemeClr val="tx1"/>
                </a:solidFill>
              </a:rPr>
              <a:t> </a:t>
            </a:r>
            <a:r>
              <a:rPr lang="ru-RU" dirty="0" err="1">
                <a:solidFill>
                  <a:schemeClr val="tx1"/>
                </a:solidFill>
              </a:rPr>
              <a:t>нусхалари</a:t>
            </a:r>
            <a:r>
              <a:rPr lang="ru-RU" dirty="0">
                <a:solidFill>
                  <a:schemeClr val="tx1"/>
                </a:solidFill>
              </a:rPr>
              <a:t> </a:t>
            </a:r>
            <a:r>
              <a:rPr lang="ru-RU" dirty="0" err="1">
                <a:solidFill>
                  <a:schemeClr val="tx1"/>
                </a:solidFill>
              </a:rPr>
              <a:t>илова</a:t>
            </a:r>
            <a:r>
              <a:rPr lang="ru-RU" dirty="0">
                <a:solidFill>
                  <a:schemeClr val="tx1"/>
                </a:solidFill>
              </a:rPr>
              <a:t> </a:t>
            </a:r>
            <a:r>
              <a:rPr lang="ru-RU" dirty="0" err="1">
                <a:solidFill>
                  <a:schemeClr val="tx1"/>
                </a:solidFill>
              </a:rPr>
              <a:t>қилинади</a:t>
            </a:r>
            <a:r>
              <a:rPr lang="ru-RU" dirty="0">
                <a:solidFill>
                  <a:schemeClr val="tx1"/>
                </a:solidFill>
              </a:rPr>
              <a:t>.</a:t>
            </a:r>
          </a:p>
          <a:p>
            <a:r>
              <a:rPr lang="ru-RU" dirty="0" err="1">
                <a:solidFill>
                  <a:schemeClr val="tx1"/>
                </a:solidFill>
              </a:rPr>
              <a:t>Агар</a:t>
            </a:r>
            <a:r>
              <a:rPr lang="ru-RU" dirty="0">
                <a:solidFill>
                  <a:schemeClr val="tx1"/>
                </a:solidFill>
              </a:rPr>
              <a:t> суд </a:t>
            </a:r>
            <a:r>
              <a:rPr lang="ru-RU" dirty="0" err="1">
                <a:solidFill>
                  <a:schemeClr val="tx1"/>
                </a:solidFill>
              </a:rPr>
              <a:t>буйруғини</a:t>
            </a:r>
            <a:r>
              <a:rPr lang="ru-RU" dirty="0">
                <a:solidFill>
                  <a:schemeClr val="tx1"/>
                </a:solidFill>
              </a:rPr>
              <a:t> </a:t>
            </a:r>
            <a:r>
              <a:rPr lang="ru-RU" dirty="0" err="1">
                <a:solidFill>
                  <a:schemeClr val="tx1"/>
                </a:solidFill>
              </a:rPr>
              <a:t>бериш</a:t>
            </a:r>
            <a:r>
              <a:rPr lang="ru-RU" dirty="0">
                <a:solidFill>
                  <a:schemeClr val="tx1"/>
                </a:solidFill>
              </a:rPr>
              <a:t> </a:t>
            </a:r>
            <a:r>
              <a:rPr lang="ru-RU" dirty="0" err="1">
                <a:solidFill>
                  <a:schemeClr val="tx1"/>
                </a:solidFill>
              </a:rPr>
              <a:t>тўғрисидаги</a:t>
            </a:r>
            <a:r>
              <a:rPr lang="ru-RU" dirty="0">
                <a:solidFill>
                  <a:schemeClr val="tx1"/>
                </a:solidFill>
              </a:rPr>
              <a:t> </a:t>
            </a:r>
            <a:r>
              <a:rPr lang="ru-RU" dirty="0" err="1">
                <a:solidFill>
                  <a:schemeClr val="tx1"/>
                </a:solidFill>
              </a:rPr>
              <a:t>ариза</a:t>
            </a:r>
            <a:r>
              <a:rPr lang="ru-RU" dirty="0">
                <a:solidFill>
                  <a:schemeClr val="tx1"/>
                </a:solidFill>
              </a:rPr>
              <a:t> </a:t>
            </a:r>
            <a:r>
              <a:rPr lang="ru-RU" dirty="0" err="1">
                <a:solidFill>
                  <a:schemeClr val="tx1"/>
                </a:solidFill>
              </a:rPr>
              <a:t>кредиторнинг</a:t>
            </a:r>
            <a:r>
              <a:rPr lang="ru-RU" dirty="0">
                <a:solidFill>
                  <a:schemeClr val="tx1"/>
                </a:solidFill>
              </a:rPr>
              <a:t> </a:t>
            </a:r>
            <a:r>
              <a:rPr lang="ru-RU" dirty="0" err="1">
                <a:solidFill>
                  <a:schemeClr val="tx1"/>
                </a:solidFill>
              </a:rPr>
              <a:t>вакили</a:t>
            </a:r>
            <a:r>
              <a:rPr lang="ru-RU" dirty="0">
                <a:solidFill>
                  <a:schemeClr val="tx1"/>
                </a:solidFill>
              </a:rPr>
              <a:t> </a:t>
            </a:r>
            <a:r>
              <a:rPr lang="ru-RU" dirty="0" err="1">
                <a:solidFill>
                  <a:schemeClr val="tx1"/>
                </a:solidFill>
              </a:rPr>
              <a:t>томонидан</a:t>
            </a:r>
            <a:r>
              <a:rPr lang="ru-RU" dirty="0">
                <a:solidFill>
                  <a:schemeClr val="tx1"/>
                </a:solidFill>
              </a:rPr>
              <a:t> </a:t>
            </a:r>
            <a:r>
              <a:rPr lang="ru-RU" dirty="0" err="1">
                <a:solidFill>
                  <a:schemeClr val="tx1"/>
                </a:solidFill>
              </a:rPr>
              <a:t>имзоланган</a:t>
            </a:r>
            <a:r>
              <a:rPr lang="ru-RU" dirty="0">
                <a:solidFill>
                  <a:schemeClr val="tx1"/>
                </a:solidFill>
              </a:rPr>
              <a:t> </a:t>
            </a:r>
            <a:r>
              <a:rPr lang="ru-RU" dirty="0" err="1">
                <a:solidFill>
                  <a:schemeClr val="tx1"/>
                </a:solidFill>
              </a:rPr>
              <a:t>бўлса</a:t>
            </a:r>
            <a:r>
              <a:rPr lang="ru-RU" dirty="0">
                <a:solidFill>
                  <a:schemeClr val="tx1"/>
                </a:solidFill>
              </a:rPr>
              <a:t>, </a:t>
            </a:r>
            <a:r>
              <a:rPr lang="ru-RU" dirty="0" err="1">
                <a:solidFill>
                  <a:schemeClr val="tx1"/>
                </a:solidFill>
              </a:rPr>
              <a:t>аризага</a:t>
            </a:r>
            <a:r>
              <a:rPr lang="ru-RU" dirty="0">
                <a:solidFill>
                  <a:schemeClr val="tx1"/>
                </a:solidFill>
              </a:rPr>
              <a:t> </a:t>
            </a:r>
            <a:r>
              <a:rPr lang="ru-RU" dirty="0" err="1">
                <a:solidFill>
                  <a:schemeClr val="tx1"/>
                </a:solidFill>
              </a:rPr>
              <a:t>вакилнинг</a:t>
            </a:r>
            <a:r>
              <a:rPr lang="ru-RU" dirty="0">
                <a:solidFill>
                  <a:schemeClr val="tx1"/>
                </a:solidFill>
              </a:rPr>
              <a:t> </a:t>
            </a:r>
            <a:r>
              <a:rPr lang="ru-RU" dirty="0" err="1">
                <a:solidFill>
                  <a:schemeClr val="tx1"/>
                </a:solidFill>
              </a:rPr>
              <a:t>ваколатларини</a:t>
            </a:r>
            <a:r>
              <a:rPr lang="ru-RU" dirty="0">
                <a:solidFill>
                  <a:schemeClr val="tx1"/>
                </a:solidFill>
              </a:rPr>
              <a:t> </a:t>
            </a:r>
            <a:r>
              <a:rPr lang="ru-RU" dirty="0" err="1">
                <a:solidFill>
                  <a:schemeClr val="tx1"/>
                </a:solidFill>
              </a:rPr>
              <a:t>тасдиқловчи</a:t>
            </a:r>
            <a:r>
              <a:rPr lang="ru-RU" dirty="0">
                <a:solidFill>
                  <a:schemeClr val="tx1"/>
                </a:solidFill>
              </a:rPr>
              <a:t> </a:t>
            </a:r>
            <a:r>
              <a:rPr lang="ru-RU" dirty="0" err="1">
                <a:solidFill>
                  <a:schemeClr val="tx1"/>
                </a:solidFill>
              </a:rPr>
              <a:t>ишончнома</a:t>
            </a:r>
            <a:r>
              <a:rPr lang="ru-RU" dirty="0">
                <a:solidFill>
                  <a:schemeClr val="tx1"/>
                </a:solidFill>
              </a:rPr>
              <a:t> </a:t>
            </a:r>
            <a:r>
              <a:rPr lang="ru-RU" dirty="0" err="1">
                <a:solidFill>
                  <a:schemeClr val="tx1"/>
                </a:solidFill>
              </a:rPr>
              <a:t>илова</a:t>
            </a:r>
            <a:r>
              <a:rPr lang="ru-RU" dirty="0">
                <a:solidFill>
                  <a:schemeClr val="tx1"/>
                </a:solidFill>
              </a:rPr>
              <a:t> </a:t>
            </a:r>
            <a:r>
              <a:rPr lang="ru-RU" dirty="0" err="1">
                <a:solidFill>
                  <a:schemeClr val="tx1"/>
                </a:solidFill>
              </a:rPr>
              <a:t>қилинади</a:t>
            </a:r>
            <a:r>
              <a:rPr lang="ru-RU" dirty="0">
                <a:solidFill>
                  <a:schemeClr val="tx1"/>
                </a:solidFill>
              </a:rPr>
              <a:t>.</a:t>
            </a:r>
          </a:p>
        </p:txBody>
      </p:sp>
    </p:spTree>
    <p:extLst>
      <p:ext uri="{BB962C8B-B14F-4D97-AF65-F5344CB8AC3E}">
        <p14:creationId xmlns:p14="http://schemas.microsoft.com/office/powerpoint/2010/main" val="541044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a:bodyPr>
          <a:lstStyle/>
          <a:p>
            <a:pPr marL="0" indent="0">
              <a:buNone/>
            </a:pPr>
            <a:r>
              <a:rPr lang="ru-RU" dirty="0"/>
              <a:t>Суд </a:t>
            </a:r>
            <a:r>
              <a:rPr lang="ru-RU" dirty="0" err="1"/>
              <a:t>буйруғини</a:t>
            </a:r>
            <a:r>
              <a:rPr lang="ru-RU" dirty="0"/>
              <a:t> </a:t>
            </a:r>
            <a:r>
              <a:rPr lang="ru-RU" dirty="0" err="1"/>
              <a:t>бериш</a:t>
            </a:r>
            <a:r>
              <a:rPr lang="ru-RU" dirty="0"/>
              <a:t> </a:t>
            </a:r>
            <a:r>
              <a:rPr lang="ru-RU" dirty="0" err="1"/>
              <a:t>тўғрисидаги</a:t>
            </a:r>
            <a:r>
              <a:rPr lang="ru-RU" dirty="0"/>
              <a:t> </a:t>
            </a:r>
            <a:r>
              <a:rPr lang="ru-RU" dirty="0" err="1"/>
              <a:t>аризага</a:t>
            </a:r>
            <a:r>
              <a:rPr lang="ru-RU" dirty="0"/>
              <a:t> </a:t>
            </a:r>
            <a:r>
              <a:rPr lang="ru-RU" dirty="0" err="1"/>
              <a:t>кредиторнинг</a:t>
            </a:r>
            <a:r>
              <a:rPr lang="ru-RU" dirty="0"/>
              <a:t> </a:t>
            </a:r>
            <a:r>
              <a:rPr lang="ru-RU" dirty="0" err="1"/>
              <a:t>талабини</a:t>
            </a:r>
            <a:r>
              <a:rPr lang="ru-RU" dirty="0"/>
              <a:t> </a:t>
            </a:r>
            <a:r>
              <a:rPr lang="ru-RU" dirty="0" err="1"/>
              <a:t>тасдиқловчи</a:t>
            </a:r>
            <a:r>
              <a:rPr lang="ru-RU" dirty="0"/>
              <a:t> </a:t>
            </a:r>
            <a:r>
              <a:rPr lang="ru-RU" dirty="0" err="1"/>
              <a:t>ҳужжатлар</a:t>
            </a:r>
            <a:r>
              <a:rPr lang="ru-RU" dirty="0"/>
              <a:t> </a:t>
            </a:r>
            <a:r>
              <a:rPr lang="ru-RU" dirty="0" err="1"/>
              <a:t>илова</a:t>
            </a:r>
            <a:r>
              <a:rPr lang="ru-RU" dirty="0"/>
              <a:t> </a:t>
            </a:r>
            <a:r>
              <a:rPr lang="ru-RU" dirty="0" err="1"/>
              <a:t>қилиниши</a:t>
            </a:r>
            <a:r>
              <a:rPr lang="ru-RU" dirty="0"/>
              <a:t> </a:t>
            </a:r>
            <a:r>
              <a:rPr lang="ru-RU" dirty="0" err="1"/>
              <a:t>лозим</a:t>
            </a:r>
            <a:r>
              <a:rPr lang="ru-RU" dirty="0"/>
              <a:t>.</a:t>
            </a:r>
          </a:p>
          <a:p>
            <a:r>
              <a:rPr lang="ru-RU" dirty="0"/>
              <a:t>Суд </a:t>
            </a:r>
            <a:r>
              <a:rPr lang="ru-RU" dirty="0" err="1"/>
              <a:t>буйруғини</a:t>
            </a:r>
            <a:r>
              <a:rPr lang="ru-RU" dirty="0"/>
              <a:t> </a:t>
            </a:r>
            <a:r>
              <a:rPr lang="ru-RU" dirty="0" err="1"/>
              <a:t>бериш</a:t>
            </a:r>
            <a:r>
              <a:rPr lang="ru-RU" dirty="0"/>
              <a:t> </a:t>
            </a:r>
            <a:r>
              <a:rPr lang="ru-RU" dirty="0" err="1"/>
              <a:t>тўғрисидаги</a:t>
            </a:r>
            <a:r>
              <a:rPr lang="ru-RU" dirty="0"/>
              <a:t> </a:t>
            </a:r>
            <a:r>
              <a:rPr lang="ru-RU" dirty="0" err="1"/>
              <a:t>ариза</a:t>
            </a:r>
            <a:r>
              <a:rPr lang="ru-RU" dirty="0"/>
              <a:t> </a:t>
            </a:r>
            <a:r>
              <a:rPr lang="ru-RU" dirty="0" err="1"/>
              <a:t>юридик</a:t>
            </a:r>
            <a:r>
              <a:rPr lang="ru-RU" dirty="0"/>
              <a:t> </a:t>
            </a:r>
            <a:r>
              <a:rPr lang="ru-RU" dirty="0" err="1"/>
              <a:t>шахс</a:t>
            </a:r>
            <a:r>
              <a:rPr lang="ru-RU" dirty="0"/>
              <a:t> </a:t>
            </a:r>
            <a:r>
              <a:rPr lang="ru-RU" dirty="0" err="1"/>
              <a:t>мақомига</a:t>
            </a:r>
            <a:r>
              <a:rPr lang="ru-RU" dirty="0"/>
              <a:t> </a:t>
            </a:r>
            <a:r>
              <a:rPr lang="ru-RU" dirty="0" err="1"/>
              <a:t>эга</a:t>
            </a:r>
            <a:r>
              <a:rPr lang="ru-RU" dirty="0"/>
              <a:t> </a:t>
            </a:r>
            <a:r>
              <a:rPr lang="ru-RU" dirty="0" err="1"/>
              <a:t>бўлмаган</a:t>
            </a:r>
            <a:r>
              <a:rPr lang="ru-RU" dirty="0"/>
              <a:t> кредитор </a:t>
            </a:r>
            <a:r>
              <a:rPr lang="ru-RU" dirty="0" err="1"/>
              <a:t>томонидан</a:t>
            </a:r>
            <a:r>
              <a:rPr lang="ru-RU" dirty="0"/>
              <a:t> </a:t>
            </a:r>
            <a:r>
              <a:rPr lang="ru-RU" dirty="0" err="1"/>
              <a:t>ёки</a:t>
            </a:r>
            <a:r>
              <a:rPr lang="ru-RU" dirty="0"/>
              <a:t> </a:t>
            </a:r>
            <a:r>
              <a:rPr lang="ru-RU" dirty="0" err="1"/>
              <a:t>юридик</a:t>
            </a:r>
            <a:r>
              <a:rPr lang="ru-RU" dirty="0"/>
              <a:t> </a:t>
            </a:r>
            <a:r>
              <a:rPr lang="ru-RU" dirty="0" err="1"/>
              <a:t>шахс</a:t>
            </a:r>
            <a:r>
              <a:rPr lang="ru-RU" dirty="0"/>
              <a:t> </a:t>
            </a:r>
            <a:r>
              <a:rPr lang="ru-RU" dirty="0" err="1"/>
              <a:t>мақомига</a:t>
            </a:r>
            <a:r>
              <a:rPr lang="ru-RU" dirty="0"/>
              <a:t> </a:t>
            </a:r>
            <a:r>
              <a:rPr lang="ru-RU" dirty="0" err="1"/>
              <a:t>эга</a:t>
            </a:r>
            <a:r>
              <a:rPr lang="ru-RU" dirty="0"/>
              <a:t> </a:t>
            </a:r>
            <a:r>
              <a:rPr lang="ru-RU" dirty="0" err="1"/>
              <a:t>бўлмаган</a:t>
            </a:r>
            <a:r>
              <a:rPr lang="ru-RU" dirty="0"/>
              <a:t> </a:t>
            </a:r>
            <a:r>
              <a:rPr lang="ru-RU" dirty="0" err="1"/>
              <a:t>қарздорга</a:t>
            </a:r>
            <a:r>
              <a:rPr lang="ru-RU" dirty="0"/>
              <a:t> </a:t>
            </a:r>
            <a:r>
              <a:rPr lang="ru-RU" dirty="0" err="1"/>
              <a:t>нисбатан</a:t>
            </a:r>
            <a:r>
              <a:rPr lang="ru-RU" dirty="0"/>
              <a:t> </a:t>
            </a:r>
            <a:r>
              <a:rPr lang="ru-RU" dirty="0" err="1"/>
              <a:t>берилганда</a:t>
            </a:r>
            <a:r>
              <a:rPr lang="ru-RU" dirty="0"/>
              <a:t>, </a:t>
            </a:r>
            <a:r>
              <a:rPr lang="ru-RU" dirty="0" err="1"/>
              <a:t>аризани</a:t>
            </a:r>
            <a:r>
              <a:rPr lang="ru-RU" dirty="0"/>
              <a:t> </a:t>
            </a:r>
            <a:r>
              <a:rPr lang="ru-RU" dirty="0" err="1"/>
              <a:t>қабул</a:t>
            </a:r>
            <a:r>
              <a:rPr lang="ru-RU" dirty="0"/>
              <a:t> </a:t>
            </a:r>
            <a:r>
              <a:rPr lang="ru-RU" dirty="0" err="1"/>
              <a:t>қилиш</a:t>
            </a:r>
            <a:r>
              <a:rPr lang="ru-RU" dirty="0"/>
              <a:t> ИПК 140-моддаси </a:t>
            </a:r>
            <a:r>
              <a:rPr lang="ru-RU" dirty="0" err="1">
                <a:hlinkClick r:id="rId2"/>
              </a:rPr>
              <a:t>биринчи</a:t>
            </a:r>
            <a:r>
              <a:rPr lang="ru-RU" dirty="0">
                <a:hlinkClick r:id="rId2"/>
              </a:rPr>
              <a:t> </a:t>
            </a:r>
            <a:r>
              <a:rPr lang="ru-RU" dirty="0" err="1">
                <a:hlinkClick r:id="rId2"/>
              </a:rPr>
              <a:t>қисмига</a:t>
            </a:r>
            <a:r>
              <a:rPr lang="ru-RU" dirty="0">
                <a:hlinkClick r:id="rId2"/>
              </a:rPr>
              <a:t> </a:t>
            </a:r>
            <a:r>
              <a:rPr lang="ru-RU" dirty="0" err="1"/>
              <a:t>асосан</a:t>
            </a:r>
            <a:r>
              <a:rPr lang="ru-RU" dirty="0"/>
              <a:t> рад </a:t>
            </a:r>
            <a:r>
              <a:rPr lang="ru-RU" dirty="0" err="1"/>
              <a:t>этилади</a:t>
            </a:r>
            <a:r>
              <a:rPr lang="ru-RU" dirty="0"/>
              <a:t>.</a:t>
            </a:r>
          </a:p>
          <a:p>
            <a:r>
              <a:rPr lang="ru-RU" dirty="0" err="1"/>
              <a:t>Ариза</a:t>
            </a:r>
            <a:r>
              <a:rPr lang="ru-RU" dirty="0"/>
              <a:t> </a:t>
            </a:r>
            <a:r>
              <a:rPr lang="ru-RU" dirty="0" err="1"/>
              <a:t>билан</a:t>
            </a:r>
            <a:r>
              <a:rPr lang="ru-RU" dirty="0"/>
              <a:t> </a:t>
            </a:r>
            <a:r>
              <a:rPr lang="ru-RU" dirty="0" err="1"/>
              <a:t>юридик</a:t>
            </a:r>
            <a:r>
              <a:rPr lang="ru-RU" dirty="0"/>
              <a:t> </a:t>
            </a:r>
            <a:r>
              <a:rPr lang="ru-RU" dirty="0" err="1"/>
              <a:t>шахснинг</a:t>
            </a:r>
            <a:r>
              <a:rPr lang="ru-RU" dirty="0"/>
              <a:t> </a:t>
            </a:r>
            <a:r>
              <a:rPr lang="ru-RU" dirty="0" err="1"/>
              <a:t>алоҳида</a:t>
            </a:r>
            <a:r>
              <a:rPr lang="ru-RU" dirty="0"/>
              <a:t> </a:t>
            </a:r>
            <a:r>
              <a:rPr lang="ru-RU" dirty="0" err="1"/>
              <a:t>бўлинмаси</a:t>
            </a:r>
            <a:r>
              <a:rPr lang="ru-RU" dirty="0"/>
              <a:t> (</a:t>
            </a:r>
            <a:r>
              <a:rPr lang="ru-RU" dirty="0" err="1"/>
              <a:t>филиали</a:t>
            </a:r>
            <a:r>
              <a:rPr lang="ru-RU" dirty="0"/>
              <a:t>, </a:t>
            </a:r>
            <a:r>
              <a:rPr lang="ru-RU" dirty="0" err="1"/>
              <a:t>ваколатхонаси</a:t>
            </a:r>
            <a:r>
              <a:rPr lang="ru-RU" dirty="0"/>
              <a:t>) </a:t>
            </a:r>
            <a:r>
              <a:rPr lang="ru-RU" dirty="0" err="1"/>
              <a:t>юридик</a:t>
            </a:r>
            <a:r>
              <a:rPr lang="ru-RU" dirty="0"/>
              <a:t> </a:t>
            </a:r>
            <a:r>
              <a:rPr lang="ru-RU" dirty="0" err="1"/>
              <a:t>шахс</a:t>
            </a:r>
            <a:r>
              <a:rPr lang="ru-RU" dirty="0"/>
              <a:t> </a:t>
            </a:r>
            <a:r>
              <a:rPr lang="ru-RU" dirty="0" err="1"/>
              <a:t>номидан</a:t>
            </a:r>
            <a:r>
              <a:rPr lang="ru-RU" dirty="0"/>
              <a:t> </a:t>
            </a:r>
            <a:r>
              <a:rPr lang="ru-RU" dirty="0" err="1"/>
              <a:t>ишончнома</a:t>
            </a:r>
            <a:r>
              <a:rPr lang="ru-RU" dirty="0"/>
              <a:t> </a:t>
            </a:r>
            <a:r>
              <a:rPr lang="ru-RU" dirty="0" err="1"/>
              <a:t>асосида</a:t>
            </a:r>
            <a:r>
              <a:rPr lang="ru-RU" dirty="0"/>
              <a:t> </a:t>
            </a:r>
            <a:r>
              <a:rPr lang="ru-RU" dirty="0" err="1"/>
              <a:t>мурожаат</a:t>
            </a:r>
            <a:r>
              <a:rPr lang="ru-RU" dirty="0"/>
              <a:t> </a:t>
            </a:r>
            <a:r>
              <a:rPr lang="ru-RU" dirty="0" err="1"/>
              <a:t>этса</a:t>
            </a:r>
            <a:r>
              <a:rPr lang="ru-RU" dirty="0"/>
              <a:t>, суд </a:t>
            </a:r>
            <a:r>
              <a:rPr lang="ru-RU" dirty="0" err="1"/>
              <a:t>аризани</a:t>
            </a:r>
            <a:r>
              <a:rPr lang="ru-RU" dirty="0"/>
              <a:t> </a:t>
            </a:r>
            <a:r>
              <a:rPr lang="ru-RU" dirty="0" err="1"/>
              <a:t>қабул</a:t>
            </a:r>
            <a:r>
              <a:rPr lang="ru-RU" dirty="0"/>
              <a:t> </a:t>
            </a:r>
            <a:r>
              <a:rPr lang="ru-RU" dirty="0" err="1"/>
              <a:t>қилишни</a:t>
            </a:r>
            <a:r>
              <a:rPr lang="ru-RU" dirty="0"/>
              <a:t> рад </a:t>
            </a:r>
            <a:r>
              <a:rPr lang="ru-RU" dirty="0" err="1"/>
              <a:t>этишга</a:t>
            </a:r>
            <a:r>
              <a:rPr lang="ru-RU" dirty="0"/>
              <a:t> </a:t>
            </a:r>
            <a:r>
              <a:rPr lang="ru-RU" dirty="0" err="1"/>
              <a:t>ҳақли</a:t>
            </a:r>
            <a:r>
              <a:rPr lang="ru-RU" dirty="0"/>
              <a:t> </a:t>
            </a:r>
            <a:r>
              <a:rPr lang="ru-RU" dirty="0" err="1"/>
              <a:t>эмас</a:t>
            </a:r>
            <a:r>
              <a:rPr lang="ru-RU" dirty="0"/>
              <a:t>.</a:t>
            </a:r>
          </a:p>
          <a:p>
            <a:r>
              <a:rPr lang="ru-RU" dirty="0"/>
              <a:t>Бунда </a:t>
            </a:r>
            <a:r>
              <a:rPr lang="ru-RU" dirty="0" err="1"/>
              <a:t>талаб</a:t>
            </a:r>
            <a:r>
              <a:rPr lang="ru-RU" dirty="0"/>
              <a:t> </a:t>
            </a:r>
            <a:r>
              <a:rPr lang="ru-RU" dirty="0" err="1"/>
              <a:t>қилинаётган</a:t>
            </a:r>
            <a:r>
              <a:rPr lang="ru-RU" dirty="0"/>
              <a:t> сумма (</a:t>
            </a:r>
            <a:r>
              <a:rPr lang="ru-RU" dirty="0" err="1"/>
              <a:t>талаб</a:t>
            </a:r>
            <a:r>
              <a:rPr lang="ru-RU" dirty="0"/>
              <a:t> </a:t>
            </a:r>
            <a:r>
              <a:rPr lang="ru-RU" dirty="0" err="1"/>
              <a:t>қилиб</a:t>
            </a:r>
            <a:r>
              <a:rPr lang="ru-RU" dirty="0"/>
              <a:t> </a:t>
            </a:r>
            <a:r>
              <a:rPr lang="ru-RU" dirty="0" err="1"/>
              <a:t>олинаётган</a:t>
            </a:r>
            <a:r>
              <a:rPr lang="ru-RU" dirty="0"/>
              <a:t> мол-</a:t>
            </a:r>
            <a:r>
              <a:rPr lang="ru-RU" dirty="0" err="1"/>
              <a:t>мулк</a:t>
            </a:r>
            <a:r>
              <a:rPr lang="ru-RU" dirty="0"/>
              <a:t>) </a:t>
            </a:r>
            <a:r>
              <a:rPr lang="ru-RU" dirty="0" err="1"/>
              <a:t>алоҳида</a:t>
            </a:r>
            <a:r>
              <a:rPr lang="ru-RU" dirty="0"/>
              <a:t> </a:t>
            </a:r>
            <a:r>
              <a:rPr lang="ru-RU" dirty="0" err="1"/>
              <a:t>бўлинма</a:t>
            </a:r>
            <a:r>
              <a:rPr lang="ru-RU" dirty="0"/>
              <a:t> (филиал, </a:t>
            </a:r>
            <a:r>
              <a:rPr lang="ru-RU" dirty="0" err="1"/>
              <a:t>ваколатхона</a:t>
            </a:r>
            <a:r>
              <a:rPr lang="ru-RU" dirty="0"/>
              <a:t>) </a:t>
            </a:r>
            <a:r>
              <a:rPr lang="ru-RU" dirty="0" err="1"/>
              <a:t>фойдасига</a:t>
            </a:r>
            <a:r>
              <a:rPr lang="ru-RU" dirty="0"/>
              <a:t> </a:t>
            </a:r>
            <a:r>
              <a:rPr lang="ru-RU" dirty="0" err="1"/>
              <a:t>эмас</a:t>
            </a:r>
            <a:r>
              <a:rPr lang="ru-RU" dirty="0"/>
              <a:t>, балки </a:t>
            </a:r>
            <a:r>
              <a:rPr lang="ru-RU" dirty="0" err="1"/>
              <a:t>манфаатлари</a:t>
            </a:r>
            <a:r>
              <a:rPr lang="ru-RU" dirty="0"/>
              <a:t> </a:t>
            </a:r>
            <a:r>
              <a:rPr lang="ru-RU" dirty="0" err="1"/>
              <a:t>кўзланиб</a:t>
            </a:r>
            <a:r>
              <a:rPr lang="ru-RU" dirty="0"/>
              <a:t> </a:t>
            </a:r>
            <a:r>
              <a:rPr lang="ru-RU" dirty="0" err="1"/>
              <a:t>ҳаракат</a:t>
            </a:r>
            <a:r>
              <a:rPr lang="ru-RU" dirty="0"/>
              <a:t> </a:t>
            </a:r>
            <a:r>
              <a:rPr lang="ru-RU" dirty="0" err="1"/>
              <a:t>қилинаётган</a:t>
            </a:r>
            <a:r>
              <a:rPr lang="ru-RU" dirty="0"/>
              <a:t> </a:t>
            </a:r>
            <a:r>
              <a:rPr lang="ru-RU" dirty="0" err="1"/>
              <a:t>юридик</a:t>
            </a:r>
            <a:r>
              <a:rPr lang="ru-RU" dirty="0"/>
              <a:t> </a:t>
            </a:r>
            <a:r>
              <a:rPr lang="ru-RU" dirty="0" err="1"/>
              <a:t>шахс</a:t>
            </a:r>
            <a:r>
              <a:rPr lang="ru-RU" dirty="0"/>
              <a:t> </a:t>
            </a:r>
            <a:r>
              <a:rPr lang="ru-RU" dirty="0" err="1"/>
              <a:t>фойдасига</a:t>
            </a:r>
            <a:r>
              <a:rPr lang="ru-RU" dirty="0"/>
              <a:t> </a:t>
            </a:r>
            <a:r>
              <a:rPr lang="ru-RU" dirty="0" err="1"/>
              <a:t>ундирилади</a:t>
            </a:r>
            <a:r>
              <a:rPr lang="ru-RU" dirty="0"/>
              <a:t>.</a:t>
            </a:r>
          </a:p>
          <a:p>
            <a:endParaRPr lang="ru-RU" dirty="0">
              <a:solidFill>
                <a:schemeClr val="tx1"/>
              </a:solidFill>
            </a:endParaRPr>
          </a:p>
        </p:txBody>
      </p:sp>
    </p:spTree>
    <p:extLst>
      <p:ext uri="{BB962C8B-B14F-4D97-AF65-F5344CB8AC3E}">
        <p14:creationId xmlns:p14="http://schemas.microsoft.com/office/powerpoint/2010/main" val="258704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fontScale="92500" lnSpcReduction="10000"/>
          </a:bodyPr>
          <a:lstStyle/>
          <a:p>
            <a:r>
              <a:rPr lang="ru-RU" dirty="0"/>
              <a:t>ИПК 136-моддасининг </a:t>
            </a:r>
            <a:r>
              <a:rPr lang="ru-RU" dirty="0" err="1">
                <a:hlinkClick r:id="rId2"/>
              </a:rPr>
              <a:t>биринчи</a:t>
            </a:r>
            <a:r>
              <a:rPr lang="ru-RU" dirty="0">
                <a:hlinkClick r:id="rId2"/>
              </a:rPr>
              <a:t> </a:t>
            </a:r>
            <a:r>
              <a:rPr lang="ru-RU" dirty="0" err="1">
                <a:hlinkClick r:id="rId2"/>
              </a:rPr>
              <a:t>қисми</a:t>
            </a:r>
            <a:r>
              <a:rPr lang="ru-RU" dirty="0"/>
              <a:t> </a:t>
            </a:r>
            <a:r>
              <a:rPr lang="ru-RU" dirty="0" err="1"/>
              <a:t>талабларига</a:t>
            </a:r>
            <a:r>
              <a:rPr lang="ru-RU" dirty="0"/>
              <a:t> </a:t>
            </a:r>
            <a:r>
              <a:rPr lang="ru-RU" dirty="0" err="1"/>
              <a:t>кўра</a:t>
            </a:r>
            <a:r>
              <a:rPr lang="ru-RU" dirty="0"/>
              <a:t> суд </a:t>
            </a:r>
            <a:r>
              <a:rPr lang="ru-RU" dirty="0" err="1"/>
              <a:t>буйруғини</a:t>
            </a:r>
            <a:r>
              <a:rPr lang="ru-RU" dirty="0"/>
              <a:t> </a:t>
            </a:r>
            <a:r>
              <a:rPr lang="ru-RU" dirty="0" err="1"/>
              <a:t>бериш</a:t>
            </a:r>
            <a:r>
              <a:rPr lang="ru-RU" dirty="0"/>
              <a:t> </a:t>
            </a:r>
            <a:r>
              <a:rPr lang="ru-RU" dirty="0" err="1"/>
              <a:t>тўғрисидаги</a:t>
            </a:r>
            <a:r>
              <a:rPr lang="ru-RU" dirty="0"/>
              <a:t> </a:t>
            </a:r>
            <a:r>
              <a:rPr lang="ru-RU" dirty="0" err="1"/>
              <a:t>ариза</a:t>
            </a:r>
            <a:r>
              <a:rPr lang="ru-RU" dirty="0"/>
              <a:t> </a:t>
            </a:r>
            <a:r>
              <a:rPr lang="ru-RU" dirty="0" err="1"/>
              <a:t>иқтисодий</a:t>
            </a:r>
            <a:r>
              <a:rPr lang="ru-RU" dirty="0"/>
              <a:t> </a:t>
            </a:r>
            <a:r>
              <a:rPr lang="ru-RU" dirty="0" err="1"/>
              <a:t>судга</a:t>
            </a:r>
            <a:r>
              <a:rPr lang="ru-RU" dirty="0"/>
              <a:t> </a:t>
            </a:r>
            <a:r>
              <a:rPr lang="ru-RU" dirty="0" err="1"/>
              <a:t>ёзма</a:t>
            </a:r>
            <a:r>
              <a:rPr lang="ru-RU" dirty="0"/>
              <a:t> </a:t>
            </a:r>
            <a:r>
              <a:rPr lang="ru-RU" dirty="0" err="1"/>
              <a:t>шаклда</a:t>
            </a:r>
            <a:r>
              <a:rPr lang="ru-RU" dirty="0"/>
              <a:t> </a:t>
            </a:r>
            <a:r>
              <a:rPr lang="ru-RU" dirty="0" err="1"/>
              <a:t>берилади</a:t>
            </a:r>
            <a:r>
              <a:rPr lang="ru-RU" dirty="0"/>
              <a:t>.</a:t>
            </a:r>
          </a:p>
          <a:p>
            <a:r>
              <a:rPr lang="ru-RU" dirty="0" err="1"/>
              <a:t>Ариза</a:t>
            </a:r>
            <a:r>
              <a:rPr lang="ru-RU" dirty="0"/>
              <a:t> </a:t>
            </a:r>
            <a:r>
              <a:rPr lang="ru-RU" dirty="0" err="1"/>
              <a:t>ахборот</a:t>
            </a:r>
            <a:r>
              <a:rPr lang="ru-RU" dirty="0"/>
              <a:t> </a:t>
            </a:r>
            <a:r>
              <a:rPr lang="ru-RU" dirty="0" err="1"/>
              <a:t>тизими</a:t>
            </a:r>
            <a:r>
              <a:rPr lang="ru-RU" dirty="0"/>
              <a:t> </a:t>
            </a:r>
            <a:r>
              <a:rPr lang="ru-RU" dirty="0" err="1"/>
              <a:t>орқали</a:t>
            </a:r>
            <a:r>
              <a:rPr lang="ru-RU" dirty="0"/>
              <a:t> электрон </a:t>
            </a:r>
            <a:r>
              <a:rPr lang="ru-RU" dirty="0" err="1"/>
              <a:t>шаклда</a:t>
            </a:r>
            <a:r>
              <a:rPr lang="ru-RU" dirty="0"/>
              <a:t> </a:t>
            </a:r>
            <a:r>
              <a:rPr lang="ru-RU" dirty="0" err="1"/>
              <a:t>берилганда</a:t>
            </a:r>
            <a:r>
              <a:rPr lang="ru-RU" dirty="0"/>
              <a:t> </a:t>
            </a:r>
            <a:r>
              <a:rPr lang="ru-RU" dirty="0" err="1"/>
              <a:t>аризани</a:t>
            </a:r>
            <a:r>
              <a:rPr lang="ru-RU" dirty="0"/>
              <a:t> </a:t>
            </a:r>
            <a:r>
              <a:rPr lang="ru-RU" dirty="0" err="1"/>
              <a:t>ёзма</a:t>
            </a:r>
            <a:r>
              <a:rPr lang="ru-RU" dirty="0"/>
              <a:t> </a:t>
            </a:r>
            <a:r>
              <a:rPr lang="ru-RU" dirty="0" err="1"/>
              <a:t>шаклда</a:t>
            </a:r>
            <a:r>
              <a:rPr lang="ru-RU" dirty="0"/>
              <a:t> </a:t>
            </a:r>
            <a:r>
              <a:rPr lang="ru-RU" dirty="0" err="1"/>
              <a:t>бериш</a:t>
            </a:r>
            <a:r>
              <a:rPr lang="ru-RU" dirty="0"/>
              <a:t> </a:t>
            </a:r>
            <a:r>
              <a:rPr lang="ru-RU" dirty="0" err="1"/>
              <a:t>ҳақидаги</a:t>
            </a:r>
            <a:r>
              <a:rPr lang="ru-RU" dirty="0"/>
              <a:t> </a:t>
            </a:r>
            <a:r>
              <a:rPr lang="ru-RU" dirty="0" err="1"/>
              <a:t>талабга</a:t>
            </a:r>
            <a:r>
              <a:rPr lang="ru-RU" dirty="0"/>
              <a:t> </a:t>
            </a:r>
            <a:r>
              <a:rPr lang="ru-RU" dirty="0" err="1"/>
              <a:t>риоя</a:t>
            </a:r>
            <a:r>
              <a:rPr lang="ru-RU" dirty="0"/>
              <a:t> </a:t>
            </a:r>
            <a:r>
              <a:rPr lang="ru-RU" dirty="0" err="1"/>
              <a:t>этилган</a:t>
            </a:r>
            <a:r>
              <a:rPr lang="ru-RU" dirty="0"/>
              <a:t> </a:t>
            </a:r>
            <a:r>
              <a:rPr lang="ru-RU" dirty="0" err="1"/>
              <a:t>ҳисобланади</a:t>
            </a:r>
            <a:r>
              <a:rPr lang="ru-RU" dirty="0"/>
              <a:t>.</a:t>
            </a:r>
          </a:p>
          <a:p>
            <a:r>
              <a:rPr lang="ru-RU" dirty="0"/>
              <a:t>Суд </a:t>
            </a:r>
            <a:r>
              <a:rPr lang="ru-RU" dirty="0" err="1"/>
              <a:t>буйруғини</a:t>
            </a:r>
            <a:r>
              <a:rPr lang="ru-RU" dirty="0"/>
              <a:t> </a:t>
            </a:r>
            <a:r>
              <a:rPr lang="ru-RU" dirty="0" err="1"/>
              <a:t>бериш</a:t>
            </a:r>
            <a:r>
              <a:rPr lang="ru-RU" dirty="0"/>
              <a:t> </a:t>
            </a:r>
            <a:r>
              <a:rPr lang="ru-RU" dirty="0" err="1"/>
              <a:t>тўғрисидаги</a:t>
            </a:r>
            <a:r>
              <a:rPr lang="ru-RU" dirty="0"/>
              <a:t> </a:t>
            </a:r>
            <a:r>
              <a:rPr lang="ru-RU" dirty="0" err="1"/>
              <a:t>ариза</a:t>
            </a:r>
            <a:r>
              <a:rPr lang="ru-RU" dirty="0"/>
              <a:t> </a:t>
            </a:r>
            <a:r>
              <a:rPr lang="ru-RU" dirty="0" err="1"/>
              <a:t>билан</a:t>
            </a:r>
            <a:r>
              <a:rPr lang="ru-RU" dirty="0"/>
              <a:t> кредитор </a:t>
            </a:r>
            <a:r>
              <a:rPr lang="ru-RU" dirty="0" err="1"/>
              <a:t>ёки</a:t>
            </a:r>
            <a:r>
              <a:rPr lang="ru-RU" dirty="0"/>
              <a:t> </a:t>
            </a:r>
            <a:r>
              <a:rPr lang="ru-RU" dirty="0" err="1"/>
              <a:t>унинг</a:t>
            </a:r>
            <a:r>
              <a:rPr lang="ru-RU" dirty="0"/>
              <a:t> </a:t>
            </a:r>
            <a:r>
              <a:rPr lang="ru-RU" dirty="0" err="1"/>
              <a:t>вакили</a:t>
            </a:r>
            <a:r>
              <a:rPr lang="ru-RU" dirty="0"/>
              <a:t> </a:t>
            </a:r>
            <a:r>
              <a:rPr lang="ru-RU" dirty="0" err="1"/>
              <a:t>мурожаат</a:t>
            </a:r>
            <a:r>
              <a:rPr lang="ru-RU" dirty="0"/>
              <a:t> </a:t>
            </a:r>
            <a:r>
              <a:rPr lang="ru-RU" dirty="0" err="1"/>
              <a:t>қилиши</a:t>
            </a:r>
            <a:r>
              <a:rPr lang="ru-RU" dirty="0"/>
              <a:t> </a:t>
            </a:r>
            <a:r>
              <a:rPr lang="ru-RU" dirty="0" err="1"/>
              <a:t>мумкин</a:t>
            </a:r>
            <a:r>
              <a:rPr lang="ru-RU" dirty="0"/>
              <a:t>. </a:t>
            </a:r>
            <a:r>
              <a:rPr lang="ru-RU" dirty="0" err="1"/>
              <a:t>Бироқ</a:t>
            </a:r>
            <a:r>
              <a:rPr lang="ru-RU" dirty="0"/>
              <a:t>, </a:t>
            </a:r>
            <a:r>
              <a:rPr lang="ru-RU" dirty="0" err="1"/>
              <a:t>Ўзбекистон</a:t>
            </a:r>
            <a:r>
              <a:rPr lang="ru-RU" dirty="0"/>
              <a:t> </a:t>
            </a:r>
            <a:r>
              <a:rPr lang="ru-RU" dirty="0" err="1"/>
              <a:t>Республикаси</a:t>
            </a:r>
            <a:r>
              <a:rPr lang="ru-RU" dirty="0"/>
              <a:t> </a:t>
            </a:r>
            <a:r>
              <a:rPr lang="ru-RU" dirty="0" err="1"/>
              <a:t>Вазирлар</a:t>
            </a:r>
            <a:r>
              <a:rPr lang="ru-RU" dirty="0"/>
              <a:t> </a:t>
            </a:r>
            <a:r>
              <a:rPr lang="ru-RU" dirty="0" err="1"/>
              <a:t>Маҳкамасининг</a:t>
            </a:r>
            <a:r>
              <a:rPr lang="ru-RU" dirty="0"/>
              <a:t> «Электр </a:t>
            </a:r>
            <a:r>
              <a:rPr lang="ru-RU" dirty="0" err="1"/>
              <a:t>энергиясидан</a:t>
            </a:r>
            <a:r>
              <a:rPr lang="ru-RU" dirty="0"/>
              <a:t> </a:t>
            </a:r>
            <a:r>
              <a:rPr lang="ru-RU" dirty="0" err="1"/>
              <a:t>фойдаланганлик</a:t>
            </a:r>
            <a:r>
              <a:rPr lang="ru-RU" dirty="0"/>
              <a:t> </a:t>
            </a:r>
            <a:r>
              <a:rPr lang="ru-RU" dirty="0" err="1"/>
              <a:t>учун</a:t>
            </a:r>
            <a:r>
              <a:rPr lang="ru-RU" dirty="0"/>
              <a:t> </a:t>
            </a:r>
            <a:r>
              <a:rPr lang="ru-RU" dirty="0" err="1"/>
              <a:t>ҳисоб-китоб</a:t>
            </a:r>
            <a:r>
              <a:rPr lang="ru-RU" dirty="0"/>
              <a:t> </a:t>
            </a:r>
            <a:r>
              <a:rPr lang="ru-RU" dirty="0" err="1"/>
              <a:t>қилиш</a:t>
            </a:r>
            <a:r>
              <a:rPr lang="ru-RU" dirty="0"/>
              <a:t> </a:t>
            </a:r>
            <a:r>
              <a:rPr lang="ru-RU" dirty="0" err="1"/>
              <a:t>механизмини</a:t>
            </a:r>
            <a:r>
              <a:rPr lang="ru-RU" dirty="0"/>
              <a:t> </a:t>
            </a:r>
            <a:r>
              <a:rPr lang="ru-RU" dirty="0" err="1"/>
              <a:t>тубдан</a:t>
            </a:r>
            <a:r>
              <a:rPr lang="ru-RU" dirty="0"/>
              <a:t> </a:t>
            </a:r>
            <a:r>
              <a:rPr lang="ru-RU" dirty="0" err="1"/>
              <a:t>такомиллаштириш</a:t>
            </a:r>
            <a:r>
              <a:rPr lang="ru-RU" dirty="0"/>
              <a:t> </a:t>
            </a:r>
            <a:r>
              <a:rPr lang="ru-RU" dirty="0" err="1"/>
              <a:t>чора-тадбирлари</a:t>
            </a:r>
            <a:r>
              <a:rPr lang="ru-RU" dirty="0"/>
              <a:t> </a:t>
            </a:r>
            <a:r>
              <a:rPr lang="ru-RU" dirty="0" err="1"/>
              <a:t>тўғрисида</a:t>
            </a:r>
            <a:r>
              <a:rPr lang="ru-RU" dirty="0"/>
              <a:t>» 2004 </a:t>
            </a:r>
            <a:r>
              <a:rPr lang="ru-RU" dirty="0" err="1"/>
              <a:t>йил</a:t>
            </a:r>
            <a:r>
              <a:rPr lang="ru-RU" dirty="0"/>
              <a:t> 1 </a:t>
            </a:r>
            <a:r>
              <a:rPr lang="ru-RU" dirty="0" err="1"/>
              <a:t>ноябрдаги</a:t>
            </a:r>
            <a:r>
              <a:rPr lang="ru-RU" dirty="0"/>
              <a:t> 511-сонли </a:t>
            </a:r>
            <a:r>
              <a:rPr lang="ru-RU" dirty="0" err="1">
                <a:hlinkClick r:id="rId3"/>
              </a:rPr>
              <a:t>қарорига</a:t>
            </a:r>
            <a:r>
              <a:rPr lang="ru-RU" dirty="0">
                <a:hlinkClick r:id="rId3"/>
              </a:rPr>
              <a:t> </a:t>
            </a:r>
            <a:r>
              <a:rPr lang="ru-RU" dirty="0" err="1"/>
              <a:t>асосан</a:t>
            </a:r>
            <a:r>
              <a:rPr lang="ru-RU" dirty="0"/>
              <a:t> </a:t>
            </a:r>
            <a:r>
              <a:rPr lang="ru-RU" dirty="0" err="1"/>
              <a:t>юридик</a:t>
            </a:r>
            <a:r>
              <a:rPr lang="ru-RU" dirty="0"/>
              <a:t> </a:t>
            </a:r>
            <a:r>
              <a:rPr lang="ru-RU" dirty="0" err="1"/>
              <a:t>шахслар</a:t>
            </a:r>
            <a:r>
              <a:rPr lang="ru-RU" dirty="0"/>
              <a:t> </a:t>
            </a:r>
            <a:r>
              <a:rPr lang="ru-RU" dirty="0" err="1"/>
              <a:t>томонидан</a:t>
            </a:r>
            <a:r>
              <a:rPr lang="ru-RU" dirty="0"/>
              <a:t> </a:t>
            </a:r>
            <a:r>
              <a:rPr lang="ru-RU" dirty="0" err="1"/>
              <a:t>истеъмол</a:t>
            </a:r>
            <a:r>
              <a:rPr lang="ru-RU" dirty="0"/>
              <a:t> </a:t>
            </a:r>
            <a:r>
              <a:rPr lang="ru-RU" dirty="0" err="1"/>
              <a:t>қилинган</a:t>
            </a:r>
            <a:r>
              <a:rPr lang="ru-RU" dirty="0"/>
              <a:t> </a:t>
            </a:r>
            <a:r>
              <a:rPr lang="ru-RU" dirty="0" err="1"/>
              <a:t>электр</a:t>
            </a:r>
            <a:r>
              <a:rPr lang="ru-RU" dirty="0"/>
              <a:t> </a:t>
            </a:r>
            <a:r>
              <a:rPr lang="ru-RU" dirty="0" err="1"/>
              <a:t>энергияси</a:t>
            </a:r>
            <a:r>
              <a:rPr lang="ru-RU" dirty="0"/>
              <a:t> </a:t>
            </a:r>
            <a:r>
              <a:rPr lang="ru-RU" dirty="0" err="1"/>
              <a:t>учун</a:t>
            </a:r>
            <a:r>
              <a:rPr lang="ru-RU" dirty="0"/>
              <a:t> </a:t>
            </a:r>
            <a:r>
              <a:rPr lang="ru-RU" dirty="0" err="1"/>
              <a:t>муддати</a:t>
            </a:r>
            <a:r>
              <a:rPr lang="ru-RU" dirty="0"/>
              <a:t> </a:t>
            </a:r>
            <a:r>
              <a:rPr lang="ru-RU" dirty="0" err="1"/>
              <a:t>ўтказиб</a:t>
            </a:r>
            <a:r>
              <a:rPr lang="ru-RU" dirty="0"/>
              <a:t> </a:t>
            </a:r>
            <a:r>
              <a:rPr lang="ru-RU" dirty="0" err="1"/>
              <a:t>юборилган</a:t>
            </a:r>
            <a:r>
              <a:rPr lang="ru-RU" dirty="0"/>
              <a:t> </a:t>
            </a:r>
            <a:r>
              <a:rPr lang="ru-RU" dirty="0" err="1"/>
              <a:t>қарздорликни</a:t>
            </a:r>
            <a:r>
              <a:rPr lang="ru-RU" dirty="0"/>
              <a:t> </a:t>
            </a:r>
            <a:r>
              <a:rPr lang="ru-RU" dirty="0" err="1"/>
              <a:t>ундиришни</a:t>
            </a:r>
            <a:r>
              <a:rPr lang="ru-RU" dirty="0"/>
              <a:t> мол-</a:t>
            </a:r>
            <a:r>
              <a:rPr lang="ru-RU" dirty="0" err="1"/>
              <a:t>мулкка</a:t>
            </a:r>
            <a:r>
              <a:rPr lang="ru-RU" dirty="0"/>
              <a:t> </a:t>
            </a:r>
            <a:r>
              <a:rPr lang="ru-RU" dirty="0" err="1"/>
              <a:t>қаратиш</a:t>
            </a:r>
            <a:r>
              <a:rPr lang="ru-RU" dirty="0"/>
              <a:t> </a:t>
            </a:r>
            <a:r>
              <a:rPr lang="ru-RU" dirty="0" err="1"/>
              <a:t>тўғрисидаги</a:t>
            </a:r>
            <a:r>
              <a:rPr lang="ru-RU" dirty="0"/>
              <a:t> </a:t>
            </a:r>
            <a:r>
              <a:rPr lang="ru-RU" dirty="0" err="1"/>
              <a:t>аризалар</a:t>
            </a:r>
            <a:r>
              <a:rPr lang="ru-RU" dirty="0"/>
              <a:t> </a:t>
            </a:r>
            <a:r>
              <a:rPr lang="ru-RU" dirty="0" err="1"/>
              <a:t>билан</a:t>
            </a:r>
            <a:r>
              <a:rPr lang="ru-RU" dirty="0"/>
              <a:t> </a:t>
            </a:r>
            <a:r>
              <a:rPr lang="ru-RU" dirty="0" err="1"/>
              <a:t>судга</a:t>
            </a:r>
            <a:r>
              <a:rPr lang="ru-RU" dirty="0"/>
              <a:t> </a:t>
            </a:r>
            <a:r>
              <a:rPr lang="ru-RU" dirty="0" err="1"/>
              <a:t>мурожаат</a:t>
            </a:r>
            <a:r>
              <a:rPr lang="ru-RU" dirty="0"/>
              <a:t> </a:t>
            </a:r>
            <a:r>
              <a:rPr lang="ru-RU" dirty="0" err="1"/>
              <a:t>қилиш</a:t>
            </a:r>
            <a:r>
              <a:rPr lang="ru-RU" dirty="0"/>
              <a:t> </a:t>
            </a:r>
            <a:r>
              <a:rPr lang="ru-RU" dirty="0" err="1"/>
              <a:t>ваколати</a:t>
            </a:r>
            <a:r>
              <a:rPr lang="ru-RU" dirty="0"/>
              <a:t> </a:t>
            </a:r>
            <a:r>
              <a:rPr lang="ru-RU" dirty="0" err="1"/>
              <a:t>давлат</a:t>
            </a:r>
            <a:r>
              <a:rPr lang="ru-RU" dirty="0"/>
              <a:t> </a:t>
            </a:r>
            <a:r>
              <a:rPr lang="ru-RU" dirty="0" err="1"/>
              <a:t>солиқ</a:t>
            </a:r>
            <a:r>
              <a:rPr lang="ru-RU" dirty="0"/>
              <a:t> </a:t>
            </a:r>
            <a:r>
              <a:rPr lang="ru-RU" dirty="0" err="1"/>
              <a:t>хизмати</a:t>
            </a:r>
            <a:r>
              <a:rPr lang="ru-RU" dirty="0"/>
              <a:t> </a:t>
            </a:r>
            <a:r>
              <a:rPr lang="ru-RU" dirty="0" err="1"/>
              <a:t>органларига</a:t>
            </a:r>
            <a:r>
              <a:rPr lang="ru-RU" dirty="0"/>
              <a:t> </a:t>
            </a:r>
            <a:r>
              <a:rPr lang="ru-RU" dirty="0" err="1"/>
              <a:t>юклатилган</a:t>
            </a:r>
            <a:r>
              <a:rPr lang="ru-RU" dirty="0"/>
              <a:t>. </a:t>
            </a:r>
            <a:r>
              <a:rPr lang="ru-RU" dirty="0" err="1"/>
              <a:t>Бундай</a:t>
            </a:r>
            <a:r>
              <a:rPr lang="ru-RU" dirty="0"/>
              <a:t> </a:t>
            </a:r>
            <a:r>
              <a:rPr lang="ru-RU" dirty="0" err="1"/>
              <a:t>ҳолларда</a:t>
            </a:r>
            <a:r>
              <a:rPr lang="ru-RU" dirty="0"/>
              <a:t> </a:t>
            </a:r>
            <a:r>
              <a:rPr lang="ru-RU" dirty="0" err="1"/>
              <a:t>давлат</a:t>
            </a:r>
            <a:r>
              <a:rPr lang="ru-RU" dirty="0"/>
              <a:t> </a:t>
            </a:r>
            <a:r>
              <a:rPr lang="ru-RU" dirty="0" err="1"/>
              <a:t>солиқ</a:t>
            </a:r>
            <a:r>
              <a:rPr lang="ru-RU" dirty="0"/>
              <a:t> </a:t>
            </a:r>
            <a:r>
              <a:rPr lang="ru-RU" dirty="0" err="1"/>
              <a:t>хизмати</a:t>
            </a:r>
            <a:r>
              <a:rPr lang="ru-RU" dirty="0"/>
              <a:t> </a:t>
            </a:r>
            <a:r>
              <a:rPr lang="ru-RU" dirty="0" err="1"/>
              <a:t>органлари</a:t>
            </a:r>
            <a:r>
              <a:rPr lang="ru-RU" dirty="0"/>
              <a:t> кредитор </a:t>
            </a:r>
            <a:r>
              <a:rPr lang="ru-RU" dirty="0" err="1"/>
              <a:t>ҳисобланмаслигини</a:t>
            </a:r>
            <a:r>
              <a:rPr lang="ru-RU" dirty="0"/>
              <a:t> </a:t>
            </a:r>
            <a:r>
              <a:rPr lang="ru-RU" dirty="0" err="1"/>
              <a:t>инобатга</a:t>
            </a:r>
            <a:r>
              <a:rPr lang="ru-RU" dirty="0"/>
              <a:t> </a:t>
            </a:r>
            <a:r>
              <a:rPr lang="ru-RU" dirty="0" err="1"/>
              <a:t>олиб</a:t>
            </a:r>
            <a:r>
              <a:rPr lang="ru-RU" dirty="0"/>
              <a:t>, суд </a:t>
            </a:r>
            <a:r>
              <a:rPr lang="ru-RU" dirty="0" err="1"/>
              <a:t>буйруғида</a:t>
            </a:r>
            <a:r>
              <a:rPr lang="ru-RU" dirty="0"/>
              <a:t> кредитор </a:t>
            </a:r>
            <a:r>
              <a:rPr lang="ru-RU" dirty="0" err="1"/>
              <a:t>сифатида</a:t>
            </a:r>
            <a:r>
              <a:rPr lang="ru-RU" dirty="0"/>
              <a:t> </a:t>
            </a:r>
            <a:r>
              <a:rPr lang="ru-RU" dirty="0" err="1"/>
              <a:t>тегишли</a:t>
            </a:r>
            <a:r>
              <a:rPr lang="ru-RU" dirty="0"/>
              <a:t> энергия </a:t>
            </a:r>
            <a:r>
              <a:rPr lang="ru-RU" dirty="0" err="1"/>
              <a:t>таъминоти</a:t>
            </a:r>
            <a:r>
              <a:rPr lang="ru-RU" dirty="0"/>
              <a:t> </a:t>
            </a:r>
            <a:r>
              <a:rPr lang="ru-RU" dirty="0" err="1"/>
              <a:t>корхонаси</a:t>
            </a:r>
            <a:r>
              <a:rPr lang="ru-RU" dirty="0"/>
              <a:t> </a:t>
            </a:r>
            <a:r>
              <a:rPr lang="ru-RU" dirty="0" err="1"/>
              <a:t>кўрсатилади</a:t>
            </a:r>
            <a:r>
              <a:rPr lang="ru-RU" dirty="0"/>
              <a:t> </a:t>
            </a:r>
            <a:r>
              <a:rPr lang="ru-RU" dirty="0" err="1"/>
              <a:t>ҳамда</a:t>
            </a:r>
            <a:r>
              <a:rPr lang="ru-RU" dirty="0"/>
              <a:t> </a:t>
            </a:r>
            <a:r>
              <a:rPr lang="ru-RU" dirty="0" err="1"/>
              <a:t>қарздорлик</a:t>
            </a:r>
            <a:r>
              <a:rPr lang="ru-RU" dirty="0"/>
              <a:t> энергия </a:t>
            </a:r>
            <a:r>
              <a:rPr lang="ru-RU" dirty="0" err="1"/>
              <a:t>таъминоти</a:t>
            </a:r>
            <a:r>
              <a:rPr lang="ru-RU" dirty="0"/>
              <a:t> </a:t>
            </a:r>
            <a:r>
              <a:rPr lang="ru-RU" dirty="0" err="1"/>
              <a:t>корхонаси</a:t>
            </a:r>
            <a:r>
              <a:rPr lang="ru-RU" dirty="0"/>
              <a:t> </a:t>
            </a:r>
            <a:r>
              <a:rPr lang="ru-RU" dirty="0" err="1"/>
              <a:t>фойдасига</a:t>
            </a:r>
            <a:r>
              <a:rPr lang="ru-RU" dirty="0"/>
              <a:t> </a:t>
            </a:r>
            <a:r>
              <a:rPr lang="ru-RU" dirty="0" err="1"/>
              <a:t>ундирилади</a:t>
            </a:r>
            <a:r>
              <a:rPr lang="ru-RU" dirty="0"/>
              <a:t>.</a:t>
            </a:r>
          </a:p>
          <a:p>
            <a:r>
              <a:rPr lang="ru-RU" dirty="0"/>
              <a:t>Суд </a:t>
            </a:r>
            <a:r>
              <a:rPr lang="ru-RU" dirty="0" err="1"/>
              <a:t>буйруғини</a:t>
            </a:r>
            <a:r>
              <a:rPr lang="ru-RU" dirty="0"/>
              <a:t> </a:t>
            </a:r>
            <a:r>
              <a:rPr lang="ru-RU" dirty="0" err="1"/>
              <a:t>бериш</a:t>
            </a:r>
            <a:r>
              <a:rPr lang="ru-RU" dirty="0"/>
              <a:t> </a:t>
            </a:r>
            <a:r>
              <a:rPr lang="ru-RU" dirty="0" err="1"/>
              <a:t>тўғрисидаги</a:t>
            </a:r>
            <a:r>
              <a:rPr lang="ru-RU" dirty="0"/>
              <a:t> </a:t>
            </a:r>
            <a:r>
              <a:rPr lang="ru-RU" dirty="0" err="1"/>
              <a:t>аризанинг</a:t>
            </a:r>
            <a:r>
              <a:rPr lang="ru-RU" dirty="0"/>
              <a:t> </a:t>
            </a:r>
            <a:r>
              <a:rPr lang="ru-RU" dirty="0" err="1"/>
              <a:t>мазмуни</a:t>
            </a:r>
            <a:r>
              <a:rPr lang="ru-RU" dirty="0"/>
              <a:t> ИПК 136-моддасининг </a:t>
            </a:r>
            <a:r>
              <a:rPr lang="ru-RU" dirty="0" err="1"/>
              <a:t>иккинчи</a:t>
            </a:r>
            <a:r>
              <a:rPr lang="ru-RU" dirty="0"/>
              <a:t> </a:t>
            </a:r>
            <a:r>
              <a:rPr lang="ru-RU" dirty="0" err="1"/>
              <a:t>қисми</a:t>
            </a:r>
            <a:r>
              <a:rPr lang="ru-RU" dirty="0"/>
              <a:t> </a:t>
            </a:r>
            <a:r>
              <a:rPr lang="ru-RU" dirty="0" err="1"/>
              <a:t>талабларига</a:t>
            </a:r>
            <a:r>
              <a:rPr lang="ru-RU" dirty="0"/>
              <a:t> </a:t>
            </a:r>
            <a:r>
              <a:rPr lang="ru-RU" dirty="0" err="1"/>
              <a:t>мос</a:t>
            </a:r>
            <a:r>
              <a:rPr lang="ru-RU" dirty="0"/>
              <a:t> </a:t>
            </a:r>
            <a:r>
              <a:rPr lang="ru-RU" dirty="0" err="1"/>
              <a:t>келиши</a:t>
            </a:r>
            <a:r>
              <a:rPr lang="ru-RU" dirty="0"/>
              <a:t> </a:t>
            </a:r>
            <a:r>
              <a:rPr lang="ru-RU" dirty="0" err="1"/>
              <a:t>лозим</a:t>
            </a:r>
            <a:r>
              <a:rPr lang="ru-RU" dirty="0"/>
              <a:t>, </a:t>
            </a:r>
            <a:r>
              <a:rPr lang="ru-RU" dirty="0" err="1"/>
              <a:t>акс</a:t>
            </a:r>
            <a:r>
              <a:rPr lang="ru-RU" dirty="0"/>
              <a:t> </a:t>
            </a:r>
            <a:r>
              <a:rPr lang="ru-RU" dirty="0" err="1"/>
              <a:t>ҳолда</a:t>
            </a:r>
            <a:r>
              <a:rPr lang="ru-RU" dirty="0"/>
              <a:t> </a:t>
            </a:r>
            <a:r>
              <a:rPr lang="ru-RU" dirty="0" err="1"/>
              <a:t>аризани</a:t>
            </a:r>
            <a:r>
              <a:rPr lang="ru-RU" dirty="0"/>
              <a:t> </a:t>
            </a:r>
            <a:r>
              <a:rPr lang="ru-RU" dirty="0" err="1"/>
              <a:t>қабул</a:t>
            </a:r>
            <a:r>
              <a:rPr lang="ru-RU" dirty="0"/>
              <a:t> </a:t>
            </a:r>
            <a:r>
              <a:rPr lang="ru-RU" dirty="0" err="1"/>
              <a:t>қилиш</a:t>
            </a:r>
            <a:r>
              <a:rPr lang="ru-RU" dirty="0"/>
              <a:t> ИПК 141-моддаси </a:t>
            </a:r>
            <a:r>
              <a:rPr lang="ru-RU" dirty="0" err="1"/>
              <a:t>биринчи</a:t>
            </a:r>
            <a:r>
              <a:rPr lang="ru-RU" dirty="0"/>
              <a:t> </a:t>
            </a:r>
            <a:r>
              <a:rPr lang="ru-RU" dirty="0" err="1"/>
              <a:t>қисмининг</a:t>
            </a:r>
            <a:r>
              <a:rPr lang="ru-RU" dirty="0"/>
              <a:t> 1-бандига </a:t>
            </a:r>
            <a:r>
              <a:rPr lang="ru-RU" dirty="0" err="1"/>
              <a:t>асосан</a:t>
            </a:r>
            <a:r>
              <a:rPr lang="ru-RU" dirty="0"/>
              <a:t> </a:t>
            </a:r>
            <a:r>
              <a:rPr lang="ru-RU" dirty="0" err="1"/>
              <a:t>қайтарилади</a:t>
            </a:r>
            <a:r>
              <a:rPr lang="ru-RU" dirty="0"/>
              <a:t>.</a:t>
            </a:r>
          </a:p>
          <a:p>
            <a:endParaRPr lang="ru-RU" dirty="0">
              <a:solidFill>
                <a:schemeClr val="tx1"/>
              </a:solidFill>
            </a:endParaRPr>
          </a:p>
        </p:txBody>
      </p:sp>
    </p:spTree>
    <p:extLst>
      <p:ext uri="{BB962C8B-B14F-4D97-AF65-F5344CB8AC3E}">
        <p14:creationId xmlns:p14="http://schemas.microsoft.com/office/powerpoint/2010/main" val="886489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a:bodyPr>
          <a:lstStyle/>
          <a:p>
            <a:r>
              <a:rPr lang="ru-RU" dirty="0" err="1"/>
              <a:t>ИПКнинг</a:t>
            </a:r>
            <a:r>
              <a:rPr lang="ru-RU" dirty="0"/>
              <a:t> 137-моддасига </a:t>
            </a:r>
            <a:r>
              <a:rPr lang="ru-RU" dirty="0" err="1"/>
              <a:t>мувофиқ</a:t>
            </a:r>
            <a:r>
              <a:rPr lang="ru-RU" dirty="0"/>
              <a:t> </a:t>
            </a:r>
            <a:r>
              <a:rPr lang="ru-RU" dirty="0" err="1"/>
              <a:t>аризачи</a:t>
            </a:r>
            <a:r>
              <a:rPr lang="ru-RU" dirty="0"/>
              <a:t> (кредитор) суд </a:t>
            </a:r>
            <a:r>
              <a:rPr lang="ru-RU" dirty="0" err="1"/>
              <a:t>буйруғини</a:t>
            </a:r>
            <a:r>
              <a:rPr lang="ru-RU" dirty="0"/>
              <a:t> </a:t>
            </a:r>
            <a:r>
              <a:rPr lang="ru-RU" dirty="0" err="1"/>
              <a:t>бериш</a:t>
            </a:r>
            <a:r>
              <a:rPr lang="ru-RU" dirty="0"/>
              <a:t> </a:t>
            </a:r>
            <a:r>
              <a:rPr lang="ru-RU" dirty="0" err="1"/>
              <a:t>тўғрисида</a:t>
            </a:r>
            <a:r>
              <a:rPr lang="ru-RU" dirty="0"/>
              <a:t> </a:t>
            </a:r>
            <a:r>
              <a:rPr lang="ru-RU" dirty="0" err="1"/>
              <a:t>ариза</a:t>
            </a:r>
            <a:r>
              <a:rPr lang="ru-RU" dirty="0"/>
              <a:t> </a:t>
            </a:r>
            <a:r>
              <a:rPr lang="ru-RU" dirty="0" err="1"/>
              <a:t>берганида</a:t>
            </a:r>
            <a:r>
              <a:rPr lang="ru-RU" dirty="0"/>
              <a:t> </a:t>
            </a:r>
            <a:r>
              <a:rPr lang="ru-RU" dirty="0" err="1"/>
              <a:t>қарздорга</a:t>
            </a:r>
            <a:r>
              <a:rPr lang="ru-RU" dirty="0"/>
              <a:t> </a:t>
            </a:r>
            <a:r>
              <a:rPr lang="ru-RU" dirty="0" err="1"/>
              <a:t>аризанинг</a:t>
            </a:r>
            <a:r>
              <a:rPr lang="ru-RU" dirty="0"/>
              <a:t> </a:t>
            </a:r>
            <a:r>
              <a:rPr lang="ru-RU" dirty="0" err="1"/>
              <a:t>кўчирма</a:t>
            </a:r>
            <a:r>
              <a:rPr lang="ru-RU" dirty="0"/>
              <a:t> </a:t>
            </a:r>
            <a:r>
              <a:rPr lang="ru-RU" dirty="0" err="1"/>
              <a:t>нусхасини</a:t>
            </a:r>
            <a:r>
              <a:rPr lang="ru-RU" dirty="0"/>
              <a:t> </a:t>
            </a:r>
            <a:r>
              <a:rPr lang="ru-RU" dirty="0" err="1"/>
              <a:t>топшириши</a:t>
            </a:r>
            <a:r>
              <a:rPr lang="ru-RU" dirty="0"/>
              <a:t> </a:t>
            </a:r>
            <a:r>
              <a:rPr lang="ru-RU" dirty="0" err="1"/>
              <a:t>шарт</a:t>
            </a:r>
            <a:r>
              <a:rPr lang="ru-RU" dirty="0"/>
              <a:t>. </a:t>
            </a:r>
            <a:r>
              <a:rPr lang="ru-RU" dirty="0" err="1"/>
              <a:t>Қарздор</a:t>
            </a:r>
            <a:r>
              <a:rPr lang="ru-RU" dirty="0"/>
              <a:t> — </a:t>
            </a:r>
            <a:r>
              <a:rPr lang="ru-RU" dirty="0" err="1"/>
              <a:t>юридик</a:t>
            </a:r>
            <a:r>
              <a:rPr lang="ru-RU" dirty="0"/>
              <a:t> </a:t>
            </a:r>
            <a:r>
              <a:rPr lang="ru-RU" dirty="0" err="1"/>
              <a:t>шахсга</a:t>
            </a:r>
            <a:r>
              <a:rPr lang="ru-RU" dirty="0"/>
              <a:t> суд </a:t>
            </a:r>
            <a:r>
              <a:rPr lang="ru-RU" dirty="0" err="1"/>
              <a:t>буйруғини</a:t>
            </a:r>
            <a:r>
              <a:rPr lang="ru-RU" dirty="0"/>
              <a:t> </a:t>
            </a:r>
            <a:r>
              <a:rPr lang="ru-RU" dirty="0" err="1"/>
              <a:t>бериш</a:t>
            </a:r>
            <a:r>
              <a:rPr lang="ru-RU" dirty="0"/>
              <a:t> </a:t>
            </a:r>
            <a:r>
              <a:rPr lang="ru-RU" dirty="0" err="1"/>
              <a:t>тўғрисидаги</a:t>
            </a:r>
            <a:r>
              <a:rPr lang="ru-RU" dirty="0"/>
              <a:t> </a:t>
            </a:r>
            <a:r>
              <a:rPr lang="ru-RU" dirty="0" err="1"/>
              <a:t>аризанинг</a:t>
            </a:r>
            <a:r>
              <a:rPr lang="ru-RU" dirty="0"/>
              <a:t> </a:t>
            </a:r>
            <a:r>
              <a:rPr lang="ru-RU" dirty="0" err="1"/>
              <a:t>кўчирма</a:t>
            </a:r>
            <a:r>
              <a:rPr lang="ru-RU" dirty="0"/>
              <a:t> </a:t>
            </a:r>
            <a:r>
              <a:rPr lang="ru-RU" dirty="0" err="1"/>
              <a:t>нусхаси</a:t>
            </a:r>
            <a:r>
              <a:rPr lang="ru-RU" dirty="0"/>
              <a:t> </a:t>
            </a:r>
            <a:r>
              <a:rPr lang="ru-RU" dirty="0" err="1"/>
              <a:t>топширилганлигининг</a:t>
            </a:r>
            <a:r>
              <a:rPr lang="ru-RU" dirty="0"/>
              <a:t> </a:t>
            </a:r>
            <a:r>
              <a:rPr lang="ru-RU" dirty="0" err="1"/>
              <a:t>далили</a:t>
            </a:r>
            <a:r>
              <a:rPr lang="ru-RU" dirty="0"/>
              <a:t> </a:t>
            </a:r>
            <a:r>
              <a:rPr lang="ru-RU" dirty="0" err="1"/>
              <a:t>бўлиб</a:t>
            </a:r>
            <a:r>
              <a:rPr lang="ru-RU" dirty="0"/>
              <a:t>, </a:t>
            </a:r>
            <a:r>
              <a:rPr lang="ru-RU" dirty="0" err="1"/>
              <a:t>унинг</a:t>
            </a:r>
            <a:r>
              <a:rPr lang="ru-RU" dirty="0"/>
              <a:t> </a:t>
            </a:r>
            <a:r>
              <a:rPr lang="ru-RU" dirty="0" err="1"/>
              <a:t>раҳбари</a:t>
            </a:r>
            <a:r>
              <a:rPr lang="ru-RU" dirty="0"/>
              <a:t> </a:t>
            </a:r>
            <a:r>
              <a:rPr lang="ru-RU" dirty="0" err="1"/>
              <a:t>ёки</a:t>
            </a:r>
            <a:r>
              <a:rPr lang="ru-RU" dirty="0"/>
              <a:t> </a:t>
            </a:r>
            <a:r>
              <a:rPr lang="ru-RU" dirty="0" err="1"/>
              <a:t>ходимининг</a:t>
            </a:r>
            <a:r>
              <a:rPr lang="ru-RU" dirty="0"/>
              <a:t> </a:t>
            </a:r>
            <a:r>
              <a:rPr lang="ru-RU" dirty="0" err="1"/>
              <a:t>муҳр</a:t>
            </a:r>
            <a:r>
              <a:rPr lang="ru-RU" dirty="0"/>
              <a:t> (</a:t>
            </a:r>
            <a:r>
              <a:rPr lang="ru-RU" dirty="0" err="1"/>
              <a:t>муҳр</a:t>
            </a:r>
            <a:r>
              <a:rPr lang="ru-RU" dirty="0"/>
              <a:t> </a:t>
            </a:r>
            <a:r>
              <a:rPr lang="ru-RU" dirty="0" err="1"/>
              <a:t>мавжуд</a:t>
            </a:r>
            <a:r>
              <a:rPr lang="ru-RU" dirty="0"/>
              <a:t> </a:t>
            </a:r>
            <a:r>
              <a:rPr lang="ru-RU" dirty="0" err="1"/>
              <a:t>бўлган</a:t>
            </a:r>
            <a:r>
              <a:rPr lang="ru-RU" dirty="0"/>
              <a:t> </a:t>
            </a:r>
            <a:r>
              <a:rPr lang="ru-RU" dirty="0" err="1"/>
              <a:t>тақдирда</a:t>
            </a:r>
            <a:r>
              <a:rPr lang="ru-RU" dirty="0"/>
              <a:t>) </a:t>
            </a:r>
            <a:r>
              <a:rPr lang="ru-RU" dirty="0" err="1"/>
              <a:t>ёки</a:t>
            </a:r>
            <a:r>
              <a:rPr lang="ru-RU" dirty="0"/>
              <a:t> штамп </a:t>
            </a:r>
            <a:r>
              <a:rPr lang="ru-RU" dirty="0" err="1"/>
              <a:t>билан</a:t>
            </a:r>
            <a:r>
              <a:rPr lang="ru-RU" dirty="0"/>
              <a:t> </a:t>
            </a:r>
            <a:r>
              <a:rPr lang="ru-RU" dirty="0" err="1"/>
              <a:t>тасдиқланган</a:t>
            </a:r>
            <a:r>
              <a:rPr lang="ru-RU" dirty="0"/>
              <a:t> </a:t>
            </a:r>
            <a:r>
              <a:rPr lang="ru-RU" dirty="0" err="1"/>
              <a:t>имзоси</a:t>
            </a:r>
            <a:r>
              <a:rPr lang="ru-RU" dirty="0"/>
              <a:t>, </a:t>
            </a:r>
            <a:r>
              <a:rPr lang="ru-RU" dirty="0" err="1"/>
              <a:t>қарздор</a:t>
            </a:r>
            <a:r>
              <a:rPr lang="ru-RU" dirty="0"/>
              <a:t> — </a:t>
            </a:r>
            <a:r>
              <a:rPr lang="ru-RU" dirty="0" err="1"/>
              <a:t>фуқарога</a:t>
            </a:r>
            <a:r>
              <a:rPr lang="ru-RU" dirty="0"/>
              <a:t> </a:t>
            </a:r>
            <a:r>
              <a:rPr lang="ru-RU" dirty="0" err="1"/>
              <a:t>эса</a:t>
            </a:r>
            <a:r>
              <a:rPr lang="ru-RU" dirty="0"/>
              <a:t> </a:t>
            </a:r>
            <a:r>
              <a:rPr lang="ru-RU" dirty="0" err="1"/>
              <a:t>унинг</a:t>
            </a:r>
            <a:r>
              <a:rPr lang="ru-RU" dirty="0"/>
              <a:t> </a:t>
            </a:r>
            <a:r>
              <a:rPr lang="ru-RU" dirty="0" err="1"/>
              <a:t>шахсий</a:t>
            </a:r>
            <a:r>
              <a:rPr lang="ru-RU" dirty="0"/>
              <a:t> </a:t>
            </a:r>
            <a:r>
              <a:rPr lang="ru-RU" dirty="0" err="1"/>
              <a:t>имзоси</a:t>
            </a:r>
            <a:r>
              <a:rPr lang="ru-RU" dirty="0"/>
              <a:t> </a:t>
            </a:r>
            <a:r>
              <a:rPr lang="ru-RU" dirty="0" err="1"/>
              <a:t>ҳисобланади</a:t>
            </a:r>
            <a:r>
              <a:rPr lang="ru-RU" dirty="0"/>
              <a:t>. Ушбу </a:t>
            </a:r>
            <a:r>
              <a:rPr lang="ru-RU" dirty="0" err="1"/>
              <a:t>тартибга</a:t>
            </a:r>
            <a:r>
              <a:rPr lang="ru-RU" dirty="0"/>
              <a:t> </a:t>
            </a:r>
            <a:r>
              <a:rPr lang="ru-RU" dirty="0" err="1"/>
              <a:t>риоя</a:t>
            </a:r>
            <a:r>
              <a:rPr lang="ru-RU" dirty="0"/>
              <a:t> </a:t>
            </a:r>
            <a:r>
              <a:rPr lang="ru-RU" dirty="0" err="1"/>
              <a:t>қилинмаган</a:t>
            </a:r>
            <a:r>
              <a:rPr lang="ru-RU" dirty="0"/>
              <a:t> </a:t>
            </a:r>
            <a:r>
              <a:rPr lang="ru-RU" dirty="0" err="1"/>
              <a:t>тақдирда</a:t>
            </a:r>
            <a:r>
              <a:rPr lang="ru-RU" dirty="0"/>
              <a:t>, суд </a:t>
            </a:r>
            <a:r>
              <a:rPr lang="ru-RU" dirty="0" err="1"/>
              <a:t>буйруғини</a:t>
            </a:r>
            <a:r>
              <a:rPr lang="ru-RU" dirty="0"/>
              <a:t> </a:t>
            </a:r>
            <a:r>
              <a:rPr lang="ru-RU" dirty="0" err="1"/>
              <a:t>бериш</a:t>
            </a:r>
            <a:r>
              <a:rPr lang="ru-RU" dirty="0"/>
              <a:t> </a:t>
            </a:r>
            <a:r>
              <a:rPr lang="ru-RU" dirty="0" err="1"/>
              <a:t>тўғрисидаги</a:t>
            </a:r>
            <a:r>
              <a:rPr lang="ru-RU" dirty="0"/>
              <a:t> </a:t>
            </a:r>
            <a:r>
              <a:rPr lang="ru-RU" dirty="0" err="1"/>
              <a:t>ариза</a:t>
            </a:r>
            <a:r>
              <a:rPr lang="ru-RU" dirty="0"/>
              <a:t> ИПК 141-моддаси </a:t>
            </a:r>
            <a:r>
              <a:rPr lang="ru-RU" dirty="0" err="1"/>
              <a:t>биринчи</a:t>
            </a:r>
            <a:r>
              <a:rPr lang="ru-RU" dirty="0"/>
              <a:t> </a:t>
            </a:r>
            <a:r>
              <a:rPr lang="ru-RU" dirty="0" err="1"/>
              <a:t>қисмининг</a:t>
            </a:r>
            <a:r>
              <a:rPr lang="ru-RU" dirty="0"/>
              <a:t> 3-бандига </a:t>
            </a:r>
            <a:r>
              <a:rPr lang="ru-RU" dirty="0" err="1"/>
              <a:t>асосан</a:t>
            </a:r>
            <a:r>
              <a:rPr lang="ru-RU" dirty="0"/>
              <a:t> </a:t>
            </a:r>
            <a:r>
              <a:rPr lang="ru-RU" dirty="0" err="1"/>
              <a:t>аризачи</a:t>
            </a:r>
            <a:r>
              <a:rPr lang="ru-RU" dirty="0"/>
              <a:t> (кредитор)га </a:t>
            </a:r>
            <a:r>
              <a:rPr lang="ru-RU" dirty="0" err="1"/>
              <a:t>қайтарилади</a:t>
            </a:r>
            <a:r>
              <a:rPr lang="ru-RU" dirty="0"/>
              <a:t>.</a:t>
            </a:r>
            <a:endParaRPr lang="ru-RU" dirty="0">
              <a:solidFill>
                <a:schemeClr val="tx1"/>
              </a:solidFill>
            </a:endParaRPr>
          </a:p>
        </p:txBody>
      </p:sp>
    </p:spTree>
    <p:extLst>
      <p:ext uri="{BB962C8B-B14F-4D97-AF65-F5344CB8AC3E}">
        <p14:creationId xmlns:p14="http://schemas.microsoft.com/office/powerpoint/2010/main" val="3439926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fontScale="92500" lnSpcReduction="20000"/>
          </a:bodyPr>
          <a:lstStyle/>
          <a:p>
            <a:r>
              <a:rPr lang="ru-RU" dirty="0"/>
              <a:t>ИПК </a:t>
            </a:r>
            <a:r>
              <a:rPr lang="ru-RU" dirty="0">
                <a:hlinkClick r:id="rId2"/>
              </a:rPr>
              <a:t>139-моддасига</a:t>
            </a:r>
            <a:r>
              <a:rPr lang="ru-RU" dirty="0"/>
              <a:t> </a:t>
            </a:r>
            <a:r>
              <a:rPr lang="ru-RU" dirty="0" err="1"/>
              <a:t>кўра</a:t>
            </a:r>
            <a:r>
              <a:rPr lang="ru-RU" dirty="0"/>
              <a:t>, суд </a:t>
            </a:r>
            <a:r>
              <a:rPr lang="ru-RU" dirty="0" err="1"/>
              <a:t>буйруғини</a:t>
            </a:r>
            <a:r>
              <a:rPr lang="ru-RU" dirty="0"/>
              <a:t> </a:t>
            </a:r>
            <a:r>
              <a:rPr lang="ru-RU" dirty="0" err="1"/>
              <a:t>бериш</a:t>
            </a:r>
            <a:r>
              <a:rPr lang="ru-RU" dirty="0"/>
              <a:t> </a:t>
            </a:r>
            <a:r>
              <a:rPr lang="ru-RU" dirty="0" err="1"/>
              <a:t>тўғрисидаги</a:t>
            </a:r>
            <a:r>
              <a:rPr lang="ru-RU" dirty="0"/>
              <a:t> </a:t>
            </a:r>
            <a:r>
              <a:rPr lang="ru-RU" dirty="0" err="1"/>
              <a:t>ариза</a:t>
            </a:r>
            <a:r>
              <a:rPr lang="ru-RU" dirty="0"/>
              <a:t> </a:t>
            </a:r>
            <a:r>
              <a:rPr lang="ru-RU" dirty="0" err="1"/>
              <a:t>учун</a:t>
            </a:r>
            <a:r>
              <a:rPr lang="ru-RU" dirty="0"/>
              <a:t> </a:t>
            </a:r>
            <a:r>
              <a:rPr lang="ru-RU" dirty="0" err="1"/>
              <a:t>судга</a:t>
            </a:r>
            <a:r>
              <a:rPr lang="ru-RU" dirty="0"/>
              <a:t> </a:t>
            </a:r>
            <a:r>
              <a:rPr lang="ru-RU" dirty="0" err="1"/>
              <a:t>даъво</a:t>
            </a:r>
            <a:r>
              <a:rPr lang="ru-RU" dirty="0"/>
              <a:t> </a:t>
            </a:r>
            <a:r>
              <a:rPr lang="ru-RU" dirty="0" err="1"/>
              <a:t>билан</a:t>
            </a:r>
            <a:r>
              <a:rPr lang="ru-RU" dirty="0"/>
              <a:t> </a:t>
            </a:r>
            <a:r>
              <a:rPr lang="ru-RU" dirty="0" err="1"/>
              <a:t>умумий</a:t>
            </a:r>
            <a:r>
              <a:rPr lang="ru-RU" dirty="0"/>
              <a:t> </a:t>
            </a:r>
            <a:r>
              <a:rPr lang="ru-RU" dirty="0" err="1"/>
              <a:t>тартибда</a:t>
            </a:r>
            <a:r>
              <a:rPr lang="ru-RU" dirty="0"/>
              <a:t> </a:t>
            </a:r>
            <a:r>
              <a:rPr lang="ru-RU" dirty="0" err="1"/>
              <a:t>мурожаат</a:t>
            </a:r>
            <a:r>
              <a:rPr lang="ru-RU" dirty="0"/>
              <a:t> </a:t>
            </a:r>
            <a:r>
              <a:rPr lang="ru-RU" dirty="0" err="1"/>
              <a:t>қилганда</a:t>
            </a:r>
            <a:r>
              <a:rPr lang="ru-RU" dirty="0"/>
              <a:t> </a:t>
            </a:r>
            <a:r>
              <a:rPr lang="ru-RU" dirty="0" err="1"/>
              <a:t>низолашилаётган</a:t>
            </a:r>
            <a:r>
              <a:rPr lang="ru-RU" dirty="0"/>
              <a:t> сумма </a:t>
            </a:r>
            <a:r>
              <a:rPr lang="ru-RU" dirty="0" err="1"/>
              <a:t>асосида</a:t>
            </a:r>
            <a:r>
              <a:rPr lang="ru-RU" dirty="0"/>
              <a:t> </a:t>
            </a:r>
            <a:r>
              <a:rPr lang="ru-RU" dirty="0" err="1"/>
              <a:t>ҳисоблаб</a:t>
            </a:r>
            <a:r>
              <a:rPr lang="ru-RU" dirty="0"/>
              <a:t> </a:t>
            </a:r>
            <a:r>
              <a:rPr lang="ru-RU" dirty="0" err="1"/>
              <a:t>чиқилган</a:t>
            </a:r>
            <a:r>
              <a:rPr lang="ru-RU" dirty="0"/>
              <a:t> </a:t>
            </a:r>
            <a:r>
              <a:rPr lang="ru-RU" dirty="0" err="1"/>
              <a:t>ставканинг</a:t>
            </a:r>
            <a:r>
              <a:rPr lang="ru-RU" dirty="0"/>
              <a:t> </a:t>
            </a:r>
            <a:r>
              <a:rPr lang="ru-RU" dirty="0" err="1"/>
              <a:t>эллик</a:t>
            </a:r>
            <a:r>
              <a:rPr lang="ru-RU" dirty="0"/>
              <a:t> </a:t>
            </a:r>
            <a:r>
              <a:rPr lang="ru-RU" dirty="0" err="1"/>
              <a:t>фоизи</a:t>
            </a:r>
            <a:r>
              <a:rPr lang="ru-RU" dirty="0"/>
              <a:t> </a:t>
            </a:r>
            <a:r>
              <a:rPr lang="ru-RU" dirty="0" err="1"/>
              <a:t>миқдорида</a:t>
            </a:r>
            <a:r>
              <a:rPr lang="ru-RU" dirty="0"/>
              <a:t> </a:t>
            </a:r>
            <a:r>
              <a:rPr lang="ru-RU" dirty="0" err="1"/>
              <a:t>давлат</a:t>
            </a:r>
            <a:r>
              <a:rPr lang="ru-RU" dirty="0"/>
              <a:t> </a:t>
            </a:r>
            <a:r>
              <a:rPr lang="ru-RU" dirty="0" err="1"/>
              <a:t>божи</a:t>
            </a:r>
            <a:r>
              <a:rPr lang="ru-RU" dirty="0"/>
              <a:t> </a:t>
            </a:r>
            <a:r>
              <a:rPr lang="ru-RU" dirty="0" err="1"/>
              <a:t>тўланади</a:t>
            </a:r>
            <a:r>
              <a:rPr lang="ru-RU" dirty="0"/>
              <a:t>.</a:t>
            </a:r>
          </a:p>
          <a:p>
            <a:r>
              <a:rPr lang="ru-RU" dirty="0" smtClean="0"/>
              <a:t>Суд </a:t>
            </a:r>
            <a:r>
              <a:rPr lang="ru-RU" dirty="0" err="1"/>
              <a:t>буйруғини</a:t>
            </a:r>
            <a:r>
              <a:rPr lang="ru-RU" dirty="0"/>
              <a:t> </a:t>
            </a:r>
            <a:r>
              <a:rPr lang="ru-RU" dirty="0" err="1"/>
              <a:t>бериш</a:t>
            </a:r>
            <a:r>
              <a:rPr lang="ru-RU" dirty="0"/>
              <a:t> </a:t>
            </a:r>
            <a:r>
              <a:rPr lang="ru-RU" dirty="0" err="1"/>
              <a:t>тўғрисидаги</a:t>
            </a:r>
            <a:r>
              <a:rPr lang="ru-RU" dirty="0"/>
              <a:t> </a:t>
            </a:r>
            <a:r>
              <a:rPr lang="ru-RU" dirty="0" err="1"/>
              <a:t>ариза</a:t>
            </a:r>
            <a:r>
              <a:rPr lang="ru-RU" dirty="0"/>
              <a:t> </a:t>
            </a:r>
            <a:r>
              <a:rPr lang="ru-RU" dirty="0" err="1"/>
              <a:t>бўйича</a:t>
            </a:r>
            <a:r>
              <a:rPr lang="ru-RU" dirty="0"/>
              <a:t> </a:t>
            </a:r>
            <a:r>
              <a:rPr lang="ru-RU" dirty="0" err="1"/>
              <a:t>тўланадиган</a:t>
            </a:r>
            <a:r>
              <a:rPr lang="ru-RU" dirty="0"/>
              <a:t> (</a:t>
            </a:r>
            <a:r>
              <a:rPr lang="ru-RU" dirty="0" err="1"/>
              <a:t>ундириладиган</a:t>
            </a:r>
            <a:r>
              <a:rPr lang="ru-RU" dirty="0"/>
              <a:t>) </a:t>
            </a:r>
            <a:r>
              <a:rPr lang="ru-RU" dirty="0" err="1"/>
              <a:t>давлат</a:t>
            </a:r>
            <a:r>
              <a:rPr lang="ru-RU" dirty="0"/>
              <a:t> </a:t>
            </a:r>
            <a:r>
              <a:rPr lang="ru-RU" dirty="0" err="1"/>
              <a:t>божи</a:t>
            </a:r>
            <a:r>
              <a:rPr lang="ru-RU" dirty="0"/>
              <a:t> </a:t>
            </a:r>
            <a:r>
              <a:rPr lang="ru-RU" dirty="0" err="1"/>
              <a:t>миқдори</a:t>
            </a:r>
            <a:r>
              <a:rPr lang="ru-RU" dirty="0"/>
              <a:t> </a:t>
            </a:r>
            <a:r>
              <a:rPr lang="ru-RU" dirty="0" err="1"/>
              <a:t>базавий</a:t>
            </a:r>
            <a:r>
              <a:rPr lang="ru-RU" dirty="0"/>
              <a:t> </a:t>
            </a:r>
            <a:r>
              <a:rPr lang="ru-RU" dirty="0" err="1"/>
              <a:t>ҳисоблаш</a:t>
            </a:r>
            <a:r>
              <a:rPr lang="ru-RU" dirty="0"/>
              <a:t> </a:t>
            </a:r>
            <a:r>
              <a:rPr lang="ru-RU" dirty="0" err="1"/>
              <a:t>миқдорининг</a:t>
            </a:r>
            <a:r>
              <a:rPr lang="ru-RU" dirty="0"/>
              <a:t> 50 </a:t>
            </a:r>
            <a:r>
              <a:rPr lang="ru-RU" dirty="0" err="1"/>
              <a:t>фоизидан</a:t>
            </a:r>
            <a:r>
              <a:rPr lang="ru-RU" dirty="0"/>
              <a:t> </a:t>
            </a:r>
            <a:r>
              <a:rPr lang="ru-RU" dirty="0" err="1"/>
              <a:t>кам</a:t>
            </a:r>
            <a:r>
              <a:rPr lang="ru-RU" dirty="0"/>
              <a:t> </a:t>
            </a:r>
            <a:r>
              <a:rPr lang="ru-RU" dirty="0" err="1"/>
              <a:t>бўлмаслиги</a:t>
            </a:r>
            <a:r>
              <a:rPr lang="ru-RU" dirty="0"/>
              <a:t> </a:t>
            </a:r>
            <a:r>
              <a:rPr lang="ru-RU" dirty="0" err="1"/>
              <a:t>лозим</a:t>
            </a:r>
            <a:r>
              <a:rPr lang="ru-RU" dirty="0"/>
              <a:t>, </a:t>
            </a:r>
            <a:r>
              <a:rPr lang="ru-RU" dirty="0" err="1"/>
              <a:t>кичик</a:t>
            </a:r>
            <a:r>
              <a:rPr lang="ru-RU" dirty="0"/>
              <a:t> бизнес </a:t>
            </a:r>
            <a:r>
              <a:rPr lang="ru-RU" dirty="0" err="1"/>
              <a:t>ва</a:t>
            </a:r>
            <a:r>
              <a:rPr lang="ru-RU" dirty="0"/>
              <a:t> </a:t>
            </a:r>
            <a:r>
              <a:rPr lang="ru-RU" dirty="0" err="1"/>
              <a:t>хусусий</a:t>
            </a:r>
            <a:r>
              <a:rPr lang="ru-RU" dirty="0"/>
              <a:t> </a:t>
            </a:r>
            <a:r>
              <a:rPr lang="ru-RU" dirty="0" err="1"/>
              <a:t>тадбиркорлик</a:t>
            </a:r>
            <a:r>
              <a:rPr lang="ru-RU" dirty="0"/>
              <a:t> </a:t>
            </a:r>
            <a:r>
              <a:rPr lang="ru-RU" dirty="0" err="1"/>
              <a:t>субъектлари</a:t>
            </a:r>
            <a:r>
              <a:rPr lang="ru-RU" dirty="0"/>
              <a:t> суд </a:t>
            </a:r>
            <a:r>
              <a:rPr lang="ru-RU" dirty="0" err="1"/>
              <a:t>буйруғини</a:t>
            </a:r>
            <a:r>
              <a:rPr lang="ru-RU" dirty="0"/>
              <a:t> </a:t>
            </a:r>
            <a:r>
              <a:rPr lang="ru-RU" dirty="0" err="1"/>
              <a:t>бериш</a:t>
            </a:r>
            <a:r>
              <a:rPr lang="ru-RU" dirty="0"/>
              <a:t> </a:t>
            </a:r>
            <a:r>
              <a:rPr lang="ru-RU" dirty="0" err="1"/>
              <a:t>тўғрисидаги</a:t>
            </a:r>
            <a:r>
              <a:rPr lang="ru-RU" dirty="0"/>
              <a:t> </a:t>
            </a:r>
            <a:r>
              <a:rPr lang="ru-RU" dirty="0" err="1"/>
              <a:t>ариза</a:t>
            </a:r>
            <a:r>
              <a:rPr lang="ru-RU" dirty="0"/>
              <a:t> </a:t>
            </a:r>
            <a:r>
              <a:rPr lang="ru-RU" dirty="0" err="1"/>
              <a:t>билан</a:t>
            </a:r>
            <a:r>
              <a:rPr lang="ru-RU" dirty="0"/>
              <a:t> </a:t>
            </a:r>
            <a:r>
              <a:rPr lang="ru-RU" dirty="0" err="1"/>
              <a:t>судга</a:t>
            </a:r>
            <a:r>
              <a:rPr lang="ru-RU" dirty="0"/>
              <a:t> </a:t>
            </a:r>
            <a:r>
              <a:rPr lang="ru-RU" dirty="0" err="1"/>
              <a:t>мурожаат</a:t>
            </a:r>
            <a:r>
              <a:rPr lang="ru-RU" dirty="0"/>
              <a:t> </a:t>
            </a:r>
            <a:r>
              <a:rPr lang="ru-RU" dirty="0" err="1"/>
              <a:t>қилган</a:t>
            </a:r>
            <a:r>
              <a:rPr lang="ru-RU" dirty="0"/>
              <a:t> </a:t>
            </a:r>
            <a:r>
              <a:rPr lang="ru-RU" dirty="0" err="1"/>
              <a:t>ҳолда</a:t>
            </a:r>
            <a:r>
              <a:rPr lang="ru-RU" dirty="0"/>
              <a:t> </a:t>
            </a:r>
            <a:r>
              <a:rPr lang="ru-RU" dirty="0" err="1"/>
              <a:t>эса</a:t>
            </a:r>
            <a:r>
              <a:rPr lang="ru-RU" dirty="0"/>
              <a:t>, </a:t>
            </a:r>
            <a:r>
              <a:rPr lang="ru-RU" dirty="0" err="1"/>
              <a:t>тўланадиган</a:t>
            </a:r>
            <a:r>
              <a:rPr lang="ru-RU" dirty="0"/>
              <a:t> </a:t>
            </a:r>
            <a:r>
              <a:rPr lang="ru-RU" dirty="0" err="1"/>
              <a:t>давлат</a:t>
            </a:r>
            <a:r>
              <a:rPr lang="ru-RU" dirty="0"/>
              <a:t> </a:t>
            </a:r>
            <a:r>
              <a:rPr lang="ru-RU" dirty="0" err="1"/>
              <a:t>божининг</a:t>
            </a:r>
            <a:r>
              <a:rPr lang="ru-RU" dirty="0"/>
              <a:t> </a:t>
            </a:r>
            <a:r>
              <a:rPr lang="ru-RU" dirty="0" err="1"/>
              <a:t>миқдори</a:t>
            </a:r>
            <a:r>
              <a:rPr lang="ru-RU" dirty="0"/>
              <a:t> </a:t>
            </a:r>
            <a:r>
              <a:rPr lang="ru-RU" dirty="0" err="1"/>
              <a:t>базавий</a:t>
            </a:r>
            <a:r>
              <a:rPr lang="ru-RU" dirty="0"/>
              <a:t> </a:t>
            </a:r>
            <a:r>
              <a:rPr lang="ru-RU" dirty="0" err="1"/>
              <a:t>ҳисоблаш</a:t>
            </a:r>
            <a:r>
              <a:rPr lang="ru-RU" dirty="0"/>
              <a:t> </a:t>
            </a:r>
            <a:r>
              <a:rPr lang="ru-RU" dirty="0" err="1"/>
              <a:t>миқдорининг</a:t>
            </a:r>
            <a:r>
              <a:rPr lang="ru-RU" dirty="0"/>
              <a:t> 25 </a:t>
            </a:r>
            <a:r>
              <a:rPr lang="ru-RU" dirty="0" err="1"/>
              <a:t>фоизидан</a:t>
            </a:r>
            <a:r>
              <a:rPr lang="ru-RU" dirty="0"/>
              <a:t> </a:t>
            </a:r>
            <a:r>
              <a:rPr lang="ru-RU" dirty="0" err="1"/>
              <a:t>кам</a:t>
            </a:r>
            <a:r>
              <a:rPr lang="ru-RU" dirty="0"/>
              <a:t> </a:t>
            </a:r>
            <a:r>
              <a:rPr lang="ru-RU" dirty="0" err="1"/>
              <a:t>бўлмаслиги</a:t>
            </a:r>
            <a:r>
              <a:rPr lang="ru-RU" dirty="0"/>
              <a:t> </a:t>
            </a:r>
            <a:r>
              <a:rPr lang="ru-RU" dirty="0" err="1"/>
              <a:t>керак</a:t>
            </a:r>
            <a:r>
              <a:rPr lang="ru-RU" dirty="0"/>
              <a:t>.</a:t>
            </a:r>
          </a:p>
          <a:p>
            <a:r>
              <a:rPr lang="ru-RU" sz="2400" dirty="0" smtClean="0">
                <a:solidFill>
                  <a:schemeClr val="tx1"/>
                </a:solidFill>
              </a:rPr>
              <a:t>Суд </a:t>
            </a:r>
            <a:r>
              <a:rPr lang="ru-RU" sz="2400" dirty="0" err="1">
                <a:solidFill>
                  <a:schemeClr val="tx1"/>
                </a:solidFill>
              </a:rPr>
              <a:t>буйруғини</a:t>
            </a:r>
            <a:r>
              <a:rPr lang="ru-RU" sz="2400" dirty="0">
                <a:solidFill>
                  <a:schemeClr val="tx1"/>
                </a:solidFill>
              </a:rPr>
              <a:t> </a:t>
            </a:r>
            <a:r>
              <a:rPr lang="ru-RU" sz="2400" dirty="0" err="1">
                <a:solidFill>
                  <a:schemeClr val="tx1"/>
                </a:solidFill>
              </a:rPr>
              <a:t>бериш</a:t>
            </a:r>
            <a:r>
              <a:rPr lang="ru-RU" sz="2400" dirty="0">
                <a:solidFill>
                  <a:schemeClr val="tx1"/>
                </a:solidFill>
              </a:rPr>
              <a:t> </a:t>
            </a:r>
            <a:r>
              <a:rPr lang="ru-RU" sz="2400" dirty="0" err="1">
                <a:solidFill>
                  <a:schemeClr val="tx1"/>
                </a:solidFill>
              </a:rPr>
              <a:t>тўғрисидаги</a:t>
            </a:r>
            <a:r>
              <a:rPr lang="ru-RU" sz="2400" dirty="0">
                <a:solidFill>
                  <a:schemeClr val="tx1"/>
                </a:solidFill>
              </a:rPr>
              <a:t> </a:t>
            </a:r>
            <a:r>
              <a:rPr lang="ru-RU" sz="2400" dirty="0" err="1">
                <a:solidFill>
                  <a:schemeClr val="tx1"/>
                </a:solidFill>
              </a:rPr>
              <a:t>аризани</a:t>
            </a:r>
            <a:r>
              <a:rPr lang="ru-RU" sz="2400" dirty="0">
                <a:solidFill>
                  <a:schemeClr val="tx1"/>
                </a:solidFill>
              </a:rPr>
              <a:t> </a:t>
            </a:r>
            <a:r>
              <a:rPr lang="ru-RU" sz="2400" dirty="0" err="1">
                <a:solidFill>
                  <a:schemeClr val="tx1"/>
                </a:solidFill>
              </a:rPr>
              <a:t>қабул</a:t>
            </a:r>
            <a:r>
              <a:rPr lang="ru-RU" sz="2400" dirty="0">
                <a:solidFill>
                  <a:schemeClr val="tx1"/>
                </a:solidFill>
              </a:rPr>
              <a:t> </a:t>
            </a:r>
            <a:r>
              <a:rPr lang="ru-RU" sz="2400" dirty="0" err="1">
                <a:solidFill>
                  <a:schemeClr val="tx1"/>
                </a:solidFill>
              </a:rPr>
              <a:t>қилиш</a:t>
            </a:r>
            <a:r>
              <a:rPr lang="ru-RU" sz="2400" dirty="0">
                <a:solidFill>
                  <a:schemeClr val="tx1"/>
                </a:solidFill>
              </a:rPr>
              <a:t> рад </a:t>
            </a:r>
            <a:r>
              <a:rPr lang="ru-RU" sz="2400" dirty="0" err="1">
                <a:solidFill>
                  <a:schemeClr val="tx1"/>
                </a:solidFill>
              </a:rPr>
              <a:t>этилган</a:t>
            </a:r>
            <a:r>
              <a:rPr lang="ru-RU" sz="2400" dirty="0">
                <a:solidFill>
                  <a:schemeClr val="tx1"/>
                </a:solidFill>
              </a:rPr>
              <a:t> </a:t>
            </a:r>
            <a:r>
              <a:rPr lang="ru-RU" sz="2400" dirty="0" err="1">
                <a:solidFill>
                  <a:schemeClr val="tx1"/>
                </a:solidFill>
              </a:rPr>
              <a:t>тақдирда</a:t>
            </a:r>
            <a:r>
              <a:rPr lang="ru-RU" sz="2400" dirty="0">
                <a:solidFill>
                  <a:schemeClr val="tx1"/>
                </a:solidFill>
              </a:rPr>
              <a:t>, </a:t>
            </a:r>
            <a:r>
              <a:rPr lang="ru-RU" sz="2400" dirty="0" err="1">
                <a:solidFill>
                  <a:schemeClr val="tx1"/>
                </a:solidFill>
              </a:rPr>
              <a:t>ундирувчи</a:t>
            </a:r>
            <a:r>
              <a:rPr lang="ru-RU" sz="2400" dirty="0">
                <a:solidFill>
                  <a:schemeClr val="tx1"/>
                </a:solidFill>
              </a:rPr>
              <a:t> </a:t>
            </a:r>
            <a:r>
              <a:rPr lang="ru-RU" sz="2400" dirty="0" err="1">
                <a:solidFill>
                  <a:schemeClr val="tx1"/>
                </a:solidFill>
              </a:rPr>
              <a:t>тўлаган</a:t>
            </a:r>
            <a:r>
              <a:rPr lang="ru-RU" sz="2400" dirty="0">
                <a:solidFill>
                  <a:schemeClr val="tx1"/>
                </a:solidFill>
              </a:rPr>
              <a:t> </a:t>
            </a:r>
            <a:r>
              <a:rPr lang="ru-RU" sz="2400" dirty="0" err="1">
                <a:solidFill>
                  <a:schemeClr val="tx1"/>
                </a:solidFill>
              </a:rPr>
              <a:t>давлат</a:t>
            </a:r>
            <a:r>
              <a:rPr lang="ru-RU" sz="2400" dirty="0">
                <a:solidFill>
                  <a:schemeClr val="tx1"/>
                </a:solidFill>
              </a:rPr>
              <a:t> </a:t>
            </a:r>
            <a:r>
              <a:rPr lang="ru-RU" sz="2400" dirty="0" err="1">
                <a:solidFill>
                  <a:schemeClr val="tx1"/>
                </a:solidFill>
              </a:rPr>
              <a:t>божи</a:t>
            </a:r>
            <a:r>
              <a:rPr lang="ru-RU" sz="2400" dirty="0">
                <a:solidFill>
                  <a:schemeClr val="tx1"/>
                </a:solidFill>
              </a:rPr>
              <a:t> </a:t>
            </a:r>
            <a:r>
              <a:rPr lang="ru-RU" sz="2400" dirty="0" err="1">
                <a:solidFill>
                  <a:schemeClr val="tx1"/>
                </a:solidFill>
              </a:rPr>
              <a:t>ундирувчи</a:t>
            </a:r>
            <a:r>
              <a:rPr lang="ru-RU" sz="2400" dirty="0">
                <a:solidFill>
                  <a:schemeClr val="tx1"/>
                </a:solidFill>
              </a:rPr>
              <a:t> </a:t>
            </a:r>
            <a:r>
              <a:rPr lang="ru-RU" sz="2400" dirty="0" err="1">
                <a:solidFill>
                  <a:schemeClr val="tx1"/>
                </a:solidFill>
              </a:rPr>
              <a:t>томонидан</a:t>
            </a:r>
            <a:r>
              <a:rPr lang="ru-RU" sz="2400" dirty="0">
                <a:solidFill>
                  <a:schemeClr val="tx1"/>
                </a:solidFill>
              </a:rPr>
              <a:t> </a:t>
            </a:r>
            <a:r>
              <a:rPr lang="ru-RU" sz="2400" dirty="0" err="1">
                <a:solidFill>
                  <a:schemeClr val="tx1"/>
                </a:solidFill>
              </a:rPr>
              <a:t>қарздорга</a:t>
            </a:r>
            <a:r>
              <a:rPr lang="ru-RU" sz="2400" dirty="0">
                <a:solidFill>
                  <a:schemeClr val="tx1"/>
                </a:solidFill>
              </a:rPr>
              <a:t> </a:t>
            </a:r>
            <a:r>
              <a:rPr lang="ru-RU" sz="2400" dirty="0" err="1">
                <a:solidFill>
                  <a:schemeClr val="tx1"/>
                </a:solidFill>
              </a:rPr>
              <a:t>умумий</a:t>
            </a:r>
            <a:r>
              <a:rPr lang="ru-RU" sz="2400" dirty="0">
                <a:solidFill>
                  <a:schemeClr val="tx1"/>
                </a:solidFill>
              </a:rPr>
              <a:t> </a:t>
            </a:r>
            <a:r>
              <a:rPr lang="ru-RU" sz="2400" dirty="0" err="1">
                <a:solidFill>
                  <a:schemeClr val="tx1"/>
                </a:solidFill>
              </a:rPr>
              <a:t>тартибда</a:t>
            </a:r>
            <a:r>
              <a:rPr lang="ru-RU" sz="2400" dirty="0">
                <a:solidFill>
                  <a:schemeClr val="tx1"/>
                </a:solidFill>
              </a:rPr>
              <a:t> </a:t>
            </a:r>
            <a:r>
              <a:rPr lang="ru-RU" sz="2400" dirty="0" err="1">
                <a:solidFill>
                  <a:schemeClr val="tx1"/>
                </a:solidFill>
              </a:rPr>
              <a:t>даъво</a:t>
            </a:r>
            <a:r>
              <a:rPr lang="ru-RU" sz="2400" dirty="0">
                <a:solidFill>
                  <a:schemeClr val="tx1"/>
                </a:solidFill>
              </a:rPr>
              <a:t> </a:t>
            </a:r>
            <a:r>
              <a:rPr lang="ru-RU" sz="2400" dirty="0" err="1">
                <a:solidFill>
                  <a:schemeClr val="tx1"/>
                </a:solidFill>
              </a:rPr>
              <a:t>тақдим</a:t>
            </a:r>
            <a:r>
              <a:rPr lang="ru-RU" sz="2400" dirty="0">
                <a:solidFill>
                  <a:schemeClr val="tx1"/>
                </a:solidFill>
              </a:rPr>
              <a:t> </a:t>
            </a:r>
            <a:r>
              <a:rPr lang="ru-RU" sz="2400" dirty="0" err="1">
                <a:solidFill>
                  <a:schemeClr val="tx1"/>
                </a:solidFill>
              </a:rPr>
              <a:t>этилганда</a:t>
            </a:r>
            <a:r>
              <a:rPr lang="ru-RU" sz="2400" dirty="0">
                <a:solidFill>
                  <a:schemeClr val="tx1"/>
                </a:solidFill>
              </a:rPr>
              <a:t> </a:t>
            </a:r>
            <a:r>
              <a:rPr lang="ru-RU" sz="2400" dirty="0" err="1">
                <a:solidFill>
                  <a:schemeClr val="tx1"/>
                </a:solidFill>
              </a:rPr>
              <a:t>тўланиши</a:t>
            </a:r>
            <a:r>
              <a:rPr lang="ru-RU" sz="2400" dirty="0">
                <a:solidFill>
                  <a:schemeClr val="tx1"/>
                </a:solidFill>
              </a:rPr>
              <a:t> </a:t>
            </a:r>
            <a:r>
              <a:rPr lang="ru-RU" sz="2400" dirty="0" err="1">
                <a:solidFill>
                  <a:schemeClr val="tx1"/>
                </a:solidFill>
              </a:rPr>
              <a:t>лозим</a:t>
            </a:r>
            <a:r>
              <a:rPr lang="ru-RU" sz="2400" dirty="0">
                <a:solidFill>
                  <a:schemeClr val="tx1"/>
                </a:solidFill>
              </a:rPr>
              <a:t> </a:t>
            </a:r>
            <a:r>
              <a:rPr lang="ru-RU" sz="2400" dirty="0" err="1">
                <a:solidFill>
                  <a:schemeClr val="tx1"/>
                </a:solidFill>
              </a:rPr>
              <a:t>бўлган</a:t>
            </a:r>
            <a:r>
              <a:rPr lang="ru-RU" sz="2400" dirty="0">
                <a:solidFill>
                  <a:schemeClr val="tx1"/>
                </a:solidFill>
              </a:rPr>
              <a:t> </a:t>
            </a:r>
            <a:r>
              <a:rPr lang="ru-RU" sz="2400" dirty="0" err="1">
                <a:solidFill>
                  <a:schemeClr val="tx1"/>
                </a:solidFill>
              </a:rPr>
              <a:t>давлат</a:t>
            </a:r>
            <a:r>
              <a:rPr lang="ru-RU" sz="2400" dirty="0">
                <a:solidFill>
                  <a:schemeClr val="tx1"/>
                </a:solidFill>
              </a:rPr>
              <a:t> </a:t>
            </a:r>
            <a:r>
              <a:rPr lang="ru-RU" sz="2400" dirty="0" err="1">
                <a:solidFill>
                  <a:schemeClr val="tx1"/>
                </a:solidFill>
              </a:rPr>
              <a:t>божи</a:t>
            </a:r>
            <a:r>
              <a:rPr lang="ru-RU" sz="2400" dirty="0">
                <a:solidFill>
                  <a:schemeClr val="tx1"/>
                </a:solidFill>
              </a:rPr>
              <a:t> </a:t>
            </a:r>
            <a:r>
              <a:rPr lang="ru-RU" sz="2400" dirty="0" err="1">
                <a:solidFill>
                  <a:schemeClr val="tx1"/>
                </a:solidFill>
              </a:rPr>
              <a:t>ҳисобига</a:t>
            </a:r>
            <a:r>
              <a:rPr lang="ru-RU" sz="2400" dirty="0">
                <a:solidFill>
                  <a:schemeClr val="tx1"/>
                </a:solidFill>
              </a:rPr>
              <a:t> </a:t>
            </a:r>
            <a:r>
              <a:rPr lang="ru-RU" sz="2400" dirty="0" err="1">
                <a:solidFill>
                  <a:schemeClr val="tx1"/>
                </a:solidFill>
              </a:rPr>
              <a:t>ўтказилади</a:t>
            </a:r>
            <a:r>
              <a:rPr lang="ru-RU" sz="2400" dirty="0">
                <a:solidFill>
                  <a:schemeClr val="tx1"/>
                </a:solidFill>
              </a:rPr>
              <a:t>.</a:t>
            </a:r>
          </a:p>
          <a:p>
            <a:r>
              <a:rPr lang="ru-RU" sz="2400" dirty="0" err="1"/>
              <a:t>Давлат</a:t>
            </a:r>
            <a:r>
              <a:rPr lang="ru-RU" sz="2400" dirty="0"/>
              <a:t> </a:t>
            </a:r>
            <a:r>
              <a:rPr lang="ru-RU" sz="2400" dirty="0" err="1"/>
              <a:t>божи</a:t>
            </a:r>
            <a:r>
              <a:rPr lang="ru-RU" sz="2400" dirty="0"/>
              <a:t> </a:t>
            </a:r>
            <a:r>
              <a:rPr lang="ru-RU" sz="2400" dirty="0" err="1"/>
              <a:t>тўғрисида»ги</a:t>
            </a:r>
            <a:r>
              <a:rPr lang="ru-RU" sz="2400" dirty="0"/>
              <a:t> </a:t>
            </a:r>
            <a:r>
              <a:rPr lang="ru-RU" sz="2400" dirty="0" err="1"/>
              <a:t>Ўзбекистон</a:t>
            </a:r>
            <a:r>
              <a:rPr lang="ru-RU" sz="2400" dirty="0"/>
              <a:t> </a:t>
            </a:r>
            <a:r>
              <a:rPr lang="ru-RU" sz="2400" dirty="0" err="1"/>
              <a:t>Республикаси</a:t>
            </a:r>
            <a:r>
              <a:rPr lang="ru-RU" sz="2400" dirty="0"/>
              <a:t> </a:t>
            </a:r>
            <a:r>
              <a:rPr lang="ru-RU" sz="2400" dirty="0" err="1"/>
              <a:t>Қонунининг</a:t>
            </a:r>
            <a:r>
              <a:rPr lang="ru-RU" sz="2400" dirty="0"/>
              <a:t> </a:t>
            </a:r>
            <a:r>
              <a:rPr lang="ru-RU" sz="2400" dirty="0">
                <a:hlinkClick r:id="rId3"/>
              </a:rPr>
              <a:t>9-моддасига </a:t>
            </a:r>
            <a:r>
              <a:rPr lang="ru-RU" sz="2400" dirty="0" err="1"/>
              <a:t>асосан</a:t>
            </a:r>
            <a:r>
              <a:rPr lang="ru-RU" sz="2400" dirty="0"/>
              <a:t> </a:t>
            </a:r>
            <a:r>
              <a:rPr lang="ru-RU" sz="2400" dirty="0" err="1"/>
              <a:t>иқтисодий</a:t>
            </a:r>
            <a:r>
              <a:rPr lang="ru-RU" sz="2400" dirty="0"/>
              <a:t> </a:t>
            </a:r>
            <a:r>
              <a:rPr lang="ru-RU" sz="2400" dirty="0" err="1"/>
              <a:t>судларда</a:t>
            </a:r>
            <a:r>
              <a:rPr lang="ru-RU" sz="2400" dirty="0"/>
              <a:t> </a:t>
            </a:r>
            <a:r>
              <a:rPr lang="ru-RU" sz="2400" dirty="0" err="1"/>
              <a:t>давлат</a:t>
            </a:r>
            <a:r>
              <a:rPr lang="ru-RU" sz="2400" dirty="0"/>
              <a:t> </a:t>
            </a:r>
            <a:r>
              <a:rPr lang="ru-RU" sz="2400" dirty="0" err="1"/>
              <a:t>божини</a:t>
            </a:r>
            <a:r>
              <a:rPr lang="ru-RU" sz="2400" dirty="0"/>
              <a:t> </a:t>
            </a:r>
            <a:r>
              <a:rPr lang="ru-RU" sz="2400" dirty="0" err="1"/>
              <a:t>тўлашдан</a:t>
            </a:r>
            <a:r>
              <a:rPr lang="ru-RU" sz="2400" dirty="0"/>
              <a:t> </a:t>
            </a:r>
            <a:r>
              <a:rPr lang="ru-RU" sz="2400" dirty="0" err="1"/>
              <a:t>озод</a:t>
            </a:r>
            <a:r>
              <a:rPr lang="ru-RU" sz="2400" dirty="0"/>
              <a:t> </a:t>
            </a:r>
            <a:r>
              <a:rPr lang="ru-RU" sz="2400" dirty="0" err="1"/>
              <a:t>қилинган</a:t>
            </a:r>
            <a:r>
              <a:rPr lang="ru-RU" sz="2400" dirty="0"/>
              <a:t> </a:t>
            </a:r>
            <a:r>
              <a:rPr lang="ru-RU" sz="2400" dirty="0" err="1"/>
              <a:t>шахслар</a:t>
            </a:r>
            <a:r>
              <a:rPr lang="ru-RU" sz="2400" dirty="0"/>
              <a:t> суд </a:t>
            </a:r>
            <a:r>
              <a:rPr lang="ru-RU" sz="2400" dirty="0" err="1"/>
              <a:t>буйруғини</a:t>
            </a:r>
            <a:r>
              <a:rPr lang="ru-RU" sz="2400" dirty="0"/>
              <a:t> </a:t>
            </a:r>
            <a:r>
              <a:rPr lang="ru-RU" sz="2400" dirty="0" err="1"/>
              <a:t>бериш</a:t>
            </a:r>
            <a:r>
              <a:rPr lang="ru-RU" sz="2400" dirty="0"/>
              <a:t> </a:t>
            </a:r>
            <a:r>
              <a:rPr lang="ru-RU" sz="2400" dirty="0" err="1"/>
              <a:t>тўғрисидаги</a:t>
            </a:r>
            <a:r>
              <a:rPr lang="ru-RU" sz="2400" dirty="0"/>
              <a:t> </a:t>
            </a:r>
            <a:r>
              <a:rPr lang="ru-RU" sz="2400" dirty="0" err="1"/>
              <a:t>аризалар</a:t>
            </a:r>
            <a:r>
              <a:rPr lang="ru-RU" sz="2400" dirty="0"/>
              <a:t> </a:t>
            </a:r>
            <a:r>
              <a:rPr lang="ru-RU" sz="2400" dirty="0" err="1"/>
              <a:t>бўйича</a:t>
            </a:r>
            <a:r>
              <a:rPr lang="ru-RU" sz="2400" dirty="0"/>
              <a:t> </a:t>
            </a:r>
            <a:r>
              <a:rPr lang="ru-RU" sz="2400" dirty="0" err="1"/>
              <a:t>ҳам</a:t>
            </a:r>
            <a:r>
              <a:rPr lang="ru-RU" sz="2400" dirty="0"/>
              <a:t> </a:t>
            </a:r>
            <a:r>
              <a:rPr lang="ru-RU" sz="2400" dirty="0" err="1"/>
              <a:t>давлат</a:t>
            </a:r>
            <a:r>
              <a:rPr lang="ru-RU" sz="2400" dirty="0"/>
              <a:t> </a:t>
            </a:r>
            <a:r>
              <a:rPr lang="ru-RU" sz="2400" dirty="0" err="1"/>
              <a:t>божини</a:t>
            </a:r>
            <a:r>
              <a:rPr lang="ru-RU" sz="2400" dirty="0"/>
              <a:t> </a:t>
            </a:r>
            <a:r>
              <a:rPr lang="ru-RU" sz="2400" dirty="0" err="1"/>
              <a:t>тўлашдан</a:t>
            </a:r>
            <a:r>
              <a:rPr lang="ru-RU" sz="2400" dirty="0"/>
              <a:t> </a:t>
            </a:r>
            <a:r>
              <a:rPr lang="ru-RU" sz="2400" dirty="0" err="1"/>
              <a:t>озод</a:t>
            </a:r>
            <a:r>
              <a:rPr lang="ru-RU" sz="2400" dirty="0"/>
              <a:t> </a:t>
            </a:r>
            <a:r>
              <a:rPr lang="ru-RU" sz="2400" dirty="0" err="1"/>
              <a:t>этиладилар</a:t>
            </a:r>
            <a:r>
              <a:rPr lang="ru-RU" sz="2400" dirty="0"/>
              <a:t>.</a:t>
            </a:r>
            <a:endParaRPr lang="ru-RU" sz="2400" dirty="0">
              <a:solidFill>
                <a:schemeClr val="tx1"/>
              </a:solidFill>
            </a:endParaRPr>
          </a:p>
        </p:txBody>
      </p:sp>
    </p:spTree>
    <p:extLst>
      <p:ext uri="{BB962C8B-B14F-4D97-AF65-F5344CB8AC3E}">
        <p14:creationId xmlns:p14="http://schemas.microsoft.com/office/powerpoint/2010/main" val="2299255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4" y="304800"/>
            <a:ext cx="10268419" cy="6255026"/>
          </a:xfrm>
        </p:spPr>
        <p:txBody>
          <a:bodyPr>
            <a:noAutofit/>
          </a:bodyPr>
          <a:lstStyle/>
          <a:p>
            <a:r>
              <a:rPr lang="uz-Cyrl-UZ" sz="1800" dirty="0">
                <a:latin typeface="Arial" panose="020B0604020202020204" pitchFamily="34" charset="0"/>
                <a:cs typeface="Arial" panose="020B0604020202020204" pitchFamily="34" charset="0"/>
              </a:rPr>
              <a:t>Суд буйруқлари ўзига хос бўлган қуйидаги белгилари билан суд қарорларидан фарқланади:</a:t>
            </a:r>
            <a:r>
              <a:rPr lang="ru-RU" sz="1800" dirty="0">
                <a:latin typeface="Arial" panose="020B0604020202020204" pitchFamily="34" charset="0"/>
                <a:cs typeface="Arial" panose="020B0604020202020204" pitchFamily="34" charset="0"/>
              </a:rPr>
              <a:t/>
            </a:r>
            <a:br>
              <a:rPr lang="ru-RU" sz="1800" dirty="0">
                <a:latin typeface="Arial" panose="020B0604020202020204" pitchFamily="34" charset="0"/>
                <a:cs typeface="Arial" panose="020B0604020202020204" pitchFamily="34" charset="0"/>
              </a:rPr>
            </a:br>
            <a:r>
              <a:rPr lang="uz-Cyrl-UZ" sz="1800" b="1" i="1" dirty="0">
                <a:latin typeface="Arial" panose="020B0604020202020204" pitchFamily="34" charset="0"/>
                <a:cs typeface="Arial" panose="020B0604020202020204" pitchFamily="34" charset="0"/>
              </a:rPr>
              <a:t>биринчидан,</a:t>
            </a:r>
            <a:r>
              <a:rPr lang="uz-Cyrl-UZ" sz="1800" dirty="0">
                <a:latin typeface="Arial" panose="020B0604020202020204" pitchFamily="34" charset="0"/>
                <a:cs typeface="Arial" panose="020B0604020202020204" pitchFamily="34" charset="0"/>
              </a:rPr>
              <a:t> суд буйруғи ишни мазмунан кўрмасдан, мавжуд ёзма ҳужжатлар асосида чиқарилади. Судья ушбу ҳолатда гувоҳ кўрсатмаларини, эксперт хулосаларини текширмайди, тарафларнинг тушунтиришлари ва учинчи шахсларнинг баёнотларини эшитмайди;</a:t>
            </a:r>
            <a:r>
              <a:rPr lang="ru-RU" sz="1800" dirty="0">
                <a:latin typeface="Arial" panose="020B0604020202020204" pitchFamily="34" charset="0"/>
                <a:cs typeface="Arial" panose="020B0604020202020204" pitchFamily="34" charset="0"/>
              </a:rPr>
              <a:t/>
            </a:r>
            <a:br>
              <a:rPr lang="ru-RU" sz="1800" dirty="0">
                <a:latin typeface="Arial" panose="020B0604020202020204" pitchFamily="34" charset="0"/>
                <a:cs typeface="Arial" panose="020B0604020202020204" pitchFamily="34" charset="0"/>
              </a:rPr>
            </a:br>
            <a:r>
              <a:rPr lang="uz-Cyrl-UZ" sz="1800" b="1" i="1" dirty="0">
                <a:latin typeface="Arial" panose="020B0604020202020204" pitchFamily="34" charset="0"/>
                <a:cs typeface="Arial" panose="020B0604020202020204" pitchFamily="34" charset="0"/>
              </a:rPr>
              <a:t>иккинчидан,</a:t>
            </a:r>
            <a:r>
              <a:rPr lang="uz-Cyrl-UZ" sz="1800" dirty="0">
                <a:latin typeface="Arial" panose="020B0604020202020204" pitchFamily="34" charset="0"/>
                <a:cs typeface="Arial" panose="020B0604020202020204" pitchFamily="34" charset="0"/>
              </a:rPr>
              <a:t> арз қилинган талабнинг мазмуни бўйича суд буйруғи ариза судга келиб тушган кундан эътиборан судья томонидан чиқарилади. Суд ҳал қилув қарори чиқарилиб, ҳал этиладиган ишлар эса судда кўришга тайёрлаб бўлинган кундан эътиборан бир ойдан кечиктирмай кўрилиши лозим;</a:t>
            </a:r>
            <a:r>
              <a:rPr lang="ru-RU" sz="1800" dirty="0">
                <a:latin typeface="Arial" panose="020B0604020202020204" pitchFamily="34" charset="0"/>
                <a:cs typeface="Arial" panose="020B0604020202020204" pitchFamily="34" charset="0"/>
              </a:rPr>
              <a:t/>
            </a:r>
            <a:br>
              <a:rPr lang="ru-RU" sz="1800" dirty="0">
                <a:latin typeface="Arial" panose="020B0604020202020204" pitchFamily="34" charset="0"/>
                <a:cs typeface="Arial" panose="020B0604020202020204" pitchFamily="34" charset="0"/>
              </a:rPr>
            </a:br>
            <a:r>
              <a:rPr lang="uz-Cyrl-UZ" sz="1800" b="1" i="1" dirty="0">
                <a:latin typeface="Arial" panose="020B0604020202020204" pitchFamily="34" charset="0"/>
                <a:cs typeface="Arial" panose="020B0604020202020204" pitchFamily="34" charset="0"/>
              </a:rPr>
              <a:t>учинчидан,</a:t>
            </a:r>
            <a:r>
              <a:rPr lang="uz-Cyrl-UZ" sz="1800" dirty="0">
                <a:latin typeface="Arial" panose="020B0604020202020204" pitchFamily="34" charset="0"/>
                <a:cs typeface="Arial" panose="020B0604020202020204" pitchFamily="34" charset="0"/>
              </a:rPr>
              <a:t> буйруқ тартибида иш юритиш жараёнида тарафлар сифатида ундирувчи ва қарздор эътироф этилади;</a:t>
            </a:r>
            <a:r>
              <a:rPr lang="ru-RU" sz="1800" dirty="0">
                <a:latin typeface="Arial" panose="020B0604020202020204" pitchFamily="34" charset="0"/>
                <a:cs typeface="Arial" panose="020B0604020202020204" pitchFamily="34" charset="0"/>
              </a:rPr>
              <a:t/>
            </a:r>
            <a:br>
              <a:rPr lang="ru-RU" sz="1800" dirty="0">
                <a:latin typeface="Arial" panose="020B0604020202020204" pitchFamily="34" charset="0"/>
                <a:cs typeface="Arial" panose="020B0604020202020204" pitchFamily="34" charset="0"/>
              </a:rPr>
            </a:br>
            <a:r>
              <a:rPr lang="uz-Cyrl-UZ" sz="1800" b="1" i="1" dirty="0">
                <a:latin typeface="Arial" panose="020B0604020202020204" pitchFamily="34" charset="0"/>
                <a:cs typeface="Arial" panose="020B0604020202020204" pitchFamily="34" charset="0"/>
              </a:rPr>
              <a:t>тўртинчидан,</a:t>
            </a:r>
            <a:r>
              <a:rPr lang="uz-Cyrl-UZ" sz="1800" dirty="0">
                <a:latin typeface="Arial" panose="020B0604020202020204" pitchFamily="34" charset="0"/>
                <a:cs typeface="Arial" panose="020B0604020202020204" pitchFamily="34" charset="0"/>
              </a:rPr>
              <a:t> суд буйруғи фақат қонунда белгиланган асослар мавжуд бўлгандагина чиқарилади. Суд буйруғи низосиз талаблар юзасидан чиқарилиб, қонунда белгиланмаган асослар юзасидан чиқарилиши мумкин эмас;</a:t>
            </a:r>
            <a:r>
              <a:rPr lang="ru-RU" sz="1800" dirty="0">
                <a:latin typeface="Arial" panose="020B0604020202020204" pitchFamily="34" charset="0"/>
                <a:cs typeface="Arial" panose="020B0604020202020204" pitchFamily="34" charset="0"/>
              </a:rPr>
              <a:t/>
            </a:r>
            <a:br>
              <a:rPr lang="ru-RU" sz="1800" dirty="0">
                <a:latin typeface="Arial" panose="020B0604020202020204" pitchFamily="34" charset="0"/>
                <a:cs typeface="Arial" panose="020B0604020202020204" pitchFamily="34" charset="0"/>
              </a:rPr>
            </a:br>
            <a:r>
              <a:rPr lang="uz-Cyrl-UZ" sz="1800" b="1" i="1" dirty="0">
                <a:latin typeface="Arial" panose="020B0604020202020204" pitchFamily="34" charset="0"/>
                <a:cs typeface="Arial" panose="020B0604020202020204" pitchFamily="34" charset="0"/>
              </a:rPr>
              <a:t>бешинчидан,</a:t>
            </a:r>
            <a:r>
              <a:rPr lang="uz-Cyrl-UZ" sz="1800" dirty="0">
                <a:latin typeface="Arial" panose="020B0604020202020204" pitchFamily="34" charset="0"/>
                <a:cs typeface="Arial" panose="020B0604020202020204" pitchFamily="34" charset="0"/>
              </a:rPr>
              <a:t> суд буйруғини чиқариш учун қатор шартлар мавжуд бўлиши талаб этилади. </a:t>
            </a:r>
            <a:r>
              <a:rPr lang="uz-Cyrl-UZ" sz="1800" i="1" dirty="0">
                <a:latin typeface="Arial" panose="020B0604020202020204" pitchFamily="34" charset="0"/>
                <a:cs typeface="Arial" panose="020B0604020202020204" pitchFamily="34" charset="0"/>
              </a:rPr>
              <a:t>Биринчи шарт</a:t>
            </a:r>
            <a:r>
              <a:rPr lang="uz-Cyrl-UZ" sz="1800" dirty="0">
                <a:latin typeface="Arial" panose="020B0604020202020204" pitchFamily="34" charset="0"/>
                <a:cs typeface="Arial" panose="020B0604020202020204" pitchFamily="34" charset="0"/>
              </a:rPr>
              <a:t> шундан иборатки, ундирувчи суд буйруғини чиқариш тўғрисидаги ариза билан бирга қарздорнинг ўз зиммасига олган мажбуриятини тасдиқловчи ҳужжатларни тақдим этиши шарт. </a:t>
            </a:r>
            <a:r>
              <a:rPr lang="uz-Cyrl-UZ" sz="1800" i="1" dirty="0">
                <a:latin typeface="Arial" panose="020B0604020202020204" pitchFamily="34" charset="0"/>
                <a:cs typeface="Arial" panose="020B0604020202020204" pitchFamily="34" charset="0"/>
              </a:rPr>
              <a:t>Иккинчи шарт</a:t>
            </a:r>
            <a:r>
              <a:rPr lang="uz-Cyrl-UZ" sz="1800" dirty="0">
                <a:latin typeface="Arial" panose="020B0604020202020204" pitchFamily="34" charset="0"/>
                <a:cs typeface="Arial" panose="020B0604020202020204" pitchFamily="34" charset="0"/>
              </a:rPr>
              <a:t> – тақдим этилган ҳужжатлар ишнинг моҳиятини ўзида тўлақонли акс эттириши лозим. </a:t>
            </a:r>
            <a:r>
              <a:rPr lang="uz-Cyrl-UZ" sz="1800" i="1" dirty="0">
                <a:latin typeface="Arial" panose="020B0604020202020204" pitchFamily="34" charset="0"/>
                <a:cs typeface="Arial" panose="020B0604020202020204" pitchFamily="34" charset="0"/>
              </a:rPr>
              <a:t>Учинчи шарт</a:t>
            </a:r>
            <a:r>
              <a:rPr lang="uz-Cyrl-UZ" sz="1800" dirty="0">
                <a:latin typeface="Arial" panose="020B0604020202020204" pitchFamily="34" charset="0"/>
                <a:cs typeface="Arial" panose="020B0604020202020204" pitchFamily="34" charset="0"/>
              </a:rPr>
              <a:t>  низонинг мавжуд бўлмаслиги;</a:t>
            </a:r>
            <a:r>
              <a:rPr lang="ru-RU" sz="1800" dirty="0">
                <a:latin typeface="Arial" panose="020B0604020202020204" pitchFamily="34" charset="0"/>
                <a:cs typeface="Arial" panose="020B0604020202020204" pitchFamily="34" charset="0"/>
              </a:rPr>
              <a:t/>
            </a:r>
            <a:br>
              <a:rPr lang="ru-RU" sz="1800" dirty="0">
                <a:latin typeface="Arial" panose="020B0604020202020204" pitchFamily="34" charset="0"/>
                <a:cs typeface="Arial" panose="020B0604020202020204" pitchFamily="34" charset="0"/>
              </a:rPr>
            </a:br>
            <a:r>
              <a:rPr lang="uz-Cyrl-UZ" sz="1800" b="1" i="1" dirty="0">
                <a:latin typeface="Arial" panose="020B0604020202020204" pitchFamily="34" charset="0"/>
                <a:cs typeface="Arial" panose="020B0604020202020204" pitchFamily="34" charset="0"/>
              </a:rPr>
              <a:t>олтинчидан,</a:t>
            </a:r>
            <a:r>
              <a:rPr lang="uz-Cyrl-UZ" sz="1800" dirty="0">
                <a:latin typeface="Arial" panose="020B0604020202020204" pitchFamily="34" charset="0"/>
                <a:cs typeface="Arial" panose="020B0604020202020204" pitchFamily="34" charset="0"/>
              </a:rPr>
              <a:t> суд буйруғи ижро ҳужжати кучига эга бўлиб, суд ҳужжатларини ижро этиш учун қонунда белгиланган тартибда амалга оширилади.</a:t>
            </a:r>
            <a:r>
              <a:rPr lang="ru-RU" sz="1800" dirty="0">
                <a:latin typeface="Arial" panose="020B0604020202020204" pitchFamily="34" charset="0"/>
                <a:cs typeface="Arial" panose="020B0604020202020204" pitchFamily="34" charset="0"/>
              </a:rPr>
              <a:t/>
            </a:r>
            <a:br>
              <a:rPr lang="ru-RU" sz="1800" dirty="0">
                <a:latin typeface="Arial" panose="020B0604020202020204" pitchFamily="34" charset="0"/>
                <a:cs typeface="Arial" panose="020B0604020202020204" pitchFamily="34" charset="0"/>
              </a:rPr>
            </a:br>
            <a:r>
              <a:rPr lang="ru-RU" sz="1800" b="1" dirty="0">
                <a:latin typeface="Arial" panose="020B0604020202020204" pitchFamily="34" charset="0"/>
                <a:cs typeface="Arial" panose="020B0604020202020204" pitchFamily="34" charset="0"/>
              </a:rPr>
              <a:t/>
            </a:r>
            <a:br>
              <a:rPr lang="ru-RU" sz="1800" b="1" dirty="0">
                <a:latin typeface="Arial" panose="020B0604020202020204" pitchFamily="34" charset="0"/>
                <a:cs typeface="Arial" panose="020B0604020202020204" pitchFamily="34" charset="0"/>
              </a:rPr>
            </a:br>
            <a:endParaRPr lang="ru-RU"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5547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fontScale="85000" lnSpcReduction="10000"/>
          </a:bodyPr>
          <a:lstStyle/>
          <a:p>
            <a:r>
              <a:rPr lang="ru-RU" sz="2400" dirty="0"/>
              <a:t>Суд </a:t>
            </a:r>
            <a:r>
              <a:rPr lang="ru-RU" sz="2400" dirty="0" err="1"/>
              <a:t>буйруғини</a:t>
            </a:r>
            <a:r>
              <a:rPr lang="ru-RU" sz="2400" dirty="0"/>
              <a:t> </a:t>
            </a:r>
            <a:r>
              <a:rPr lang="ru-RU" sz="2400" dirty="0" err="1"/>
              <a:t>бериш</a:t>
            </a:r>
            <a:r>
              <a:rPr lang="ru-RU" sz="2400" dirty="0"/>
              <a:t> </a:t>
            </a:r>
            <a:r>
              <a:rPr lang="ru-RU" sz="2400" dirty="0" err="1"/>
              <a:t>тўғрисидаги</a:t>
            </a:r>
            <a:r>
              <a:rPr lang="ru-RU" sz="2400" dirty="0"/>
              <a:t> </a:t>
            </a:r>
            <a:r>
              <a:rPr lang="ru-RU" sz="2400" dirty="0" err="1"/>
              <a:t>аризани</a:t>
            </a:r>
            <a:r>
              <a:rPr lang="ru-RU" sz="2400" dirty="0"/>
              <a:t> </a:t>
            </a:r>
            <a:r>
              <a:rPr lang="ru-RU" sz="2400" dirty="0" err="1"/>
              <a:t>қабул</a:t>
            </a:r>
            <a:r>
              <a:rPr lang="ru-RU" sz="2400" dirty="0"/>
              <a:t> </a:t>
            </a:r>
            <a:r>
              <a:rPr lang="ru-RU" sz="2400" dirty="0" err="1"/>
              <a:t>қилиш</a:t>
            </a:r>
            <a:r>
              <a:rPr lang="ru-RU" sz="2400" dirty="0"/>
              <a:t> рад </a:t>
            </a:r>
            <a:r>
              <a:rPr lang="ru-RU" sz="2400" dirty="0" err="1"/>
              <a:t>этилган</a:t>
            </a:r>
            <a:r>
              <a:rPr lang="ru-RU" sz="2400" dirty="0"/>
              <a:t> </a:t>
            </a:r>
            <a:r>
              <a:rPr lang="ru-RU" sz="2400" dirty="0" err="1"/>
              <a:t>тақдирда</a:t>
            </a:r>
            <a:r>
              <a:rPr lang="ru-RU" sz="2400" dirty="0"/>
              <a:t>, </a:t>
            </a:r>
            <a:r>
              <a:rPr lang="ru-RU" sz="2400" dirty="0" err="1"/>
              <a:t>давлат</a:t>
            </a:r>
            <a:r>
              <a:rPr lang="ru-RU" sz="2400" dirty="0"/>
              <a:t> </a:t>
            </a:r>
            <a:r>
              <a:rPr lang="ru-RU" sz="2400" dirty="0" err="1"/>
              <a:t>божини</a:t>
            </a:r>
            <a:r>
              <a:rPr lang="ru-RU" sz="2400" dirty="0"/>
              <a:t> </a:t>
            </a:r>
            <a:r>
              <a:rPr lang="ru-RU" sz="2400" dirty="0" err="1"/>
              <a:t>қайтариш</a:t>
            </a:r>
            <a:r>
              <a:rPr lang="ru-RU" sz="2400" dirty="0"/>
              <a:t> </a:t>
            </a:r>
            <a:r>
              <a:rPr lang="ru-RU" sz="2400" dirty="0" err="1"/>
              <a:t>масаласи</a:t>
            </a:r>
            <a:r>
              <a:rPr lang="ru-RU" sz="2400" dirty="0"/>
              <a:t> </a:t>
            </a:r>
            <a:r>
              <a:rPr lang="ru-RU" sz="2400" dirty="0" err="1"/>
              <a:t>кредиторнинг</a:t>
            </a:r>
            <a:r>
              <a:rPr lang="ru-RU" sz="2400" dirty="0"/>
              <a:t> </a:t>
            </a:r>
            <a:r>
              <a:rPr lang="ru-RU" sz="2400" dirty="0" err="1"/>
              <a:t>аризасига</a:t>
            </a:r>
            <a:r>
              <a:rPr lang="ru-RU" sz="2400" dirty="0"/>
              <a:t> </a:t>
            </a:r>
            <a:r>
              <a:rPr lang="ru-RU" sz="2400" dirty="0" err="1"/>
              <a:t>асосан</a:t>
            </a:r>
            <a:r>
              <a:rPr lang="ru-RU" sz="2400" dirty="0"/>
              <a:t> </a:t>
            </a:r>
            <a:r>
              <a:rPr lang="ru-RU" sz="2400" dirty="0" err="1"/>
              <a:t>ҳал</a:t>
            </a:r>
            <a:r>
              <a:rPr lang="ru-RU" sz="2400" dirty="0"/>
              <a:t> </a:t>
            </a:r>
            <a:r>
              <a:rPr lang="ru-RU" sz="2400" dirty="0" err="1"/>
              <a:t>этилади</a:t>
            </a:r>
            <a:r>
              <a:rPr lang="ru-RU" sz="2400" dirty="0"/>
              <a:t>. </a:t>
            </a:r>
            <a:r>
              <a:rPr lang="ru-RU" sz="2400" dirty="0" err="1"/>
              <a:t>Бундай</a:t>
            </a:r>
            <a:r>
              <a:rPr lang="ru-RU" sz="2400" dirty="0"/>
              <a:t> </a:t>
            </a:r>
            <a:r>
              <a:rPr lang="ru-RU" sz="2400" dirty="0" err="1"/>
              <a:t>ҳолда</a:t>
            </a:r>
            <a:r>
              <a:rPr lang="ru-RU" sz="2400" dirty="0"/>
              <a:t> суд </a:t>
            </a:r>
            <a:r>
              <a:rPr lang="ru-RU" sz="2400" dirty="0" err="1"/>
              <a:t>кредиторнинг</a:t>
            </a:r>
            <a:r>
              <a:rPr lang="ru-RU" sz="2400" dirty="0"/>
              <a:t> </a:t>
            </a:r>
            <a:r>
              <a:rPr lang="ru-RU" sz="2400" dirty="0" err="1"/>
              <a:t>даъво</a:t>
            </a:r>
            <a:r>
              <a:rPr lang="ru-RU" sz="2400" dirty="0"/>
              <a:t> </a:t>
            </a:r>
            <a:r>
              <a:rPr lang="ru-RU" sz="2400" dirty="0" err="1"/>
              <a:t>билан</a:t>
            </a:r>
            <a:r>
              <a:rPr lang="ru-RU" sz="2400" dirty="0"/>
              <a:t> </a:t>
            </a:r>
            <a:r>
              <a:rPr lang="ru-RU" sz="2400" dirty="0" err="1"/>
              <a:t>умумий</a:t>
            </a:r>
            <a:r>
              <a:rPr lang="ru-RU" sz="2400" dirty="0"/>
              <a:t> </a:t>
            </a:r>
            <a:r>
              <a:rPr lang="ru-RU" sz="2400" dirty="0" err="1"/>
              <a:t>тартибда</a:t>
            </a:r>
            <a:r>
              <a:rPr lang="ru-RU" sz="2400" dirty="0"/>
              <a:t> </a:t>
            </a:r>
            <a:r>
              <a:rPr lang="ru-RU" sz="2400" dirty="0" err="1"/>
              <a:t>мурожаат</a:t>
            </a:r>
            <a:r>
              <a:rPr lang="ru-RU" sz="2400" dirty="0"/>
              <a:t> </a:t>
            </a:r>
            <a:r>
              <a:rPr lang="ru-RU" sz="2400" dirty="0" err="1"/>
              <a:t>қилган</a:t>
            </a:r>
            <a:r>
              <a:rPr lang="ru-RU" sz="2400" dirty="0"/>
              <a:t> </a:t>
            </a:r>
            <a:r>
              <a:rPr lang="ru-RU" sz="2400" dirty="0" err="1"/>
              <a:t>ёки</a:t>
            </a:r>
            <a:r>
              <a:rPr lang="ru-RU" sz="2400" dirty="0"/>
              <a:t> </a:t>
            </a:r>
            <a:r>
              <a:rPr lang="ru-RU" sz="2400" dirty="0" err="1"/>
              <a:t>қилмаганлигини</a:t>
            </a:r>
            <a:r>
              <a:rPr lang="ru-RU" sz="2400" dirty="0"/>
              <a:t> </a:t>
            </a:r>
            <a:r>
              <a:rPr lang="ru-RU" sz="2400" dirty="0" err="1"/>
              <a:t>аниқлаши</a:t>
            </a:r>
            <a:r>
              <a:rPr lang="ru-RU" sz="2400" dirty="0"/>
              <a:t> </a:t>
            </a:r>
            <a:r>
              <a:rPr lang="ru-RU" sz="2400" dirty="0" err="1"/>
              <a:t>лозим</a:t>
            </a:r>
            <a:r>
              <a:rPr lang="ru-RU" sz="2400" dirty="0"/>
              <a:t>.</a:t>
            </a:r>
          </a:p>
          <a:p>
            <a:r>
              <a:rPr lang="ru-RU" sz="2400" dirty="0" err="1"/>
              <a:t>Агар</a:t>
            </a:r>
            <a:r>
              <a:rPr lang="ru-RU" sz="2400" dirty="0"/>
              <a:t> кредитор </a:t>
            </a:r>
            <a:r>
              <a:rPr lang="ru-RU" sz="2400" dirty="0" err="1"/>
              <a:t>томонидан</a:t>
            </a:r>
            <a:r>
              <a:rPr lang="ru-RU" sz="2400" dirty="0"/>
              <a:t> </a:t>
            </a:r>
            <a:r>
              <a:rPr lang="ru-RU" sz="2400" dirty="0" err="1"/>
              <a:t>умумий</a:t>
            </a:r>
            <a:r>
              <a:rPr lang="ru-RU" sz="2400" dirty="0"/>
              <a:t> </a:t>
            </a:r>
            <a:r>
              <a:rPr lang="ru-RU" sz="2400" dirty="0" err="1"/>
              <a:t>тартибда</a:t>
            </a:r>
            <a:r>
              <a:rPr lang="ru-RU" sz="2400" dirty="0"/>
              <a:t> </a:t>
            </a:r>
            <a:r>
              <a:rPr lang="ru-RU" sz="2400" dirty="0" err="1"/>
              <a:t>даъво</a:t>
            </a:r>
            <a:r>
              <a:rPr lang="ru-RU" sz="2400" dirty="0"/>
              <a:t> </a:t>
            </a:r>
            <a:r>
              <a:rPr lang="ru-RU" sz="2400" dirty="0" err="1"/>
              <a:t>аризаси</a:t>
            </a:r>
            <a:r>
              <a:rPr lang="ru-RU" sz="2400" dirty="0"/>
              <a:t> </a:t>
            </a:r>
            <a:r>
              <a:rPr lang="ru-RU" sz="2400" dirty="0" err="1"/>
              <a:t>тақдим</a:t>
            </a:r>
            <a:r>
              <a:rPr lang="ru-RU" sz="2400" dirty="0"/>
              <a:t> </a:t>
            </a:r>
            <a:r>
              <a:rPr lang="ru-RU" sz="2400" dirty="0" err="1"/>
              <a:t>этилган</a:t>
            </a:r>
            <a:r>
              <a:rPr lang="ru-RU" sz="2400" dirty="0"/>
              <a:t> </a:t>
            </a:r>
            <a:r>
              <a:rPr lang="ru-RU" sz="2400" dirty="0" err="1"/>
              <a:t>бўлса</a:t>
            </a:r>
            <a:r>
              <a:rPr lang="ru-RU" sz="2400" dirty="0"/>
              <a:t>, </a:t>
            </a:r>
            <a:r>
              <a:rPr lang="ru-RU" sz="2400" dirty="0" err="1"/>
              <a:t>давлат</a:t>
            </a:r>
            <a:r>
              <a:rPr lang="ru-RU" sz="2400" dirty="0"/>
              <a:t> </a:t>
            </a:r>
            <a:r>
              <a:rPr lang="ru-RU" sz="2400" dirty="0" err="1"/>
              <a:t>божи</a:t>
            </a:r>
            <a:r>
              <a:rPr lang="ru-RU" sz="2400" dirty="0"/>
              <a:t> </a:t>
            </a:r>
            <a:r>
              <a:rPr lang="ru-RU" sz="2400" dirty="0" err="1"/>
              <a:t>тўланиши</a:t>
            </a:r>
            <a:r>
              <a:rPr lang="ru-RU" sz="2400" dirty="0"/>
              <a:t> </a:t>
            </a:r>
            <a:r>
              <a:rPr lang="ru-RU" sz="2400" dirty="0" err="1"/>
              <a:t>лозим</a:t>
            </a:r>
            <a:r>
              <a:rPr lang="ru-RU" sz="2400" dirty="0"/>
              <a:t> </a:t>
            </a:r>
            <a:r>
              <a:rPr lang="ru-RU" sz="2400" dirty="0" err="1"/>
              <a:t>бўлган</a:t>
            </a:r>
            <a:r>
              <a:rPr lang="ru-RU" sz="2400" dirty="0"/>
              <a:t> </a:t>
            </a:r>
            <a:r>
              <a:rPr lang="ru-RU" sz="2400" dirty="0" err="1"/>
              <a:t>бож</a:t>
            </a:r>
            <a:r>
              <a:rPr lang="ru-RU" sz="2400" dirty="0"/>
              <a:t> </a:t>
            </a:r>
            <a:r>
              <a:rPr lang="ru-RU" sz="2400" dirty="0" err="1"/>
              <a:t>ҳисобига</a:t>
            </a:r>
            <a:r>
              <a:rPr lang="ru-RU" sz="2400" dirty="0"/>
              <a:t> </a:t>
            </a:r>
            <a:r>
              <a:rPr lang="ru-RU" sz="2400" dirty="0" err="1"/>
              <a:t>ўтказилади</a:t>
            </a:r>
            <a:r>
              <a:rPr lang="ru-RU" sz="2400" dirty="0"/>
              <a:t>, </a:t>
            </a:r>
            <a:r>
              <a:rPr lang="ru-RU" sz="2400" dirty="0" err="1"/>
              <a:t>акс</a:t>
            </a:r>
            <a:r>
              <a:rPr lang="ru-RU" sz="2400" dirty="0"/>
              <a:t> </a:t>
            </a:r>
            <a:r>
              <a:rPr lang="ru-RU" sz="2400" dirty="0" err="1"/>
              <a:t>ҳолда</a:t>
            </a:r>
            <a:r>
              <a:rPr lang="ru-RU" sz="2400" dirty="0"/>
              <a:t> </a:t>
            </a:r>
            <a:r>
              <a:rPr lang="ru-RU" sz="2400" dirty="0" err="1"/>
              <a:t>тўланган</a:t>
            </a:r>
            <a:r>
              <a:rPr lang="ru-RU" sz="2400" dirty="0"/>
              <a:t> </a:t>
            </a:r>
            <a:r>
              <a:rPr lang="ru-RU" sz="2400" dirty="0" err="1"/>
              <a:t>давлат</a:t>
            </a:r>
            <a:r>
              <a:rPr lang="ru-RU" sz="2400" dirty="0"/>
              <a:t> </a:t>
            </a:r>
            <a:r>
              <a:rPr lang="ru-RU" sz="2400" dirty="0" err="1"/>
              <a:t>божи</a:t>
            </a:r>
            <a:r>
              <a:rPr lang="ru-RU" sz="2400" dirty="0"/>
              <a:t> </a:t>
            </a:r>
            <a:r>
              <a:rPr lang="ru-RU" sz="2400" dirty="0" err="1"/>
              <a:t>қайтарилади</a:t>
            </a:r>
            <a:r>
              <a:rPr lang="ru-RU" sz="2400" dirty="0"/>
              <a:t>.</a:t>
            </a:r>
          </a:p>
          <a:p>
            <a:r>
              <a:rPr lang="ru-RU" sz="2400" dirty="0" err="1"/>
              <a:t>Давлат</a:t>
            </a:r>
            <a:r>
              <a:rPr lang="ru-RU" sz="2400" dirty="0"/>
              <a:t> </a:t>
            </a:r>
            <a:r>
              <a:rPr lang="ru-RU" sz="2400" dirty="0" err="1"/>
              <a:t>божи</a:t>
            </a:r>
            <a:r>
              <a:rPr lang="ru-RU" sz="2400" dirty="0"/>
              <a:t> </a:t>
            </a:r>
            <a:r>
              <a:rPr lang="ru-RU" sz="2400" dirty="0" err="1"/>
              <a:t>тўғрисида»ги</a:t>
            </a:r>
            <a:r>
              <a:rPr lang="ru-RU" sz="2400" dirty="0"/>
              <a:t> </a:t>
            </a:r>
            <a:r>
              <a:rPr lang="ru-RU" sz="2400" dirty="0" err="1"/>
              <a:t>Ўзбекистон</a:t>
            </a:r>
            <a:r>
              <a:rPr lang="ru-RU" sz="2400" dirty="0"/>
              <a:t> </a:t>
            </a:r>
            <a:r>
              <a:rPr lang="ru-RU" sz="2400" dirty="0" err="1"/>
              <a:t>Республикаси</a:t>
            </a:r>
            <a:r>
              <a:rPr lang="ru-RU" sz="2400" dirty="0"/>
              <a:t> </a:t>
            </a:r>
            <a:r>
              <a:rPr lang="ru-RU" sz="2400" dirty="0" err="1"/>
              <a:t>Қонуни</a:t>
            </a:r>
            <a:r>
              <a:rPr lang="ru-RU" sz="2400" dirty="0"/>
              <a:t> 19-моддаси </a:t>
            </a:r>
            <a:r>
              <a:rPr lang="ru-RU" sz="2400" dirty="0" err="1">
                <a:hlinkClick r:id="rId2"/>
              </a:rPr>
              <a:t>йигирма</a:t>
            </a:r>
            <a:r>
              <a:rPr lang="ru-RU" sz="2400" dirty="0">
                <a:hlinkClick r:id="rId2"/>
              </a:rPr>
              <a:t> </a:t>
            </a:r>
            <a:r>
              <a:rPr lang="ru-RU" sz="2400" dirty="0" err="1">
                <a:hlinkClick r:id="rId2"/>
              </a:rPr>
              <a:t>олтинчи</a:t>
            </a:r>
            <a:r>
              <a:rPr lang="ru-RU" sz="2400" dirty="0">
                <a:hlinkClick r:id="rId2"/>
              </a:rPr>
              <a:t> </a:t>
            </a:r>
            <a:r>
              <a:rPr lang="ru-RU" sz="2400" dirty="0" err="1">
                <a:hlinkClick r:id="rId2"/>
              </a:rPr>
              <a:t>қисмининг</a:t>
            </a:r>
            <a:r>
              <a:rPr lang="ru-RU" sz="2400" dirty="0">
                <a:hlinkClick r:id="rId2"/>
              </a:rPr>
              <a:t> </a:t>
            </a:r>
            <a:r>
              <a:rPr lang="ru-RU" sz="2400" dirty="0" err="1"/>
              <a:t>мазмунига</a:t>
            </a:r>
            <a:r>
              <a:rPr lang="ru-RU" sz="2400" dirty="0"/>
              <a:t> </a:t>
            </a:r>
            <a:r>
              <a:rPr lang="ru-RU" sz="2400" dirty="0" err="1"/>
              <a:t>кўра</a:t>
            </a:r>
            <a:r>
              <a:rPr lang="ru-RU" sz="2400" dirty="0"/>
              <a:t> суд </a:t>
            </a:r>
            <a:r>
              <a:rPr lang="ru-RU" sz="2400" dirty="0" err="1"/>
              <a:t>буйруғи</a:t>
            </a:r>
            <a:r>
              <a:rPr lang="ru-RU" sz="2400" dirty="0"/>
              <a:t> </a:t>
            </a:r>
            <a:r>
              <a:rPr lang="ru-RU" sz="2400" dirty="0" err="1"/>
              <a:t>бекор</a:t>
            </a:r>
            <a:r>
              <a:rPr lang="ru-RU" sz="2400" dirty="0"/>
              <a:t> </a:t>
            </a:r>
            <a:r>
              <a:rPr lang="ru-RU" sz="2400" dirty="0" err="1"/>
              <a:t>қилинган</a:t>
            </a:r>
            <a:r>
              <a:rPr lang="ru-RU" sz="2400" dirty="0"/>
              <a:t> </a:t>
            </a:r>
            <a:r>
              <a:rPr lang="ru-RU" sz="2400" dirty="0" err="1"/>
              <a:t>тақдирда</a:t>
            </a:r>
            <a:r>
              <a:rPr lang="ru-RU" sz="2400" dirty="0"/>
              <a:t>, кредитор </a:t>
            </a:r>
            <a:r>
              <a:rPr lang="ru-RU" sz="2400" dirty="0" err="1"/>
              <a:t>томонидан</a:t>
            </a:r>
            <a:r>
              <a:rPr lang="ru-RU" sz="2400" dirty="0"/>
              <a:t> </a:t>
            </a:r>
            <a:r>
              <a:rPr lang="ru-RU" sz="2400" dirty="0" err="1"/>
              <a:t>тўланган</a:t>
            </a:r>
            <a:r>
              <a:rPr lang="ru-RU" sz="2400" dirty="0"/>
              <a:t> </a:t>
            </a:r>
            <a:r>
              <a:rPr lang="ru-RU" sz="2400" dirty="0" err="1"/>
              <a:t>давлат</a:t>
            </a:r>
            <a:r>
              <a:rPr lang="ru-RU" sz="2400" dirty="0"/>
              <a:t> </a:t>
            </a:r>
            <a:r>
              <a:rPr lang="ru-RU" sz="2400" dirty="0" err="1"/>
              <a:t>божи</a:t>
            </a:r>
            <a:r>
              <a:rPr lang="ru-RU" sz="2400" dirty="0"/>
              <a:t> </a:t>
            </a:r>
            <a:r>
              <a:rPr lang="ru-RU" sz="2400" dirty="0" err="1"/>
              <a:t>қайтарилмайди</a:t>
            </a:r>
            <a:r>
              <a:rPr lang="ru-RU" sz="2400" dirty="0"/>
              <a:t>. Кредитор </a:t>
            </a:r>
            <a:r>
              <a:rPr lang="ru-RU" sz="2400" dirty="0" err="1"/>
              <a:t>томонидан</a:t>
            </a:r>
            <a:r>
              <a:rPr lang="ru-RU" sz="2400" dirty="0"/>
              <a:t> </a:t>
            </a:r>
            <a:r>
              <a:rPr lang="ru-RU" sz="2400" dirty="0" err="1"/>
              <a:t>судга</a:t>
            </a:r>
            <a:r>
              <a:rPr lang="ru-RU" sz="2400" dirty="0"/>
              <a:t> </a:t>
            </a:r>
            <a:r>
              <a:rPr lang="ru-RU" sz="2400" dirty="0" err="1"/>
              <a:t>умумий</a:t>
            </a:r>
            <a:r>
              <a:rPr lang="ru-RU" sz="2400" dirty="0"/>
              <a:t> </a:t>
            </a:r>
            <a:r>
              <a:rPr lang="ru-RU" sz="2400" dirty="0" err="1"/>
              <a:t>тартибда</a:t>
            </a:r>
            <a:r>
              <a:rPr lang="ru-RU" sz="2400" dirty="0"/>
              <a:t> </a:t>
            </a:r>
            <a:r>
              <a:rPr lang="ru-RU" sz="2400" dirty="0" err="1"/>
              <a:t>даъво</a:t>
            </a:r>
            <a:r>
              <a:rPr lang="ru-RU" sz="2400" dirty="0"/>
              <a:t> </a:t>
            </a:r>
            <a:r>
              <a:rPr lang="ru-RU" sz="2400" dirty="0" err="1"/>
              <a:t>аризаси</a:t>
            </a:r>
            <a:r>
              <a:rPr lang="ru-RU" sz="2400" dirty="0"/>
              <a:t> </a:t>
            </a:r>
            <a:r>
              <a:rPr lang="ru-RU" sz="2400" dirty="0" err="1"/>
              <a:t>берилган</a:t>
            </a:r>
            <a:r>
              <a:rPr lang="ru-RU" sz="2400" dirty="0"/>
              <a:t> </a:t>
            </a:r>
            <a:r>
              <a:rPr lang="ru-RU" sz="2400" dirty="0" err="1"/>
              <a:t>тақдирда</a:t>
            </a:r>
            <a:r>
              <a:rPr lang="ru-RU" sz="2400" dirty="0"/>
              <a:t>, у </a:t>
            </a:r>
            <a:r>
              <a:rPr lang="ru-RU" sz="2400" dirty="0" err="1"/>
              <a:t>тўланиши</a:t>
            </a:r>
            <a:r>
              <a:rPr lang="ru-RU" sz="2400" dirty="0"/>
              <a:t> </a:t>
            </a:r>
            <a:r>
              <a:rPr lang="ru-RU" sz="2400" dirty="0" err="1"/>
              <a:t>лозим</a:t>
            </a:r>
            <a:r>
              <a:rPr lang="ru-RU" sz="2400" dirty="0"/>
              <a:t> </a:t>
            </a:r>
            <a:r>
              <a:rPr lang="ru-RU" sz="2400" dirty="0" err="1"/>
              <a:t>бўлган</a:t>
            </a:r>
            <a:r>
              <a:rPr lang="ru-RU" sz="2400" dirty="0"/>
              <a:t> </a:t>
            </a:r>
            <a:r>
              <a:rPr lang="ru-RU" sz="2400" dirty="0" err="1"/>
              <a:t>давлат</a:t>
            </a:r>
            <a:r>
              <a:rPr lang="ru-RU" sz="2400" dirty="0"/>
              <a:t> </a:t>
            </a:r>
            <a:r>
              <a:rPr lang="ru-RU" sz="2400" dirty="0" err="1"/>
              <a:t>божи</a:t>
            </a:r>
            <a:r>
              <a:rPr lang="ru-RU" sz="2400" dirty="0"/>
              <a:t> </a:t>
            </a:r>
            <a:r>
              <a:rPr lang="ru-RU" sz="2400" dirty="0" err="1"/>
              <a:t>ҳисобига</a:t>
            </a:r>
            <a:r>
              <a:rPr lang="ru-RU" sz="2400" dirty="0"/>
              <a:t> </a:t>
            </a:r>
            <a:r>
              <a:rPr lang="ru-RU" sz="2400" dirty="0" err="1"/>
              <a:t>олинади</a:t>
            </a:r>
            <a:r>
              <a:rPr lang="ru-RU" sz="2400" dirty="0"/>
              <a:t>, </a:t>
            </a:r>
            <a:r>
              <a:rPr lang="ru-RU" sz="2400" dirty="0" err="1"/>
              <a:t>мурожаат</a:t>
            </a:r>
            <a:r>
              <a:rPr lang="ru-RU" sz="2400" dirty="0"/>
              <a:t> </a:t>
            </a:r>
            <a:r>
              <a:rPr lang="ru-RU" sz="2400" dirty="0" err="1"/>
              <a:t>қилинмаган</a:t>
            </a:r>
            <a:r>
              <a:rPr lang="ru-RU" sz="2400" dirty="0"/>
              <a:t> </a:t>
            </a:r>
            <a:r>
              <a:rPr lang="ru-RU" sz="2400" dirty="0" err="1"/>
              <a:t>тақдирда</a:t>
            </a:r>
            <a:r>
              <a:rPr lang="ru-RU" sz="2400" dirty="0"/>
              <a:t> </a:t>
            </a:r>
            <a:r>
              <a:rPr lang="ru-RU" sz="2400" dirty="0" err="1"/>
              <a:t>эса</a:t>
            </a:r>
            <a:r>
              <a:rPr lang="ru-RU" sz="2400" dirty="0"/>
              <a:t>, </a:t>
            </a:r>
            <a:r>
              <a:rPr lang="ru-RU" sz="2400" dirty="0" err="1"/>
              <a:t>тўланган</a:t>
            </a:r>
            <a:r>
              <a:rPr lang="ru-RU" sz="2400" dirty="0"/>
              <a:t> </a:t>
            </a:r>
            <a:r>
              <a:rPr lang="ru-RU" sz="2400" dirty="0" err="1"/>
              <a:t>давлат</a:t>
            </a:r>
            <a:r>
              <a:rPr lang="ru-RU" sz="2400" dirty="0"/>
              <a:t> </a:t>
            </a:r>
            <a:r>
              <a:rPr lang="ru-RU" sz="2400" dirty="0" err="1"/>
              <a:t>божи</a:t>
            </a:r>
            <a:r>
              <a:rPr lang="ru-RU" sz="2400" dirty="0"/>
              <a:t> </a:t>
            </a:r>
            <a:r>
              <a:rPr lang="ru-RU" sz="2400" dirty="0" err="1"/>
              <a:t>бўйича</a:t>
            </a:r>
            <a:r>
              <a:rPr lang="ru-RU" sz="2400" dirty="0"/>
              <a:t> </a:t>
            </a:r>
            <a:r>
              <a:rPr lang="ru-RU" sz="2400" dirty="0" err="1"/>
              <a:t>харажат</a:t>
            </a:r>
            <a:r>
              <a:rPr lang="ru-RU" sz="2400" dirty="0"/>
              <a:t> </a:t>
            </a:r>
            <a:r>
              <a:rPr lang="ru-RU" sz="2400" dirty="0" err="1"/>
              <a:t>унинг</a:t>
            </a:r>
            <a:r>
              <a:rPr lang="ru-RU" sz="2400" dirty="0"/>
              <a:t> </a:t>
            </a:r>
            <a:r>
              <a:rPr lang="ru-RU" sz="2400" dirty="0" err="1"/>
              <a:t>зиммасида</a:t>
            </a:r>
            <a:r>
              <a:rPr lang="ru-RU" sz="2400" dirty="0"/>
              <a:t> </a:t>
            </a:r>
            <a:r>
              <a:rPr lang="ru-RU" sz="2400" dirty="0" err="1"/>
              <a:t>қолдирилади</a:t>
            </a:r>
            <a:r>
              <a:rPr lang="ru-RU" sz="2400" dirty="0"/>
              <a:t>.</a:t>
            </a:r>
          </a:p>
          <a:p>
            <a:r>
              <a:rPr lang="ru-RU" sz="2400" dirty="0" err="1"/>
              <a:t>Судлар</a:t>
            </a:r>
            <a:r>
              <a:rPr lang="ru-RU" sz="2400" dirty="0"/>
              <a:t> </a:t>
            </a:r>
            <a:r>
              <a:rPr lang="ru-RU" sz="2400" dirty="0" err="1"/>
              <a:t>инобатга</a:t>
            </a:r>
            <a:r>
              <a:rPr lang="ru-RU" sz="2400" dirty="0"/>
              <a:t> </a:t>
            </a:r>
            <a:r>
              <a:rPr lang="ru-RU" sz="2400" dirty="0" err="1"/>
              <a:t>олишлари</a:t>
            </a:r>
            <a:r>
              <a:rPr lang="ru-RU" sz="2400" dirty="0"/>
              <a:t> </a:t>
            </a:r>
            <a:r>
              <a:rPr lang="ru-RU" sz="2400" dirty="0" err="1"/>
              <a:t>лозимки</a:t>
            </a:r>
            <a:r>
              <a:rPr lang="ru-RU" sz="2400" dirty="0"/>
              <a:t>, кредитор </a:t>
            </a:r>
            <a:r>
              <a:rPr lang="ru-RU" sz="2400" dirty="0" err="1"/>
              <a:t>томонидан</a:t>
            </a:r>
            <a:r>
              <a:rPr lang="ru-RU" sz="2400" dirty="0"/>
              <a:t> </a:t>
            </a:r>
            <a:r>
              <a:rPr lang="ru-RU" sz="2400" dirty="0" err="1"/>
              <a:t>олдиндан</a:t>
            </a:r>
            <a:r>
              <a:rPr lang="ru-RU" sz="2400" dirty="0"/>
              <a:t> </a:t>
            </a:r>
            <a:r>
              <a:rPr lang="ru-RU" sz="2400" dirty="0" err="1"/>
              <a:t>давлат</a:t>
            </a:r>
            <a:r>
              <a:rPr lang="ru-RU" sz="2400" dirty="0"/>
              <a:t> </a:t>
            </a:r>
            <a:r>
              <a:rPr lang="ru-RU" sz="2400" dirty="0" err="1"/>
              <a:t>божи</a:t>
            </a:r>
            <a:r>
              <a:rPr lang="ru-RU" sz="2400" dirty="0"/>
              <a:t> </a:t>
            </a:r>
            <a:r>
              <a:rPr lang="ru-RU" sz="2400" dirty="0" err="1"/>
              <a:t>тўланмасдан</a:t>
            </a:r>
            <a:r>
              <a:rPr lang="ru-RU" sz="2400" dirty="0"/>
              <a:t> </a:t>
            </a:r>
            <a:r>
              <a:rPr lang="ru-RU" sz="2400" dirty="0" err="1"/>
              <a:t>тақдим</a:t>
            </a:r>
            <a:r>
              <a:rPr lang="ru-RU" sz="2400" dirty="0"/>
              <a:t> </a:t>
            </a:r>
            <a:r>
              <a:rPr lang="ru-RU" sz="2400" dirty="0" err="1"/>
              <a:t>этилган</a:t>
            </a:r>
            <a:r>
              <a:rPr lang="ru-RU" sz="2400" dirty="0"/>
              <a:t> </a:t>
            </a:r>
            <a:r>
              <a:rPr lang="ru-RU" sz="2400" dirty="0" err="1"/>
              <a:t>ариза</a:t>
            </a:r>
            <a:r>
              <a:rPr lang="ru-RU" sz="2400" dirty="0"/>
              <a:t> </a:t>
            </a:r>
            <a:r>
              <a:rPr lang="ru-RU" sz="2400" dirty="0" err="1"/>
              <a:t>бўйича</a:t>
            </a:r>
            <a:r>
              <a:rPr lang="ru-RU" sz="2400" dirty="0"/>
              <a:t> </a:t>
            </a:r>
            <a:r>
              <a:rPr lang="ru-RU" sz="2400" dirty="0" err="1"/>
              <a:t>берилган</a:t>
            </a:r>
            <a:r>
              <a:rPr lang="ru-RU" sz="2400" dirty="0"/>
              <a:t> суд </a:t>
            </a:r>
            <a:r>
              <a:rPr lang="ru-RU" sz="2400" dirty="0" err="1"/>
              <a:t>буйруғи</a:t>
            </a:r>
            <a:r>
              <a:rPr lang="ru-RU" sz="2400" dirty="0"/>
              <a:t> </a:t>
            </a:r>
            <a:r>
              <a:rPr lang="ru-RU" sz="2400" dirty="0" err="1"/>
              <a:t>бекор</a:t>
            </a:r>
            <a:r>
              <a:rPr lang="ru-RU" sz="2400" dirty="0"/>
              <a:t> </a:t>
            </a:r>
            <a:r>
              <a:rPr lang="ru-RU" sz="2400" dirty="0" err="1"/>
              <a:t>қилинганда</a:t>
            </a:r>
            <a:r>
              <a:rPr lang="ru-RU" sz="2400" dirty="0"/>
              <a:t>, </a:t>
            </a:r>
            <a:r>
              <a:rPr lang="ru-RU" sz="2400" dirty="0" err="1"/>
              <a:t>қарздордан</a:t>
            </a:r>
            <a:r>
              <a:rPr lang="ru-RU" sz="2400" dirty="0"/>
              <a:t> </a:t>
            </a:r>
            <a:r>
              <a:rPr lang="ru-RU" sz="2400" dirty="0" err="1"/>
              <a:t>ундирилган</a:t>
            </a:r>
            <a:r>
              <a:rPr lang="ru-RU" sz="2400" dirty="0"/>
              <a:t> </a:t>
            </a:r>
            <a:r>
              <a:rPr lang="ru-RU" sz="2400" dirty="0" err="1"/>
              <a:t>давлат</a:t>
            </a:r>
            <a:r>
              <a:rPr lang="ru-RU" sz="2400" dirty="0"/>
              <a:t> </a:t>
            </a:r>
            <a:r>
              <a:rPr lang="ru-RU" sz="2400" dirty="0" err="1"/>
              <a:t>божи</a:t>
            </a:r>
            <a:r>
              <a:rPr lang="ru-RU" sz="2400" dirty="0"/>
              <a:t> </a:t>
            </a:r>
            <a:r>
              <a:rPr lang="ru-RU" sz="2400" dirty="0" err="1"/>
              <a:t>унинг</a:t>
            </a:r>
            <a:r>
              <a:rPr lang="ru-RU" sz="2400" dirty="0"/>
              <a:t> </a:t>
            </a:r>
            <a:r>
              <a:rPr lang="ru-RU" sz="2400" dirty="0" err="1"/>
              <a:t>аризасига</a:t>
            </a:r>
            <a:r>
              <a:rPr lang="ru-RU" sz="2400" dirty="0"/>
              <a:t> </a:t>
            </a:r>
            <a:r>
              <a:rPr lang="ru-RU" sz="2400" dirty="0" err="1"/>
              <a:t>асосан</a:t>
            </a:r>
            <a:r>
              <a:rPr lang="ru-RU" sz="2400" dirty="0"/>
              <a:t> </a:t>
            </a:r>
            <a:r>
              <a:rPr lang="ru-RU" sz="2400" dirty="0" err="1"/>
              <a:t>қайтарилади</a:t>
            </a:r>
            <a:r>
              <a:rPr lang="ru-RU" sz="2400" dirty="0"/>
              <a:t>.</a:t>
            </a:r>
          </a:p>
          <a:p>
            <a:endParaRPr lang="ru-RU" sz="2400" dirty="0">
              <a:solidFill>
                <a:schemeClr val="tx1"/>
              </a:solidFill>
            </a:endParaRPr>
          </a:p>
        </p:txBody>
      </p:sp>
    </p:spTree>
    <p:extLst>
      <p:ext uri="{BB962C8B-B14F-4D97-AF65-F5344CB8AC3E}">
        <p14:creationId xmlns:p14="http://schemas.microsoft.com/office/powerpoint/2010/main" val="650979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fontScale="92500"/>
          </a:bodyPr>
          <a:lstStyle/>
          <a:p>
            <a:r>
              <a:rPr lang="ru-RU" sz="2400" dirty="0"/>
              <a:t>Суд </a:t>
            </a:r>
            <a:r>
              <a:rPr lang="ru-RU" sz="2400" dirty="0" err="1"/>
              <a:t>буйруғини</a:t>
            </a:r>
            <a:r>
              <a:rPr lang="ru-RU" sz="2400" dirty="0"/>
              <a:t> </a:t>
            </a:r>
            <a:r>
              <a:rPr lang="ru-RU" sz="2400" dirty="0" err="1"/>
              <a:t>бериш</a:t>
            </a:r>
            <a:r>
              <a:rPr lang="ru-RU" sz="2400" dirty="0"/>
              <a:t> </a:t>
            </a:r>
            <a:r>
              <a:rPr lang="ru-RU" sz="2400" dirty="0" err="1"/>
              <a:t>тўғрисидаги</a:t>
            </a:r>
            <a:r>
              <a:rPr lang="ru-RU" sz="2400" dirty="0"/>
              <a:t> </a:t>
            </a:r>
            <a:r>
              <a:rPr lang="ru-RU" sz="2400" dirty="0" err="1"/>
              <a:t>аризани</a:t>
            </a:r>
            <a:r>
              <a:rPr lang="ru-RU" sz="2400" dirty="0"/>
              <a:t> </a:t>
            </a:r>
            <a:r>
              <a:rPr lang="ru-RU" sz="2400" dirty="0" err="1"/>
              <a:t>қабул</a:t>
            </a:r>
            <a:r>
              <a:rPr lang="ru-RU" sz="2400" dirty="0"/>
              <a:t> </a:t>
            </a:r>
            <a:r>
              <a:rPr lang="ru-RU" sz="2400" dirty="0" err="1"/>
              <a:t>қилиш</a:t>
            </a:r>
            <a:r>
              <a:rPr lang="ru-RU" sz="2400" dirty="0"/>
              <a:t> ИПК 154-моддаси </a:t>
            </a:r>
            <a:r>
              <a:rPr lang="ru-RU" sz="2400" dirty="0" err="1"/>
              <a:t>биринчи</a:t>
            </a:r>
            <a:r>
              <a:rPr lang="ru-RU" sz="2400" dirty="0"/>
              <a:t> </a:t>
            </a:r>
            <a:r>
              <a:rPr lang="ru-RU" sz="2400" dirty="0" err="1"/>
              <a:t>қисмининг</a:t>
            </a:r>
            <a:r>
              <a:rPr lang="ru-RU" sz="2400" dirty="0"/>
              <a:t> 1-бандига </a:t>
            </a:r>
            <a:r>
              <a:rPr lang="ru-RU" sz="2400" dirty="0" err="1"/>
              <a:t>асосан</a:t>
            </a:r>
            <a:r>
              <a:rPr lang="ru-RU" sz="2400" dirty="0"/>
              <a:t> рад </a:t>
            </a:r>
            <a:r>
              <a:rPr lang="ru-RU" sz="2400" dirty="0" err="1"/>
              <a:t>этилганда</a:t>
            </a:r>
            <a:r>
              <a:rPr lang="ru-RU" sz="2400" dirty="0"/>
              <a:t>, </a:t>
            </a:r>
            <a:r>
              <a:rPr lang="ru-RU" sz="2400" dirty="0" err="1"/>
              <a:t>ариза</a:t>
            </a:r>
            <a:r>
              <a:rPr lang="ru-RU" sz="2400" dirty="0"/>
              <a:t> ИПК 141-моддаси </a:t>
            </a:r>
            <a:r>
              <a:rPr lang="ru-RU" sz="2400" dirty="0" err="1"/>
              <a:t>биринчи</a:t>
            </a:r>
            <a:r>
              <a:rPr lang="ru-RU" sz="2400" dirty="0"/>
              <a:t> </a:t>
            </a:r>
            <a:r>
              <a:rPr lang="ru-RU" sz="2400" dirty="0" err="1"/>
              <a:t>қисмининг</a:t>
            </a:r>
            <a:r>
              <a:rPr lang="ru-RU" sz="2400" dirty="0"/>
              <a:t> 5, 6 </a:t>
            </a:r>
            <a:r>
              <a:rPr lang="ru-RU" sz="2400" dirty="0" err="1"/>
              <a:t>ва</a:t>
            </a:r>
            <a:r>
              <a:rPr lang="ru-RU" sz="2400" dirty="0"/>
              <a:t> 7-бандларига </a:t>
            </a:r>
            <a:r>
              <a:rPr lang="ru-RU" sz="2400" dirty="0" err="1"/>
              <a:t>асосан</a:t>
            </a:r>
            <a:r>
              <a:rPr lang="ru-RU" sz="2400" dirty="0"/>
              <a:t> </a:t>
            </a:r>
            <a:r>
              <a:rPr lang="ru-RU" sz="2400" dirty="0" err="1"/>
              <a:t>қайтарилганда</a:t>
            </a:r>
            <a:r>
              <a:rPr lang="ru-RU" sz="2400" dirty="0"/>
              <a:t>, </a:t>
            </a:r>
            <a:r>
              <a:rPr lang="ru-RU" sz="2400" dirty="0" err="1"/>
              <a:t>шунингдек</a:t>
            </a:r>
            <a:r>
              <a:rPr lang="ru-RU" sz="2400" dirty="0"/>
              <a:t> суд </a:t>
            </a:r>
            <a:r>
              <a:rPr lang="ru-RU" sz="2400" dirty="0" err="1"/>
              <a:t>буйруғини</a:t>
            </a:r>
            <a:r>
              <a:rPr lang="ru-RU" sz="2400" dirty="0"/>
              <a:t> </a:t>
            </a:r>
            <a:r>
              <a:rPr lang="ru-RU" sz="2400" dirty="0" err="1"/>
              <a:t>бериш</a:t>
            </a:r>
            <a:r>
              <a:rPr lang="ru-RU" sz="2400" dirty="0"/>
              <a:t> ИПК 144-моддасининг </a:t>
            </a:r>
            <a:r>
              <a:rPr lang="ru-RU" sz="2400" dirty="0" err="1"/>
              <a:t>биринчи</a:t>
            </a:r>
            <a:r>
              <a:rPr lang="ru-RU" sz="2400" dirty="0"/>
              <a:t> </a:t>
            </a:r>
            <a:r>
              <a:rPr lang="ru-RU" sz="2400" dirty="0" err="1"/>
              <a:t>қисмига</a:t>
            </a:r>
            <a:r>
              <a:rPr lang="ru-RU" sz="2400" dirty="0"/>
              <a:t> </a:t>
            </a:r>
            <a:r>
              <a:rPr lang="ru-RU" sz="2400" dirty="0" err="1"/>
              <a:t>асосан</a:t>
            </a:r>
            <a:r>
              <a:rPr lang="ru-RU" sz="2400" dirty="0"/>
              <a:t> рад </a:t>
            </a:r>
            <a:r>
              <a:rPr lang="ru-RU" sz="2400" dirty="0" err="1"/>
              <a:t>этилганда</a:t>
            </a:r>
            <a:r>
              <a:rPr lang="ru-RU" sz="2400" dirty="0"/>
              <a:t>, кредитор </a:t>
            </a:r>
            <a:r>
              <a:rPr lang="ru-RU" sz="2400" dirty="0" err="1"/>
              <a:t>томонидан</a:t>
            </a:r>
            <a:r>
              <a:rPr lang="ru-RU" sz="2400" dirty="0"/>
              <a:t> </a:t>
            </a:r>
            <a:r>
              <a:rPr lang="ru-RU" sz="2400" dirty="0" err="1"/>
              <a:t>тўланган</a:t>
            </a:r>
            <a:r>
              <a:rPr lang="ru-RU" sz="2400" dirty="0"/>
              <a:t> </a:t>
            </a:r>
            <a:r>
              <a:rPr lang="ru-RU" sz="2400" dirty="0" err="1"/>
              <a:t>давлат</a:t>
            </a:r>
            <a:r>
              <a:rPr lang="ru-RU" sz="2400" dirty="0"/>
              <a:t> </a:t>
            </a:r>
            <a:r>
              <a:rPr lang="ru-RU" sz="2400" dirty="0" err="1"/>
              <a:t>божи</a:t>
            </a:r>
            <a:r>
              <a:rPr lang="ru-RU" sz="2400" dirty="0"/>
              <a:t> </a:t>
            </a:r>
            <a:r>
              <a:rPr lang="ru-RU" sz="2400" dirty="0" err="1"/>
              <a:t>қарздорга</a:t>
            </a:r>
            <a:r>
              <a:rPr lang="ru-RU" sz="2400" dirty="0"/>
              <a:t> </a:t>
            </a:r>
            <a:r>
              <a:rPr lang="ru-RU" sz="2400" dirty="0" err="1"/>
              <a:t>нисбатан</a:t>
            </a:r>
            <a:r>
              <a:rPr lang="ru-RU" sz="2400" dirty="0"/>
              <a:t> </a:t>
            </a:r>
            <a:r>
              <a:rPr lang="ru-RU" sz="2400" dirty="0" err="1"/>
              <a:t>умумий</a:t>
            </a:r>
            <a:r>
              <a:rPr lang="ru-RU" sz="2400" dirty="0"/>
              <a:t> </a:t>
            </a:r>
            <a:r>
              <a:rPr lang="ru-RU" sz="2400" dirty="0" err="1"/>
              <a:t>тартибда</a:t>
            </a:r>
            <a:r>
              <a:rPr lang="ru-RU" sz="2400" dirty="0"/>
              <a:t> кредитор </a:t>
            </a:r>
            <a:r>
              <a:rPr lang="ru-RU" sz="2400" dirty="0" err="1"/>
              <a:t>томонидан</a:t>
            </a:r>
            <a:r>
              <a:rPr lang="ru-RU" sz="2400" dirty="0"/>
              <a:t> </a:t>
            </a:r>
            <a:r>
              <a:rPr lang="ru-RU" sz="2400" dirty="0" err="1"/>
              <a:t>даъво</a:t>
            </a:r>
            <a:r>
              <a:rPr lang="ru-RU" sz="2400" dirty="0"/>
              <a:t> </a:t>
            </a:r>
            <a:r>
              <a:rPr lang="ru-RU" sz="2400" dirty="0" err="1"/>
              <a:t>тақдим</a:t>
            </a:r>
            <a:r>
              <a:rPr lang="ru-RU" sz="2400" dirty="0"/>
              <a:t> </a:t>
            </a:r>
            <a:r>
              <a:rPr lang="ru-RU" sz="2400" dirty="0" err="1"/>
              <a:t>этилганда</a:t>
            </a:r>
            <a:r>
              <a:rPr lang="ru-RU" sz="2400" dirty="0"/>
              <a:t> </a:t>
            </a:r>
            <a:r>
              <a:rPr lang="ru-RU" sz="2400" dirty="0" err="1"/>
              <a:t>тўланиши</a:t>
            </a:r>
            <a:r>
              <a:rPr lang="ru-RU" sz="2400" dirty="0"/>
              <a:t> </a:t>
            </a:r>
            <a:r>
              <a:rPr lang="ru-RU" sz="2400" dirty="0" err="1"/>
              <a:t>лозим</a:t>
            </a:r>
            <a:r>
              <a:rPr lang="ru-RU" sz="2400" dirty="0"/>
              <a:t> </a:t>
            </a:r>
            <a:r>
              <a:rPr lang="ru-RU" sz="2400" dirty="0" err="1"/>
              <a:t>бўлган</a:t>
            </a:r>
            <a:r>
              <a:rPr lang="ru-RU" sz="2400" dirty="0"/>
              <a:t> </a:t>
            </a:r>
            <a:r>
              <a:rPr lang="ru-RU" sz="2400" dirty="0" err="1"/>
              <a:t>бож</a:t>
            </a:r>
            <a:r>
              <a:rPr lang="ru-RU" sz="2400" dirty="0"/>
              <a:t> </a:t>
            </a:r>
            <a:r>
              <a:rPr lang="ru-RU" sz="2400" dirty="0" err="1"/>
              <a:t>ҳисобига</a:t>
            </a:r>
            <a:r>
              <a:rPr lang="ru-RU" sz="2400" dirty="0"/>
              <a:t> </a:t>
            </a:r>
            <a:r>
              <a:rPr lang="ru-RU" sz="2400" dirty="0" err="1"/>
              <a:t>ўтказилади</a:t>
            </a:r>
            <a:r>
              <a:rPr lang="ru-RU" sz="2400" dirty="0"/>
              <a:t>.</a:t>
            </a:r>
          </a:p>
          <a:p>
            <a:r>
              <a:rPr lang="ru-RU" sz="2400" dirty="0" err="1"/>
              <a:t>Агар</a:t>
            </a:r>
            <a:r>
              <a:rPr lang="ru-RU" sz="2400" dirty="0"/>
              <a:t> кредитор </a:t>
            </a:r>
            <a:r>
              <a:rPr lang="ru-RU" sz="2400" dirty="0" err="1"/>
              <a:t>судга</a:t>
            </a:r>
            <a:r>
              <a:rPr lang="ru-RU" sz="2400" dirty="0"/>
              <a:t> </a:t>
            </a:r>
            <a:r>
              <a:rPr lang="ru-RU" sz="2400" dirty="0" err="1"/>
              <a:t>даъво</a:t>
            </a:r>
            <a:r>
              <a:rPr lang="ru-RU" sz="2400" dirty="0"/>
              <a:t> </a:t>
            </a:r>
            <a:r>
              <a:rPr lang="ru-RU" sz="2400" dirty="0" err="1"/>
              <a:t>аризаси</a:t>
            </a:r>
            <a:r>
              <a:rPr lang="ru-RU" sz="2400" dirty="0"/>
              <a:t> </a:t>
            </a:r>
            <a:r>
              <a:rPr lang="ru-RU" sz="2400" dirty="0" err="1"/>
              <a:t>билан</a:t>
            </a:r>
            <a:r>
              <a:rPr lang="ru-RU" sz="2400" dirty="0"/>
              <a:t> </a:t>
            </a:r>
            <a:r>
              <a:rPr lang="ru-RU" sz="2400" dirty="0" err="1"/>
              <a:t>мурожаат</a:t>
            </a:r>
            <a:r>
              <a:rPr lang="ru-RU" sz="2400" dirty="0"/>
              <a:t> </a:t>
            </a:r>
            <a:r>
              <a:rPr lang="ru-RU" sz="2400" dirty="0" err="1"/>
              <a:t>қилмаган</a:t>
            </a:r>
            <a:r>
              <a:rPr lang="ru-RU" sz="2400" dirty="0"/>
              <a:t> </a:t>
            </a:r>
            <a:r>
              <a:rPr lang="ru-RU" sz="2400" dirty="0" err="1"/>
              <a:t>бўлса</a:t>
            </a:r>
            <a:r>
              <a:rPr lang="ru-RU" sz="2400" dirty="0"/>
              <a:t>, </a:t>
            </a:r>
            <a:r>
              <a:rPr lang="ru-RU" sz="2400" dirty="0" err="1"/>
              <a:t>давлат</a:t>
            </a:r>
            <a:r>
              <a:rPr lang="ru-RU" sz="2400" dirty="0"/>
              <a:t> </a:t>
            </a:r>
            <a:r>
              <a:rPr lang="ru-RU" sz="2400" dirty="0" err="1"/>
              <a:t>божи</a:t>
            </a:r>
            <a:r>
              <a:rPr lang="ru-RU" sz="2400" dirty="0"/>
              <a:t> </a:t>
            </a:r>
            <a:r>
              <a:rPr lang="ru-RU" sz="2400" dirty="0" err="1"/>
              <a:t>фақат</a:t>
            </a:r>
            <a:r>
              <a:rPr lang="ru-RU" sz="2400" dirty="0"/>
              <a:t> </a:t>
            </a:r>
            <a:r>
              <a:rPr lang="ru-RU" sz="2400" dirty="0" err="1"/>
              <a:t>Давлат</a:t>
            </a:r>
            <a:r>
              <a:rPr lang="ru-RU" sz="2400" dirty="0"/>
              <a:t> </a:t>
            </a:r>
            <a:r>
              <a:rPr lang="ru-RU" sz="2400" dirty="0" err="1"/>
              <a:t>божи</a:t>
            </a:r>
            <a:r>
              <a:rPr lang="ru-RU" sz="2400" dirty="0"/>
              <a:t> </a:t>
            </a:r>
            <a:r>
              <a:rPr lang="ru-RU" sz="2400" dirty="0" err="1"/>
              <a:t>тўғрисида»ги</a:t>
            </a:r>
            <a:r>
              <a:rPr lang="ru-RU" sz="2400" dirty="0"/>
              <a:t> </a:t>
            </a:r>
            <a:r>
              <a:rPr lang="ru-RU" sz="2400" dirty="0" err="1"/>
              <a:t>Ўзбекистон</a:t>
            </a:r>
            <a:r>
              <a:rPr lang="ru-RU" sz="2400" dirty="0"/>
              <a:t> </a:t>
            </a:r>
            <a:r>
              <a:rPr lang="ru-RU" sz="2400" dirty="0" err="1"/>
              <a:t>Республикаси</a:t>
            </a:r>
            <a:r>
              <a:rPr lang="ru-RU" sz="2400" dirty="0"/>
              <a:t> </a:t>
            </a:r>
            <a:r>
              <a:rPr lang="ru-RU" sz="2400" dirty="0" err="1"/>
              <a:t>Қонунининг</a:t>
            </a:r>
            <a:r>
              <a:rPr lang="ru-RU" sz="2400" dirty="0"/>
              <a:t> 18-моддасида </a:t>
            </a:r>
            <a:r>
              <a:rPr lang="ru-RU" sz="2400" dirty="0" err="1"/>
              <a:t>назарда</a:t>
            </a:r>
            <a:r>
              <a:rPr lang="ru-RU" sz="2400" dirty="0"/>
              <a:t> </a:t>
            </a:r>
            <a:r>
              <a:rPr lang="ru-RU" sz="2400" dirty="0" err="1"/>
              <a:t>тутилган</a:t>
            </a:r>
            <a:r>
              <a:rPr lang="ru-RU" sz="2400" dirty="0"/>
              <a:t> </a:t>
            </a:r>
            <a:r>
              <a:rPr lang="ru-RU" sz="2400" dirty="0" err="1"/>
              <a:t>ҳолларда</a:t>
            </a:r>
            <a:r>
              <a:rPr lang="ru-RU" sz="2400" dirty="0"/>
              <a:t> </a:t>
            </a:r>
            <a:r>
              <a:rPr lang="ru-RU" sz="2400" dirty="0" err="1"/>
              <a:t>қайтарилади</a:t>
            </a:r>
            <a:r>
              <a:rPr lang="ru-RU" sz="2400" dirty="0"/>
              <a:t>.</a:t>
            </a:r>
          </a:p>
          <a:p>
            <a:r>
              <a:rPr lang="ru-RU" sz="2400" dirty="0" err="1"/>
              <a:t>Агар</a:t>
            </a:r>
            <a:r>
              <a:rPr lang="ru-RU" sz="2400" dirty="0"/>
              <a:t> суд </a:t>
            </a:r>
            <a:r>
              <a:rPr lang="ru-RU" sz="2400" dirty="0" err="1"/>
              <a:t>буйруғини</a:t>
            </a:r>
            <a:r>
              <a:rPr lang="ru-RU" sz="2400" dirty="0"/>
              <a:t> </a:t>
            </a:r>
            <a:r>
              <a:rPr lang="ru-RU" sz="2400" dirty="0" err="1"/>
              <a:t>бериш</a:t>
            </a:r>
            <a:r>
              <a:rPr lang="ru-RU" sz="2400" dirty="0"/>
              <a:t> </a:t>
            </a:r>
            <a:r>
              <a:rPr lang="ru-RU" sz="2400" dirty="0" err="1"/>
              <a:t>тўғрисидаги</a:t>
            </a:r>
            <a:r>
              <a:rPr lang="ru-RU" sz="2400" dirty="0"/>
              <a:t> </a:t>
            </a:r>
            <a:r>
              <a:rPr lang="ru-RU" sz="2400" dirty="0" err="1"/>
              <a:t>аризага</a:t>
            </a:r>
            <a:r>
              <a:rPr lang="ru-RU" sz="2400" dirty="0"/>
              <a:t> почта </a:t>
            </a:r>
            <a:r>
              <a:rPr lang="ru-RU" sz="2400" dirty="0" err="1"/>
              <a:t>харажатлари</a:t>
            </a:r>
            <a:r>
              <a:rPr lang="ru-RU" sz="2400" dirty="0"/>
              <a:t> </a:t>
            </a:r>
            <a:r>
              <a:rPr lang="ru-RU" sz="2400" dirty="0" err="1"/>
              <a:t>тўланганлигини</a:t>
            </a:r>
            <a:r>
              <a:rPr lang="ru-RU" sz="2400" dirty="0"/>
              <a:t> </a:t>
            </a:r>
            <a:r>
              <a:rPr lang="ru-RU" sz="2400" dirty="0" err="1"/>
              <a:t>тасдиқловчи</a:t>
            </a:r>
            <a:r>
              <a:rPr lang="ru-RU" sz="2400" dirty="0"/>
              <a:t> </a:t>
            </a:r>
            <a:r>
              <a:rPr lang="ru-RU" sz="2400" dirty="0" err="1"/>
              <a:t>ҳужжат</a:t>
            </a:r>
            <a:r>
              <a:rPr lang="ru-RU" sz="2400" dirty="0"/>
              <a:t> </a:t>
            </a:r>
            <a:r>
              <a:rPr lang="ru-RU" sz="2400" dirty="0" err="1"/>
              <a:t>илова</a:t>
            </a:r>
            <a:r>
              <a:rPr lang="ru-RU" sz="2400" dirty="0"/>
              <a:t> </a:t>
            </a:r>
            <a:r>
              <a:rPr lang="ru-RU" sz="2400" dirty="0" err="1"/>
              <a:t>қилинмаган</a:t>
            </a:r>
            <a:r>
              <a:rPr lang="ru-RU" sz="2400" dirty="0"/>
              <a:t> </a:t>
            </a:r>
            <a:r>
              <a:rPr lang="ru-RU" sz="2400" dirty="0" err="1"/>
              <a:t>бўлса</a:t>
            </a:r>
            <a:r>
              <a:rPr lang="ru-RU" sz="2400" dirty="0"/>
              <a:t>, </a:t>
            </a:r>
            <a:r>
              <a:rPr lang="ru-RU" sz="2400" dirty="0" err="1"/>
              <a:t>ариза</a:t>
            </a:r>
            <a:r>
              <a:rPr lang="ru-RU" sz="2400" dirty="0"/>
              <a:t> ИПК 141-моддаси </a:t>
            </a:r>
            <a:r>
              <a:rPr lang="ru-RU" sz="2400" dirty="0" err="1"/>
              <a:t>биринчи</a:t>
            </a:r>
            <a:r>
              <a:rPr lang="ru-RU" sz="2400" dirty="0"/>
              <a:t> </a:t>
            </a:r>
            <a:r>
              <a:rPr lang="ru-RU" sz="2400" dirty="0" err="1"/>
              <a:t>қисмининг</a:t>
            </a:r>
            <a:r>
              <a:rPr lang="ru-RU" sz="2400" dirty="0"/>
              <a:t> 5-бандига </a:t>
            </a:r>
            <a:r>
              <a:rPr lang="ru-RU" sz="2400" dirty="0" err="1"/>
              <a:t>мос</a:t>
            </a:r>
            <a:r>
              <a:rPr lang="ru-RU" sz="2400" dirty="0"/>
              <a:t> </a:t>
            </a:r>
            <a:r>
              <a:rPr lang="ru-RU" sz="2400" dirty="0" err="1"/>
              <a:t>ҳолда</a:t>
            </a:r>
            <a:r>
              <a:rPr lang="ru-RU" sz="2400" dirty="0"/>
              <a:t> </a:t>
            </a:r>
            <a:r>
              <a:rPr lang="ru-RU" sz="2400" dirty="0" err="1"/>
              <a:t>қайтарилади</a:t>
            </a:r>
            <a:r>
              <a:rPr lang="ru-RU" sz="2400" dirty="0"/>
              <a:t>.</a:t>
            </a:r>
            <a:endParaRPr lang="ru-RU" sz="2400" dirty="0">
              <a:solidFill>
                <a:schemeClr val="tx1"/>
              </a:solidFill>
            </a:endParaRPr>
          </a:p>
        </p:txBody>
      </p:sp>
    </p:spTree>
    <p:extLst>
      <p:ext uri="{BB962C8B-B14F-4D97-AF65-F5344CB8AC3E}">
        <p14:creationId xmlns:p14="http://schemas.microsoft.com/office/powerpoint/2010/main" val="2957798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fontScale="92500" lnSpcReduction="10000"/>
          </a:bodyPr>
          <a:lstStyle/>
          <a:p>
            <a:r>
              <a:rPr lang="ru-RU" sz="2400" dirty="0">
                <a:solidFill>
                  <a:schemeClr val="tx1"/>
                </a:solidFill>
              </a:rPr>
              <a:t>Суд </a:t>
            </a:r>
            <a:r>
              <a:rPr lang="ru-RU" sz="2400" dirty="0" err="1">
                <a:solidFill>
                  <a:schemeClr val="tx1"/>
                </a:solidFill>
              </a:rPr>
              <a:t>буйруғини</a:t>
            </a:r>
            <a:r>
              <a:rPr lang="ru-RU" sz="2400" dirty="0">
                <a:solidFill>
                  <a:schemeClr val="tx1"/>
                </a:solidFill>
              </a:rPr>
              <a:t> </a:t>
            </a:r>
            <a:r>
              <a:rPr lang="ru-RU" sz="2400" dirty="0" err="1">
                <a:solidFill>
                  <a:schemeClr val="tx1"/>
                </a:solidFill>
              </a:rPr>
              <a:t>бериш</a:t>
            </a:r>
            <a:r>
              <a:rPr lang="ru-RU" sz="2400" dirty="0">
                <a:solidFill>
                  <a:schemeClr val="tx1"/>
                </a:solidFill>
              </a:rPr>
              <a:t> </a:t>
            </a:r>
            <a:r>
              <a:rPr lang="ru-RU" sz="2400" dirty="0" err="1">
                <a:solidFill>
                  <a:schemeClr val="tx1"/>
                </a:solidFill>
              </a:rPr>
              <a:t>тўғрисидаги</a:t>
            </a:r>
            <a:r>
              <a:rPr lang="ru-RU" sz="2400" dirty="0">
                <a:solidFill>
                  <a:schemeClr val="tx1"/>
                </a:solidFill>
              </a:rPr>
              <a:t> </a:t>
            </a:r>
            <a:r>
              <a:rPr lang="ru-RU" sz="2400" dirty="0" err="1">
                <a:solidFill>
                  <a:schemeClr val="tx1"/>
                </a:solidFill>
              </a:rPr>
              <a:t>аризани</a:t>
            </a:r>
            <a:r>
              <a:rPr lang="ru-RU" sz="2400" dirty="0">
                <a:solidFill>
                  <a:schemeClr val="tx1"/>
                </a:solidFill>
              </a:rPr>
              <a:t> </a:t>
            </a:r>
            <a:r>
              <a:rPr lang="ru-RU" sz="2400" dirty="0" err="1">
                <a:solidFill>
                  <a:schemeClr val="tx1"/>
                </a:solidFill>
              </a:rPr>
              <a:t>қабул</a:t>
            </a:r>
            <a:r>
              <a:rPr lang="ru-RU" sz="2400" dirty="0">
                <a:solidFill>
                  <a:schemeClr val="tx1"/>
                </a:solidFill>
              </a:rPr>
              <a:t> </a:t>
            </a:r>
            <a:r>
              <a:rPr lang="ru-RU" sz="2400" dirty="0" err="1">
                <a:solidFill>
                  <a:schemeClr val="tx1"/>
                </a:solidFill>
              </a:rPr>
              <a:t>қилишни</a:t>
            </a:r>
            <a:r>
              <a:rPr lang="ru-RU" sz="2400" dirty="0">
                <a:solidFill>
                  <a:schemeClr val="tx1"/>
                </a:solidFill>
              </a:rPr>
              <a:t> рад </a:t>
            </a:r>
            <a:r>
              <a:rPr lang="ru-RU" sz="2400" dirty="0" err="1">
                <a:solidFill>
                  <a:schemeClr val="tx1"/>
                </a:solidFill>
              </a:rPr>
              <a:t>этиш</a:t>
            </a:r>
            <a:endParaRPr lang="ru-RU" sz="2400" dirty="0">
              <a:solidFill>
                <a:schemeClr val="tx1"/>
              </a:solidFill>
            </a:endParaRPr>
          </a:p>
          <a:p>
            <a:r>
              <a:rPr lang="ru-RU" sz="2400" dirty="0">
                <a:solidFill>
                  <a:schemeClr val="tx1"/>
                </a:solidFill>
              </a:rPr>
              <a:t>Судья </a:t>
            </a:r>
            <a:r>
              <a:rPr lang="ru-RU" sz="2400" dirty="0" err="1">
                <a:solidFill>
                  <a:schemeClr val="tx1"/>
                </a:solidFill>
              </a:rPr>
              <a:t>ушбу</a:t>
            </a:r>
            <a:r>
              <a:rPr lang="ru-RU" sz="2400" dirty="0">
                <a:solidFill>
                  <a:schemeClr val="tx1"/>
                </a:solidFill>
              </a:rPr>
              <a:t> </a:t>
            </a:r>
            <a:r>
              <a:rPr lang="ru-RU" sz="2400" dirty="0" err="1">
                <a:solidFill>
                  <a:schemeClr val="tx1"/>
                </a:solidFill>
              </a:rPr>
              <a:t>Кодекснинг</a:t>
            </a:r>
            <a:r>
              <a:rPr lang="ru-RU" sz="2400" dirty="0">
                <a:solidFill>
                  <a:schemeClr val="tx1"/>
                </a:solidFill>
              </a:rPr>
              <a:t> 154-моддасида </a:t>
            </a:r>
            <a:r>
              <a:rPr lang="ru-RU" sz="2400" dirty="0" err="1">
                <a:solidFill>
                  <a:schemeClr val="tx1"/>
                </a:solidFill>
              </a:rPr>
              <a:t>назарда</a:t>
            </a:r>
            <a:r>
              <a:rPr lang="ru-RU" sz="2400" dirty="0">
                <a:solidFill>
                  <a:schemeClr val="tx1"/>
                </a:solidFill>
              </a:rPr>
              <a:t> </a:t>
            </a:r>
            <a:r>
              <a:rPr lang="ru-RU" sz="2400" dirty="0" err="1">
                <a:solidFill>
                  <a:schemeClr val="tx1"/>
                </a:solidFill>
              </a:rPr>
              <a:t>тутилган</a:t>
            </a:r>
            <a:r>
              <a:rPr lang="ru-RU" sz="2400" dirty="0">
                <a:solidFill>
                  <a:schemeClr val="tx1"/>
                </a:solidFill>
              </a:rPr>
              <a:t> </a:t>
            </a:r>
            <a:r>
              <a:rPr lang="ru-RU" sz="2400" dirty="0" err="1">
                <a:solidFill>
                  <a:schemeClr val="tx1"/>
                </a:solidFill>
              </a:rPr>
              <a:t>асослар</a:t>
            </a:r>
            <a:r>
              <a:rPr lang="ru-RU" sz="2400" dirty="0">
                <a:solidFill>
                  <a:schemeClr val="tx1"/>
                </a:solidFill>
              </a:rPr>
              <a:t> </a:t>
            </a:r>
            <a:r>
              <a:rPr lang="ru-RU" sz="2400" dirty="0" err="1">
                <a:solidFill>
                  <a:schemeClr val="tx1"/>
                </a:solidFill>
              </a:rPr>
              <a:t>бўйича</a:t>
            </a:r>
            <a:r>
              <a:rPr lang="ru-RU" sz="2400" dirty="0">
                <a:solidFill>
                  <a:schemeClr val="tx1"/>
                </a:solidFill>
              </a:rPr>
              <a:t>, </a:t>
            </a:r>
            <a:r>
              <a:rPr lang="ru-RU" sz="2400" dirty="0" err="1">
                <a:solidFill>
                  <a:schemeClr val="tx1"/>
                </a:solidFill>
              </a:rPr>
              <a:t>шунингдек</a:t>
            </a:r>
            <a:r>
              <a:rPr lang="ru-RU" sz="2400" dirty="0">
                <a:solidFill>
                  <a:schemeClr val="tx1"/>
                </a:solidFill>
              </a:rPr>
              <a:t> </a:t>
            </a:r>
            <a:r>
              <a:rPr lang="ru-RU" sz="2400" dirty="0" err="1">
                <a:solidFill>
                  <a:schemeClr val="tx1"/>
                </a:solidFill>
              </a:rPr>
              <a:t>агар</a:t>
            </a:r>
            <a:r>
              <a:rPr lang="ru-RU" sz="2400" dirty="0">
                <a:solidFill>
                  <a:schemeClr val="tx1"/>
                </a:solidFill>
              </a:rPr>
              <a:t> </a:t>
            </a:r>
            <a:r>
              <a:rPr lang="ru-RU" sz="2400" dirty="0" err="1">
                <a:solidFill>
                  <a:schemeClr val="tx1"/>
                </a:solidFill>
              </a:rPr>
              <a:t>билдирилган</a:t>
            </a:r>
            <a:r>
              <a:rPr lang="ru-RU" sz="2400" dirty="0">
                <a:solidFill>
                  <a:schemeClr val="tx1"/>
                </a:solidFill>
              </a:rPr>
              <a:t> </a:t>
            </a:r>
            <a:r>
              <a:rPr lang="ru-RU" sz="2400" dirty="0" err="1">
                <a:solidFill>
                  <a:schemeClr val="tx1"/>
                </a:solidFill>
              </a:rPr>
              <a:t>талаб</a:t>
            </a:r>
            <a:r>
              <a:rPr lang="ru-RU" sz="2400" dirty="0">
                <a:solidFill>
                  <a:schemeClr val="tx1"/>
                </a:solidFill>
              </a:rPr>
              <a:t> </a:t>
            </a:r>
            <a:r>
              <a:rPr lang="ru-RU" sz="2400" dirty="0" err="1">
                <a:solidFill>
                  <a:schemeClr val="tx1"/>
                </a:solidFill>
              </a:rPr>
              <a:t>ушбу</a:t>
            </a:r>
            <a:r>
              <a:rPr lang="ru-RU" sz="2400" dirty="0">
                <a:solidFill>
                  <a:schemeClr val="tx1"/>
                </a:solidFill>
              </a:rPr>
              <a:t> </a:t>
            </a:r>
            <a:r>
              <a:rPr lang="ru-RU" sz="2400" dirty="0" err="1">
                <a:solidFill>
                  <a:schemeClr val="tx1"/>
                </a:solidFill>
              </a:rPr>
              <a:t>Кодекснинг</a:t>
            </a:r>
            <a:r>
              <a:rPr lang="ru-RU" sz="2400" dirty="0">
                <a:solidFill>
                  <a:schemeClr val="tx1"/>
                </a:solidFill>
              </a:rPr>
              <a:t> 135-моддасида </a:t>
            </a:r>
            <a:r>
              <a:rPr lang="ru-RU" sz="2400" dirty="0" err="1">
                <a:solidFill>
                  <a:schemeClr val="tx1"/>
                </a:solidFill>
              </a:rPr>
              <a:t>назарда</a:t>
            </a:r>
            <a:r>
              <a:rPr lang="ru-RU" sz="2400" dirty="0">
                <a:solidFill>
                  <a:schemeClr val="tx1"/>
                </a:solidFill>
              </a:rPr>
              <a:t> </a:t>
            </a:r>
            <a:r>
              <a:rPr lang="ru-RU" sz="2400" dirty="0" err="1">
                <a:solidFill>
                  <a:schemeClr val="tx1"/>
                </a:solidFill>
              </a:rPr>
              <a:t>тутилмаган</a:t>
            </a:r>
            <a:r>
              <a:rPr lang="ru-RU" sz="2400" dirty="0">
                <a:solidFill>
                  <a:schemeClr val="tx1"/>
                </a:solidFill>
              </a:rPr>
              <a:t> </a:t>
            </a:r>
            <a:r>
              <a:rPr lang="ru-RU" sz="2400" dirty="0" err="1">
                <a:solidFill>
                  <a:schemeClr val="tx1"/>
                </a:solidFill>
              </a:rPr>
              <a:t>бўлса</a:t>
            </a:r>
            <a:r>
              <a:rPr lang="ru-RU" sz="2400" dirty="0">
                <a:solidFill>
                  <a:schemeClr val="tx1"/>
                </a:solidFill>
              </a:rPr>
              <a:t>, суд </a:t>
            </a:r>
            <a:r>
              <a:rPr lang="ru-RU" sz="2400" dirty="0" err="1">
                <a:solidFill>
                  <a:schemeClr val="tx1"/>
                </a:solidFill>
              </a:rPr>
              <a:t>буйруғини</a:t>
            </a:r>
            <a:r>
              <a:rPr lang="ru-RU" sz="2400" dirty="0">
                <a:solidFill>
                  <a:schemeClr val="tx1"/>
                </a:solidFill>
              </a:rPr>
              <a:t> </a:t>
            </a:r>
            <a:r>
              <a:rPr lang="ru-RU" sz="2400" dirty="0" err="1">
                <a:solidFill>
                  <a:schemeClr val="tx1"/>
                </a:solidFill>
              </a:rPr>
              <a:t>бериш</a:t>
            </a:r>
            <a:r>
              <a:rPr lang="ru-RU" sz="2400" dirty="0">
                <a:solidFill>
                  <a:schemeClr val="tx1"/>
                </a:solidFill>
              </a:rPr>
              <a:t> </a:t>
            </a:r>
            <a:r>
              <a:rPr lang="ru-RU" sz="2400" dirty="0" err="1">
                <a:solidFill>
                  <a:schemeClr val="tx1"/>
                </a:solidFill>
              </a:rPr>
              <a:t>тўғрисидаги</a:t>
            </a:r>
            <a:r>
              <a:rPr lang="ru-RU" sz="2400" dirty="0">
                <a:solidFill>
                  <a:schemeClr val="tx1"/>
                </a:solidFill>
              </a:rPr>
              <a:t> </a:t>
            </a:r>
            <a:r>
              <a:rPr lang="ru-RU" sz="2400" dirty="0" err="1">
                <a:solidFill>
                  <a:schemeClr val="tx1"/>
                </a:solidFill>
              </a:rPr>
              <a:t>аризани</a:t>
            </a:r>
            <a:r>
              <a:rPr lang="ru-RU" sz="2400" dirty="0">
                <a:solidFill>
                  <a:schemeClr val="tx1"/>
                </a:solidFill>
              </a:rPr>
              <a:t> </a:t>
            </a:r>
            <a:r>
              <a:rPr lang="ru-RU" sz="2400" dirty="0" err="1">
                <a:solidFill>
                  <a:schemeClr val="tx1"/>
                </a:solidFill>
              </a:rPr>
              <a:t>қабул</a:t>
            </a:r>
            <a:r>
              <a:rPr lang="ru-RU" sz="2400" dirty="0">
                <a:solidFill>
                  <a:schemeClr val="tx1"/>
                </a:solidFill>
              </a:rPr>
              <a:t> </a:t>
            </a:r>
            <a:r>
              <a:rPr lang="ru-RU" sz="2400" dirty="0" err="1">
                <a:solidFill>
                  <a:schemeClr val="tx1"/>
                </a:solidFill>
              </a:rPr>
              <a:t>қилишни</a:t>
            </a:r>
            <a:r>
              <a:rPr lang="ru-RU" sz="2400" dirty="0">
                <a:solidFill>
                  <a:schemeClr val="tx1"/>
                </a:solidFill>
              </a:rPr>
              <a:t> рад </a:t>
            </a:r>
            <a:r>
              <a:rPr lang="ru-RU" sz="2400" dirty="0" err="1">
                <a:solidFill>
                  <a:schemeClr val="tx1"/>
                </a:solidFill>
              </a:rPr>
              <a:t>этади</a:t>
            </a:r>
            <a:r>
              <a:rPr lang="ru-RU" sz="2400" dirty="0">
                <a:solidFill>
                  <a:schemeClr val="tx1"/>
                </a:solidFill>
              </a:rPr>
              <a:t>.</a:t>
            </a:r>
          </a:p>
          <a:p>
            <a:r>
              <a:rPr lang="ru-RU" sz="2400" dirty="0">
                <a:solidFill>
                  <a:schemeClr val="tx1"/>
                </a:solidFill>
              </a:rPr>
              <a:t>Судья </a:t>
            </a:r>
            <a:r>
              <a:rPr lang="ru-RU" sz="2400" dirty="0" err="1">
                <a:solidFill>
                  <a:schemeClr val="tx1"/>
                </a:solidFill>
              </a:rPr>
              <a:t>аризани</a:t>
            </a:r>
            <a:r>
              <a:rPr lang="ru-RU" sz="2400" dirty="0">
                <a:solidFill>
                  <a:schemeClr val="tx1"/>
                </a:solidFill>
              </a:rPr>
              <a:t> </a:t>
            </a:r>
            <a:r>
              <a:rPr lang="ru-RU" sz="2400" dirty="0" err="1">
                <a:solidFill>
                  <a:schemeClr val="tx1"/>
                </a:solidFill>
              </a:rPr>
              <a:t>қабул</a:t>
            </a:r>
            <a:r>
              <a:rPr lang="ru-RU" sz="2400" dirty="0">
                <a:solidFill>
                  <a:schemeClr val="tx1"/>
                </a:solidFill>
              </a:rPr>
              <a:t> </a:t>
            </a:r>
            <a:r>
              <a:rPr lang="ru-RU" sz="2400" dirty="0" err="1">
                <a:solidFill>
                  <a:schemeClr val="tx1"/>
                </a:solidFill>
              </a:rPr>
              <a:t>қилишни</a:t>
            </a:r>
            <a:r>
              <a:rPr lang="ru-RU" sz="2400" dirty="0">
                <a:solidFill>
                  <a:schemeClr val="tx1"/>
                </a:solidFill>
              </a:rPr>
              <a:t> рад </a:t>
            </a:r>
            <a:r>
              <a:rPr lang="ru-RU" sz="2400" dirty="0" err="1">
                <a:solidFill>
                  <a:schemeClr val="tx1"/>
                </a:solidFill>
              </a:rPr>
              <a:t>этиш</a:t>
            </a:r>
            <a:r>
              <a:rPr lang="ru-RU" sz="2400" dirty="0">
                <a:solidFill>
                  <a:schemeClr val="tx1"/>
                </a:solidFill>
              </a:rPr>
              <a:t> </a:t>
            </a:r>
            <a:r>
              <a:rPr lang="ru-RU" sz="2400" dirty="0" err="1">
                <a:solidFill>
                  <a:schemeClr val="tx1"/>
                </a:solidFill>
              </a:rPr>
              <a:t>ҳақида</a:t>
            </a:r>
            <a:r>
              <a:rPr lang="ru-RU" sz="2400" dirty="0">
                <a:solidFill>
                  <a:schemeClr val="tx1"/>
                </a:solidFill>
              </a:rPr>
              <a:t> </a:t>
            </a:r>
            <a:r>
              <a:rPr lang="ru-RU" sz="2400" dirty="0" err="1">
                <a:solidFill>
                  <a:schemeClr val="tx1"/>
                </a:solidFill>
              </a:rPr>
              <a:t>ушбу</a:t>
            </a:r>
            <a:r>
              <a:rPr lang="ru-RU" sz="2400" dirty="0">
                <a:solidFill>
                  <a:schemeClr val="tx1"/>
                </a:solidFill>
              </a:rPr>
              <a:t> </a:t>
            </a:r>
            <a:r>
              <a:rPr lang="ru-RU" sz="2400" dirty="0" err="1">
                <a:solidFill>
                  <a:schemeClr val="tx1"/>
                </a:solidFill>
              </a:rPr>
              <a:t>ариза</a:t>
            </a:r>
            <a:r>
              <a:rPr lang="ru-RU" sz="2400" dirty="0">
                <a:solidFill>
                  <a:schemeClr val="tx1"/>
                </a:solidFill>
              </a:rPr>
              <a:t> </a:t>
            </a:r>
            <a:r>
              <a:rPr lang="ru-RU" sz="2400" dirty="0" err="1">
                <a:solidFill>
                  <a:schemeClr val="tx1"/>
                </a:solidFill>
              </a:rPr>
              <a:t>келиб</a:t>
            </a:r>
            <a:r>
              <a:rPr lang="ru-RU" sz="2400" dirty="0">
                <a:solidFill>
                  <a:schemeClr val="tx1"/>
                </a:solidFill>
              </a:rPr>
              <a:t> </a:t>
            </a:r>
            <a:r>
              <a:rPr lang="ru-RU" sz="2400" dirty="0" err="1">
                <a:solidFill>
                  <a:schemeClr val="tx1"/>
                </a:solidFill>
              </a:rPr>
              <a:t>тушган</a:t>
            </a:r>
            <a:r>
              <a:rPr lang="ru-RU" sz="2400" dirty="0">
                <a:solidFill>
                  <a:schemeClr val="tx1"/>
                </a:solidFill>
              </a:rPr>
              <a:t> </a:t>
            </a:r>
            <a:r>
              <a:rPr lang="ru-RU" sz="2400" dirty="0" err="1">
                <a:solidFill>
                  <a:schemeClr val="tx1"/>
                </a:solidFill>
              </a:rPr>
              <a:t>кундан</a:t>
            </a:r>
            <a:r>
              <a:rPr lang="ru-RU" sz="2400" dirty="0">
                <a:solidFill>
                  <a:schemeClr val="tx1"/>
                </a:solidFill>
              </a:rPr>
              <a:t> </a:t>
            </a:r>
            <a:r>
              <a:rPr lang="ru-RU" sz="2400" dirty="0" err="1">
                <a:solidFill>
                  <a:schemeClr val="tx1"/>
                </a:solidFill>
              </a:rPr>
              <a:t>эътиборан</a:t>
            </a:r>
            <a:r>
              <a:rPr lang="ru-RU" sz="2400" dirty="0">
                <a:solidFill>
                  <a:schemeClr val="tx1"/>
                </a:solidFill>
              </a:rPr>
              <a:t> </a:t>
            </a:r>
            <a:r>
              <a:rPr lang="ru-RU" sz="2400" dirty="0" err="1">
                <a:solidFill>
                  <a:schemeClr val="tx1"/>
                </a:solidFill>
              </a:rPr>
              <a:t>беш</a:t>
            </a:r>
            <a:r>
              <a:rPr lang="ru-RU" sz="2400" dirty="0">
                <a:solidFill>
                  <a:schemeClr val="tx1"/>
                </a:solidFill>
              </a:rPr>
              <a:t> </a:t>
            </a:r>
            <a:r>
              <a:rPr lang="ru-RU" sz="2400" dirty="0" err="1">
                <a:solidFill>
                  <a:schemeClr val="tx1"/>
                </a:solidFill>
              </a:rPr>
              <a:t>кундан</a:t>
            </a:r>
            <a:r>
              <a:rPr lang="ru-RU" sz="2400" dirty="0">
                <a:solidFill>
                  <a:schemeClr val="tx1"/>
                </a:solidFill>
              </a:rPr>
              <a:t> </a:t>
            </a:r>
            <a:r>
              <a:rPr lang="ru-RU" sz="2400" dirty="0" err="1">
                <a:solidFill>
                  <a:schemeClr val="tx1"/>
                </a:solidFill>
              </a:rPr>
              <a:t>кечиктирмай</a:t>
            </a:r>
            <a:r>
              <a:rPr lang="ru-RU" sz="2400" dirty="0">
                <a:solidFill>
                  <a:schemeClr val="tx1"/>
                </a:solidFill>
              </a:rPr>
              <a:t> </a:t>
            </a:r>
            <a:r>
              <a:rPr lang="ru-RU" sz="2400" dirty="0" err="1">
                <a:solidFill>
                  <a:schemeClr val="tx1"/>
                </a:solidFill>
              </a:rPr>
              <a:t>ажрим</a:t>
            </a:r>
            <a:r>
              <a:rPr lang="ru-RU" sz="2400" dirty="0">
                <a:solidFill>
                  <a:schemeClr val="tx1"/>
                </a:solidFill>
              </a:rPr>
              <a:t> </a:t>
            </a:r>
            <a:r>
              <a:rPr lang="ru-RU" sz="2400" dirty="0" err="1">
                <a:solidFill>
                  <a:schemeClr val="tx1"/>
                </a:solidFill>
              </a:rPr>
              <a:t>чиқаради</a:t>
            </a:r>
            <a:r>
              <a:rPr lang="ru-RU" sz="2400" dirty="0">
                <a:solidFill>
                  <a:schemeClr val="tx1"/>
                </a:solidFill>
              </a:rPr>
              <a:t>.</a:t>
            </a:r>
          </a:p>
          <a:p>
            <a:r>
              <a:rPr lang="ru-RU" sz="2400" dirty="0" err="1">
                <a:solidFill>
                  <a:schemeClr val="tx1"/>
                </a:solidFill>
              </a:rPr>
              <a:t>Аризани</a:t>
            </a:r>
            <a:r>
              <a:rPr lang="ru-RU" sz="2400" dirty="0">
                <a:solidFill>
                  <a:schemeClr val="tx1"/>
                </a:solidFill>
              </a:rPr>
              <a:t> </a:t>
            </a:r>
            <a:r>
              <a:rPr lang="ru-RU" sz="2400" dirty="0" err="1">
                <a:solidFill>
                  <a:schemeClr val="tx1"/>
                </a:solidFill>
              </a:rPr>
              <a:t>қабул</a:t>
            </a:r>
            <a:r>
              <a:rPr lang="ru-RU" sz="2400" dirty="0">
                <a:solidFill>
                  <a:schemeClr val="tx1"/>
                </a:solidFill>
              </a:rPr>
              <a:t> </a:t>
            </a:r>
            <a:r>
              <a:rPr lang="ru-RU" sz="2400" dirty="0" err="1">
                <a:solidFill>
                  <a:schemeClr val="tx1"/>
                </a:solidFill>
              </a:rPr>
              <a:t>қилишни</a:t>
            </a:r>
            <a:r>
              <a:rPr lang="ru-RU" sz="2400" dirty="0">
                <a:solidFill>
                  <a:schemeClr val="tx1"/>
                </a:solidFill>
              </a:rPr>
              <a:t> рад </a:t>
            </a:r>
            <a:r>
              <a:rPr lang="ru-RU" sz="2400" dirty="0" err="1">
                <a:solidFill>
                  <a:schemeClr val="tx1"/>
                </a:solidFill>
              </a:rPr>
              <a:t>этиш</a:t>
            </a:r>
            <a:r>
              <a:rPr lang="ru-RU" sz="2400" dirty="0">
                <a:solidFill>
                  <a:schemeClr val="tx1"/>
                </a:solidFill>
              </a:rPr>
              <a:t> </a:t>
            </a:r>
            <a:r>
              <a:rPr lang="ru-RU" sz="2400" dirty="0" err="1">
                <a:solidFill>
                  <a:schemeClr val="tx1"/>
                </a:solidFill>
              </a:rPr>
              <a:t>ҳақидаги</a:t>
            </a:r>
            <a:r>
              <a:rPr lang="ru-RU" sz="2400" dirty="0">
                <a:solidFill>
                  <a:schemeClr val="tx1"/>
                </a:solidFill>
              </a:rPr>
              <a:t> </a:t>
            </a:r>
            <a:r>
              <a:rPr lang="ru-RU" sz="2400" dirty="0" err="1">
                <a:solidFill>
                  <a:schemeClr val="tx1"/>
                </a:solidFill>
              </a:rPr>
              <a:t>ажрим</a:t>
            </a:r>
            <a:r>
              <a:rPr lang="ru-RU" sz="2400" dirty="0">
                <a:solidFill>
                  <a:schemeClr val="tx1"/>
                </a:solidFill>
              </a:rPr>
              <a:t> </a:t>
            </a:r>
            <a:r>
              <a:rPr lang="ru-RU" sz="2400" dirty="0" err="1">
                <a:solidFill>
                  <a:schemeClr val="tx1"/>
                </a:solidFill>
              </a:rPr>
              <a:t>устидан</a:t>
            </a:r>
            <a:r>
              <a:rPr lang="ru-RU" sz="2400" dirty="0">
                <a:solidFill>
                  <a:schemeClr val="tx1"/>
                </a:solidFill>
              </a:rPr>
              <a:t> </a:t>
            </a:r>
            <a:r>
              <a:rPr lang="ru-RU" sz="2400" dirty="0" err="1">
                <a:solidFill>
                  <a:schemeClr val="tx1"/>
                </a:solidFill>
              </a:rPr>
              <a:t>шикоят</a:t>
            </a:r>
            <a:r>
              <a:rPr lang="ru-RU" sz="2400" dirty="0">
                <a:solidFill>
                  <a:schemeClr val="tx1"/>
                </a:solidFill>
              </a:rPr>
              <a:t> </a:t>
            </a:r>
            <a:r>
              <a:rPr lang="ru-RU" sz="2400" dirty="0" err="1">
                <a:solidFill>
                  <a:schemeClr val="tx1"/>
                </a:solidFill>
              </a:rPr>
              <a:t>қилиниши</a:t>
            </a:r>
            <a:r>
              <a:rPr lang="ru-RU" sz="2400" dirty="0">
                <a:solidFill>
                  <a:schemeClr val="tx1"/>
                </a:solidFill>
              </a:rPr>
              <a:t> (протест </a:t>
            </a:r>
            <a:r>
              <a:rPr lang="ru-RU" sz="2400" dirty="0" err="1">
                <a:solidFill>
                  <a:schemeClr val="tx1"/>
                </a:solidFill>
              </a:rPr>
              <a:t>келтирилиши</a:t>
            </a:r>
            <a:r>
              <a:rPr lang="ru-RU" sz="2400" dirty="0">
                <a:solidFill>
                  <a:schemeClr val="tx1"/>
                </a:solidFill>
              </a:rPr>
              <a:t>) </a:t>
            </a:r>
            <a:r>
              <a:rPr lang="ru-RU" sz="2400" dirty="0" err="1">
                <a:solidFill>
                  <a:schemeClr val="tx1"/>
                </a:solidFill>
              </a:rPr>
              <a:t>мумкин</a:t>
            </a:r>
            <a:r>
              <a:rPr lang="ru-RU" sz="2400" dirty="0">
                <a:solidFill>
                  <a:schemeClr val="tx1"/>
                </a:solidFill>
              </a:rPr>
              <a:t>.</a:t>
            </a:r>
          </a:p>
          <a:p>
            <a:r>
              <a:rPr lang="ru-RU" sz="2400" dirty="0" err="1">
                <a:solidFill>
                  <a:schemeClr val="tx1"/>
                </a:solidFill>
              </a:rPr>
              <a:t>Аризани</a:t>
            </a:r>
            <a:r>
              <a:rPr lang="ru-RU" sz="2400" dirty="0">
                <a:solidFill>
                  <a:schemeClr val="tx1"/>
                </a:solidFill>
              </a:rPr>
              <a:t> </a:t>
            </a:r>
            <a:r>
              <a:rPr lang="ru-RU" sz="2400" dirty="0" err="1">
                <a:solidFill>
                  <a:schemeClr val="tx1"/>
                </a:solidFill>
              </a:rPr>
              <a:t>қабул</a:t>
            </a:r>
            <a:r>
              <a:rPr lang="ru-RU" sz="2400" dirty="0">
                <a:solidFill>
                  <a:schemeClr val="tx1"/>
                </a:solidFill>
              </a:rPr>
              <a:t> </a:t>
            </a:r>
            <a:r>
              <a:rPr lang="ru-RU" sz="2400" dirty="0" err="1">
                <a:solidFill>
                  <a:schemeClr val="tx1"/>
                </a:solidFill>
              </a:rPr>
              <a:t>қилиш</a:t>
            </a:r>
            <a:r>
              <a:rPr lang="ru-RU" sz="2400" dirty="0">
                <a:solidFill>
                  <a:schemeClr val="tx1"/>
                </a:solidFill>
              </a:rPr>
              <a:t> </a:t>
            </a:r>
            <a:r>
              <a:rPr lang="ru-RU" sz="2400" dirty="0" err="1">
                <a:solidFill>
                  <a:schemeClr val="tx1"/>
                </a:solidFill>
              </a:rPr>
              <a:t>билдирилган</a:t>
            </a:r>
            <a:r>
              <a:rPr lang="ru-RU" sz="2400" dirty="0">
                <a:solidFill>
                  <a:schemeClr val="tx1"/>
                </a:solidFill>
              </a:rPr>
              <a:t> </a:t>
            </a:r>
            <a:r>
              <a:rPr lang="ru-RU" sz="2400" dirty="0" err="1">
                <a:solidFill>
                  <a:schemeClr val="tx1"/>
                </a:solidFill>
              </a:rPr>
              <a:t>талаб</a:t>
            </a:r>
            <a:r>
              <a:rPr lang="ru-RU" sz="2400" dirty="0">
                <a:solidFill>
                  <a:schemeClr val="tx1"/>
                </a:solidFill>
              </a:rPr>
              <a:t> </a:t>
            </a:r>
            <a:r>
              <a:rPr lang="ru-RU" sz="2400" dirty="0" err="1">
                <a:solidFill>
                  <a:schemeClr val="tx1"/>
                </a:solidFill>
              </a:rPr>
              <a:t>ушбу</a:t>
            </a:r>
            <a:r>
              <a:rPr lang="ru-RU" sz="2400" dirty="0">
                <a:solidFill>
                  <a:schemeClr val="tx1"/>
                </a:solidFill>
              </a:rPr>
              <a:t> </a:t>
            </a:r>
            <a:r>
              <a:rPr lang="ru-RU" sz="2400" dirty="0" err="1">
                <a:solidFill>
                  <a:schemeClr val="tx1"/>
                </a:solidFill>
              </a:rPr>
              <a:t>Кодекснинг</a:t>
            </a:r>
            <a:r>
              <a:rPr lang="ru-RU" sz="2400" dirty="0">
                <a:solidFill>
                  <a:schemeClr val="tx1"/>
                </a:solidFill>
              </a:rPr>
              <a:t> 135-моддасида </a:t>
            </a:r>
            <a:r>
              <a:rPr lang="ru-RU" sz="2400" dirty="0" err="1">
                <a:solidFill>
                  <a:schemeClr val="tx1"/>
                </a:solidFill>
              </a:rPr>
              <a:t>назарда</a:t>
            </a:r>
            <a:r>
              <a:rPr lang="ru-RU" sz="2400" dirty="0">
                <a:solidFill>
                  <a:schemeClr val="tx1"/>
                </a:solidFill>
              </a:rPr>
              <a:t> </a:t>
            </a:r>
            <a:r>
              <a:rPr lang="ru-RU" sz="2400" dirty="0" err="1">
                <a:solidFill>
                  <a:schemeClr val="tx1"/>
                </a:solidFill>
              </a:rPr>
              <a:t>тутилмаганлиги</a:t>
            </a:r>
            <a:r>
              <a:rPr lang="ru-RU" sz="2400" dirty="0">
                <a:solidFill>
                  <a:schemeClr val="tx1"/>
                </a:solidFill>
              </a:rPr>
              <a:t> </a:t>
            </a:r>
            <a:r>
              <a:rPr lang="ru-RU" sz="2400" dirty="0" err="1">
                <a:solidFill>
                  <a:schemeClr val="tx1"/>
                </a:solidFill>
              </a:rPr>
              <a:t>асосида</a:t>
            </a:r>
            <a:r>
              <a:rPr lang="ru-RU" sz="2400" dirty="0">
                <a:solidFill>
                  <a:schemeClr val="tx1"/>
                </a:solidFill>
              </a:rPr>
              <a:t> рад </a:t>
            </a:r>
            <a:r>
              <a:rPr lang="ru-RU" sz="2400" dirty="0" err="1">
                <a:solidFill>
                  <a:schemeClr val="tx1"/>
                </a:solidFill>
              </a:rPr>
              <a:t>этилганлиги</a:t>
            </a:r>
            <a:r>
              <a:rPr lang="ru-RU" sz="2400" dirty="0">
                <a:solidFill>
                  <a:schemeClr val="tx1"/>
                </a:solidFill>
              </a:rPr>
              <a:t> </a:t>
            </a:r>
            <a:r>
              <a:rPr lang="ru-RU" sz="2400" dirty="0" err="1">
                <a:solidFill>
                  <a:schemeClr val="tx1"/>
                </a:solidFill>
              </a:rPr>
              <a:t>кредиторнинг</a:t>
            </a:r>
            <a:r>
              <a:rPr lang="ru-RU" sz="2400" dirty="0">
                <a:solidFill>
                  <a:schemeClr val="tx1"/>
                </a:solidFill>
              </a:rPr>
              <a:t> </a:t>
            </a:r>
            <a:r>
              <a:rPr lang="ru-RU" sz="2400" dirty="0" err="1">
                <a:solidFill>
                  <a:schemeClr val="tx1"/>
                </a:solidFill>
              </a:rPr>
              <a:t>ушбу</a:t>
            </a:r>
            <a:r>
              <a:rPr lang="ru-RU" sz="2400" dirty="0">
                <a:solidFill>
                  <a:schemeClr val="tx1"/>
                </a:solidFill>
              </a:rPr>
              <a:t> </a:t>
            </a:r>
            <a:r>
              <a:rPr lang="ru-RU" sz="2400" dirty="0" err="1">
                <a:solidFill>
                  <a:schemeClr val="tx1"/>
                </a:solidFill>
              </a:rPr>
              <a:t>талаб</a:t>
            </a:r>
            <a:r>
              <a:rPr lang="ru-RU" sz="2400" dirty="0">
                <a:solidFill>
                  <a:schemeClr val="tx1"/>
                </a:solidFill>
              </a:rPr>
              <a:t> </a:t>
            </a:r>
            <a:r>
              <a:rPr lang="ru-RU" sz="2400" dirty="0" err="1">
                <a:solidFill>
                  <a:schemeClr val="tx1"/>
                </a:solidFill>
              </a:rPr>
              <a:t>бўйича</a:t>
            </a:r>
            <a:r>
              <a:rPr lang="ru-RU" sz="2400" dirty="0">
                <a:solidFill>
                  <a:schemeClr val="tx1"/>
                </a:solidFill>
              </a:rPr>
              <a:t> </a:t>
            </a:r>
            <a:r>
              <a:rPr lang="ru-RU" sz="2400" dirty="0" err="1">
                <a:solidFill>
                  <a:schemeClr val="tx1"/>
                </a:solidFill>
              </a:rPr>
              <a:t>умумий</a:t>
            </a:r>
            <a:r>
              <a:rPr lang="ru-RU" sz="2400" dirty="0">
                <a:solidFill>
                  <a:schemeClr val="tx1"/>
                </a:solidFill>
              </a:rPr>
              <a:t> </a:t>
            </a:r>
            <a:r>
              <a:rPr lang="ru-RU" sz="2400" dirty="0" err="1">
                <a:solidFill>
                  <a:schemeClr val="tx1"/>
                </a:solidFill>
              </a:rPr>
              <a:t>тартибда</a:t>
            </a:r>
            <a:r>
              <a:rPr lang="ru-RU" sz="2400" dirty="0">
                <a:solidFill>
                  <a:schemeClr val="tx1"/>
                </a:solidFill>
              </a:rPr>
              <a:t> </a:t>
            </a:r>
            <a:r>
              <a:rPr lang="ru-RU" sz="2400" dirty="0" err="1">
                <a:solidFill>
                  <a:schemeClr val="tx1"/>
                </a:solidFill>
              </a:rPr>
              <a:t>даъво</a:t>
            </a:r>
            <a:r>
              <a:rPr lang="ru-RU" sz="2400" dirty="0">
                <a:solidFill>
                  <a:schemeClr val="tx1"/>
                </a:solidFill>
              </a:rPr>
              <a:t> </a:t>
            </a:r>
            <a:r>
              <a:rPr lang="ru-RU" sz="2400" dirty="0" err="1">
                <a:solidFill>
                  <a:schemeClr val="tx1"/>
                </a:solidFill>
              </a:rPr>
              <a:t>тақдим</a:t>
            </a:r>
            <a:r>
              <a:rPr lang="ru-RU" sz="2400" dirty="0">
                <a:solidFill>
                  <a:schemeClr val="tx1"/>
                </a:solidFill>
              </a:rPr>
              <a:t> </a:t>
            </a:r>
            <a:r>
              <a:rPr lang="ru-RU" sz="2400" dirty="0" err="1">
                <a:solidFill>
                  <a:schemeClr val="tx1"/>
                </a:solidFill>
              </a:rPr>
              <a:t>этиш</a:t>
            </a:r>
            <a:r>
              <a:rPr lang="ru-RU" sz="2400" dirty="0">
                <a:solidFill>
                  <a:schemeClr val="tx1"/>
                </a:solidFill>
              </a:rPr>
              <a:t> </a:t>
            </a:r>
            <a:r>
              <a:rPr lang="ru-RU" sz="2400" dirty="0" err="1">
                <a:solidFill>
                  <a:schemeClr val="tx1"/>
                </a:solidFill>
              </a:rPr>
              <a:t>имкониятига</a:t>
            </a:r>
            <a:r>
              <a:rPr lang="ru-RU" sz="2400" dirty="0">
                <a:solidFill>
                  <a:schemeClr val="tx1"/>
                </a:solidFill>
              </a:rPr>
              <a:t> </a:t>
            </a:r>
            <a:r>
              <a:rPr lang="ru-RU" sz="2400" dirty="0" err="1">
                <a:solidFill>
                  <a:schemeClr val="tx1"/>
                </a:solidFill>
              </a:rPr>
              <a:t>тўсқинлик</a:t>
            </a:r>
            <a:r>
              <a:rPr lang="ru-RU" sz="2400" dirty="0">
                <a:solidFill>
                  <a:schemeClr val="tx1"/>
                </a:solidFill>
              </a:rPr>
              <a:t> </a:t>
            </a:r>
            <a:r>
              <a:rPr lang="ru-RU" sz="2400" dirty="0" err="1">
                <a:solidFill>
                  <a:schemeClr val="tx1"/>
                </a:solidFill>
              </a:rPr>
              <a:t>қилмайди</a:t>
            </a:r>
            <a:r>
              <a:rPr lang="ru-RU" sz="2400" dirty="0">
                <a:solidFill>
                  <a:schemeClr val="tx1"/>
                </a:solidFill>
              </a:rPr>
              <a:t>.</a:t>
            </a:r>
          </a:p>
        </p:txBody>
      </p:sp>
    </p:spTree>
    <p:extLst>
      <p:ext uri="{BB962C8B-B14F-4D97-AF65-F5344CB8AC3E}">
        <p14:creationId xmlns:p14="http://schemas.microsoft.com/office/powerpoint/2010/main" val="1097146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a:bodyPr>
          <a:lstStyle/>
          <a:p>
            <a:r>
              <a:rPr lang="ru-RU" sz="2400" dirty="0"/>
              <a:t>Суд </a:t>
            </a:r>
            <a:r>
              <a:rPr lang="ru-RU" sz="2400" dirty="0" err="1"/>
              <a:t>буйруғини</a:t>
            </a:r>
            <a:r>
              <a:rPr lang="ru-RU" sz="2400" dirty="0"/>
              <a:t> </a:t>
            </a:r>
            <a:r>
              <a:rPr lang="ru-RU" sz="2400" dirty="0" err="1"/>
              <a:t>бериш</a:t>
            </a:r>
            <a:r>
              <a:rPr lang="ru-RU" sz="2400" dirty="0"/>
              <a:t> </a:t>
            </a:r>
            <a:r>
              <a:rPr lang="ru-RU" sz="2400" dirty="0" err="1"/>
              <a:t>тўғрисидаги</a:t>
            </a:r>
            <a:r>
              <a:rPr lang="ru-RU" sz="2400" dirty="0"/>
              <a:t> </a:t>
            </a:r>
            <a:r>
              <a:rPr lang="ru-RU" sz="2400" dirty="0" err="1"/>
              <a:t>ариза</a:t>
            </a:r>
            <a:r>
              <a:rPr lang="ru-RU" sz="2400" dirty="0"/>
              <a:t> </a:t>
            </a:r>
            <a:r>
              <a:rPr lang="ru-RU" sz="2400" dirty="0" err="1"/>
              <a:t>юридик</a:t>
            </a:r>
            <a:r>
              <a:rPr lang="ru-RU" sz="2400" dirty="0"/>
              <a:t> </a:t>
            </a:r>
            <a:r>
              <a:rPr lang="ru-RU" sz="2400" dirty="0" err="1"/>
              <a:t>шахс</a:t>
            </a:r>
            <a:r>
              <a:rPr lang="ru-RU" sz="2400" dirty="0"/>
              <a:t> </a:t>
            </a:r>
            <a:r>
              <a:rPr lang="ru-RU" sz="2400" dirty="0" err="1"/>
              <a:t>мақомига</a:t>
            </a:r>
            <a:r>
              <a:rPr lang="ru-RU" sz="2400" dirty="0"/>
              <a:t> </a:t>
            </a:r>
            <a:r>
              <a:rPr lang="ru-RU" sz="2400" dirty="0" err="1"/>
              <a:t>эга</a:t>
            </a:r>
            <a:r>
              <a:rPr lang="ru-RU" sz="2400" dirty="0"/>
              <a:t> </a:t>
            </a:r>
            <a:r>
              <a:rPr lang="ru-RU" sz="2400" dirty="0" err="1"/>
              <a:t>бўлмаган</a:t>
            </a:r>
            <a:r>
              <a:rPr lang="ru-RU" sz="2400" dirty="0"/>
              <a:t> кредитор </a:t>
            </a:r>
            <a:r>
              <a:rPr lang="ru-RU" sz="2400" dirty="0" err="1"/>
              <a:t>томонидан</a:t>
            </a:r>
            <a:r>
              <a:rPr lang="ru-RU" sz="2400" dirty="0"/>
              <a:t> </a:t>
            </a:r>
            <a:r>
              <a:rPr lang="ru-RU" sz="2400" dirty="0" err="1"/>
              <a:t>ёки</a:t>
            </a:r>
            <a:r>
              <a:rPr lang="ru-RU" sz="2400" dirty="0"/>
              <a:t> </a:t>
            </a:r>
            <a:r>
              <a:rPr lang="ru-RU" sz="2400" dirty="0" err="1"/>
              <a:t>юридик</a:t>
            </a:r>
            <a:r>
              <a:rPr lang="ru-RU" sz="2400" dirty="0"/>
              <a:t> </a:t>
            </a:r>
            <a:r>
              <a:rPr lang="ru-RU" sz="2400" dirty="0" err="1"/>
              <a:t>шахс</a:t>
            </a:r>
            <a:r>
              <a:rPr lang="ru-RU" sz="2400" dirty="0"/>
              <a:t> </a:t>
            </a:r>
            <a:r>
              <a:rPr lang="ru-RU" sz="2400" dirty="0" err="1"/>
              <a:t>мақомига</a:t>
            </a:r>
            <a:r>
              <a:rPr lang="ru-RU" sz="2400" dirty="0"/>
              <a:t> </a:t>
            </a:r>
            <a:r>
              <a:rPr lang="ru-RU" sz="2400" dirty="0" err="1"/>
              <a:t>эга</a:t>
            </a:r>
            <a:r>
              <a:rPr lang="ru-RU" sz="2400" dirty="0"/>
              <a:t> </a:t>
            </a:r>
            <a:r>
              <a:rPr lang="ru-RU" sz="2400" dirty="0" err="1"/>
              <a:t>бўлмаган</a:t>
            </a:r>
            <a:r>
              <a:rPr lang="ru-RU" sz="2400" dirty="0"/>
              <a:t> </a:t>
            </a:r>
            <a:r>
              <a:rPr lang="ru-RU" sz="2400" dirty="0" err="1"/>
              <a:t>қарздорга</a:t>
            </a:r>
            <a:r>
              <a:rPr lang="ru-RU" sz="2400" dirty="0"/>
              <a:t> </a:t>
            </a:r>
            <a:r>
              <a:rPr lang="ru-RU" sz="2400" dirty="0" err="1"/>
              <a:t>нисбатан</a:t>
            </a:r>
            <a:r>
              <a:rPr lang="ru-RU" sz="2400" dirty="0"/>
              <a:t> </a:t>
            </a:r>
            <a:r>
              <a:rPr lang="ru-RU" sz="2400" dirty="0" err="1"/>
              <a:t>берилганда</a:t>
            </a:r>
            <a:r>
              <a:rPr lang="ru-RU" sz="2400" dirty="0"/>
              <a:t>, </a:t>
            </a:r>
            <a:r>
              <a:rPr lang="ru-RU" sz="2400" dirty="0" err="1"/>
              <a:t>аризани</a:t>
            </a:r>
            <a:r>
              <a:rPr lang="ru-RU" sz="2400" dirty="0"/>
              <a:t> </a:t>
            </a:r>
            <a:r>
              <a:rPr lang="ru-RU" sz="2400" dirty="0" err="1"/>
              <a:t>қабул</a:t>
            </a:r>
            <a:r>
              <a:rPr lang="ru-RU" sz="2400" dirty="0"/>
              <a:t> </a:t>
            </a:r>
            <a:r>
              <a:rPr lang="ru-RU" sz="2400" dirty="0" err="1"/>
              <a:t>қилиш</a:t>
            </a:r>
            <a:r>
              <a:rPr lang="ru-RU" sz="2400" dirty="0"/>
              <a:t> ИПК 140-моддаси </a:t>
            </a:r>
            <a:r>
              <a:rPr lang="ru-RU" sz="2400" dirty="0" err="1">
                <a:hlinkClick r:id="rId2"/>
              </a:rPr>
              <a:t>биринчи</a:t>
            </a:r>
            <a:r>
              <a:rPr lang="ru-RU" sz="2400" dirty="0">
                <a:hlinkClick r:id="rId2"/>
              </a:rPr>
              <a:t> </a:t>
            </a:r>
            <a:r>
              <a:rPr lang="ru-RU" sz="2400" dirty="0" err="1">
                <a:hlinkClick r:id="rId2"/>
              </a:rPr>
              <a:t>қисмига</a:t>
            </a:r>
            <a:r>
              <a:rPr lang="ru-RU" sz="2400" dirty="0">
                <a:hlinkClick r:id="rId2"/>
              </a:rPr>
              <a:t> </a:t>
            </a:r>
            <a:r>
              <a:rPr lang="ru-RU" sz="2400" dirty="0" err="1"/>
              <a:t>асосан</a:t>
            </a:r>
            <a:r>
              <a:rPr lang="ru-RU" sz="2400" dirty="0"/>
              <a:t> рад </a:t>
            </a:r>
            <a:r>
              <a:rPr lang="ru-RU" sz="2400" dirty="0" err="1"/>
              <a:t>этилади</a:t>
            </a:r>
            <a:r>
              <a:rPr lang="ru-RU" sz="2400" dirty="0"/>
              <a:t>.</a:t>
            </a:r>
          </a:p>
          <a:p>
            <a:r>
              <a:rPr lang="ru-RU" sz="2400" dirty="0" err="1"/>
              <a:t>Ариза</a:t>
            </a:r>
            <a:r>
              <a:rPr lang="ru-RU" sz="2400" dirty="0"/>
              <a:t> </a:t>
            </a:r>
            <a:r>
              <a:rPr lang="ru-RU" sz="2400" dirty="0" err="1"/>
              <a:t>билан</a:t>
            </a:r>
            <a:r>
              <a:rPr lang="ru-RU" sz="2400" dirty="0"/>
              <a:t> </a:t>
            </a:r>
            <a:r>
              <a:rPr lang="ru-RU" sz="2400" dirty="0" err="1"/>
              <a:t>юридик</a:t>
            </a:r>
            <a:r>
              <a:rPr lang="ru-RU" sz="2400" dirty="0"/>
              <a:t> </a:t>
            </a:r>
            <a:r>
              <a:rPr lang="ru-RU" sz="2400" dirty="0" err="1"/>
              <a:t>шахснинг</a:t>
            </a:r>
            <a:r>
              <a:rPr lang="ru-RU" sz="2400" dirty="0"/>
              <a:t> </a:t>
            </a:r>
            <a:r>
              <a:rPr lang="ru-RU" sz="2400" dirty="0" err="1"/>
              <a:t>алоҳида</a:t>
            </a:r>
            <a:r>
              <a:rPr lang="ru-RU" sz="2400" dirty="0"/>
              <a:t> </a:t>
            </a:r>
            <a:r>
              <a:rPr lang="ru-RU" sz="2400" dirty="0" err="1"/>
              <a:t>бўлинмаси</a:t>
            </a:r>
            <a:r>
              <a:rPr lang="ru-RU" sz="2400" dirty="0"/>
              <a:t> (</a:t>
            </a:r>
            <a:r>
              <a:rPr lang="ru-RU" sz="2400" dirty="0" err="1"/>
              <a:t>филиали</a:t>
            </a:r>
            <a:r>
              <a:rPr lang="ru-RU" sz="2400" dirty="0"/>
              <a:t>, </a:t>
            </a:r>
            <a:r>
              <a:rPr lang="ru-RU" sz="2400" dirty="0" err="1"/>
              <a:t>ваколатхонаси</a:t>
            </a:r>
            <a:r>
              <a:rPr lang="ru-RU" sz="2400" dirty="0"/>
              <a:t>) </a:t>
            </a:r>
            <a:r>
              <a:rPr lang="ru-RU" sz="2400" dirty="0" err="1"/>
              <a:t>юридик</a:t>
            </a:r>
            <a:r>
              <a:rPr lang="ru-RU" sz="2400" dirty="0"/>
              <a:t> </a:t>
            </a:r>
            <a:r>
              <a:rPr lang="ru-RU" sz="2400" dirty="0" err="1"/>
              <a:t>шахс</a:t>
            </a:r>
            <a:r>
              <a:rPr lang="ru-RU" sz="2400" dirty="0"/>
              <a:t> </a:t>
            </a:r>
            <a:r>
              <a:rPr lang="ru-RU" sz="2400" dirty="0" err="1"/>
              <a:t>номидан</a:t>
            </a:r>
            <a:r>
              <a:rPr lang="ru-RU" sz="2400" dirty="0"/>
              <a:t> </a:t>
            </a:r>
            <a:r>
              <a:rPr lang="ru-RU" sz="2400" dirty="0" err="1"/>
              <a:t>ишончнома</a:t>
            </a:r>
            <a:r>
              <a:rPr lang="ru-RU" sz="2400" dirty="0"/>
              <a:t> </a:t>
            </a:r>
            <a:r>
              <a:rPr lang="ru-RU" sz="2400" dirty="0" err="1"/>
              <a:t>асосида</a:t>
            </a:r>
            <a:r>
              <a:rPr lang="ru-RU" sz="2400" dirty="0"/>
              <a:t> </a:t>
            </a:r>
            <a:r>
              <a:rPr lang="ru-RU" sz="2400" dirty="0" err="1"/>
              <a:t>мурожаат</a:t>
            </a:r>
            <a:r>
              <a:rPr lang="ru-RU" sz="2400" dirty="0"/>
              <a:t> </a:t>
            </a:r>
            <a:r>
              <a:rPr lang="ru-RU" sz="2400" dirty="0" err="1"/>
              <a:t>этса</a:t>
            </a:r>
            <a:r>
              <a:rPr lang="ru-RU" sz="2400" dirty="0"/>
              <a:t>, суд </a:t>
            </a:r>
            <a:r>
              <a:rPr lang="ru-RU" sz="2400" dirty="0" err="1"/>
              <a:t>аризани</a:t>
            </a:r>
            <a:r>
              <a:rPr lang="ru-RU" sz="2400" dirty="0"/>
              <a:t> </a:t>
            </a:r>
            <a:r>
              <a:rPr lang="ru-RU" sz="2400" dirty="0" err="1"/>
              <a:t>қабул</a:t>
            </a:r>
            <a:r>
              <a:rPr lang="ru-RU" sz="2400" dirty="0"/>
              <a:t> </a:t>
            </a:r>
            <a:r>
              <a:rPr lang="ru-RU" sz="2400" dirty="0" err="1"/>
              <a:t>қилишни</a:t>
            </a:r>
            <a:r>
              <a:rPr lang="ru-RU" sz="2400" dirty="0"/>
              <a:t> рад </a:t>
            </a:r>
            <a:r>
              <a:rPr lang="ru-RU" sz="2400" dirty="0" err="1"/>
              <a:t>этишга</a:t>
            </a:r>
            <a:r>
              <a:rPr lang="ru-RU" sz="2400" dirty="0"/>
              <a:t> </a:t>
            </a:r>
            <a:r>
              <a:rPr lang="ru-RU" sz="2400" dirty="0" err="1"/>
              <a:t>ҳақли</a:t>
            </a:r>
            <a:r>
              <a:rPr lang="ru-RU" sz="2400" dirty="0"/>
              <a:t> </a:t>
            </a:r>
            <a:r>
              <a:rPr lang="ru-RU" sz="2400" dirty="0" err="1"/>
              <a:t>эмас</a:t>
            </a:r>
            <a:r>
              <a:rPr lang="ru-RU" sz="2400" dirty="0"/>
              <a:t>.</a:t>
            </a:r>
          </a:p>
          <a:p>
            <a:r>
              <a:rPr lang="ru-RU" sz="2400" dirty="0"/>
              <a:t>Бунда </a:t>
            </a:r>
            <a:r>
              <a:rPr lang="ru-RU" sz="2400" dirty="0" err="1"/>
              <a:t>талаб</a:t>
            </a:r>
            <a:r>
              <a:rPr lang="ru-RU" sz="2400" dirty="0"/>
              <a:t> </a:t>
            </a:r>
            <a:r>
              <a:rPr lang="ru-RU" sz="2400" dirty="0" err="1"/>
              <a:t>қилинаётган</a:t>
            </a:r>
            <a:r>
              <a:rPr lang="ru-RU" sz="2400" dirty="0"/>
              <a:t> сумма (</a:t>
            </a:r>
            <a:r>
              <a:rPr lang="ru-RU" sz="2400" dirty="0" err="1"/>
              <a:t>талаб</a:t>
            </a:r>
            <a:r>
              <a:rPr lang="ru-RU" sz="2400" dirty="0"/>
              <a:t> </a:t>
            </a:r>
            <a:r>
              <a:rPr lang="ru-RU" sz="2400" dirty="0" err="1"/>
              <a:t>қилиб</a:t>
            </a:r>
            <a:r>
              <a:rPr lang="ru-RU" sz="2400" dirty="0"/>
              <a:t> </a:t>
            </a:r>
            <a:r>
              <a:rPr lang="ru-RU" sz="2400" dirty="0" err="1"/>
              <a:t>олинаётган</a:t>
            </a:r>
            <a:r>
              <a:rPr lang="ru-RU" sz="2400" dirty="0"/>
              <a:t> мол-</a:t>
            </a:r>
            <a:r>
              <a:rPr lang="ru-RU" sz="2400" dirty="0" err="1"/>
              <a:t>мулк</a:t>
            </a:r>
            <a:r>
              <a:rPr lang="ru-RU" sz="2400" dirty="0"/>
              <a:t>) </a:t>
            </a:r>
            <a:r>
              <a:rPr lang="ru-RU" sz="2400" dirty="0" err="1"/>
              <a:t>алоҳида</a:t>
            </a:r>
            <a:r>
              <a:rPr lang="ru-RU" sz="2400" dirty="0"/>
              <a:t> </a:t>
            </a:r>
            <a:r>
              <a:rPr lang="ru-RU" sz="2400" dirty="0" err="1"/>
              <a:t>бўлинма</a:t>
            </a:r>
            <a:r>
              <a:rPr lang="ru-RU" sz="2400" dirty="0"/>
              <a:t> (филиал, </a:t>
            </a:r>
            <a:r>
              <a:rPr lang="ru-RU" sz="2400" dirty="0" err="1"/>
              <a:t>ваколатхона</a:t>
            </a:r>
            <a:r>
              <a:rPr lang="ru-RU" sz="2400" dirty="0"/>
              <a:t>) </a:t>
            </a:r>
            <a:r>
              <a:rPr lang="ru-RU" sz="2400" dirty="0" err="1"/>
              <a:t>фойдасига</a:t>
            </a:r>
            <a:r>
              <a:rPr lang="ru-RU" sz="2400" dirty="0"/>
              <a:t> </a:t>
            </a:r>
            <a:r>
              <a:rPr lang="ru-RU" sz="2400" dirty="0" err="1"/>
              <a:t>эмас</a:t>
            </a:r>
            <a:r>
              <a:rPr lang="ru-RU" sz="2400" dirty="0"/>
              <a:t>, балки </a:t>
            </a:r>
            <a:r>
              <a:rPr lang="ru-RU" sz="2400" dirty="0" err="1"/>
              <a:t>манфаатлари</a:t>
            </a:r>
            <a:r>
              <a:rPr lang="ru-RU" sz="2400" dirty="0"/>
              <a:t> </a:t>
            </a:r>
            <a:r>
              <a:rPr lang="ru-RU" sz="2400" dirty="0" err="1"/>
              <a:t>кўзланиб</a:t>
            </a:r>
            <a:r>
              <a:rPr lang="ru-RU" sz="2400" dirty="0"/>
              <a:t> </a:t>
            </a:r>
            <a:r>
              <a:rPr lang="ru-RU" sz="2400" dirty="0" err="1"/>
              <a:t>ҳаракат</a:t>
            </a:r>
            <a:r>
              <a:rPr lang="ru-RU" sz="2400" dirty="0"/>
              <a:t> </a:t>
            </a:r>
            <a:r>
              <a:rPr lang="ru-RU" sz="2400" dirty="0" err="1"/>
              <a:t>қилинаётган</a:t>
            </a:r>
            <a:r>
              <a:rPr lang="ru-RU" sz="2400" dirty="0"/>
              <a:t> </a:t>
            </a:r>
            <a:r>
              <a:rPr lang="ru-RU" sz="2400" dirty="0" err="1"/>
              <a:t>юридик</a:t>
            </a:r>
            <a:r>
              <a:rPr lang="ru-RU" sz="2400" dirty="0"/>
              <a:t> </a:t>
            </a:r>
            <a:r>
              <a:rPr lang="ru-RU" sz="2400" dirty="0" err="1"/>
              <a:t>шахс</a:t>
            </a:r>
            <a:r>
              <a:rPr lang="ru-RU" sz="2400" dirty="0"/>
              <a:t> </a:t>
            </a:r>
            <a:r>
              <a:rPr lang="ru-RU" sz="2400" dirty="0" err="1"/>
              <a:t>фойдасига</a:t>
            </a:r>
            <a:r>
              <a:rPr lang="ru-RU" sz="2400" dirty="0"/>
              <a:t> </a:t>
            </a:r>
            <a:r>
              <a:rPr lang="ru-RU" sz="2400" dirty="0" err="1"/>
              <a:t>ундирилади</a:t>
            </a:r>
            <a:r>
              <a:rPr lang="ru-RU" sz="2400" dirty="0"/>
              <a:t>.</a:t>
            </a:r>
          </a:p>
          <a:p>
            <a:endParaRPr lang="ru-RU" sz="2400" dirty="0">
              <a:solidFill>
                <a:schemeClr val="tx1"/>
              </a:solidFill>
            </a:endParaRPr>
          </a:p>
        </p:txBody>
      </p:sp>
    </p:spTree>
    <p:extLst>
      <p:ext uri="{BB962C8B-B14F-4D97-AF65-F5344CB8AC3E}">
        <p14:creationId xmlns:p14="http://schemas.microsoft.com/office/powerpoint/2010/main" val="1301914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fontScale="70000" lnSpcReduction="20000"/>
          </a:bodyPr>
          <a:lstStyle/>
          <a:p>
            <a:r>
              <a:rPr lang="ru-RU" sz="2400" dirty="0">
                <a:solidFill>
                  <a:schemeClr val="tx1"/>
                </a:solidFill>
              </a:rPr>
              <a:t>Судья суд </a:t>
            </a:r>
            <a:r>
              <a:rPr lang="ru-RU" sz="2400" dirty="0" err="1">
                <a:solidFill>
                  <a:schemeClr val="tx1"/>
                </a:solidFill>
              </a:rPr>
              <a:t>буйруғини</a:t>
            </a:r>
            <a:r>
              <a:rPr lang="ru-RU" sz="2400" dirty="0">
                <a:solidFill>
                  <a:schemeClr val="tx1"/>
                </a:solidFill>
              </a:rPr>
              <a:t> </a:t>
            </a:r>
            <a:r>
              <a:rPr lang="ru-RU" sz="2400" dirty="0" err="1">
                <a:solidFill>
                  <a:schemeClr val="tx1"/>
                </a:solidFill>
              </a:rPr>
              <a:t>бериш</a:t>
            </a:r>
            <a:r>
              <a:rPr lang="ru-RU" sz="2400" dirty="0">
                <a:solidFill>
                  <a:schemeClr val="tx1"/>
                </a:solidFill>
              </a:rPr>
              <a:t> </a:t>
            </a:r>
            <a:r>
              <a:rPr lang="ru-RU" sz="2400" dirty="0" err="1">
                <a:solidFill>
                  <a:schemeClr val="tx1"/>
                </a:solidFill>
              </a:rPr>
              <a:t>тўғрисидаги</a:t>
            </a:r>
            <a:r>
              <a:rPr lang="ru-RU" sz="2400" dirty="0">
                <a:solidFill>
                  <a:schemeClr val="tx1"/>
                </a:solidFill>
              </a:rPr>
              <a:t> </a:t>
            </a:r>
            <a:r>
              <a:rPr lang="ru-RU" sz="2400" dirty="0" err="1">
                <a:solidFill>
                  <a:schemeClr val="tx1"/>
                </a:solidFill>
              </a:rPr>
              <a:t>аризани</a:t>
            </a:r>
            <a:r>
              <a:rPr lang="ru-RU" sz="2400" dirty="0">
                <a:solidFill>
                  <a:schemeClr val="tx1"/>
                </a:solidFill>
              </a:rPr>
              <a:t> </a:t>
            </a:r>
            <a:r>
              <a:rPr lang="ru-RU" sz="2400" dirty="0" err="1">
                <a:solidFill>
                  <a:schemeClr val="tx1"/>
                </a:solidFill>
              </a:rPr>
              <a:t>қуйидаги</a:t>
            </a:r>
            <a:r>
              <a:rPr lang="ru-RU" sz="2400" dirty="0">
                <a:solidFill>
                  <a:schemeClr val="tx1"/>
                </a:solidFill>
              </a:rPr>
              <a:t> </a:t>
            </a:r>
            <a:r>
              <a:rPr lang="ru-RU" sz="2400" dirty="0" err="1">
                <a:solidFill>
                  <a:schemeClr val="tx1"/>
                </a:solidFill>
              </a:rPr>
              <a:t>ҳолларда</a:t>
            </a:r>
            <a:r>
              <a:rPr lang="ru-RU" sz="2400" dirty="0">
                <a:solidFill>
                  <a:schemeClr val="tx1"/>
                </a:solidFill>
              </a:rPr>
              <a:t> </a:t>
            </a:r>
            <a:r>
              <a:rPr lang="ru-RU" sz="2400" dirty="0" err="1">
                <a:solidFill>
                  <a:schemeClr val="tx1"/>
                </a:solidFill>
              </a:rPr>
              <a:t>қайтаради</a:t>
            </a:r>
            <a:r>
              <a:rPr lang="ru-RU" sz="2400" dirty="0">
                <a:solidFill>
                  <a:schemeClr val="tx1"/>
                </a:solidFill>
              </a:rPr>
              <a:t>, </a:t>
            </a:r>
            <a:r>
              <a:rPr lang="ru-RU" sz="2400" dirty="0" err="1">
                <a:solidFill>
                  <a:schemeClr val="tx1"/>
                </a:solidFill>
              </a:rPr>
              <a:t>агар</a:t>
            </a:r>
            <a:r>
              <a:rPr lang="ru-RU" sz="2400" dirty="0">
                <a:solidFill>
                  <a:schemeClr val="tx1"/>
                </a:solidFill>
              </a:rPr>
              <a:t>:</a:t>
            </a:r>
          </a:p>
          <a:p>
            <a:r>
              <a:rPr lang="ru-RU" sz="2400" dirty="0">
                <a:solidFill>
                  <a:schemeClr val="tx1"/>
                </a:solidFill>
              </a:rPr>
              <a:t>1) </a:t>
            </a:r>
            <a:r>
              <a:rPr lang="ru-RU" sz="2400" dirty="0" err="1">
                <a:solidFill>
                  <a:schemeClr val="tx1"/>
                </a:solidFill>
              </a:rPr>
              <a:t>ариза</a:t>
            </a:r>
            <a:r>
              <a:rPr lang="ru-RU" sz="2400" dirty="0">
                <a:solidFill>
                  <a:schemeClr val="tx1"/>
                </a:solidFill>
              </a:rPr>
              <a:t> </a:t>
            </a:r>
            <a:r>
              <a:rPr lang="ru-RU" sz="2400" dirty="0" err="1">
                <a:solidFill>
                  <a:schemeClr val="tx1"/>
                </a:solidFill>
              </a:rPr>
              <a:t>ушбу</a:t>
            </a:r>
            <a:r>
              <a:rPr lang="ru-RU" sz="2400" dirty="0">
                <a:solidFill>
                  <a:schemeClr val="tx1"/>
                </a:solidFill>
              </a:rPr>
              <a:t> </a:t>
            </a:r>
            <a:r>
              <a:rPr lang="ru-RU" sz="2400" dirty="0" err="1">
                <a:solidFill>
                  <a:schemeClr val="tx1"/>
                </a:solidFill>
              </a:rPr>
              <a:t>Кодекснинг</a:t>
            </a:r>
            <a:r>
              <a:rPr lang="ru-RU" sz="2400" dirty="0">
                <a:solidFill>
                  <a:schemeClr val="tx1"/>
                </a:solidFill>
              </a:rPr>
              <a:t> 136-моддасида </a:t>
            </a:r>
            <a:r>
              <a:rPr lang="ru-RU" sz="2400" dirty="0" err="1">
                <a:solidFill>
                  <a:schemeClr val="tx1"/>
                </a:solidFill>
              </a:rPr>
              <a:t>белгиланган</a:t>
            </a:r>
            <a:r>
              <a:rPr lang="ru-RU" sz="2400" dirty="0">
                <a:solidFill>
                  <a:schemeClr val="tx1"/>
                </a:solidFill>
              </a:rPr>
              <a:t> </a:t>
            </a:r>
            <a:r>
              <a:rPr lang="ru-RU" sz="2400" dirty="0" err="1">
                <a:solidFill>
                  <a:schemeClr val="tx1"/>
                </a:solidFill>
              </a:rPr>
              <a:t>талабларга</a:t>
            </a:r>
            <a:r>
              <a:rPr lang="ru-RU" sz="2400" dirty="0">
                <a:solidFill>
                  <a:schemeClr val="tx1"/>
                </a:solidFill>
              </a:rPr>
              <a:t> </a:t>
            </a:r>
            <a:r>
              <a:rPr lang="ru-RU" sz="2400" dirty="0" err="1">
                <a:solidFill>
                  <a:schemeClr val="tx1"/>
                </a:solidFill>
              </a:rPr>
              <a:t>риоя</a:t>
            </a:r>
            <a:r>
              <a:rPr lang="ru-RU" sz="2400" dirty="0">
                <a:solidFill>
                  <a:schemeClr val="tx1"/>
                </a:solidFill>
              </a:rPr>
              <a:t> </a:t>
            </a:r>
            <a:r>
              <a:rPr lang="ru-RU" sz="2400" dirty="0" err="1">
                <a:solidFill>
                  <a:schemeClr val="tx1"/>
                </a:solidFill>
              </a:rPr>
              <a:t>қилмаган</a:t>
            </a:r>
            <a:r>
              <a:rPr lang="ru-RU" sz="2400" dirty="0">
                <a:solidFill>
                  <a:schemeClr val="tx1"/>
                </a:solidFill>
              </a:rPr>
              <a:t> </a:t>
            </a:r>
            <a:r>
              <a:rPr lang="ru-RU" sz="2400" dirty="0" err="1">
                <a:solidFill>
                  <a:schemeClr val="tx1"/>
                </a:solidFill>
              </a:rPr>
              <a:t>ҳолда</a:t>
            </a:r>
            <a:r>
              <a:rPr lang="ru-RU" sz="2400" dirty="0">
                <a:solidFill>
                  <a:schemeClr val="tx1"/>
                </a:solidFill>
              </a:rPr>
              <a:t> </a:t>
            </a:r>
            <a:r>
              <a:rPr lang="ru-RU" sz="2400" dirty="0" err="1">
                <a:solidFill>
                  <a:schemeClr val="tx1"/>
                </a:solidFill>
              </a:rPr>
              <a:t>берилган</a:t>
            </a:r>
            <a:r>
              <a:rPr lang="ru-RU" sz="2400" dirty="0">
                <a:solidFill>
                  <a:schemeClr val="tx1"/>
                </a:solidFill>
              </a:rPr>
              <a:t> </a:t>
            </a:r>
            <a:r>
              <a:rPr lang="ru-RU" sz="2400" dirty="0" err="1">
                <a:solidFill>
                  <a:schemeClr val="tx1"/>
                </a:solidFill>
              </a:rPr>
              <a:t>бўлса</a:t>
            </a:r>
            <a:r>
              <a:rPr lang="ru-RU" sz="2400" dirty="0">
                <a:solidFill>
                  <a:schemeClr val="tx1"/>
                </a:solidFill>
              </a:rPr>
              <a:t>;</a:t>
            </a:r>
          </a:p>
          <a:p>
            <a:r>
              <a:rPr lang="ru-RU" sz="2400" dirty="0">
                <a:solidFill>
                  <a:schemeClr val="tx1"/>
                </a:solidFill>
              </a:rPr>
              <a:t>2) </a:t>
            </a:r>
            <a:r>
              <a:rPr lang="ru-RU" sz="2400" dirty="0" err="1">
                <a:solidFill>
                  <a:schemeClr val="tx1"/>
                </a:solidFill>
              </a:rPr>
              <a:t>ариза</a:t>
            </a:r>
            <a:r>
              <a:rPr lang="ru-RU" sz="2400" dirty="0">
                <a:solidFill>
                  <a:schemeClr val="tx1"/>
                </a:solidFill>
              </a:rPr>
              <a:t> </a:t>
            </a:r>
            <a:r>
              <a:rPr lang="ru-RU" sz="2400" dirty="0" err="1">
                <a:solidFill>
                  <a:schemeClr val="tx1"/>
                </a:solidFill>
              </a:rPr>
              <a:t>имзоланмаган</a:t>
            </a:r>
            <a:r>
              <a:rPr lang="ru-RU" sz="2400" dirty="0">
                <a:solidFill>
                  <a:schemeClr val="tx1"/>
                </a:solidFill>
              </a:rPr>
              <a:t> </a:t>
            </a:r>
            <a:r>
              <a:rPr lang="ru-RU" sz="2400" dirty="0" err="1">
                <a:solidFill>
                  <a:schemeClr val="tx1"/>
                </a:solidFill>
              </a:rPr>
              <a:t>бўлса</a:t>
            </a:r>
            <a:r>
              <a:rPr lang="ru-RU" sz="2400" dirty="0">
                <a:solidFill>
                  <a:schemeClr val="tx1"/>
                </a:solidFill>
              </a:rPr>
              <a:t> </a:t>
            </a:r>
            <a:r>
              <a:rPr lang="ru-RU" sz="2400" dirty="0" err="1">
                <a:solidFill>
                  <a:schemeClr val="tx1"/>
                </a:solidFill>
              </a:rPr>
              <a:t>ёки</a:t>
            </a:r>
            <a:r>
              <a:rPr lang="ru-RU" sz="2400" dirty="0">
                <a:solidFill>
                  <a:schemeClr val="tx1"/>
                </a:solidFill>
              </a:rPr>
              <a:t> </a:t>
            </a:r>
            <a:r>
              <a:rPr lang="ru-RU" sz="2400" dirty="0" err="1">
                <a:solidFill>
                  <a:schemeClr val="tx1"/>
                </a:solidFill>
              </a:rPr>
              <a:t>уни</a:t>
            </a:r>
            <a:r>
              <a:rPr lang="ru-RU" sz="2400" dirty="0">
                <a:solidFill>
                  <a:schemeClr val="tx1"/>
                </a:solidFill>
              </a:rPr>
              <a:t> </a:t>
            </a:r>
            <a:r>
              <a:rPr lang="ru-RU" sz="2400" dirty="0" err="1">
                <a:solidFill>
                  <a:schemeClr val="tx1"/>
                </a:solidFill>
              </a:rPr>
              <a:t>имзолаш</a:t>
            </a:r>
            <a:r>
              <a:rPr lang="ru-RU" sz="2400" dirty="0">
                <a:solidFill>
                  <a:schemeClr val="tx1"/>
                </a:solidFill>
              </a:rPr>
              <a:t> </a:t>
            </a:r>
            <a:r>
              <a:rPr lang="ru-RU" sz="2400" dirty="0" err="1">
                <a:solidFill>
                  <a:schemeClr val="tx1"/>
                </a:solidFill>
              </a:rPr>
              <a:t>ҳуқуқига</a:t>
            </a:r>
            <a:r>
              <a:rPr lang="ru-RU" sz="2400" dirty="0">
                <a:solidFill>
                  <a:schemeClr val="tx1"/>
                </a:solidFill>
              </a:rPr>
              <a:t> </a:t>
            </a:r>
            <a:r>
              <a:rPr lang="ru-RU" sz="2400" dirty="0" err="1">
                <a:solidFill>
                  <a:schemeClr val="tx1"/>
                </a:solidFill>
              </a:rPr>
              <a:t>эга</a:t>
            </a:r>
            <a:r>
              <a:rPr lang="ru-RU" sz="2400" dirty="0">
                <a:solidFill>
                  <a:schemeClr val="tx1"/>
                </a:solidFill>
              </a:rPr>
              <a:t> </a:t>
            </a:r>
            <a:r>
              <a:rPr lang="ru-RU" sz="2400" dirty="0" err="1">
                <a:solidFill>
                  <a:schemeClr val="tx1"/>
                </a:solidFill>
              </a:rPr>
              <a:t>бўлмаган</a:t>
            </a:r>
            <a:r>
              <a:rPr lang="ru-RU" sz="2400" dirty="0">
                <a:solidFill>
                  <a:schemeClr val="tx1"/>
                </a:solidFill>
              </a:rPr>
              <a:t> </a:t>
            </a:r>
            <a:r>
              <a:rPr lang="ru-RU" sz="2400" dirty="0" err="1">
                <a:solidFill>
                  <a:schemeClr val="tx1"/>
                </a:solidFill>
              </a:rPr>
              <a:t>шахс</a:t>
            </a:r>
            <a:r>
              <a:rPr lang="ru-RU" sz="2400" dirty="0">
                <a:solidFill>
                  <a:schemeClr val="tx1"/>
                </a:solidFill>
              </a:rPr>
              <a:t> </a:t>
            </a:r>
            <a:r>
              <a:rPr lang="ru-RU" sz="2400" dirty="0" err="1">
                <a:solidFill>
                  <a:schemeClr val="tx1"/>
                </a:solidFill>
              </a:rPr>
              <a:t>ёхуд</a:t>
            </a:r>
            <a:r>
              <a:rPr lang="ru-RU" sz="2400" dirty="0">
                <a:solidFill>
                  <a:schemeClr val="tx1"/>
                </a:solidFill>
              </a:rPr>
              <a:t> </a:t>
            </a:r>
            <a:r>
              <a:rPr lang="ru-RU" sz="2400" dirty="0" err="1">
                <a:solidFill>
                  <a:schemeClr val="tx1"/>
                </a:solidFill>
              </a:rPr>
              <a:t>мансаб</a:t>
            </a:r>
            <a:r>
              <a:rPr lang="ru-RU" sz="2400" dirty="0">
                <a:solidFill>
                  <a:schemeClr val="tx1"/>
                </a:solidFill>
              </a:rPr>
              <a:t> </a:t>
            </a:r>
            <a:r>
              <a:rPr lang="ru-RU" sz="2400" dirty="0" err="1">
                <a:solidFill>
                  <a:schemeClr val="tx1"/>
                </a:solidFill>
              </a:rPr>
              <a:t>мавқеи</a:t>
            </a:r>
            <a:r>
              <a:rPr lang="ru-RU" sz="2400" dirty="0">
                <a:solidFill>
                  <a:schemeClr val="tx1"/>
                </a:solidFill>
              </a:rPr>
              <a:t> </a:t>
            </a:r>
            <a:r>
              <a:rPr lang="ru-RU" sz="2400" dirty="0" err="1">
                <a:solidFill>
                  <a:schemeClr val="tx1"/>
                </a:solidFill>
              </a:rPr>
              <a:t>ёки</a:t>
            </a:r>
            <a:r>
              <a:rPr lang="ru-RU" sz="2400" dirty="0">
                <a:solidFill>
                  <a:schemeClr val="tx1"/>
                </a:solidFill>
              </a:rPr>
              <a:t> </a:t>
            </a:r>
            <a:r>
              <a:rPr lang="ru-RU" sz="2400" dirty="0" err="1">
                <a:solidFill>
                  <a:schemeClr val="tx1"/>
                </a:solidFill>
              </a:rPr>
              <a:t>фамилияси</a:t>
            </a:r>
            <a:r>
              <a:rPr lang="ru-RU" sz="2400" dirty="0">
                <a:solidFill>
                  <a:schemeClr val="tx1"/>
                </a:solidFill>
              </a:rPr>
              <a:t>, </a:t>
            </a:r>
            <a:r>
              <a:rPr lang="ru-RU" sz="2400" dirty="0" err="1">
                <a:solidFill>
                  <a:schemeClr val="tx1"/>
                </a:solidFill>
              </a:rPr>
              <a:t>исми</a:t>
            </a:r>
            <a:r>
              <a:rPr lang="ru-RU" sz="2400" dirty="0">
                <a:solidFill>
                  <a:schemeClr val="tx1"/>
                </a:solidFill>
              </a:rPr>
              <a:t>, </a:t>
            </a:r>
            <a:r>
              <a:rPr lang="ru-RU" sz="2400" dirty="0" err="1">
                <a:solidFill>
                  <a:schemeClr val="tx1"/>
                </a:solidFill>
              </a:rPr>
              <a:t>отасининг</a:t>
            </a:r>
            <a:r>
              <a:rPr lang="ru-RU" sz="2400" dirty="0">
                <a:solidFill>
                  <a:schemeClr val="tx1"/>
                </a:solidFill>
              </a:rPr>
              <a:t> </a:t>
            </a:r>
            <a:r>
              <a:rPr lang="ru-RU" sz="2400" dirty="0" err="1">
                <a:solidFill>
                  <a:schemeClr val="tx1"/>
                </a:solidFill>
              </a:rPr>
              <a:t>исми</a:t>
            </a:r>
            <a:r>
              <a:rPr lang="ru-RU" sz="2400" dirty="0">
                <a:solidFill>
                  <a:schemeClr val="tx1"/>
                </a:solidFill>
              </a:rPr>
              <a:t> </a:t>
            </a:r>
            <a:r>
              <a:rPr lang="ru-RU" sz="2400" dirty="0" err="1">
                <a:solidFill>
                  <a:schemeClr val="tx1"/>
                </a:solidFill>
              </a:rPr>
              <a:t>кўрсатилмаган</a:t>
            </a:r>
            <a:r>
              <a:rPr lang="ru-RU" sz="2400" dirty="0">
                <a:solidFill>
                  <a:schemeClr val="tx1"/>
                </a:solidFill>
              </a:rPr>
              <a:t> </a:t>
            </a:r>
            <a:r>
              <a:rPr lang="ru-RU" sz="2400" dirty="0" err="1">
                <a:solidFill>
                  <a:schemeClr val="tx1"/>
                </a:solidFill>
              </a:rPr>
              <a:t>шахс</a:t>
            </a:r>
            <a:r>
              <a:rPr lang="ru-RU" sz="2400" dirty="0">
                <a:solidFill>
                  <a:schemeClr val="tx1"/>
                </a:solidFill>
              </a:rPr>
              <a:t> </a:t>
            </a:r>
            <a:r>
              <a:rPr lang="ru-RU" sz="2400" dirty="0" err="1">
                <a:solidFill>
                  <a:schemeClr val="tx1"/>
                </a:solidFill>
              </a:rPr>
              <a:t>томонидан</a:t>
            </a:r>
            <a:r>
              <a:rPr lang="ru-RU" sz="2400" dirty="0">
                <a:solidFill>
                  <a:schemeClr val="tx1"/>
                </a:solidFill>
              </a:rPr>
              <a:t> </a:t>
            </a:r>
            <a:r>
              <a:rPr lang="ru-RU" sz="2400" dirty="0" err="1">
                <a:solidFill>
                  <a:schemeClr val="tx1"/>
                </a:solidFill>
              </a:rPr>
              <a:t>имзоланган</a:t>
            </a:r>
            <a:r>
              <a:rPr lang="ru-RU" sz="2400" dirty="0">
                <a:solidFill>
                  <a:schemeClr val="tx1"/>
                </a:solidFill>
              </a:rPr>
              <a:t> </a:t>
            </a:r>
            <a:r>
              <a:rPr lang="ru-RU" sz="2400" dirty="0" err="1">
                <a:solidFill>
                  <a:schemeClr val="tx1"/>
                </a:solidFill>
              </a:rPr>
              <a:t>бўлса</a:t>
            </a:r>
            <a:r>
              <a:rPr lang="ru-RU" sz="2400" dirty="0">
                <a:solidFill>
                  <a:schemeClr val="tx1"/>
                </a:solidFill>
              </a:rPr>
              <a:t>;</a:t>
            </a:r>
          </a:p>
          <a:p>
            <a:r>
              <a:rPr lang="ru-RU" sz="2400" dirty="0">
                <a:solidFill>
                  <a:schemeClr val="tx1"/>
                </a:solidFill>
              </a:rPr>
              <a:t>3) </a:t>
            </a:r>
            <a:r>
              <a:rPr lang="ru-RU" sz="2400" dirty="0" err="1">
                <a:solidFill>
                  <a:schemeClr val="tx1"/>
                </a:solidFill>
              </a:rPr>
              <a:t>билдирилган</a:t>
            </a:r>
            <a:r>
              <a:rPr lang="ru-RU" sz="2400" dirty="0">
                <a:solidFill>
                  <a:schemeClr val="tx1"/>
                </a:solidFill>
              </a:rPr>
              <a:t> </a:t>
            </a:r>
            <a:r>
              <a:rPr lang="ru-RU" sz="2400" dirty="0" err="1">
                <a:solidFill>
                  <a:schemeClr val="tx1"/>
                </a:solidFill>
              </a:rPr>
              <a:t>талабни</a:t>
            </a:r>
            <a:r>
              <a:rPr lang="ru-RU" sz="2400" dirty="0">
                <a:solidFill>
                  <a:schemeClr val="tx1"/>
                </a:solidFill>
              </a:rPr>
              <a:t> </a:t>
            </a:r>
            <a:r>
              <a:rPr lang="ru-RU" sz="2400" dirty="0" err="1">
                <a:solidFill>
                  <a:schemeClr val="tx1"/>
                </a:solidFill>
              </a:rPr>
              <a:t>тасдиқловчи</a:t>
            </a:r>
            <a:r>
              <a:rPr lang="ru-RU" sz="2400" dirty="0">
                <a:solidFill>
                  <a:schemeClr val="tx1"/>
                </a:solidFill>
              </a:rPr>
              <a:t>, </a:t>
            </a:r>
            <a:r>
              <a:rPr lang="ru-RU" sz="2400" dirty="0" err="1">
                <a:solidFill>
                  <a:schemeClr val="tx1"/>
                </a:solidFill>
              </a:rPr>
              <a:t>шунингдек</a:t>
            </a:r>
            <a:r>
              <a:rPr lang="ru-RU" sz="2400" dirty="0">
                <a:solidFill>
                  <a:schemeClr val="tx1"/>
                </a:solidFill>
              </a:rPr>
              <a:t> </a:t>
            </a:r>
            <a:r>
              <a:rPr lang="ru-RU" sz="2400" dirty="0" err="1">
                <a:solidFill>
                  <a:schemeClr val="tx1"/>
                </a:solidFill>
              </a:rPr>
              <a:t>ушбу</a:t>
            </a:r>
            <a:r>
              <a:rPr lang="ru-RU" sz="2400" dirty="0">
                <a:solidFill>
                  <a:schemeClr val="tx1"/>
                </a:solidFill>
              </a:rPr>
              <a:t> </a:t>
            </a:r>
            <a:r>
              <a:rPr lang="ru-RU" sz="2400" dirty="0" err="1">
                <a:solidFill>
                  <a:schemeClr val="tx1"/>
                </a:solidFill>
              </a:rPr>
              <a:t>Кодекснинг</a:t>
            </a:r>
            <a:r>
              <a:rPr lang="ru-RU" sz="2400" dirty="0">
                <a:solidFill>
                  <a:schemeClr val="tx1"/>
                </a:solidFill>
              </a:rPr>
              <a:t> 138-моддасида </a:t>
            </a:r>
            <a:r>
              <a:rPr lang="ru-RU" sz="2400" dirty="0" err="1">
                <a:solidFill>
                  <a:schemeClr val="tx1"/>
                </a:solidFill>
              </a:rPr>
              <a:t>санаб</a:t>
            </a:r>
            <a:r>
              <a:rPr lang="ru-RU" sz="2400" dirty="0">
                <a:solidFill>
                  <a:schemeClr val="tx1"/>
                </a:solidFill>
              </a:rPr>
              <a:t> </a:t>
            </a:r>
            <a:r>
              <a:rPr lang="ru-RU" sz="2400" dirty="0" err="1">
                <a:solidFill>
                  <a:schemeClr val="tx1"/>
                </a:solidFill>
              </a:rPr>
              <a:t>ўтилган</a:t>
            </a:r>
            <a:r>
              <a:rPr lang="ru-RU" sz="2400" dirty="0">
                <a:solidFill>
                  <a:schemeClr val="tx1"/>
                </a:solidFill>
              </a:rPr>
              <a:t> </a:t>
            </a:r>
            <a:r>
              <a:rPr lang="ru-RU" sz="2400" dirty="0" err="1">
                <a:solidFill>
                  <a:schemeClr val="tx1"/>
                </a:solidFill>
              </a:rPr>
              <a:t>ҳужжатлар</a:t>
            </a:r>
            <a:r>
              <a:rPr lang="ru-RU" sz="2400" dirty="0">
                <a:solidFill>
                  <a:schemeClr val="tx1"/>
                </a:solidFill>
              </a:rPr>
              <a:t> </a:t>
            </a:r>
            <a:r>
              <a:rPr lang="ru-RU" sz="2400" dirty="0" err="1">
                <a:solidFill>
                  <a:schemeClr val="tx1"/>
                </a:solidFill>
              </a:rPr>
              <a:t>тақдим</a:t>
            </a:r>
            <a:r>
              <a:rPr lang="ru-RU" sz="2400" dirty="0">
                <a:solidFill>
                  <a:schemeClr val="tx1"/>
                </a:solidFill>
              </a:rPr>
              <a:t> </a:t>
            </a:r>
            <a:r>
              <a:rPr lang="ru-RU" sz="2400" dirty="0" err="1">
                <a:solidFill>
                  <a:schemeClr val="tx1"/>
                </a:solidFill>
              </a:rPr>
              <a:t>этилмаган</a:t>
            </a:r>
            <a:r>
              <a:rPr lang="ru-RU" sz="2400" dirty="0">
                <a:solidFill>
                  <a:schemeClr val="tx1"/>
                </a:solidFill>
              </a:rPr>
              <a:t> </a:t>
            </a:r>
            <a:r>
              <a:rPr lang="ru-RU" sz="2400" dirty="0" err="1">
                <a:solidFill>
                  <a:schemeClr val="tx1"/>
                </a:solidFill>
              </a:rPr>
              <a:t>бўлса</a:t>
            </a:r>
            <a:r>
              <a:rPr lang="ru-RU" sz="2400" dirty="0">
                <a:solidFill>
                  <a:schemeClr val="tx1"/>
                </a:solidFill>
              </a:rPr>
              <a:t>;</a:t>
            </a:r>
          </a:p>
          <a:p>
            <a:r>
              <a:rPr lang="ru-RU" sz="2400" dirty="0">
                <a:solidFill>
                  <a:schemeClr val="tx1"/>
                </a:solidFill>
              </a:rPr>
              <a:t>4) </a:t>
            </a:r>
            <a:r>
              <a:rPr lang="ru-RU" sz="2400" dirty="0" err="1">
                <a:solidFill>
                  <a:schemeClr val="tx1"/>
                </a:solidFill>
              </a:rPr>
              <a:t>қарздорга</a:t>
            </a:r>
            <a:r>
              <a:rPr lang="ru-RU" sz="2400" dirty="0">
                <a:solidFill>
                  <a:schemeClr val="tx1"/>
                </a:solidFill>
              </a:rPr>
              <a:t> </a:t>
            </a:r>
            <a:r>
              <a:rPr lang="ru-RU" sz="2400" dirty="0" err="1">
                <a:solidFill>
                  <a:schemeClr val="tx1"/>
                </a:solidFill>
              </a:rPr>
              <a:t>аризанинг</a:t>
            </a:r>
            <a:r>
              <a:rPr lang="ru-RU" sz="2400" dirty="0">
                <a:solidFill>
                  <a:schemeClr val="tx1"/>
                </a:solidFill>
              </a:rPr>
              <a:t> </a:t>
            </a:r>
            <a:r>
              <a:rPr lang="ru-RU" sz="2400" dirty="0" err="1">
                <a:solidFill>
                  <a:schemeClr val="tx1"/>
                </a:solidFill>
              </a:rPr>
              <a:t>кўчирма</a:t>
            </a:r>
            <a:r>
              <a:rPr lang="ru-RU" sz="2400" dirty="0">
                <a:solidFill>
                  <a:schemeClr val="tx1"/>
                </a:solidFill>
              </a:rPr>
              <a:t> </a:t>
            </a:r>
            <a:r>
              <a:rPr lang="ru-RU" sz="2400" dirty="0" err="1">
                <a:solidFill>
                  <a:schemeClr val="tx1"/>
                </a:solidFill>
              </a:rPr>
              <a:t>нусхаси</a:t>
            </a:r>
            <a:r>
              <a:rPr lang="ru-RU" sz="2400" dirty="0">
                <a:solidFill>
                  <a:schemeClr val="tx1"/>
                </a:solidFill>
              </a:rPr>
              <a:t> </a:t>
            </a:r>
            <a:r>
              <a:rPr lang="ru-RU" sz="2400" dirty="0" err="1">
                <a:solidFill>
                  <a:schemeClr val="tx1"/>
                </a:solidFill>
              </a:rPr>
              <a:t>топширилганлигига</a:t>
            </a:r>
            <a:r>
              <a:rPr lang="ru-RU" sz="2400" dirty="0">
                <a:solidFill>
                  <a:schemeClr val="tx1"/>
                </a:solidFill>
              </a:rPr>
              <a:t> </a:t>
            </a:r>
            <a:r>
              <a:rPr lang="ru-RU" sz="2400" dirty="0" err="1">
                <a:solidFill>
                  <a:schemeClr val="tx1"/>
                </a:solidFill>
              </a:rPr>
              <a:t>доир</a:t>
            </a:r>
            <a:r>
              <a:rPr lang="ru-RU" sz="2400" dirty="0">
                <a:solidFill>
                  <a:schemeClr val="tx1"/>
                </a:solidFill>
              </a:rPr>
              <a:t> </a:t>
            </a:r>
            <a:r>
              <a:rPr lang="ru-RU" sz="2400" dirty="0" err="1">
                <a:solidFill>
                  <a:schemeClr val="tx1"/>
                </a:solidFill>
              </a:rPr>
              <a:t>далиллар</a:t>
            </a:r>
            <a:r>
              <a:rPr lang="ru-RU" sz="2400" dirty="0">
                <a:solidFill>
                  <a:schemeClr val="tx1"/>
                </a:solidFill>
              </a:rPr>
              <a:t> </a:t>
            </a:r>
            <a:r>
              <a:rPr lang="ru-RU" sz="2400" dirty="0" err="1">
                <a:solidFill>
                  <a:schemeClr val="tx1"/>
                </a:solidFill>
              </a:rPr>
              <a:t>тақдим</a:t>
            </a:r>
            <a:r>
              <a:rPr lang="ru-RU" sz="2400" dirty="0">
                <a:solidFill>
                  <a:schemeClr val="tx1"/>
                </a:solidFill>
              </a:rPr>
              <a:t> </a:t>
            </a:r>
            <a:r>
              <a:rPr lang="ru-RU" sz="2400" dirty="0" err="1">
                <a:solidFill>
                  <a:schemeClr val="tx1"/>
                </a:solidFill>
              </a:rPr>
              <a:t>этилмаган</a:t>
            </a:r>
            <a:r>
              <a:rPr lang="ru-RU" sz="2400" dirty="0">
                <a:solidFill>
                  <a:schemeClr val="tx1"/>
                </a:solidFill>
              </a:rPr>
              <a:t> </a:t>
            </a:r>
            <a:r>
              <a:rPr lang="ru-RU" sz="2400" dirty="0" err="1">
                <a:solidFill>
                  <a:schemeClr val="tx1"/>
                </a:solidFill>
              </a:rPr>
              <a:t>бўлса</a:t>
            </a:r>
            <a:r>
              <a:rPr lang="ru-RU" sz="2400" dirty="0">
                <a:solidFill>
                  <a:schemeClr val="tx1"/>
                </a:solidFill>
              </a:rPr>
              <a:t>;</a:t>
            </a:r>
          </a:p>
          <a:p>
            <a:r>
              <a:rPr lang="ru-RU" sz="2400" dirty="0">
                <a:solidFill>
                  <a:schemeClr val="tx1"/>
                </a:solidFill>
              </a:rPr>
              <a:t>5) </a:t>
            </a:r>
            <a:r>
              <a:rPr lang="ru-RU" sz="2400" dirty="0" err="1">
                <a:solidFill>
                  <a:schemeClr val="tx1"/>
                </a:solidFill>
              </a:rPr>
              <a:t>белгиланган</a:t>
            </a:r>
            <a:r>
              <a:rPr lang="ru-RU" sz="2400" dirty="0">
                <a:solidFill>
                  <a:schemeClr val="tx1"/>
                </a:solidFill>
              </a:rPr>
              <a:t> </a:t>
            </a:r>
            <a:r>
              <a:rPr lang="ru-RU" sz="2400" dirty="0" err="1">
                <a:solidFill>
                  <a:schemeClr val="tx1"/>
                </a:solidFill>
              </a:rPr>
              <a:t>тартибда</a:t>
            </a:r>
            <a:r>
              <a:rPr lang="ru-RU" sz="2400" dirty="0">
                <a:solidFill>
                  <a:schemeClr val="tx1"/>
                </a:solidFill>
              </a:rPr>
              <a:t> </a:t>
            </a:r>
            <a:r>
              <a:rPr lang="ru-RU" sz="2400" dirty="0" err="1">
                <a:solidFill>
                  <a:schemeClr val="tx1"/>
                </a:solidFill>
              </a:rPr>
              <a:t>ва</a:t>
            </a:r>
            <a:r>
              <a:rPr lang="ru-RU" sz="2400" dirty="0">
                <a:solidFill>
                  <a:schemeClr val="tx1"/>
                </a:solidFill>
              </a:rPr>
              <a:t> </a:t>
            </a:r>
            <a:r>
              <a:rPr lang="ru-RU" sz="2400" dirty="0" err="1">
                <a:solidFill>
                  <a:schemeClr val="tx1"/>
                </a:solidFill>
              </a:rPr>
              <a:t>миқдорда</a:t>
            </a:r>
            <a:r>
              <a:rPr lang="ru-RU" sz="2400" dirty="0">
                <a:solidFill>
                  <a:schemeClr val="tx1"/>
                </a:solidFill>
              </a:rPr>
              <a:t> </a:t>
            </a:r>
            <a:r>
              <a:rPr lang="ru-RU" sz="2400" dirty="0" err="1">
                <a:solidFill>
                  <a:schemeClr val="tx1"/>
                </a:solidFill>
              </a:rPr>
              <a:t>давлат</a:t>
            </a:r>
            <a:r>
              <a:rPr lang="ru-RU" sz="2400" dirty="0">
                <a:solidFill>
                  <a:schemeClr val="tx1"/>
                </a:solidFill>
              </a:rPr>
              <a:t> </a:t>
            </a:r>
            <a:r>
              <a:rPr lang="ru-RU" sz="2400" dirty="0" err="1">
                <a:solidFill>
                  <a:schemeClr val="tx1"/>
                </a:solidFill>
              </a:rPr>
              <a:t>божи</a:t>
            </a:r>
            <a:r>
              <a:rPr lang="ru-RU" sz="2400" dirty="0">
                <a:solidFill>
                  <a:schemeClr val="tx1"/>
                </a:solidFill>
              </a:rPr>
              <a:t> </a:t>
            </a:r>
            <a:r>
              <a:rPr lang="ru-RU" sz="2400" dirty="0" err="1">
                <a:solidFill>
                  <a:schemeClr val="tx1"/>
                </a:solidFill>
              </a:rPr>
              <a:t>ва</a:t>
            </a:r>
            <a:r>
              <a:rPr lang="ru-RU" sz="2400" dirty="0">
                <a:solidFill>
                  <a:schemeClr val="tx1"/>
                </a:solidFill>
              </a:rPr>
              <a:t> почта </a:t>
            </a:r>
            <a:r>
              <a:rPr lang="ru-RU" sz="2400" dirty="0" err="1">
                <a:solidFill>
                  <a:schemeClr val="tx1"/>
                </a:solidFill>
              </a:rPr>
              <a:t>харажатлари</a:t>
            </a:r>
            <a:r>
              <a:rPr lang="ru-RU" sz="2400" dirty="0">
                <a:solidFill>
                  <a:schemeClr val="tx1"/>
                </a:solidFill>
              </a:rPr>
              <a:t> </a:t>
            </a:r>
            <a:r>
              <a:rPr lang="ru-RU" sz="2400" dirty="0" err="1">
                <a:solidFill>
                  <a:schemeClr val="tx1"/>
                </a:solidFill>
              </a:rPr>
              <a:t>тўланганлигини</a:t>
            </a:r>
            <a:r>
              <a:rPr lang="ru-RU" sz="2400" dirty="0">
                <a:solidFill>
                  <a:schemeClr val="tx1"/>
                </a:solidFill>
              </a:rPr>
              <a:t> </a:t>
            </a:r>
            <a:r>
              <a:rPr lang="ru-RU" sz="2400" dirty="0" err="1">
                <a:solidFill>
                  <a:schemeClr val="tx1"/>
                </a:solidFill>
              </a:rPr>
              <a:t>тасдиқловчи</a:t>
            </a:r>
            <a:r>
              <a:rPr lang="ru-RU" sz="2400" dirty="0">
                <a:solidFill>
                  <a:schemeClr val="tx1"/>
                </a:solidFill>
              </a:rPr>
              <a:t> </a:t>
            </a:r>
            <a:r>
              <a:rPr lang="ru-RU" sz="2400" dirty="0" err="1">
                <a:solidFill>
                  <a:schemeClr val="tx1"/>
                </a:solidFill>
              </a:rPr>
              <a:t>ҳужжатлар</a:t>
            </a:r>
            <a:r>
              <a:rPr lang="ru-RU" sz="2400" dirty="0">
                <a:solidFill>
                  <a:schemeClr val="tx1"/>
                </a:solidFill>
              </a:rPr>
              <a:t> </a:t>
            </a:r>
            <a:r>
              <a:rPr lang="ru-RU" sz="2400" dirty="0" err="1">
                <a:solidFill>
                  <a:schemeClr val="tx1"/>
                </a:solidFill>
              </a:rPr>
              <a:t>тақдим</a:t>
            </a:r>
            <a:r>
              <a:rPr lang="ru-RU" sz="2400" dirty="0">
                <a:solidFill>
                  <a:schemeClr val="tx1"/>
                </a:solidFill>
              </a:rPr>
              <a:t> </a:t>
            </a:r>
            <a:r>
              <a:rPr lang="ru-RU" sz="2400" dirty="0" err="1">
                <a:solidFill>
                  <a:schemeClr val="tx1"/>
                </a:solidFill>
              </a:rPr>
              <a:t>этилмаган</a:t>
            </a:r>
            <a:r>
              <a:rPr lang="ru-RU" sz="2400" dirty="0">
                <a:solidFill>
                  <a:schemeClr val="tx1"/>
                </a:solidFill>
              </a:rPr>
              <a:t> </a:t>
            </a:r>
            <a:r>
              <a:rPr lang="ru-RU" sz="2400" dirty="0" err="1">
                <a:solidFill>
                  <a:schemeClr val="tx1"/>
                </a:solidFill>
              </a:rPr>
              <a:t>бўлса</a:t>
            </a:r>
            <a:r>
              <a:rPr lang="ru-RU" sz="2400" dirty="0">
                <a:solidFill>
                  <a:schemeClr val="tx1"/>
                </a:solidFill>
              </a:rPr>
              <a:t>, </a:t>
            </a:r>
            <a:r>
              <a:rPr lang="ru-RU" sz="2400" dirty="0" err="1">
                <a:solidFill>
                  <a:schemeClr val="tx1"/>
                </a:solidFill>
              </a:rPr>
              <a:t>давлат</a:t>
            </a:r>
            <a:r>
              <a:rPr lang="ru-RU" sz="2400" dirty="0">
                <a:solidFill>
                  <a:schemeClr val="tx1"/>
                </a:solidFill>
              </a:rPr>
              <a:t> </a:t>
            </a:r>
            <a:r>
              <a:rPr lang="ru-RU" sz="2400" dirty="0" err="1">
                <a:solidFill>
                  <a:schemeClr val="tx1"/>
                </a:solidFill>
              </a:rPr>
              <a:t>божи</a:t>
            </a:r>
            <a:r>
              <a:rPr lang="ru-RU" sz="2400" dirty="0">
                <a:solidFill>
                  <a:schemeClr val="tx1"/>
                </a:solidFill>
              </a:rPr>
              <a:t> </a:t>
            </a:r>
            <a:r>
              <a:rPr lang="ru-RU" sz="2400" dirty="0" err="1">
                <a:solidFill>
                  <a:schemeClr val="tx1"/>
                </a:solidFill>
              </a:rPr>
              <a:t>тўлашни</a:t>
            </a:r>
            <a:r>
              <a:rPr lang="ru-RU" sz="2400" dirty="0">
                <a:solidFill>
                  <a:schemeClr val="tx1"/>
                </a:solidFill>
              </a:rPr>
              <a:t> </a:t>
            </a:r>
            <a:r>
              <a:rPr lang="ru-RU" sz="2400" dirty="0" err="1">
                <a:solidFill>
                  <a:schemeClr val="tx1"/>
                </a:solidFill>
              </a:rPr>
              <a:t>кечиктириш</a:t>
            </a:r>
            <a:r>
              <a:rPr lang="ru-RU" sz="2400" dirty="0">
                <a:solidFill>
                  <a:schemeClr val="tx1"/>
                </a:solidFill>
              </a:rPr>
              <a:t>, </a:t>
            </a:r>
            <a:r>
              <a:rPr lang="ru-RU" sz="2400" dirty="0" err="1">
                <a:solidFill>
                  <a:schemeClr val="tx1"/>
                </a:solidFill>
              </a:rPr>
              <a:t>бўлиб-бўлиб</a:t>
            </a:r>
            <a:r>
              <a:rPr lang="ru-RU" sz="2400" dirty="0">
                <a:solidFill>
                  <a:schemeClr val="tx1"/>
                </a:solidFill>
              </a:rPr>
              <a:t> </a:t>
            </a:r>
            <a:r>
              <a:rPr lang="ru-RU" sz="2400" dirty="0" err="1">
                <a:solidFill>
                  <a:schemeClr val="tx1"/>
                </a:solidFill>
              </a:rPr>
              <a:t>тўлаш</a:t>
            </a:r>
            <a:r>
              <a:rPr lang="ru-RU" sz="2400" dirty="0">
                <a:solidFill>
                  <a:schemeClr val="tx1"/>
                </a:solidFill>
              </a:rPr>
              <a:t> </a:t>
            </a:r>
            <a:r>
              <a:rPr lang="ru-RU" sz="2400" dirty="0" err="1">
                <a:solidFill>
                  <a:schemeClr val="tx1"/>
                </a:solidFill>
              </a:rPr>
              <a:t>мумкинлиги</a:t>
            </a:r>
            <a:r>
              <a:rPr lang="ru-RU" sz="2400" dirty="0">
                <a:solidFill>
                  <a:schemeClr val="tx1"/>
                </a:solidFill>
              </a:rPr>
              <a:t> </a:t>
            </a:r>
            <a:r>
              <a:rPr lang="ru-RU" sz="2400" dirty="0" err="1">
                <a:solidFill>
                  <a:schemeClr val="tx1"/>
                </a:solidFill>
              </a:rPr>
              <a:t>қонунда</a:t>
            </a:r>
            <a:r>
              <a:rPr lang="ru-RU" sz="2400" dirty="0">
                <a:solidFill>
                  <a:schemeClr val="tx1"/>
                </a:solidFill>
              </a:rPr>
              <a:t> </a:t>
            </a:r>
            <a:r>
              <a:rPr lang="ru-RU" sz="2400" dirty="0" err="1">
                <a:solidFill>
                  <a:schemeClr val="tx1"/>
                </a:solidFill>
              </a:rPr>
              <a:t>назарда</a:t>
            </a:r>
            <a:r>
              <a:rPr lang="ru-RU" sz="2400" dirty="0">
                <a:solidFill>
                  <a:schemeClr val="tx1"/>
                </a:solidFill>
              </a:rPr>
              <a:t> </a:t>
            </a:r>
            <a:r>
              <a:rPr lang="ru-RU" sz="2400" dirty="0" err="1">
                <a:solidFill>
                  <a:schemeClr val="tx1"/>
                </a:solidFill>
              </a:rPr>
              <a:t>тутилган</a:t>
            </a:r>
            <a:r>
              <a:rPr lang="ru-RU" sz="2400" dirty="0">
                <a:solidFill>
                  <a:schemeClr val="tx1"/>
                </a:solidFill>
              </a:rPr>
              <a:t> </a:t>
            </a:r>
            <a:r>
              <a:rPr lang="ru-RU" sz="2400" dirty="0" err="1">
                <a:solidFill>
                  <a:schemeClr val="tx1"/>
                </a:solidFill>
              </a:rPr>
              <a:t>ҳолларда</a:t>
            </a:r>
            <a:r>
              <a:rPr lang="ru-RU" sz="2400" dirty="0">
                <a:solidFill>
                  <a:schemeClr val="tx1"/>
                </a:solidFill>
              </a:rPr>
              <a:t> </a:t>
            </a:r>
            <a:r>
              <a:rPr lang="ru-RU" sz="2400" dirty="0" err="1">
                <a:solidFill>
                  <a:schemeClr val="tx1"/>
                </a:solidFill>
              </a:rPr>
              <a:t>эса</a:t>
            </a:r>
            <a:r>
              <a:rPr lang="ru-RU" sz="2400" dirty="0">
                <a:solidFill>
                  <a:schemeClr val="tx1"/>
                </a:solidFill>
              </a:rPr>
              <a:t> </a:t>
            </a:r>
            <a:r>
              <a:rPr lang="ru-RU" sz="2400" dirty="0" err="1">
                <a:solidFill>
                  <a:schemeClr val="tx1"/>
                </a:solidFill>
              </a:rPr>
              <a:t>бу</a:t>
            </a:r>
            <a:r>
              <a:rPr lang="ru-RU" sz="2400" dirty="0">
                <a:solidFill>
                  <a:schemeClr val="tx1"/>
                </a:solidFill>
              </a:rPr>
              <a:t> </a:t>
            </a:r>
            <a:r>
              <a:rPr lang="ru-RU" sz="2400" dirty="0" err="1">
                <a:solidFill>
                  <a:schemeClr val="tx1"/>
                </a:solidFill>
              </a:rPr>
              <a:t>ҳақда</a:t>
            </a:r>
            <a:r>
              <a:rPr lang="ru-RU" sz="2400" dirty="0">
                <a:solidFill>
                  <a:schemeClr val="tx1"/>
                </a:solidFill>
              </a:rPr>
              <a:t> </a:t>
            </a:r>
            <a:r>
              <a:rPr lang="ru-RU" sz="2400" dirty="0" err="1">
                <a:solidFill>
                  <a:schemeClr val="tx1"/>
                </a:solidFill>
              </a:rPr>
              <a:t>илтимоснома</a:t>
            </a:r>
            <a:r>
              <a:rPr lang="ru-RU" sz="2400" dirty="0">
                <a:solidFill>
                  <a:schemeClr val="tx1"/>
                </a:solidFill>
              </a:rPr>
              <a:t> </a:t>
            </a:r>
            <a:r>
              <a:rPr lang="ru-RU" sz="2400" dirty="0" err="1">
                <a:solidFill>
                  <a:schemeClr val="tx1"/>
                </a:solidFill>
              </a:rPr>
              <a:t>мавжуд</a:t>
            </a:r>
            <a:r>
              <a:rPr lang="ru-RU" sz="2400" dirty="0">
                <a:solidFill>
                  <a:schemeClr val="tx1"/>
                </a:solidFill>
              </a:rPr>
              <a:t> </a:t>
            </a:r>
            <a:r>
              <a:rPr lang="ru-RU" sz="2400" dirty="0" err="1">
                <a:solidFill>
                  <a:schemeClr val="tx1"/>
                </a:solidFill>
              </a:rPr>
              <a:t>бўлмаса</a:t>
            </a:r>
            <a:r>
              <a:rPr lang="ru-RU" sz="2400" dirty="0">
                <a:solidFill>
                  <a:schemeClr val="tx1"/>
                </a:solidFill>
              </a:rPr>
              <a:t> </a:t>
            </a:r>
            <a:r>
              <a:rPr lang="ru-RU" sz="2400" dirty="0" err="1">
                <a:solidFill>
                  <a:schemeClr val="tx1"/>
                </a:solidFill>
              </a:rPr>
              <a:t>ёхуд</a:t>
            </a:r>
            <a:r>
              <a:rPr lang="ru-RU" sz="2400" dirty="0">
                <a:solidFill>
                  <a:schemeClr val="tx1"/>
                </a:solidFill>
              </a:rPr>
              <a:t> </a:t>
            </a:r>
            <a:r>
              <a:rPr lang="ru-RU" sz="2400" dirty="0" err="1">
                <a:solidFill>
                  <a:schemeClr val="tx1"/>
                </a:solidFill>
              </a:rPr>
              <a:t>илтимоснома</a:t>
            </a:r>
            <a:r>
              <a:rPr lang="ru-RU" sz="2400" dirty="0">
                <a:solidFill>
                  <a:schemeClr val="tx1"/>
                </a:solidFill>
              </a:rPr>
              <a:t> рад </a:t>
            </a:r>
            <a:r>
              <a:rPr lang="ru-RU" sz="2400" dirty="0" err="1">
                <a:solidFill>
                  <a:schemeClr val="tx1"/>
                </a:solidFill>
              </a:rPr>
              <a:t>этилган</a:t>
            </a:r>
            <a:r>
              <a:rPr lang="ru-RU" sz="2400" dirty="0">
                <a:solidFill>
                  <a:schemeClr val="tx1"/>
                </a:solidFill>
              </a:rPr>
              <a:t> </a:t>
            </a:r>
            <a:r>
              <a:rPr lang="ru-RU" sz="2400" dirty="0" err="1">
                <a:solidFill>
                  <a:schemeClr val="tx1"/>
                </a:solidFill>
              </a:rPr>
              <a:t>бўлса</a:t>
            </a:r>
            <a:r>
              <a:rPr lang="ru-RU" sz="2400" dirty="0">
                <a:solidFill>
                  <a:schemeClr val="tx1"/>
                </a:solidFill>
              </a:rPr>
              <a:t>;</a:t>
            </a:r>
          </a:p>
          <a:p>
            <a:r>
              <a:rPr lang="ru-RU" sz="2400" dirty="0">
                <a:solidFill>
                  <a:schemeClr val="tx1"/>
                </a:solidFill>
              </a:rPr>
              <a:t>6) </a:t>
            </a:r>
            <a:r>
              <a:rPr lang="ru-RU" sz="2400" dirty="0" err="1">
                <a:solidFill>
                  <a:schemeClr val="tx1"/>
                </a:solidFill>
              </a:rPr>
              <a:t>мазкур</a:t>
            </a:r>
            <a:r>
              <a:rPr lang="ru-RU" sz="2400" dirty="0">
                <a:solidFill>
                  <a:schemeClr val="tx1"/>
                </a:solidFill>
              </a:rPr>
              <a:t> </a:t>
            </a:r>
            <a:r>
              <a:rPr lang="ru-RU" sz="2400" dirty="0" err="1">
                <a:solidFill>
                  <a:schemeClr val="tx1"/>
                </a:solidFill>
              </a:rPr>
              <a:t>тоифадаги</a:t>
            </a:r>
            <a:r>
              <a:rPr lang="ru-RU" sz="2400" dirty="0">
                <a:solidFill>
                  <a:schemeClr val="tx1"/>
                </a:solidFill>
              </a:rPr>
              <a:t> </a:t>
            </a:r>
            <a:r>
              <a:rPr lang="ru-RU" sz="2400" dirty="0" err="1">
                <a:solidFill>
                  <a:schemeClr val="tx1"/>
                </a:solidFill>
              </a:rPr>
              <a:t>низолар</a:t>
            </a:r>
            <a:r>
              <a:rPr lang="ru-RU" sz="2400" dirty="0">
                <a:solidFill>
                  <a:schemeClr val="tx1"/>
                </a:solidFill>
              </a:rPr>
              <a:t> </a:t>
            </a:r>
            <a:r>
              <a:rPr lang="ru-RU" sz="2400" dirty="0" err="1">
                <a:solidFill>
                  <a:schemeClr val="tx1"/>
                </a:solidFill>
              </a:rPr>
              <a:t>учун</a:t>
            </a:r>
            <a:r>
              <a:rPr lang="ru-RU" sz="2400" dirty="0">
                <a:solidFill>
                  <a:schemeClr val="tx1"/>
                </a:solidFill>
              </a:rPr>
              <a:t> </a:t>
            </a:r>
            <a:r>
              <a:rPr lang="ru-RU" sz="2400" dirty="0" err="1">
                <a:solidFill>
                  <a:schemeClr val="tx1"/>
                </a:solidFill>
              </a:rPr>
              <a:t>қонунда</a:t>
            </a:r>
            <a:r>
              <a:rPr lang="ru-RU" sz="2400" dirty="0">
                <a:solidFill>
                  <a:schemeClr val="tx1"/>
                </a:solidFill>
              </a:rPr>
              <a:t> </a:t>
            </a:r>
            <a:r>
              <a:rPr lang="ru-RU" sz="2400" dirty="0" err="1">
                <a:solidFill>
                  <a:schemeClr val="tx1"/>
                </a:solidFill>
              </a:rPr>
              <a:t>ёки</a:t>
            </a:r>
            <a:r>
              <a:rPr lang="ru-RU" sz="2400" dirty="0">
                <a:solidFill>
                  <a:schemeClr val="tx1"/>
                </a:solidFill>
              </a:rPr>
              <a:t> </a:t>
            </a:r>
            <a:r>
              <a:rPr lang="ru-RU" sz="2400" dirty="0" err="1">
                <a:solidFill>
                  <a:schemeClr val="tx1"/>
                </a:solidFill>
              </a:rPr>
              <a:t>шартномада</a:t>
            </a:r>
            <a:r>
              <a:rPr lang="ru-RU" sz="2400" dirty="0">
                <a:solidFill>
                  <a:schemeClr val="tx1"/>
                </a:solidFill>
              </a:rPr>
              <a:t> </a:t>
            </a:r>
            <a:r>
              <a:rPr lang="ru-RU" sz="2400" dirty="0" err="1">
                <a:solidFill>
                  <a:schemeClr val="tx1"/>
                </a:solidFill>
              </a:rPr>
              <a:t>назарда</a:t>
            </a:r>
            <a:r>
              <a:rPr lang="ru-RU" sz="2400" dirty="0">
                <a:solidFill>
                  <a:schemeClr val="tx1"/>
                </a:solidFill>
              </a:rPr>
              <a:t> </a:t>
            </a:r>
            <a:r>
              <a:rPr lang="ru-RU" sz="2400" dirty="0" err="1">
                <a:solidFill>
                  <a:schemeClr val="tx1"/>
                </a:solidFill>
              </a:rPr>
              <a:t>тутилган</a:t>
            </a:r>
            <a:r>
              <a:rPr lang="ru-RU" sz="2400" dirty="0">
                <a:solidFill>
                  <a:schemeClr val="tx1"/>
                </a:solidFill>
              </a:rPr>
              <a:t> </a:t>
            </a:r>
            <a:r>
              <a:rPr lang="ru-RU" sz="2400" dirty="0" err="1">
                <a:solidFill>
                  <a:schemeClr val="tx1"/>
                </a:solidFill>
              </a:rPr>
              <a:t>ҳолларда</a:t>
            </a:r>
            <a:r>
              <a:rPr lang="ru-RU" sz="2400" dirty="0">
                <a:solidFill>
                  <a:schemeClr val="tx1"/>
                </a:solidFill>
              </a:rPr>
              <a:t> </a:t>
            </a:r>
            <a:r>
              <a:rPr lang="ru-RU" sz="2400" dirty="0" err="1">
                <a:solidFill>
                  <a:schemeClr val="tx1"/>
                </a:solidFill>
              </a:rPr>
              <a:t>жавобгар</a:t>
            </a:r>
            <a:r>
              <a:rPr lang="ru-RU" sz="2400" dirty="0">
                <a:solidFill>
                  <a:schemeClr val="tx1"/>
                </a:solidFill>
              </a:rPr>
              <a:t> </a:t>
            </a:r>
            <a:r>
              <a:rPr lang="ru-RU" sz="2400" dirty="0" err="1">
                <a:solidFill>
                  <a:schemeClr val="tx1"/>
                </a:solidFill>
              </a:rPr>
              <a:t>билан</a:t>
            </a:r>
            <a:r>
              <a:rPr lang="ru-RU" sz="2400" dirty="0">
                <a:solidFill>
                  <a:schemeClr val="tx1"/>
                </a:solidFill>
              </a:rPr>
              <a:t> </a:t>
            </a:r>
            <a:r>
              <a:rPr lang="ru-RU" sz="2400" dirty="0" err="1">
                <a:solidFill>
                  <a:schemeClr val="tx1"/>
                </a:solidFill>
              </a:rPr>
              <a:t>низони</a:t>
            </a:r>
            <a:r>
              <a:rPr lang="ru-RU" sz="2400" dirty="0">
                <a:solidFill>
                  <a:schemeClr val="tx1"/>
                </a:solidFill>
              </a:rPr>
              <a:t> </a:t>
            </a:r>
            <a:r>
              <a:rPr lang="ru-RU" sz="2400" dirty="0" err="1">
                <a:solidFill>
                  <a:schemeClr val="tx1"/>
                </a:solidFill>
              </a:rPr>
              <a:t>судгача</a:t>
            </a:r>
            <a:r>
              <a:rPr lang="ru-RU" sz="2400" dirty="0">
                <a:solidFill>
                  <a:schemeClr val="tx1"/>
                </a:solidFill>
              </a:rPr>
              <a:t> </a:t>
            </a:r>
            <a:r>
              <a:rPr lang="ru-RU" sz="2400" dirty="0" err="1">
                <a:solidFill>
                  <a:schemeClr val="tx1"/>
                </a:solidFill>
              </a:rPr>
              <a:t>ҳал</a:t>
            </a:r>
            <a:r>
              <a:rPr lang="ru-RU" sz="2400" dirty="0">
                <a:solidFill>
                  <a:schemeClr val="tx1"/>
                </a:solidFill>
              </a:rPr>
              <a:t> </a:t>
            </a:r>
            <a:r>
              <a:rPr lang="ru-RU" sz="2400" dirty="0" err="1">
                <a:solidFill>
                  <a:schemeClr val="tx1"/>
                </a:solidFill>
              </a:rPr>
              <a:t>қилиш</a:t>
            </a:r>
            <a:r>
              <a:rPr lang="ru-RU" sz="2400" dirty="0">
                <a:solidFill>
                  <a:schemeClr val="tx1"/>
                </a:solidFill>
              </a:rPr>
              <a:t> (</a:t>
            </a:r>
            <a:r>
              <a:rPr lang="ru-RU" sz="2400" dirty="0" err="1">
                <a:solidFill>
                  <a:schemeClr val="tx1"/>
                </a:solidFill>
              </a:rPr>
              <a:t>талабнома</a:t>
            </a:r>
            <a:r>
              <a:rPr lang="ru-RU" sz="2400" dirty="0">
                <a:solidFill>
                  <a:schemeClr val="tx1"/>
                </a:solidFill>
              </a:rPr>
              <a:t> </a:t>
            </a:r>
            <a:r>
              <a:rPr lang="ru-RU" sz="2400" dirty="0" err="1">
                <a:solidFill>
                  <a:schemeClr val="tx1"/>
                </a:solidFill>
              </a:rPr>
              <a:t>юбориш</a:t>
            </a:r>
            <a:r>
              <a:rPr lang="ru-RU" sz="2400" dirty="0">
                <a:solidFill>
                  <a:schemeClr val="tx1"/>
                </a:solidFill>
              </a:rPr>
              <a:t>) </a:t>
            </a:r>
            <a:r>
              <a:rPr lang="ru-RU" sz="2400" dirty="0" err="1">
                <a:solidFill>
                  <a:schemeClr val="tx1"/>
                </a:solidFill>
              </a:rPr>
              <a:t>тартибига</a:t>
            </a:r>
            <a:r>
              <a:rPr lang="ru-RU" sz="2400" dirty="0">
                <a:solidFill>
                  <a:schemeClr val="tx1"/>
                </a:solidFill>
              </a:rPr>
              <a:t> </a:t>
            </a:r>
            <a:r>
              <a:rPr lang="ru-RU" sz="2400" dirty="0" err="1">
                <a:solidFill>
                  <a:schemeClr val="tx1"/>
                </a:solidFill>
              </a:rPr>
              <a:t>риоя</a:t>
            </a:r>
            <a:r>
              <a:rPr lang="ru-RU" sz="2400" dirty="0">
                <a:solidFill>
                  <a:schemeClr val="tx1"/>
                </a:solidFill>
              </a:rPr>
              <a:t> </a:t>
            </a:r>
            <a:r>
              <a:rPr lang="ru-RU" sz="2400" dirty="0" err="1">
                <a:solidFill>
                  <a:schemeClr val="tx1"/>
                </a:solidFill>
              </a:rPr>
              <a:t>этганлигини</a:t>
            </a:r>
            <a:r>
              <a:rPr lang="ru-RU" sz="2400" dirty="0">
                <a:solidFill>
                  <a:schemeClr val="tx1"/>
                </a:solidFill>
              </a:rPr>
              <a:t> </a:t>
            </a:r>
            <a:r>
              <a:rPr lang="ru-RU" sz="2400" dirty="0" err="1">
                <a:solidFill>
                  <a:schemeClr val="tx1"/>
                </a:solidFill>
              </a:rPr>
              <a:t>тасдиқловчи</a:t>
            </a:r>
            <a:r>
              <a:rPr lang="ru-RU" sz="2400" dirty="0">
                <a:solidFill>
                  <a:schemeClr val="tx1"/>
                </a:solidFill>
              </a:rPr>
              <a:t> </a:t>
            </a:r>
            <a:r>
              <a:rPr lang="ru-RU" sz="2400" dirty="0" err="1">
                <a:solidFill>
                  <a:schemeClr val="tx1"/>
                </a:solidFill>
              </a:rPr>
              <a:t>ҳужжатлар</a:t>
            </a:r>
            <a:r>
              <a:rPr lang="ru-RU" sz="2400" dirty="0">
                <a:solidFill>
                  <a:schemeClr val="tx1"/>
                </a:solidFill>
              </a:rPr>
              <a:t> </a:t>
            </a:r>
            <a:r>
              <a:rPr lang="ru-RU" sz="2400" dirty="0" err="1">
                <a:solidFill>
                  <a:schemeClr val="tx1"/>
                </a:solidFill>
              </a:rPr>
              <a:t>тақдим</a:t>
            </a:r>
            <a:r>
              <a:rPr lang="ru-RU" sz="2400" dirty="0">
                <a:solidFill>
                  <a:schemeClr val="tx1"/>
                </a:solidFill>
              </a:rPr>
              <a:t> </a:t>
            </a:r>
            <a:r>
              <a:rPr lang="ru-RU" sz="2400" dirty="0" err="1">
                <a:solidFill>
                  <a:schemeClr val="tx1"/>
                </a:solidFill>
              </a:rPr>
              <a:t>этилмаган</a:t>
            </a:r>
            <a:r>
              <a:rPr lang="ru-RU" sz="2400" dirty="0">
                <a:solidFill>
                  <a:schemeClr val="tx1"/>
                </a:solidFill>
              </a:rPr>
              <a:t> </a:t>
            </a:r>
            <a:r>
              <a:rPr lang="ru-RU" sz="2400" dirty="0" err="1">
                <a:solidFill>
                  <a:schemeClr val="tx1"/>
                </a:solidFill>
              </a:rPr>
              <a:t>бўлса</a:t>
            </a:r>
            <a:r>
              <a:rPr lang="ru-RU" sz="2400" dirty="0">
                <a:solidFill>
                  <a:schemeClr val="tx1"/>
                </a:solidFill>
              </a:rPr>
              <a:t>;</a:t>
            </a:r>
          </a:p>
          <a:p>
            <a:r>
              <a:rPr lang="ru-RU" sz="2400" dirty="0">
                <a:solidFill>
                  <a:schemeClr val="tx1"/>
                </a:solidFill>
              </a:rPr>
              <a:t>7) суд </a:t>
            </a:r>
            <a:r>
              <a:rPr lang="ru-RU" sz="2400" dirty="0" err="1">
                <a:solidFill>
                  <a:schemeClr val="tx1"/>
                </a:solidFill>
              </a:rPr>
              <a:t>буйруғи</a:t>
            </a:r>
            <a:r>
              <a:rPr lang="ru-RU" sz="2400" dirty="0">
                <a:solidFill>
                  <a:schemeClr val="tx1"/>
                </a:solidFill>
              </a:rPr>
              <a:t> </a:t>
            </a:r>
            <a:r>
              <a:rPr lang="ru-RU" sz="2400" dirty="0" err="1">
                <a:solidFill>
                  <a:schemeClr val="tx1"/>
                </a:solidFill>
              </a:rPr>
              <a:t>берилгунига</a:t>
            </a:r>
            <a:r>
              <a:rPr lang="ru-RU" sz="2400" dirty="0">
                <a:solidFill>
                  <a:schemeClr val="tx1"/>
                </a:solidFill>
              </a:rPr>
              <a:t> </a:t>
            </a:r>
            <a:r>
              <a:rPr lang="ru-RU" sz="2400" dirty="0" err="1">
                <a:solidFill>
                  <a:schemeClr val="tx1"/>
                </a:solidFill>
              </a:rPr>
              <a:t>қадар</a:t>
            </a:r>
            <a:r>
              <a:rPr lang="ru-RU" sz="2400" dirty="0">
                <a:solidFill>
                  <a:schemeClr val="tx1"/>
                </a:solidFill>
              </a:rPr>
              <a:t> </a:t>
            </a:r>
            <a:r>
              <a:rPr lang="ru-RU" sz="2400" dirty="0" err="1">
                <a:solidFill>
                  <a:schemeClr val="tx1"/>
                </a:solidFill>
              </a:rPr>
              <a:t>кредитордан</a:t>
            </a:r>
            <a:r>
              <a:rPr lang="ru-RU" sz="2400" dirty="0">
                <a:solidFill>
                  <a:schemeClr val="tx1"/>
                </a:solidFill>
              </a:rPr>
              <a:t> </a:t>
            </a:r>
            <a:r>
              <a:rPr lang="ru-RU" sz="2400" dirty="0" err="1">
                <a:solidFill>
                  <a:schemeClr val="tx1"/>
                </a:solidFill>
              </a:rPr>
              <a:t>аризани</a:t>
            </a:r>
            <a:r>
              <a:rPr lang="ru-RU" sz="2400" dirty="0">
                <a:solidFill>
                  <a:schemeClr val="tx1"/>
                </a:solidFill>
              </a:rPr>
              <a:t> </a:t>
            </a:r>
            <a:r>
              <a:rPr lang="ru-RU" sz="2400" dirty="0" err="1">
                <a:solidFill>
                  <a:schemeClr val="tx1"/>
                </a:solidFill>
              </a:rPr>
              <a:t>қайтариб</a:t>
            </a:r>
            <a:r>
              <a:rPr lang="ru-RU" sz="2400" dirty="0">
                <a:solidFill>
                  <a:schemeClr val="tx1"/>
                </a:solidFill>
              </a:rPr>
              <a:t> </a:t>
            </a:r>
            <a:r>
              <a:rPr lang="ru-RU" sz="2400" dirty="0" err="1">
                <a:solidFill>
                  <a:schemeClr val="tx1"/>
                </a:solidFill>
              </a:rPr>
              <a:t>олиш</a:t>
            </a:r>
            <a:r>
              <a:rPr lang="ru-RU" sz="2400" dirty="0">
                <a:solidFill>
                  <a:schemeClr val="tx1"/>
                </a:solidFill>
              </a:rPr>
              <a:t> </a:t>
            </a:r>
            <a:r>
              <a:rPr lang="ru-RU" sz="2400" dirty="0" err="1">
                <a:solidFill>
                  <a:schemeClr val="tx1"/>
                </a:solidFill>
              </a:rPr>
              <a:t>тўғрисида</a:t>
            </a:r>
            <a:r>
              <a:rPr lang="ru-RU" sz="2400" dirty="0">
                <a:solidFill>
                  <a:schemeClr val="tx1"/>
                </a:solidFill>
              </a:rPr>
              <a:t> </a:t>
            </a:r>
            <a:r>
              <a:rPr lang="ru-RU" sz="2400" dirty="0" err="1">
                <a:solidFill>
                  <a:schemeClr val="tx1"/>
                </a:solidFill>
              </a:rPr>
              <a:t>ариза</a:t>
            </a:r>
            <a:r>
              <a:rPr lang="ru-RU" sz="2400" dirty="0">
                <a:solidFill>
                  <a:schemeClr val="tx1"/>
                </a:solidFill>
              </a:rPr>
              <a:t> </a:t>
            </a:r>
            <a:r>
              <a:rPr lang="ru-RU" sz="2400" dirty="0" err="1">
                <a:solidFill>
                  <a:schemeClr val="tx1"/>
                </a:solidFill>
              </a:rPr>
              <a:t>тушган</a:t>
            </a:r>
            <a:r>
              <a:rPr lang="ru-RU" sz="2400" dirty="0">
                <a:solidFill>
                  <a:schemeClr val="tx1"/>
                </a:solidFill>
              </a:rPr>
              <a:t> </a:t>
            </a:r>
            <a:r>
              <a:rPr lang="ru-RU" sz="2400" dirty="0" err="1">
                <a:solidFill>
                  <a:schemeClr val="tx1"/>
                </a:solidFill>
              </a:rPr>
              <a:t>бўлса</a:t>
            </a:r>
            <a:r>
              <a:rPr lang="ru-RU" sz="2400" dirty="0">
                <a:solidFill>
                  <a:schemeClr val="tx1"/>
                </a:solidFill>
              </a:rPr>
              <a:t>.</a:t>
            </a:r>
          </a:p>
        </p:txBody>
      </p:sp>
    </p:spTree>
    <p:extLst>
      <p:ext uri="{BB962C8B-B14F-4D97-AF65-F5344CB8AC3E}">
        <p14:creationId xmlns:p14="http://schemas.microsoft.com/office/powerpoint/2010/main" val="1334811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a:bodyPr>
          <a:lstStyle/>
          <a:p>
            <a:r>
              <a:rPr lang="ru-RU" sz="2400" dirty="0" err="1"/>
              <a:t>Агар</a:t>
            </a:r>
            <a:r>
              <a:rPr lang="ru-RU" sz="2400" dirty="0"/>
              <a:t> </a:t>
            </a:r>
            <a:r>
              <a:rPr lang="ru-RU" sz="2400" dirty="0" err="1"/>
              <a:t>қонунда</a:t>
            </a:r>
            <a:r>
              <a:rPr lang="ru-RU" sz="2400" dirty="0"/>
              <a:t> </a:t>
            </a:r>
            <a:r>
              <a:rPr lang="ru-RU" sz="2400" dirty="0" err="1"/>
              <a:t>ёхуд</a:t>
            </a:r>
            <a:r>
              <a:rPr lang="ru-RU" sz="2400" dirty="0"/>
              <a:t> </a:t>
            </a:r>
            <a:r>
              <a:rPr lang="ru-RU" sz="2400" dirty="0" err="1"/>
              <a:t>шартномада</a:t>
            </a:r>
            <a:r>
              <a:rPr lang="ru-RU" sz="2400" dirty="0"/>
              <a:t> </a:t>
            </a:r>
            <a:r>
              <a:rPr lang="ru-RU" sz="2400" dirty="0" err="1"/>
              <a:t>низони</a:t>
            </a:r>
            <a:r>
              <a:rPr lang="ru-RU" sz="2400" dirty="0"/>
              <a:t> </a:t>
            </a:r>
            <a:r>
              <a:rPr lang="ru-RU" sz="2400" dirty="0" err="1"/>
              <a:t>судгача</a:t>
            </a:r>
            <a:r>
              <a:rPr lang="ru-RU" sz="2400" dirty="0"/>
              <a:t> </a:t>
            </a:r>
            <a:r>
              <a:rPr lang="ru-RU" sz="2400" dirty="0" err="1"/>
              <a:t>ҳал</a:t>
            </a:r>
            <a:r>
              <a:rPr lang="ru-RU" sz="2400" dirty="0"/>
              <a:t> </a:t>
            </a:r>
            <a:r>
              <a:rPr lang="ru-RU" sz="2400" dirty="0" err="1"/>
              <a:t>қилиш</a:t>
            </a:r>
            <a:r>
              <a:rPr lang="ru-RU" sz="2400" dirty="0"/>
              <a:t> (</a:t>
            </a:r>
            <a:r>
              <a:rPr lang="ru-RU" sz="2400" dirty="0" err="1"/>
              <a:t>талабнома</a:t>
            </a:r>
            <a:r>
              <a:rPr lang="ru-RU" sz="2400" dirty="0"/>
              <a:t> </a:t>
            </a:r>
            <a:r>
              <a:rPr lang="ru-RU" sz="2400" dirty="0" err="1"/>
              <a:t>юбориш</a:t>
            </a:r>
            <a:r>
              <a:rPr lang="ru-RU" sz="2400" dirty="0"/>
              <a:t>) </a:t>
            </a:r>
            <a:r>
              <a:rPr lang="ru-RU" sz="2400" dirty="0" err="1"/>
              <a:t>тартибига</a:t>
            </a:r>
            <a:r>
              <a:rPr lang="ru-RU" sz="2400" dirty="0"/>
              <a:t> </a:t>
            </a:r>
            <a:r>
              <a:rPr lang="ru-RU" sz="2400" dirty="0" err="1"/>
              <a:t>риоя</a:t>
            </a:r>
            <a:r>
              <a:rPr lang="ru-RU" sz="2400" dirty="0"/>
              <a:t> </a:t>
            </a:r>
            <a:r>
              <a:rPr lang="ru-RU" sz="2400" dirty="0" err="1"/>
              <a:t>қилиниши</a:t>
            </a:r>
            <a:r>
              <a:rPr lang="ru-RU" sz="2400" dirty="0"/>
              <a:t> </a:t>
            </a:r>
            <a:r>
              <a:rPr lang="ru-RU" sz="2400" dirty="0" err="1"/>
              <a:t>белгиланган</a:t>
            </a:r>
            <a:r>
              <a:rPr lang="ru-RU" sz="2400" dirty="0"/>
              <a:t> </a:t>
            </a:r>
            <a:r>
              <a:rPr lang="ru-RU" sz="2400" dirty="0" err="1"/>
              <a:t>бўлса</a:t>
            </a:r>
            <a:r>
              <a:rPr lang="ru-RU" sz="2400" dirty="0"/>
              <a:t>, суд </a:t>
            </a:r>
            <a:r>
              <a:rPr lang="ru-RU" sz="2400" dirty="0" err="1"/>
              <a:t>буйруғини</a:t>
            </a:r>
            <a:r>
              <a:rPr lang="ru-RU" sz="2400" dirty="0"/>
              <a:t> </a:t>
            </a:r>
            <a:r>
              <a:rPr lang="ru-RU" sz="2400" dirty="0" err="1"/>
              <a:t>бериш</a:t>
            </a:r>
            <a:r>
              <a:rPr lang="ru-RU" sz="2400" dirty="0"/>
              <a:t> </a:t>
            </a:r>
            <a:r>
              <a:rPr lang="ru-RU" sz="2400" dirty="0" err="1"/>
              <a:t>тўғрисидаги</a:t>
            </a:r>
            <a:r>
              <a:rPr lang="ru-RU" sz="2400" dirty="0"/>
              <a:t> </a:t>
            </a:r>
            <a:r>
              <a:rPr lang="ru-RU" sz="2400" dirty="0" err="1"/>
              <a:t>аризага</a:t>
            </a:r>
            <a:r>
              <a:rPr lang="ru-RU" sz="2400" dirty="0"/>
              <a:t> </a:t>
            </a:r>
            <a:r>
              <a:rPr lang="ru-RU" sz="2400" dirty="0" err="1"/>
              <a:t>ушбу</a:t>
            </a:r>
            <a:r>
              <a:rPr lang="ru-RU" sz="2400" dirty="0"/>
              <a:t> </a:t>
            </a:r>
            <a:r>
              <a:rPr lang="ru-RU" sz="2400" dirty="0" err="1"/>
              <a:t>тартибга</a:t>
            </a:r>
            <a:r>
              <a:rPr lang="ru-RU" sz="2400" dirty="0"/>
              <a:t> </a:t>
            </a:r>
            <a:r>
              <a:rPr lang="ru-RU" sz="2400" dirty="0" err="1"/>
              <a:t>риоя</a:t>
            </a:r>
            <a:r>
              <a:rPr lang="ru-RU" sz="2400" dirty="0"/>
              <a:t> </a:t>
            </a:r>
            <a:r>
              <a:rPr lang="ru-RU" sz="2400" dirty="0" err="1"/>
              <a:t>қилинганлигини</a:t>
            </a:r>
            <a:r>
              <a:rPr lang="ru-RU" sz="2400" dirty="0"/>
              <a:t> </a:t>
            </a:r>
            <a:r>
              <a:rPr lang="ru-RU" sz="2400" dirty="0" err="1"/>
              <a:t>тасдиқловчи</a:t>
            </a:r>
            <a:r>
              <a:rPr lang="ru-RU" sz="2400" dirty="0"/>
              <a:t> </a:t>
            </a:r>
            <a:r>
              <a:rPr lang="ru-RU" sz="2400" dirty="0" err="1"/>
              <a:t>далиллар</a:t>
            </a:r>
            <a:r>
              <a:rPr lang="ru-RU" sz="2400" dirty="0"/>
              <a:t> </a:t>
            </a:r>
            <a:r>
              <a:rPr lang="ru-RU" sz="2400" dirty="0" err="1"/>
              <a:t>илова</a:t>
            </a:r>
            <a:r>
              <a:rPr lang="ru-RU" sz="2400" dirty="0"/>
              <a:t> </a:t>
            </a:r>
            <a:r>
              <a:rPr lang="ru-RU" sz="2400" dirty="0" err="1"/>
              <a:t>қилиниши</a:t>
            </a:r>
            <a:r>
              <a:rPr lang="ru-RU" sz="2400" dirty="0"/>
              <a:t> </a:t>
            </a:r>
            <a:r>
              <a:rPr lang="ru-RU" sz="2400" dirty="0" err="1"/>
              <a:t>керак</a:t>
            </a:r>
            <a:r>
              <a:rPr lang="ru-RU" sz="2400" dirty="0"/>
              <a:t>. </a:t>
            </a:r>
            <a:r>
              <a:rPr lang="ru-RU" sz="2400" dirty="0" err="1"/>
              <a:t>Бундай</a:t>
            </a:r>
            <a:r>
              <a:rPr lang="ru-RU" sz="2400" dirty="0"/>
              <a:t> </a:t>
            </a:r>
            <a:r>
              <a:rPr lang="ru-RU" sz="2400" dirty="0" err="1"/>
              <a:t>далиллар</a:t>
            </a:r>
            <a:r>
              <a:rPr lang="ru-RU" sz="2400" dirty="0"/>
              <a:t> </a:t>
            </a:r>
            <a:r>
              <a:rPr lang="ru-RU" sz="2400" dirty="0" err="1"/>
              <a:t>илова</a:t>
            </a:r>
            <a:r>
              <a:rPr lang="ru-RU" sz="2400" dirty="0"/>
              <a:t> </a:t>
            </a:r>
            <a:r>
              <a:rPr lang="ru-RU" sz="2400" dirty="0" err="1"/>
              <a:t>қилинмаган</a:t>
            </a:r>
            <a:r>
              <a:rPr lang="ru-RU" sz="2400" dirty="0"/>
              <a:t> </a:t>
            </a:r>
            <a:r>
              <a:rPr lang="ru-RU" sz="2400" dirty="0" err="1"/>
              <a:t>тақдирда</a:t>
            </a:r>
            <a:r>
              <a:rPr lang="ru-RU" sz="2400" dirty="0"/>
              <a:t>, </a:t>
            </a:r>
            <a:r>
              <a:rPr lang="ru-RU" sz="2400" dirty="0" err="1"/>
              <a:t>ариза</a:t>
            </a:r>
            <a:r>
              <a:rPr lang="ru-RU" sz="2400" dirty="0"/>
              <a:t> ИПК 141-моддаси </a:t>
            </a:r>
            <a:r>
              <a:rPr lang="ru-RU" sz="2400" dirty="0" err="1"/>
              <a:t>биринчи</a:t>
            </a:r>
            <a:r>
              <a:rPr lang="ru-RU" sz="2400" dirty="0"/>
              <a:t> </a:t>
            </a:r>
            <a:r>
              <a:rPr lang="ru-RU" sz="2400" dirty="0" err="1"/>
              <a:t>қисмининг</a:t>
            </a:r>
            <a:r>
              <a:rPr lang="ru-RU" sz="2400" dirty="0"/>
              <a:t> </a:t>
            </a:r>
            <a:r>
              <a:rPr lang="ru-RU" sz="2400" dirty="0">
                <a:hlinkClick r:id="rId2"/>
              </a:rPr>
              <a:t>6-бандига</a:t>
            </a:r>
            <a:r>
              <a:rPr lang="ru-RU" sz="2400" dirty="0"/>
              <a:t> </a:t>
            </a:r>
            <a:r>
              <a:rPr lang="ru-RU" sz="2400" dirty="0" err="1"/>
              <a:t>асосан</a:t>
            </a:r>
            <a:r>
              <a:rPr lang="ru-RU" sz="2400" dirty="0"/>
              <a:t> </a:t>
            </a:r>
            <a:r>
              <a:rPr lang="ru-RU" sz="2400" dirty="0" err="1"/>
              <a:t>қайтарилади</a:t>
            </a:r>
            <a:r>
              <a:rPr lang="ru-RU" sz="2400" dirty="0"/>
              <a:t>.</a:t>
            </a:r>
            <a:endParaRPr lang="ru-RU" sz="2400" dirty="0">
              <a:solidFill>
                <a:schemeClr val="tx1"/>
              </a:solidFill>
            </a:endParaRPr>
          </a:p>
        </p:txBody>
      </p:sp>
    </p:spTree>
    <p:extLst>
      <p:ext uri="{BB962C8B-B14F-4D97-AF65-F5344CB8AC3E}">
        <p14:creationId xmlns:p14="http://schemas.microsoft.com/office/powerpoint/2010/main" val="1726044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a:bodyPr>
          <a:lstStyle/>
          <a:p>
            <a:r>
              <a:rPr lang="ru-RU" sz="2400" dirty="0" err="1" smtClean="0"/>
              <a:t>Қонун</a:t>
            </a:r>
            <a:r>
              <a:rPr lang="ru-RU" sz="2400" dirty="0" smtClean="0"/>
              <a:t> </a:t>
            </a:r>
            <a:r>
              <a:rPr lang="ru-RU" sz="2400" dirty="0" err="1"/>
              <a:t>ҳужжатлари</a:t>
            </a:r>
            <a:r>
              <a:rPr lang="ru-RU" sz="2400" dirty="0"/>
              <a:t> </a:t>
            </a:r>
            <a:r>
              <a:rPr lang="ru-RU" sz="2400" dirty="0" err="1"/>
              <a:t>талабига</a:t>
            </a:r>
            <a:r>
              <a:rPr lang="ru-RU" sz="2400" dirty="0"/>
              <a:t> </a:t>
            </a:r>
            <a:r>
              <a:rPr lang="ru-RU" sz="2400" dirty="0" err="1"/>
              <a:t>кўра</a:t>
            </a:r>
            <a:r>
              <a:rPr lang="ru-RU" sz="2400" dirty="0"/>
              <a:t> </a:t>
            </a:r>
            <a:r>
              <a:rPr lang="ru-RU" sz="2400" dirty="0" err="1"/>
              <a:t>нотариал</a:t>
            </a:r>
            <a:r>
              <a:rPr lang="ru-RU" sz="2400" dirty="0"/>
              <a:t> </a:t>
            </a:r>
            <a:r>
              <a:rPr lang="ru-RU" sz="2400" dirty="0" err="1"/>
              <a:t>тасдиқланиши</a:t>
            </a:r>
            <a:r>
              <a:rPr lang="ru-RU" sz="2400" dirty="0"/>
              <a:t> </a:t>
            </a:r>
            <a:r>
              <a:rPr lang="ru-RU" sz="2400" dirty="0" err="1"/>
              <a:t>ва</a:t>
            </a:r>
            <a:r>
              <a:rPr lang="ru-RU" sz="2400" dirty="0"/>
              <a:t> (</a:t>
            </a:r>
            <a:r>
              <a:rPr lang="ru-RU" sz="2400" dirty="0" err="1"/>
              <a:t>ёки</a:t>
            </a:r>
            <a:r>
              <a:rPr lang="ru-RU" sz="2400" dirty="0"/>
              <a:t>) </a:t>
            </a:r>
            <a:r>
              <a:rPr lang="ru-RU" sz="2400" dirty="0" err="1"/>
              <a:t>давлат</a:t>
            </a:r>
            <a:r>
              <a:rPr lang="ru-RU" sz="2400" dirty="0"/>
              <a:t> </a:t>
            </a:r>
            <a:r>
              <a:rPr lang="ru-RU" sz="2400" dirty="0" err="1"/>
              <a:t>рўйхатидан</a:t>
            </a:r>
            <a:r>
              <a:rPr lang="ru-RU" sz="2400" dirty="0"/>
              <a:t> </a:t>
            </a:r>
            <a:r>
              <a:rPr lang="ru-RU" sz="2400" dirty="0" err="1"/>
              <a:t>ўтказилиши</a:t>
            </a:r>
            <a:r>
              <a:rPr lang="ru-RU" sz="2400" dirty="0"/>
              <a:t> </a:t>
            </a:r>
            <a:r>
              <a:rPr lang="ru-RU" sz="2400" dirty="0" err="1"/>
              <a:t>шарт</a:t>
            </a:r>
            <a:r>
              <a:rPr lang="ru-RU" sz="2400" dirty="0"/>
              <a:t> </a:t>
            </a:r>
            <a:r>
              <a:rPr lang="ru-RU" sz="2400" dirty="0" err="1"/>
              <a:t>бўлган</a:t>
            </a:r>
            <a:r>
              <a:rPr lang="ru-RU" sz="2400" dirty="0"/>
              <a:t> </a:t>
            </a:r>
            <a:r>
              <a:rPr lang="ru-RU" sz="2400" dirty="0" err="1"/>
              <a:t>битимлар</a:t>
            </a:r>
            <a:r>
              <a:rPr lang="ru-RU" sz="2400" dirty="0"/>
              <a:t> </a:t>
            </a:r>
            <a:r>
              <a:rPr lang="ru-RU" sz="2400" dirty="0" err="1"/>
              <a:t>асосида</a:t>
            </a:r>
            <a:r>
              <a:rPr lang="ru-RU" sz="2400" dirty="0"/>
              <a:t> </a:t>
            </a:r>
            <a:r>
              <a:rPr lang="ru-RU" sz="2400" dirty="0" err="1"/>
              <a:t>вужудга</a:t>
            </a:r>
            <a:r>
              <a:rPr lang="ru-RU" sz="2400" dirty="0"/>
              <a:t> </a:t>
            </a:r>
            <a:r>
              <a:rPr lang="ru-RU" sz="2400" dirty="0" err="1"/>
              <a:t>келган</a:t>
            </a:r>
            <a:r>
              <a:rPr lang="ru-RU" sz="2400" dirty="0"/>
              <a:t> </a:t>
            </a:r>
            <a:r>
              <a:rPr lang="ru-RU" sz="2400" dirty="0" err="1"/>
              <a:t>қарздорликни</a:t>
            </a:r>
            <a:r>
              <a:rPr lang="ru-RU" sz="2400" dirty="0"/>
              <a:t> </a:t>
            </a:r>
            <a:r>
              <a:rPr lang="ru-RU" sz="2400" dirty="0" err="1"/>
              <a:t>ундириш</a:t>
            </a:r>
            <a:r>
              <a:rPr lang="ru-RU" sz="2400" dirty="0"/>
              <a:t> </a:t>
            </a:r>
            <a:r>
              <a:rPr lang="ru-RU" sz="2400" dirty="0" err="1"/>
              <a:t>ёки</a:t>
            </a:r>
            <a:r>
              <a:rPr lang="ru-RU" sz="2400" dirty="0"/>
              <a:t> мол-</a:t>
            </a:r>
            <a:r>
              <a:rPr lang="ru-RU" sz="2400" dirty="0" err="1"/>
              <a:t>мулкни</a:t>
            </a:r>
            <a:r>
              <a:rPr lang="ru-RU" sz="2400" dirty="0"/>
              <a:t> </a:t>
            </a:r>
            <a:r>
              <a:rPr lang="ru-RU" sz="2400" dirty="0" err="1"/>
              <a:t>талаб</a:t>
            </a:r>
            <a:r>
              <a:rPr lang="ru-RU" sz="2400" dirty="0"/>
              <a:t> </a:t>
            </a:r>
            <a:r>
              <a:rPr lang="ru-RU" sz="2400" dirty="0" err="1"/>
              <a:t>қилиб</a:t>
            </a:r>
            <a:r>
              <a:rPr lang="ru-RU" sz="2400" dirty="0"/>
              <a:t> </a:t>
            </a:r>
            <a:r>
              <a:rPr lang="ru-RU" sz="2400" dirty="0" err="1"/>
              <a:t>олиш</a:t>
            </a:r>
            <a:r>
              <a:rPr lang="ru-RU" sz="2400" dirty="0"/>
              <a:t> </a:t>
            </a:r>
            <a:r>
              <a:rPr lang="ru-RU" sz="2400" dirty="0" err="1"/>
              <a:t>бўйича</a:t>
            </a:r>
            <a:r>
              <a:rPr lang="ru-RU" sz="2400" dirty="0"/>
              <a:t> суд </a:t>
            </a:r>
            <a:r>
              <a:rPr lang="ru-RU" sz="2400" dirty="0" err="1"/>
              <a:t>буйруғини</a:t>
            </a:r>
            <a:r>
              <a:rPr lang="ru-RU" sz="2400" dirty="0"/>
              <a:t> </a:t>
            </a:r>
            <a:r>
              <a:rPr lang="ru-RU" sz="2400" dirty="0" err="1"/>
              <a:t>бериш</a:t>
            </a:r>
            <a:r>
              <a:rPr lang="ru-RU" sz="2400" dirty="0"/>
              <a:t> </a:t>
            </a:r>
            <a:r>
              <a:rPr lang="ru-RU" sz="2400" dirty="0" err="1"/>
              <a:t>тўғрисидаги</a:t>
            </a:r>
            <a:r>
              <a:rPr lang="ru-RU" sz="2400" dirty="0"/>
              <a:t> </a:t>
            </a:r>
            <a:r>
              <a:rPr lang="ru-RU" sz="2400" dirty="0" err="1"/>
              <a:t>аризага</a:t>
            </a:r>
            <a:r>
              <a:rPr lang="ru-RU" sz="2400" dirty="0"/>
              <a:t> </a:t>
            </a:r>
            <a:r>
              <a:rPr lang="ru-RU" sz="2400" dirty="0" err="1"/>
              <a:t>ушбу</a:t>
            </a:r>
            <a:r>
              <a:rPr lang="ru-RU" sz="2400" dirty="0"/>
              <a:t> </a:t>
            </a:r>
            <a:r>
              <a:rPr lang="ru-RU" sz="2400" dirty="0" err="1"/>
              <a:t>талабларга</a:t>
            </a:r>
            <a:r>
              <a:rPr lang="ru-RU" sz="2400" dirty="0"/>
              <a:t> </a:t>
            </a:r>
            <a:r>
              <a:rPr lang="ru-RU" sz="2400" dirty="0" err="1"/>
              <a:t>риоя</a:t>
            </a:r>
            <a:r>
              <a:rPr lang="ru-RU" sz="2400" dirty="0"/>
              <a:t> </a:t>
            </a:r>
            <a:r>
              <a:rPr lang="ru-RU" sz="2400" dirty="0" err="1"/>
              <a:t>этилганлигини</a:t>
            </a:r>
            <a:r>
              <a:rPr lang="ru-RU" sz="2400" dirty="0"/>
              <a:t> </a:t>
            </a:r>
            <a:r>
              <a:rPr lang="ru-RU" sz="2400" dirty="0" err="1"/>
              <a:t>тасдиқловчи</a:t>
            </a:r>
            <a:r>
              <a:rPr lang="ru-RU" sz="2400" dirty="0"/>
              <a:t> </a:t>
            </a:r>
            <a:r>
              <a:rPr lang="ru-RU" sz="2400" dirty="0" err="1"/>
              <a:t>далиллар</a:t>
            </a:r>
            <a:r>
              <a:rPr lang="ru-RU" sz="2400" dirty="0"/>
              <a:t> </a:t>
            </a:r>
            <a:r>
              <a:rPr lang="ru-RU" sz="2400" dirty="0" err="1"/>
              <a:t>илова</a:t>
            </a:r>
            <a:r>
              <a:rPr lang="ru-RU" sz="2400" dirty="0"/>
              <a:t> </a:t>
            </a:r>
            <a:r>
              <a:rPr lang="ru-RU" sz="2400" dirty="0" err="1"/>
              <a:t>қилиниши</a:t>
            </a:r>
            <a:r>
              <a:rPr lang="ru-RU" sz="2400" dirty="0"/>
              <a:t> </a:t>
            </a:r>
            <a:r>
              <a:rPr lang="ru-RU" sz="2400" dirty="0" err="1"/>
              <a:t>лозим</a:t>
            </a:r>
            <a:r>
              <a:rPr lang="ru-RU" sz="2400" dirty="0"/>
              <a:t>, </a:t>
            </a:r>
            <a:r>
              <a:rPr lang="ru-RU" sz="2400" dirty="0" err="1"/>
              <a:t>акс</a:t>
            </a:r>
            <a:r>
              <a:rPr lang="ru-RU" sz="2400" dirty="0"/>
              <a:t> </a:t>
            </a:r>
            <a:r>
              <a:rPr lang="ru-RU" sz="2400" dirty="0" err="1"/>
              <a:t>ҳолда</a:t>
            </a:r>
            <a:r>
              <a:rPr lang="ru-RU" sz="2400" dirty="0"/>
              <a:t> суд </a:t>
            </a:r>
            <a:r>
              <a:rPr lang="ru-RU" sz="2400" dirty="0" err="1"/>
              <a:t>буйруғини</a:t>
            </a:r>
            <a:r>
              <a:rPr lang="ru-RU" sz="2400" dirty="0"/>
              <a:t> </a:t>
            </a:r>
            <a:r>
              <a:rPr lang="ru-RU" sz="2400" dirty="0" err="1"/>
              <a:t>бериш</a:t>
            </a:r>
            <a:r>
              <a:rPr lang="ru-RU" sz="2400" dirty="0"/>
              <a:t> ИПК 144-моддаси </a:t>
            </a:r>
            <a:r>
              <a:rPr lang="ru-RU" sz="2400" dirty="0" err="1"/>
              <a:t>биринчи</a:t>
            </a:r>
            <a:r>
              <a:rPr lang="ru-RU" sz="2400" dirty="0"/>
              <a:t> </a:t>
            </a:r>
            <a:r>
              <a:rPr lang="ru-RU" sz="2400" dirty="0" err="1"/>
              <a:t>қисмининг</a:t>
            </a:r>
            <a:r>
              <a:rPr lang="ru-RU" sz="2400" dirty="0"/>
              <a:t> 2-бандига </a:t>
            </a:r>
            <a:r>
              <a:rPr lang="ru-RU" sz="2400" dirty="0" err="1"/>
              <a:t>асосан</a:t>
            </a:r>
            <a:r>
              <a:rPr lang="ru-RU" sz="2400" dirty="0"/>
              <a:t> рад </a:t>
            </a:r>
            <a:r>
              <a:rPr lang="ru-RU" sz="2400" dirty="0" err="1"/>
              <a:t>этилади</a:t>
            </a:r>
            <a:r>
              <a:rPr lang="ru-RU" sz="2400" dirty="0"/>
              <a:t>. Ушбу </a:t>
            </a:r>
            <a:r>
              <a:rPr lang="ru-RU" sz="2400" dirty="0" err="1"/>
              <a:t>тартиб</a:t>
            </a:r>
            <a:r>
              <a:rPr lang="ru-RU" sz="2400" dirty="0"/>
              <a:t> </a:t>
            </a:r>
            <a:r>
              <a:rPr lang="ru-RU" sz="2400" dirty="0" err="1"/>
              <a:t>ғазначиликдан</a:t>
            </a:r>
            <a:r>
              <a:rPr lang="ru-RU" sz="2400" dirty="0"/>
              <a:t> </a:t>
            </a:r>
            <a:r>
              <a:rPr lang="ru-RU" sz="2400" dirty="0" err="1"/>
              <a:t>рўйхатдан</a:t>
            </a:r>
            <a:r>
              <a:rPr lang="ru-RU" sz="2400" dirty="0"/>
              <a:t> </a:t>
            </a:r>
            <a:r>
              <a:rPr lang="ru-RU" sz="2400" dirty="0" err="1"/>
              <a:t>ўтказиш</a:t>
            </a:r>
            <a:r>
              <a:rPr lang="ru-RU" sz="2400" dirty="0"/>
              <a:t> </a:t>
            </a:r>
            <a:r>
              <a:rPr lang="ru-RU" sz="2400" dirty="0" err="1"/>
              <a:t>мажбурий</a:t>
            </a:r>
            <a:r>
              <a:rPr lang="ru-RU" sz="2400" dirty="0"/>
              <a:t> </a:t>
            </a:r>
            <a:r>
              <a:rPr lang="ru-RU" sz="2400" dirty="0" err="1"/>
              <a:t>бўлган</a:t>
            </a:r>
            <a:r>
              <a:rPr lang="ru-RU" sz="2400" dirty="0"/>
              <a:t> </a:t>
            </a:r>
            <a:r>
              <a:rPr lang="ru-RU" sz="2400" dirty="0" err="1"/>
              <a:t>шартномаларга</a:t>
            </a:r>
            <a:r>
              <a:rPr lang="ru-RU" sz="2400" dirty="0"/>
              <a:t> </a:t>
            </a:r>
            <a:r>
              <a:rPr lang="ru-RU" sz="2400" dirty="0" err="1"/>
              <a:t>нисбатан</a:t>
            </a:r>
            <a:r>
              <a:rPr lang="ru-RU" sz="2400" dirty="0"/>
              <a:t> </a:t>
            </a:r>
            <a:r>
              <a:rPr lang="ru-RU" sz="2400" dirty="0" err="1"/>
              <a:t>ҳам</a:t>
            </a:r>
            <a:r>
              <a:rPr lang="ru-RU" sz="2400" dirty="0"/>
              <a:t> </a:t>
            </a:r>
            <a:r>
              <a:rPr lang="ru-RU" sz="2400" dirty="0" err="1"/>
              <a:t>татбиқ</a:t>
            </a:r>
            <a:r>
              <a:rPr lang="ru-RU" sz="2400" dirty="0"/>
              <a:t> </a:t>
            </a:r>
            <a:r>
              <a:rPr lang="ru-RU" sz="2400" dirty="0" err="1"/>
              <a:t>этилади</a:t>
            </a:r>
            <a:r>
              <a:rPr lang="ru-RU" sz="2400" dirty="0"/>
              <a:t>.</a:t>
            </a:r>
            <a:endParaRPr lang="ru-RU" sz="2400" dirty="0">
              <a:solidFill>
                <a:schemeClr val="tx1"/>
              </a:solidFill>
            </a:endParaRPr>
          </a:p>
        </p:txBody>
      </p:sp>
    </p:spTree>
    <p:extLst>
      <p:ext uri="{BB962C8B-B14F-4D97-AF65-F5344CB8AC3E}">
        <p14:creationId xmlns:p14="http://schemas.microsoft.com/office/powerpoint/2010/main" val="303136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a:bodyPr>
          <a:lstStyle/>
          <a:p>
            <a:r>
              <a:rPr lang="ru-RU" sz="2400" dirty="0">
                <a:solidFill>
                  <a:schemeClr val="tx1"/>
                </a:solidFill>
              </a:rPr>
              <a:t>Суд </a:t>
            </a:r>
            <a:r>
              <a:rPr lang="ru-RU" sz="2400" dirty="0" err="1">
                <a:solidFill>
                  <a:schemeClr val="tx1"/>
                </a:solidFill>
              </a:rPr>
              <a:t>буйруғини</a:t>
            </a:r>
            <a:r>
              <a:rPr lang="ru-RU" sz="2400" dirty="0">
                <a:solidFill>
                  <a:schemeClr val="tx1"/>
                </a:solidFill>
              </a:rPr>
              <a:t> </a:t>
            </a:r>
            <a:r>
              <a:rPr lang="ru-RU" sz="2400" dirty="0" err="1">
                <a:solidFill>
                  <a:schemeClr val="tx1"/>
                </a:solidFill>
              </a:rPr>
              <a:t>бериш</a:t>
            </a:r>
            <a:r>
              <a:rPr lang="ru-RU" sz="2400" dirty="0">
                <a:solidFill>
                  <a:schemeClr val="tx1"/>
                </a:solidFill>
              </a:rPr>
              <a:t> </a:t>
            </a:r>
            <a:r>
              <a:rPr lang="ru-RU" sz="2400" dirty="0" err="1">
                <a:solidFill>
                  <a:schemeClr val="tx1"/>
                </a:solidFill>
              </a:rPr>
              <a:t>тўғрисидаги</a:t>
            </a:r>
            <a:r>
              <a:rPr lang="ru-RU" sz="2400" dirty="0">
                <a:solidFill>
                  <a:schemeClr val="tx1"/>
                </a:solidFill>
              </a:rPr>
              <a:t> </a:t>
            </a:r>
            <a:r>
              <a:rPr lang="ru-RU" sz="2400" dirty="0" err="1">
                <a:solidFill>
                  <a:schemeClr val="tx1"/>
                </a:solidFill>
              </a:rPr>
              <a:t>аризани</a:t>
            </a:r>
            <a:r>
              <a:rPr lang="ru-RU" sz="2400" dirty="0">
                <a:solidFill>
                  <a:schemeClr val="tx1"/>
                </a:solidFill>
              </a:rPr>
              <a:t> </a:t>
            </a:r>
            <a:r>
              <a:rPr lang="ru-RU" sz="2400" dirty="0" err="1">
                <a:solidFill>
                  <a:schemeClr val="tx1"/>
                </a:solidFill>
              </a:rPr>
              <a:t>ушбу</a:t>
            </a:r>
            <a:r>
              <a:rPr lang="ru-RU" sz="2400" dirty="0">
                <a:solidFill>
                  <a:schemeClr val="tx1"/>
                </a:solidFill>
              </a:rPr>
              <a:t> </a:t>
            </a:r>
            <a:r>
              <a:rPr lang="ru-RU" sz="2400" dirty="0" err="1">
                <a:solidFill>
                  <a:schemeClr val="tx1"/>
                </a:solidFill>
              </a:rPr>
              <a:t>модда</a:t>
            </a:r>
            <a:r>
              <a:rPr lang="ru-RU" sz="2400" dirty="0">
                <a:solidFill>
                  <a:schemeClr val="tx1"/>
                </a:solidFill>
              </a:rPr>
              <a:t> </a:t>
            </a:r>
            <a:r>
              <a:rPr lang="ru-RU" sz="2400" dirty="0" err="1">
                <a:solidFill>
                  <a:schemeClr val="tx1"/>
                </a:solidFill>
              </a:rPr>
              <a:t>биринчи</a:t>
            </a:r>
            <a:r>
              <a:rPr lang="ru-RU" sz="2400" dirty="0">
                <a:solidFill>
                  <a:schemeClr val="tx1"/>
                </a:solidFill>
              </a:rPr>
              <a:t> </a:t>
            </a:r>
            <a:r>
              <a:rPr lang="ru-RU" sz="2400" dirty="0" err="1">
                <a:solidFill>
                  <a:schemeClr val="tx1"/>
                </a:solidFill>
              </a:rPr>
              <a:t>қисмининг</a:t>
            </a:r>
            <a:r>
              <a:rPr lang="ru-RU" sz="2400" dirty="0">
                <a:solidFill>
                  <a:schemeClr val="tx1"/>
                </a:solidFill>
              </a:rPr>
              <a:t> 1 — 6-бандлари </a:t>
            </a:r>
            <a:r>
              <a:rPr lang="ru-RU" sz="2400" dirty="0" err="1">
                <a:solidFill>
                  <a:schemeClr val="tx1"/>
                </a:solidFill>
              </a:rPr>
              <a:t>асосида</a:t>
            </a:r>
            <a:r>
              <a:rPr lang="ru-RU" sz="2400" dirty="0">
                <a:solidFill>
                  <a:schemeClr val="tx1"/>
                </a:solidFill>
              </a:rPr>
              <a:t> </a:t>
            </a:r>
            <a:r>
              <a:rPr lang="ru-RU" sz="2400" dirty="0" err="1">
                <a:solidFill>
                  <a:schemeClr val="tx1"/>
                </a:solidFill>
              </a:rPr>
              <a:t>қайтариш</a:t>
            </a:r>
            <a:r>
              <a:rPr lang="ru-RU" sz="2400" dirty="0">
                <a:solidFill>
                  <a:schemeClr val="tx1"/>
                </a:solidFill>
              </a:rPr>
              <a:t> </a:t>
            </a:r>
            <a:r>
              <a:rPr lang="ru-RU" sz="2400" dirty="0" err="1">
                <a:solidFill>
                  <a:schemeClr val="tx1"/>
                </a:solidFill>
              </a:rPr>
              <a:t>ҳақида</a:t>
            </a:r>
            <a:r>
              <a:rPr lang="ru-RU" sz="2400" dirty="0">
                <a:solidFill>
                  <a:schemeClr val="tx1"/>
                </a:solidFill>
              </a:rPr>
              <a:t> судья </a:t>
            </a:r>
            <a:r>
              <a:rPr lang="ru-RU" sz="2400" dirty="0" err="1">
                <a:solidFill>
                  <a:schemeClr val="tx1"/>
                </a:solidFill>
              </a:rPr>
              <a:t>ариза</a:t>
            </a:r>
            <a:r>
              <a:rPr lang="ru-RU" sz="2400" dirty="0">
                <a:solidFill>
                  <a:schemeClr val="tx1"/>
                </a:solidFill>
              </a:rPr>
              <a:t> </a:t>
            </a:r>
            <a:r>
              <a:rPr lang="ru-RU" sz="2400" dirty="0" err="1">
                <a:solidFill>
                  <a:schemeClr val="tx1"/>
                </a:solidFill>
              </a:rPr>
              <a:t>судга</a:t>
            </a:r>
            <a:r>
              <a:rPr lang="ru-RU" sz="2400" dirty="0">
                <a:solidFill>
                  <a:schemeClr val="tx1"/>
                </a:solidFill>
              </a:rPr>
              <a:t> </a:t>
            </a:r>
            <a:r>
              <a:rPr lang="ru-RU" sz="2400" dirty="0" err="1">
                <a:solidFill>
                  <a:schemeClr val="tx1"/>
                </a:solidFill>
              </a:rPr>
              <a:t>келиб</a:t>
            </a:r>
            <a:r>
              <a:rPr lang="ru-RU" sz="2400" dirty="0">
                <a:solidFill>
                  <a:schemeClr val="tx1"/>
                </a:solidFill>
              </a:rPr>
              <a:t> </a:t>
            </a:r>
            <a:r>
              <a:rPr lang="ru-RU" sz="2400" dirty="0" err="1">
                <a:solidFill>
                  <a:schemeClr val="tx1"/>
                </a:solidFill>
              </a:rPr>
              <a:t>тушган</a:t>
            </a:r>
            <a:r>
              <a:rPr lang="ru-RU" sz="2400" dirty="0">
                <a:solidFill>
                  <a:schemeClr val="tx1"/>
                </a:solidFill>
              </a:rPr>
              <a:t> </a:t>
            </a:r>
            <a:r>
              <a:rPr lang="ru-RU" sz="2400" dirty="0" err="1">
                <a:solidFill>
                  <a:schemeClr val="tx1"/>
                </a:solidFill>
              </a:rPr>
              <a:t>кундан</a:t>
            </a:r>
            <a:r>
              <a:rPr lang="ru-RU" sz="2400" dirty="0">
                <a:solidFill>
                  <a:schemeClr val="tx1"/>
                </a:solidFill>
              </a:rPr>
              <a:t> </a:t>
            </a:r>
            <a:r>
              <a:rPr lang="ru-RU" sz="2400" dirty="0" err="1">
                <a:solidFill>
                  <a:schemeClr val="tx1"/>
                </a:solidFill>
              </a:rPr>
              <a:t>эътиборан</a:t>
            </a:r>
            <a:r>
              <a:rPr lang="ru-RU" sz="2400" dirty="0">
                <a:solidFill>
                  <a:schemeClr val="tx1"/>
                </a:solidFill>
              </a:rPr>
              <a:t> </a:t>
            </a:r>
            <a:r>
              <a:rPr lang="ru-RU" sz="2400" dirty="0" err="1">
                <a:solidFill>
                  <a:schemeClr val="tx1"/>
                </a:solidFill>
              </a:rPr>
              <a:t>беш</a:t>
            </a:r>
            <a:r>
              <a:rPr lang="ru-RU" sz="2400" dirty="0">
                <a:solidFill>
                  <a:schemeClr val="tx1"/>
                </a:solidFill>
              </a:rPr>
              <a:t> </a:t>
            </a:r>
            <a:r>
              <a:rPr lang="ru-RU" sz="2400" dirty="0" err="1">
                <a:solidFill>
                  <a:schemeClr val="tx1"/>
                </a:solidFill>
              </a:rPr>
              <a:t>кундан</a:t>
            </a:r>
            <a:r>
              <a:rPr lang="ru-RU" sz="2400" dirty="0">
                <a:solidFill>
                  <a:schemeClr val="tx1"/>
                </a:solidFill>
              </a:rPr>
              <a:t> </a:t>
            </a:r>
            <a:r>
              <a:rPr lang="ru-RU" sz="2400" dirty="0" err="1">
                <a:solidFill>
                  <a:schemeClr val="tx1"/>
                </a:solidFill>
              </a:rPr>
              <a:t>кечиктирмай</a:t>
            </a:r>
            <a:r>
              <a:rPr lang="ru-RU" sz="2400" dirty="0">
                <a:solidFill>
                  <a:schemeClr val="tx1"/>
                </a:solidFill>
              </a:rPr>
              <a:t>, </a:t>
            </a:r>
            <a:r>
              <a:rPr lang="ru-RU" sz="2400" dirty="0" err="1">
                <a:solidFill>
                  <a:schemeClr val="tx1"/>
                </a:solidFill>
              </a:rPr>
              <a:t>ушбу</a:t>
            </a:r>
            <a:r>
              <a:rPr lang="ru-RU" sz="2400" dirty="0">
                <a:solidFill>
                  <a:schemeClr val="tx1"/>
                </a:solidFill>
              </a:rPr>
              <a:t> </a:t>
            </a:r>
            <a:r>
              <a:rPr lang="ru-RU" sz="2400" dirty="0" err="1">
                <a:solidFill>
                  <a:schemeClr val="tx1"/>
                </a:solidFill>
              </a:rPr>
              <a:t>модда</a:t>
            </a:r>
            <a:r>
              <a:rPr lang="ru-RU" sz="2400" dirty="0">
                <a:solidFill>
                  <a:schemeClr val="tx1"/>
                </a:solidFill>
              </a:rPr>
              <a:t> </a:t>
            </a:r>
            <a:r>
              <a:rPr lang="ru-RU" sz="2400" dirty="0" err="1">
                <a:solidFill>
                  <a:schemeClr val="tx1"/>
                </a:solidFill>
              </a:rPr>
              <a:t>биринчи</a:t>
            </a:r>
            <a:r>
              <a:rPr lang="ru-RU" sz="2400" dirty="0">
                <a:solidFill>
                  <a:schemeClr val="tx1"/>
                </a:solidFill>
              </a:rPr>
              <a:t> </a:t>
            </a:r>
            <a:r>
              <a:rPr lang="ru-RU" sz="2400" dirty="0" err="1">
                <a:solidFill>
                  <a:schemeClr val="tx1"/>
                </a:solidFill>
              </a:rPr>
              <a:t>қисмининг</a:t>
            </a:r>
            <a:r>
              <a:rPr lang="ru-RU" sz="2400" dirty="0">
                <a:solidFill>
                  <a:schemeClr val="tx1"/>
                </a:solidFill>
              </a:rPr>
              <a:t> 7-банди </a:t>
            </a:r>
            <a:r>
              <a:rPr lang="ru-RU" sz="2400" dirty="0" err="1">
                <a:solidFill>
                  <a:schemeClr val="tx1"/>
                </a:solidFill>
              </a:rPr>
              <a:t>асосида</a:t>
            </a:r>
            <a:r>
              <a:rPr lang="ru-RU" sz="2400" dirty="0">
                <a:solidFill>
                  <a:schemeClr val="tx1"/>
                </a:solidFill>
              </a:rPr>
              <a:t> </a:t>
            </a:r>
            <a:r>
              <a:rPr lang="ru-RU" sz="2400" dirty="0" err="1">
                <a:solidFill>
                  <a:schemeClr val="tx1"/>
                </a:solidFill>
              </a:rPr>
              <a:t>эса</a:t>
            </a:r>
            <a:r>
              <a:rPr lang="ru-RU" sz="2400" dirty="0">
                <a:solidFill>
                  <a:schemeClr val="tx1"/>
                </a:solidFill>
              </a:rPr>
              <a:t> суд </a:t>
            </a:r>
            <a:r>
              <a:rPr lang="ru-RU" sz="2400" dirty="0" err="1">
                <a:solidFill>
                  <a:schemeClr val="tx1"/>
                </a:solidFill>
              </a:rPr>
              <a:t>буйруғини</a:t>
            </a:r>
            <a:r>
              <a:rPr lang="ru-RU" sz="2400" dirty="0">
                <a:solidFill>
                  <a:schemeClr val="tx1"/>
                </a:solidFill>
              </a:rPr>
              <a:t> </a:t>
            </a:r>
            <a:r>
              <a:rPr lang="ru-RU" sz="2400" dirty="0" err="1">
                <a:solidFill>
                  <a:schemeClr val="tx1"/>
                </a:solidFill>
              </a:rPr>
              <a:t>бериш</a:t>
            </a:r>
            <a:r>
              <a:rPr lang="ru-RU" sz="2400" dirty="0">
                <a:solidFill>
                  <a:schemeClr val="tx1"/>
                </a:solidFill>
              </a:rPr>
              <a:t> </a:t>
            </a:r>
            <a:r>
              <a:rPr lang="ru-RU" sz="2400" dirty="0" err="1">
                <a:solidFill>
                  <a:schemeClr val="tx1"/>
                </a:solidFill>
              </a:rPr>
              <a:t>тўғрисидаги</a:t>
            </a:r>
            <a:r>
              <a:rPr lang="ru-RU" sz="2400" dirty="0">
                <a:solidFill>
                  <a:schemeClr val="tx1"/>
                </a:solidFill>
              </a:rPr>
              <a:t> </a:t>
            </a:r>
            <a:r>
              <a:rPr lang="ru-RU" sz="2400" dirty="0" err="1">
                <a:solidFill>
                  <a:schemeClr val="tx1"/>
                </a:solidFill>
              </a:rPr>
              <a:t>аризани</a:t>
            </a:r>
            <a:r>
              <a:rPr lang="ru-RU" sz="2400" dirty="0">
                <a:solidFill>
                  <a:schemeClr val="tx1"/>
                </a:solidFill>
              </a:rPr>
              <a:t> </a:t>
            </a:r>
            <a:r>
              <a:rPr lang="ru-RU" sz="2400" dirty="0" err="1">
                <a:solidFill>
                  <a:schemeClr val="tx1"/>
                </a:solidFill>
              </a:rPr>
              <a:t>қайтариш</a:t>
            </a:r>
            <a:r>
              <a:rPr lang="ru-RU" sz="2400" dirty="0">
                <a:solidFill>
                  <a:schemeClr val="tx1"/>
                </a:solidFill>
              </a:rPr>
              <a:t> </a:t>
            </a:r>
            <a:r>
              <a:rPr lang="ru-RU" sz="2400" dirty="0" err="1">
                <a:solidFill>
                  <a:schemeClr val="tx1"/>
                </a:solidFill>
              </a:rPr>
              <a:t>ҳақидаги</a:t>
            </a:r>
            <a:r>
              <a:rPr lang="ru-RU" sz="2400" dirty="0">
                <a:solidFill>
                  <a:schemeClr val="tx1"/>
                </a:solidFill>
              </a:rPr>
              <a:t> </a:t>
            </a:r>
            <a:r>
              <a:rPr lang="ru-RU" sz="2400" dirty="0" err="1">
                <a:solidFill>
                  <a:schemeClr val="tx1"/>
                </a:solidFill>
              </a:rPr>
              <a:t>ариза</a:t>
            </a:r>
            <a:r>
              <a:rPr lang="ru-RU" sz="2400" dirty="0">
                <a:solidFill>
                  <a:schemeClr val="tx1"/>
                </a:solidFill>
              </a:rPr>
              <a:t> </a:t>
            </a:r>
            <a:r>
              <a:rPr lang="ru-RU" sz="2400" dirty="0" err="1">
                <a:solidFill>
                  <a:schemeClr val="tx1"/>
                </a:solidFill>
              </a:rPr>
              <a:t>келиб</a:t>
            </a:r>
            <a:r>
              <a:rPr lang="ru-RU" sz="2400" dirty="0">
                <a:solidFill>
                  <a:schemeClr val="tx1"/>
                </a:solidFill>
              </a:rPr>
              <a:t> </a:t>
            </a:r>
            <a:r>
              <a:rPr lang="ru-RU" sz="2400" dirty="0" err="1">
                <a:solidFill>
                  <a:schemeClr val="tx1"/>
                </a:solidFill>
              </a:rPr>
              <a:t>тушгандан</a:t>
            </a:r>
            <a:r>
              <a:rPr lang="ru-RU" sz="2400" dirty="0">
                <a:solidFill>
                  <a:schemeClr val="tx1"/>
                </a:solidFill>
              </a:rPr>
              <a:t> </a:t>
            </a:r>
            <a:r>
              <a:rPr lang="ru-RU" sz="2400" dirty="0" err="1">
                <a:solidFill>
                  <a:schemeClr val="tx1"/>
                </a:solidFill>
              </a:rPr>
              <a:t>кейинги</a:t>
            </a:r>
            <a:r>
              <a:rPr lang="ru-RU" sz="2400" dirty="0">
                <a:solidFill>
                  <a:schemeClr val="tx1"/>
                </a:solidFill>
              </a:rPr>
              <a:t> </a:t>
            </a:r>
            <a:r>
              <a:rPr lang="ru-RU" sz="2400" dirty="0" err="1">
                <a:solidFill>
                  <a:schemeClr val="tx1"/>
                </a:solidFill>
              </a:rPr>
              <a:t>кундан</a:t>
            </a:r>
            <a:r>
              <a:rPr lang="ru-RU" sz="2400" dirty="0">
                <a:solidFill>
                  <a:schemeClr val="tx1"/>
                </a:solidFill>
              </a:rPr>
              <a:t> </a:t>
            </a:r>
            <a:r>
              <a:rPr lang="ru-RU" sz="2400" dirty="0" err="1">
                <a:solidFill>
                  <a:schemeClr val="tx1"/>
                </a:solidFill>
              </a:rPr>
              <a:t>кечиктирмай</a:t>
            </a:r>
            <a:r>
              <a:rPr lang="ru-RU" sz="2400" dirty="0">
                <a:solidFill>
                  <a:schemeClr val="tx1"/>
                </a:solidFill>
              </a:rPr>
              <a:t> </a:t>
            </a:r>
            <a:r>
              <a:rPr lang="ru-RU" sz="2400" dirty="0" err="1">
                <a:solidFill>
                  <a:schemeClr val="tx1"/>
                </a:solidFill>
              </a:rPr>
              <a:t>ажрим</a:t>
            </a:r>
            <a:r>
              <a:rPr lang="ru-RU" sz="2400" dirty="0">
                <a:solidFill>
                  <a:schemeClr val="tx1"/>
                </a:solidFill>
              </a:rPr>
              <a:t> </a:t>
            </a:r>
            <a:r>
              <a:rPr lang="ru-RU" sz="2400" dirty="0" err="1">
                <a:solidFill>
                  <a:schemeClr val="tx1"/>
                </a:solidFill>
              </a:rPr>
              <a:t>чиқаради</a:t>
            </a:r>
            <a:r>
              <a:rPr lang="ru-RU" sz="2400" dirty="0">
                <a:solidFill>
                  <a:schemeClr val="tx1"/>
                </a:solidFill>
              </a:rPr>
              <a:t>.</a:t>
            </a:r>
          </a:p>
          <a:p>
            <a:r>
              <a:rPr lang="ru-RU" sz="2400" dirty="0">
                <a:solidFill>
                  <a:schemeClr val="tx1"/>
                </a:solidFill>
              </a:rPr>
              <a:t>Суд </a:t>
            </a:r>
            <a:r>
              <a:rPr lang="ru-RU" sz="2400" dirty="0" err="1">
                <a:solidFill>
                  <a:schemeClr val="tx1"/>
                </a:solidFill>
              </a:rPr>
              <a:t>буйруғини</a:t>
            </a:r>
            <a:r>
              <a:rPr lang="ru-RU" sz="2400" dirty="0">
                <a:solidFill>
                  <a:schemeClr val="tx1"/>
                </a:solidFill>
              </a:rPr>
              <a:t> </a:t>
            </a:r>
            <a:r>
              <a:rPr lang="ru-RU" sz="2400" dirty="0" err="1">
                <a:solidFill>
                  <a:schemeClr val="tx1"/>
                </a:solidFill>
              </a:rPr>
              <a:t>бериш</a:t>
            </a:r>
            <a:r>
              <a:rPr lang="ru-RU" sz="2400" dirty="0">
                <a:solidFill>
                  <a:schemeClr val="tx1"/>
                </a:solidFill>
              </a:rPr>
              <a:t> </a:t>
            </a:r>
            <a:r>
              <a:rPr lang="ru-RU" sz="2400" dirty="0" err="1">
                <a:solidFill>
                  <a:schemeClr val="tx1"/>
                </a:solidFill>
              </a:rPr>
              <a:t>тўғрисидаги</a:t>
            </a:r>
            <a:r>
              <a:rPr lang="ru-RU" sz="2400" dirty="0">
                <a:solidFill>
                  <a:schemeClr val="tx1"/>
                </a:solidFill>
              </a:rPr>
              <a:t> </a:t>
            </a:r>
            <a:r>
              <a:rPr lang="ru-RU" sz="2400" dirty="0" err="1">
                <a:solidFill>
                  <a:schemeClr val="tx1"/>
                </a:solidFill>
              </a:rPr>
              <a:t>аризани</a:t>
            </a:r>
            <a:r>
              <a:rPr lang="ru-RU" sz="2400" dirty="0">
                <a:solidFill>
                  <a:schemeClr val="tx1"/>
                </a:solidFill>
              </a:rPr>
              <a:t> </a:t>
            </a:r>
            <a:r>
              <a:rPr lang="ru-RU" sz="2400" dirty="0" err="1">
                <a:solidFill>
                  <a:schemeClr val="tx1"/>
                </a:solidFill>
              </a:rPr>
              <a:t>қайтариш</a:t>
            </a:r>
            <a:r>
              <a:rPr lang="ru-RU" sz="2400" dirty="0">
                <a:solidFill>
                  <a:schemeClr val="tx1"/>
                </a:solidFill>
              </a:rPr>
              <a:t> </a:t>
            </a:r>
            <a:r>
              <a:rPr lang="ru-RU" sz="2400" dirty="0" err="1">
                <a:solidFill>
                  <a:schemeClr val="tx1"/>
                </a:solidFill>
              </a:rPr>
              <a:t>ҳақидаги</a:t>
            </a:r>
            <a:r>
              <a:rPr lang="ru-RU" sz="2400" dirty="0">
                <a:solidFill>
                  <a:schemeClr val="tx1"/>
                </a:solidFill>
              </a:rPr>
              <a:t> </a:t>
            </a:r>
            <a:r>
              <a:rPr lang="ru-RU" sz="2400" dirty="0" err="1">
                <a:solidFill>
                  <a:schemeClr val="tx1"/>
                </a:solidFill>
              </a:rPr>
              <a:t>ажрим</a:t>
            </a:r>
            <a:r>
              <a:rPr lang="ru-RU" sz="2400" dirty="0">
                <a:solidFill>
                  <a:schemeClr val="tx1"/>
                </a:solidFill>
              </a:rPr>
              <a:t> </a:t>
            </a:r>
            <a:r>
              <a:rPr lang="ru-RU" sz="2400" dirty="0" err="1">
                <a:solidFill>
                  <a:schemeClr val="tx1"/>
                </a:solidFill>
              </a:rPr>
              <a:t>устидан</a:t>
            </a:r>
            <a:r>
              <a:rPr lang="ru-RU" sz="2400" dirty="0">
                <a:solidFill>
                  <a:schemeClr val="tx1"/>
                </a:solidFill>
              </a:rPr>
              <a:t> </a:t>
            </a:r>
            <a:r>
              <a:rPr lang="ru-RU" sz="2400" dirty="0" err="1">
                <a:solidFill>
                  <a:schemeClr val="tx1"/>
                </a:solidFill>
              </a:rPr>
              <a:t>шикоят</a:t>
            </a:r>
            <a:r>
              <a:rPr lang="ru-RU" sz="2400" dirty="0">
                <a:solidFill>
                  <a:schemeClr val="tx1"/>
                </a:solidFill>
              </a:rPr>
              <a:t> </a:t>
            </a:r>
            <a:r>
              <a:rPr lang="ru-RU" sz="2400" dirty="0" err="1">
                <a:solidFill>
                  <a:schemeClr val="tx1"/>
                </a:solidFill>
              </a:rPr>
              <a:t>қилиниши</a:t>
            </a:r>
            <a:r>
              <a:rPr lang="ru-RU" sz="2400" dirty="0">
                <a:solidFill>
                  <a:schemeClr val="tx1"/>
                </a:solidFill>
              </a:rPr>
              <a:t> (протест </a:t>
            </a:r>
            <a:r>
              <a:rPr lang="ru-RU" sz="2400" dirty="0" err="1">
                <a:solidFill>
                  <a:schemeClr val="tx1"/>
                </a:solidFill>
              </a:rPr>
              <a:t>келтирилиши</a:t>
            </a:r>
            <a:r>
              <a:rPr lang="ru-RU" sz="2400" dirty="0">
                <a:solidFill>
                  <a:schemeClr val="tx1"/>
                </a:solidFill>
              </a:rPr>
              <a:t>) </a:t>
            </a:r>
            <a:r>
              <a:rPr lang="ru-RU" sz="2400" dirty="0" err="1">
                <a:solidFill>
                  <a:schemeClr val="tx1"/>
                </a:solidFill>
              </a:rPr>
              <a:t>мумкин</a:t>
            </a:r>
            <a:r>
              <a:rPr lang="ru-RU" sz="2400" dirty="0">
                <a:solidFill>
                  <a:schemeClr val="tx1"/>
                </a:solidFill>
              </a:rPr>
              <a:t>.</a:t>
            </a:r>
          </a:p>
          <a:p>
            <a:r>
              <a:rPr lang="ru-RU" sz="2400" dirty="0">
                <a:solidFill>
                  <a:schemeClr val="tx1"/>
                </a:solidFill>
              </a:rPr>
              <a:t>Суд </a:t>
            </a:r>
            <a:r>
              <a:rPr lang="ru-RU" sz="2400" dirty="0" err="1">
                <a:solidFill>
                  <a:schemeClr val="tx1"/>
                </a:solidFill>
              </a:rPr>
              <a:t>буйруғини</a:t>
            </a:r>
            <a:r>
              <a:rPr lang="ru-RU" sz="2400" dirty="0">
                <a:solidFill>
                  <a:schemeClr val="tx1"/>
                </a:solidFill>
              </a:rPr>
              <a:t> </a:t>
            </a:r>
            <a:r>
              <a:rPr lang="ru-RU" sz="2400" dirty="0" err="1">
                <a:solidFill>
                  <a:schemeClr val="tx1"/>
                </a:solidFill>
              </a:rPr>
              <a:t>бериш</a:t>
            </a:r>
            <a:r>
              <a:rPr lang="ru-RU" sz="2400" dirty="0">
                <a:solidFill>
                  <a:schemeClr val="tx1"/>
                </a:solidFill>
              </a:rPr>
              <a:t> </a:t>
            </a:r>
            <a:r>
              <a:rPr lang="ru-RU" sz="2400" dirty="0" err="1">
                <a:solidFill>
                  <a:schemeClr val="tx1"/>
                </a:solidFill>
              </a:rPr>
              <a:t>тўғрисидаги</a:t>
            </a:r>
            <a:r>
              <a:rPr lang="ru-RU" sz="2400" dirty="0">
                <a:solidFill>
                  <a:schemeClr val="tx1"/>
                </a:solidFill>
              </a:rPr>
              <a:t> </a:t>
            </a:r>
            <a:r>
              <a:rPr lang="ru-RU" sz="2400" dirty="0" err="1">
                <a:solidFill>
                  <a:schemeClr val="tx1"/>
                </a:solidFill>
              </a:rPr>
              <a:t>аризанинг</a:t>
            </a:r>
            <a:r>
              <a:rPr lang="ru-RU" sz="2400" dirty="0">
                <a:solidFill>
                  <a:schemeClr val="tx1"/>
                </a:solidFill>
              </a:rPr>
              <a:t> </a:t>
            </a:r>
            <a:r>
              <a:rPr lang="ru-RU" sz="2400" dirty="0" err="1">
                <a:solidFill>
                  <a:schemeClr val="tx1"/>
                </a:solidFill>
              </a:rPr>
              <a:t>қайтарилиши</a:t>
            </a:r>
            <a:r>
              <a:rPr lang="ru-RU" sz="2400" dirty="0">
                <a:solidFill>
                  <a:schemeClr val="tx1"/>
                </a:solidFill>
              </a:rPr>
              <a:t> </a:t>
            </a:r>
            <a:r>
              <a:rPr lang="ru-RU" sz="2400" dirty="0" err="1">
                <a:solidFill>
                  <a:schemeClr val="tx1"/>
                </a:solidFill>
              </a:rPr>
              <a:t>йўл</a:t>
            </a:r>
            <a:r>
              <a:rPr lang="ru-RU" sz="2400" dirty="0">
                <a:solidFill>
                  <a:schemeClr val="tx1"/>
                </a:solidFill>
              </a:rPr>
              <a:t> </a:t>
            </a:r>
            <a:r>
              <a:rPr lang="ru-RU" sz="2400" dirty="0" err="1">
                <a:solidFill>
                  <a:schemeClr val="tx1"/>
                </a:solidFill>
              </a:rPr>
              <a:t>қўйилган</a:t>
            </a:r>
            <a:r>
              <a:rPr lang="ru-RU" sz="2400" dirty="0">
                <a:solidFill>
                  <a:schemeClr val="tx1"/>
                </a:solidFill>
              </a:rPr>
              <a:t> </a:t>
            </a:r>
            <a:r>
              <a:rPr lang="ru-RU" sz="2400" dirty="0" err="1">
                <a:solidFill>
                  <a:schemeClr val="tx1"/>
                </a:solidFill>
              </a:rPr>
              <a:t>камчиликлар</a:t>
            </a:r>
            <a:r>
              <a:rPr lang="ru-RU" sz="2400" dirty="0">
                <a:solidFill>
                  <a:schemeClr val="tx1"/>
                </a:solidFill>
              </a:rPr>
              <a:t> </a:t>
            </a:r>
            <a:r>
              <a:rPr lang="ru-RU" sz="2400" dirty="0" err="1">
                <a:solidFill>
                  <a:schemeClr val="tx1"/>
                </a:solidFill>
              </a:rPr>
              <a:t>бартараф</a:t>
            </a:r>
            <a:r>
              <a:rPr lang="ru-RU" sz="2400" dirty="0">
                <a:solidFill>
                  <a:schemeClr val="tx1"/>
                </a:solidFill>
              </a:rPr>
              <a:t> </a:t>
            </a:r>
            <a:r>
              <a:rPr lang="ru-RU" sz="2400" dirty="0" err="1">
                <a:solidFill>
                  <a:schemeClr val="tx1"/>
                </a:solidFill>
              </a:rPr>
              <a:t>этилганидан</a:t>
            </a:r>
            <a:r>
              <a:rPr lang="ru-RU" sz="2400" dirty="0">
                <a:solidFill>
                  <a:schemeClr val="tx1"/>
                </a:solidFill>
              </a:rPr>
              <a:t> </a:t>
            </a:r>
            <a:r>
              <a:rPr lang="ru-RU" sz="2400" dirty="0" err="1">
                <a:solidFill>
                  <a:schemeClr val="tx1"/>
                </a:solidFill>
              </a:rPr>
              <a:t>кейин</a:t>
            </a:r>
            <a:r>
              <a:rPr lang="ru-RU" sz="2400" dirty="0">
                <a:solidFill>
                  <a:schemeClr val="tx1"/>
                </a:solidFill>
              </a:rPr>
              <a:t> </a:t>
            </a:r>
            <a:r>
              <a:rPr lang="ru-RU" sz="2400" dirty="0" err="1">
                <a:solidFill>
                  <a:schemeClr val="tx1"/>
                </a:solidFill>
              </a:rPr>
              <a:t>ушбу</a:t>
            </a:r>
            <a:r>
              <a:rPr lang="ru-RU" sz="2400" dirty="0">
                <a:solidFill>
                  <a:schemeClr val="tx1"/>
                </a:solidFill>
              </a:rPr>
              <a:t> </a:t>
            </a:r>
            <a:r>
              <a:rPr lang="ru-RU" sz="2400" dirty="0" err="1">
                <a:solidFill>
                  <a:schemeClr val="tx1"/>
                </a:solidFill>
              </a:rPr>
              <a:t>ариза</a:t>
            </a:r>
            <a:r>
              <a:rPr lang="ru-RU" sz="2400" dirty="0">
                <a:solidFill>
                  <a:schemeClr val="tx1"/>
                </a:solidFill>
              </a:rPr>
              <a:t> </a:t>
            </a:r>
            <a:r>
              <a:rPr lang="ru-RU" sz="2400" dirty="0" err="1">
                <a:solidFill>
                  <a:schemeClr val="tx1"/>
                </a:solidFill>
              </a:rPr>
              <a:t>билан</a:t>
            </a:r>
            <a:r>
              <a:rPr lang="ru-RU" sz="2400" dirty="0">
                <a:solidFill>
                  <a:schemeClr val="tx1"/>
                </a:solidFill>
              </a:rPr>
              <a:t> </a:t>
            </a:r>
            <a:r>
              <a:rPr lang="ru-RU" sz="2400" dirty="0" err="1">
                <a:solidFill>
                  <a:schemeClr val="tx1"/>
                </a:solidFill>
              </a:rPr>
              <a:t>судга</a:t>
            </a:r>
            <a:r>
              <a:rPr lang="ru-RU" sz="2400" dirty="0">
                <a:solidFill>
                  <a:schemeClr val="tx1"/>
                </a:solidFill>
              </a:rPr>
              <a:t> </a:t>
            </a:r>
            <a:r>
              <a:rPr lang="ru-RU" sz="2400" dirty="0" err="1">
                <a:solidFill>
                  <a:schemeClr val="tx1"/>
                </a:solidFill>
              </a:rPr>
              <a:t>умумий</a:t>
            </a:r>
            <a:r>
              <a:rPr lang="ru-RU" sz="2400" dirty="0">
                <a:solidFill>
                  <a:schemeClr val="tx1"/>
                </a:solidFill>
              </a:rPr>
              <a:t> </a:t>
            </a:r>
            <a:r>
              <a:rPr lang="ru-RU" sz="2400" dirty="0" err="1">
                <a:solidFill>
                  <a:schemeClr val="tx1"/>
                </a:solidFill>
              </a:rPr>
              <a:t>тартибда</a:t>
            </a:r>
            <a:r>
              <a:rPr lang="ru-RU" sz="2400" dirty="0">
                <a:solidFill>
                  <a:schemeClr val="tx1"/>
                </a:solidFill>
              </a:rPr>
              <a:t> </a:t>
            </a:r>
            <a:r>
              <a:rPr lang="ru-RU" sz="2400" dirty="0" err="1">
                <a:solidFill>
                  <a:schemeClr val="tx1"/>
                </a:solidFill>
              </a:rPr>
              <a:t>иккинчи</a:t>
            </a:r>
            <a:r>
              <a:rPr lang="ru-RU" sz="2400" dirty="0">
                <a:solidFill>
                  <a:schemeClr val="tx1"/>
                </a:solidFill>
              </a:rPr>
              <a:t> марта </a:t>
            </a:r>
            <a:r>
              <a:rPr lang="ru-RU" sz="2400" dirty="0" err="1">
                <a:solidFill>
                  <a:schemeClr val="tx1"/>
                </a:solidFill>
              </a:rPr>
              <a:t>мурожаат</a:t>
            </a:r>
            <a:r>
              <a:rPr lang="ru-RU" sz="2400" dirty="0">
                <a:solidFill>
                  <a:schemeClr val="tx1"/>
                </a:solidFill>
              </a:rPr>
              <a:t> </a:t>
            </a:r>
            <a:r>
              <a:rPr lang="ru-RU" sz="2400" dirty="0" err="1">
                <a:solidFill>
                  <a:schemeClr val="tx1"/>
                </a:solidFill>
              </a:rPr>
              <a:t>этишга</a:t>
            </a:r>
            <a:r>
              <a:rPr lang="ru-RU" sz="2400" dirty="0">
                <a:solidFill>
                  <a:schemeClr val="tx1"/>
                </a:solidFill>
              </a:rPr>
              <a:t> </a:t>
            </a:r>
            <a:r>
              <a:rPr lang="ru-RU" sz="2400" dirty="0" err="1">
                <a:solidFill>
                  <a:schemeClr val="tx1"/>
                </a:solidFill>
              </a:rPr>
              <a:t>тўсқинлик</a:t>
            </a:r>
            <a:r>
              <a:rPr lang="ru-RU" sz="2400" dirty="0">
                <a:solidFill>
                  <a:schemeClr val="tx1"/>
                </a:solidFill>
              </a:rPr>
              <a:t> </a:t>
            </a:r>
            <a:r>
              <a:rPr lang="ru-RU" sz="2400" dirty="0" err="1">
                <a:solidFill>
                  <a:schemeClr val="tx1"/>
                </a:solidFill>
              </a:rPr>
              <a:t>қилмайди</a:t>
            </a:r>
            <a:r>
              <a:rPr lang="ru-RU" sz="2400" dirty="0">
                <a:solidFill>
                  <a:schemeClr val="tx1"/>
                </a:solidFill>
              </a:rPr>
              <a:t>.</a:t>
            </a:r>
          </a:p>
        </p:txBody>
      </p:sp>
    </p:spTree>
    <p:extLst>
      <p:ext uri="{BB962C8B-B14F-4D97-AF65-F5344CB8AC3E}">
        <p14:creationId xmlns:p14="http://schemas.microsoft.com/office/powerpoint/2010/main" val="1157062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a:bodyPr>
          <a:lstStyle/>
          <a:p>
            <a:r>
              <a:rPr lang="ru-RU" sz="2400" dirty="0"/>
              <a:t> </a:t>
            </a:r>
            <a:r>
              <a:rPr lang="ru-RU" sz="2400" dirty="0" err="1"/>
              <a:t>Судлар</a:t>
            </a:r>
            <a:r>
              <a:rPr lang="ru-RU" sz="2400" dirty="0"/>
              <a:t> </a:t>
            </a:r>
            <a:r>
              <a:rPr lang="ru-RU" sz="2400" dirty="0" err="1"/>
              <a:t>инобатга</a:t>
            </a:r>
            <a:r>
              <a:rPr lang="ru-RU" sz="2400" dirty="0"/>
              <a:t> </a:t>
            </a:r>
            <a:r>
              <a:rPr lang="ru-RU" sz="2400" dirty="0" err="1"/>
              <a:t>олишлари</a:t>
            </a:r>
            <a:r>
              <a:rPr lang="ru-RU" sz="2400" dirty="0"/>
              <a:t> </a:t>
            </a:r>
            <a:r>
              <a:rPr lang="ru-RU" sz="2400" dirty="0" err="1"/>
              <a:t>керакки</a:t>
            </a:r>
            <a:r>
              <a:rPr lang="ru-RU" sz="2400" dirty="0"/>
              <a:t>, </a:t>
            </a:r>
            <a:r>
              <a:rPr lang="ru-RU" sz="2400" dirty="0" err="1"/>
              <a:t>агар</a:t>
            </a:r>
            <a:r>
              <a:rPr lang="ru-RU" sz="2400" dirty="0"/>
              <a:t> суд </a:t>
            </a:r>
            <a:r>
              <a:rPr lang="ru-RU" sz="2400" dirty="0" err="1"/>
              <a:t>буйруғи</a:t>
            </a:r>
            <a:r>
              <a:rPr lang="ru-RU" sz="2400" dirty="0"/>
              <a:t> </a:t>
            </a:r>
            <a:r>
              <a:rPr lang="ru-RU" sz="2400" dirty="0" err="1"/>
              <a:t>берилгунга</a:t>
            </a:r>
            <a:r>
              <a:rPr lang="ru-RU" sz="2400" dirty="0"/>
              <a:t> </a:t>
            </a:r>
            <a:r>
              <a:rPr lang="ru-RU" sz="2400" dirty="0" err="1"/>
              <a:t>қадар</a:t>
            </a:r>
            <a:r>
              <a:rPr lang="ru-RU" sz="2400" dirty="0"/>
              <a:t> </a:t>
            </a:r>
            <a:r>
              <a:rPr lang="ru-RU" sz="2400" dirty="0" err="1"/>
              <a:t>кредитордан</a:t>
            </a:r>
            <a:r>
              <a:rPr lang="ru-RU" sz="2400" dirty="0"/>
              <a:t> суд </a:t>
            </a:r>
            <a:r>
              <a:rPr lang="ru-RU" sz="2400" dirty="0" err="1"/>
              <a:t>буйруғини</a:t>
            </a:r>
            <a:r>
              <a:rPr lang="ru-RU" sz="2400" dirty="0"/>
              <a:t> </a:t>
            </a:r>
            <a:r>
              <a:rPr lang="ru-RU" sz="2400" dirty="0" err="1"/>
              <a:t>бериш</a:t>
            </a:r>
            <a:r>
              <a:rPr lang="ru-RU" sz="2400" dirty="0"/>
              <a:t> </a:t>
            </a:r>
            <a:r>
              <a:rPr lang="ru-RU" sz="2400" dirty="0" err="1"/>
              <a:t>тўғрисидаги</a:t>
            </a:r>
            <a:r>
              <a:rPr lang="ru-RU" sz="2400" dirty="0"/>
              <a:t> </a:t>
            </a:r>
            <a:r>
              <a:rPr lang="ru-RU" sz="2400" dirty="0" err="1"/>
              <a:t>аризани</a:t>
            </a:r>
            <a:r>
              <a:rPr lang="ru-RU" sz="2400" dirty="0"/>
              <a:t> </a:t>
            </a:r>
            <a:r>
              <a:rPr lang="ru-RU" sz="2400" dirty="0" err="1"/>
              <a:t>қайтариш</a:t>
            </a:r>
            <a:r>
              <a:rPr lang="ru-RU" sz="2400" dirty="0"/>
              <a:t> </a:t>
            </a:r>
            <a:r>
              <a:rPr lang="ru-RU" sz="2400" dirty="0" err="1"/>
              <a:t>ёки</a:t>
            </a:r>
            <a:r>
              <a:rPr lang="ru-RU" sz="2400" dirty="0"/>
              <a:t> </a:t>
            </a:r>
            <a:r>
              <a:rPr lang="ru-RU" sz="2400" dirty="0" err="1"/>
              <a:t>талабдан</a:t>
            </a:r>
            <a:r>
              <a:rPr lang="ru-RU" sz="2400" dirty="0"/>
              <a:t> воз </a:t>
            </a:r>
            <a:r>
              <a:rPr lang="ru-RU" sz="2400" dirty="0" err="1"/>
              <a:t>кечиш</a:t>
            </a:r>
            <a:r>
              <a:rPr lang="ru-RU" sz="2400" dirty="0"/>
              <a:t> </a:t>
            </a:r>
            <a:r>
              <a:rPr lang="ru-RU" sz="2400" dirty="0" err="1"/>
              <a:t>ҳақида</a:t>
            </a:r>
            <a:r>
              <a:rPr lang="ru-RU" sz="2400" dirty="0"/>
              <a:t> </a:t>
            </a:r>
            <a:r>
              <a:rPr lang="ru-RU" sz="2400" dirty="0" err="1"/>
              <a:t>ариза</a:t>
            </a:r>
            <a:r>
              <a:rPr lang="ru-RU" sz="2400" dirty="0"/>
              <a:t> </a:t>
            </a:r>
            <a:r>
              <a:rPr lang="ru-RU" sz="2400" dirty="0" err="1"/>
              <a:t>берилган</a:t>
            </a:r>
            <a:r>
              <a:rPr lang="ru-RU" sz="2400" dirty="0"/>
              <a:t> </a:t>
            </a:r>
            <a:r>
              <a:rPr lang="ru-RU" sz="2400" dirty="0" err="1"/>
              <a:t>бўлса</a:t>
            </a:r>
            <a:r>
              <a:rPr lang="ru-RU" sz="2400" dirty="0"/>
              <a:t>, суд </a:t>
            </a:r>
            <a:r>
              <a:rPr lang="ru-RU" sz="2400" dirty="0" err="1"/>
              <a:t>буйруғини</a:t>
            </a:r>
            <a:r>
              <a:rPr lang="ru-RU" sz="2400" dirty="0"/>
              <a:t> </a:t>
            </a:r>
            <a:r>
              <a:rPr lang="ru-RU" sz="2400" dirty="0" err="1"/>
              <a:t>бериш</a:t>
            </a:r>
            <a:r>
              <a:rPr lang="ru-RU" sz="2400" dirty="0"/>
              <a:t> </a:t>
            </a:r>
            <a:r>
              <a:rPr lang="ru-RU" sz="2400" dirty="0" err="1"/>
              <a:t>тўғрисидаги</a:t>
            </a:r>
            <a:r>
              <a:rPr lang="ru-RU" sz="2400" dirty="0"/>
              <a:t> </a:t>
            </a:r>
            <a:r>
              <a:rPr lang="ru-RU" sz="2400" dirty="0" err="1"/>
              <a:t>ариза</a:t>
            </a:r>
            <a:r>
              <a:rPr lang="ru-RU" sz="2400" dirty="0"/>
              <a:t> ИПК 141-моддаси </a:t>
            </a:r>
            <a:r>
              <a:rPr lang="ru-RU" sz="2400" dirty="0" err="1"/>
              <a:t>биринчи</a:t>
            </a:r>
            <a:r>
              <a:rPr lang="ru-RU" sz="2400" dirty="0"/>
              <a:t> </a:t>
            </a:r>
            <a:r>
              <a:rPr lang="ru-RU" sz="2400" dirty="0" err="1"/>
              <a:t>қисмининг</a:t>
            </a:r>
            <a:r>
              <a:rPr lang="ru-RU" sz="2400" dirty="0"/>
              <a:t> </a:t>
            </a:r>
            <a:r>
              <a:rPr lang="ru-RU" sz="2400" dirty="0">
                <a:hlinkClick r:id="rId2"/>
              </a:rPr>
              <a:t>7-бандига</a:t>
            </a:r>
            <a:r>
              <a:rPr lang="ru-RU" sz="2400" dirty="0"/>
              <a:t> </a:t>
            </a:r>
            <a:r>
              <a:rPr lang="ru-RU" sz="2400" dirty="0" err="1"/>
              <a:t>асосан</a:t>
            </a:r>
            <a:r>
              <a:rPr lang="ru-RU" sz="2400" dirty="0"/>
              <a:t> </a:t>
            </a:r>
            <a:r>
              <a:rPr lang="ru-RU" sz="2400" dirty="0" err="1"/>
              <a:t>қайтарилади</a:t>
            </a:r>
            <a:r>
              <a:rPr lang="ru-RU" sz="2400" dirty="0"/>
              <a:t>.</a:t>
            </a:r>
          </a:p>
          <a:p>
            <a:r>
              <a:rPr lang="ru-RU" sz="2400" dirty="0"/>
              <a:t>Суд </a:t>
            </a:r>
            <a:r>
              <a:rPr lang="ru-RU" sz="2400" dirty="0" err="1"/>
              <a:t>буйруғини</a:t>
            </a:r>
            <a:r>
              <a:rPr lang="ru-RU" sz="2400" dirty="0"/>
              <a:t> </a:t>
            </a:r>
            <a:r>
              <a:rPr lang="ru-RU" sz="2400" dirty="0" err="1"/>
              <a:t>бериш</a:t>
            </a:r>
            <a:r>
              <a:rPr lang="ru-RU" sz="2400" dirty="0"/>
              <a:t> </a:t>
            </a:r>
            <a:r>
              <a:rPr lang="ru-RU" sz="2400" dirty="0" err="1"/>
              <a:t>тўғрисидаги</a:t>
            </a:r>
            <a:r>
              <a:rPr lang="ru-RU" sz="2400" dirty="0"/>
              <a:t> </a:t>
            </a:r>
            <a:r>
              <a:rPr lang="ru-RU" sz="2400" dirty="0" err="1"/>
              <a:t>аризанинг</a:t>
            </a:r>
            <a:r>
              <a:rPr lang="ru-RU" sz="2400" dirty="0"/>
              <a:t> </a:t>
            </a:r>
            <a:r>
              <a:rPr lang="ru-RU" sz="2400" dirty="0" err="1"/>
              <a:t>қайтарилганлиги</a:t>
            </a:r>
            <a:r>
              <a:rPr lang="ru-RU" sz="2400" dirty="0"/>
              <a:t> </a:t>
            </a:r>
            <a:r>
              <a:rPr lang="ru-RU" sz="2400" dirty="0" err="1"/>
              <a:t>кредиторнинг</a:t>
            </a:r>
            <a:r>
              <a:rPr lang="ru-RU" sz="2400" dirty="0"/>
              <a:t> </a:t>
            </a:r>
            <a:r>
              <a:rPr lang="ru-RU" sz="2400" dirty="0" err="1"/>
              <a:t>судга</a:t>
            </a:r>
            <a:r>
              <a:rPr lang="ru-RU" sz="2400" dirty="0"/>
              <a:t> </a:t>
            </a:r>
            <a:r>
              <a:rPr lang="ru-RU" sz="2400" dirty="0" err="1"/>
              <a:t>бундай</a:t>
            </a:r>
            <a:r>
              <a:rPr lang="ru-RU" sz="2400" dirty="0"/>
              <a:t> </a:t>
            </a:r>
            <a:r>
              <a:rPr lang="ru-RU" sz="2400" dirty="0" err="1"/>
              <a:t>ариза</a:t>
            </a:r>
            <a:r>
              <a:rPr lang="ru-RU" sz="2400" dirty="0"/>
              <a:t> </a:t>
            </a:r>
            <a:r>
              <a:rPr lang="ru-RU" sz="2400" dirty="0" err="1"/>
              <a:t>билан</a:t>
            </a:r>
            <a:r>
              <a:rPr lang="ru-RU" sz="2400" dirty="0"/>
              <a:t> </a:t>
            </a:r>
            <a:r>
              <a:rPr lang="ru-RU" sz="2400" dirty="0" err="1"/>
              <a:t>қайта</a:t>
            </a:r>
            <a:r>
              <a:rPr lang="ru-RU" sz="2400" dirty="0"/>
              <a:t> </a:t>
            </a:r>
            <a:r>
              <a:rPr lang="ru-RU" sz="2400" dirty="0" err="1"/>
              <a:t>мурожаат</a:t>
            </a:r>
            <a:r>
              <a:rPr lang="ru-RU" sz="2400" dirty="0"/>
              <a:t> </a:t>
            </a:r>
            <a:r>
              <a:rPr lang="ru-RU" sz="2400" dirty="0" err="1"/>
              <a:t>этишига</a:t>
            </a:r>
            <a:r>
              <a:rPr lang="ru-RU" sz="2400" dirty="0"/>
              <a:t> </a:t>
            </a:r>
            <a:r>
              <a:rPr lang="ru-RU" sz="2400" dirty="0" err="1"/>
              <a:t>тўсқинлик</a:t>
            </a:r>
            <a:r>
              <a:rPr lang="ru-RU" sz="2400" dirty="0"/>
              <a:t> </a:t>
            </a:r>
            <a:r>
              <a:rPr lang="ru-RU" sz="2400" dirty="0" err="1"/>
              <a:t>қилмайди</a:t>
            </a:r>
            <a:r>
              <a:rPr lang="ru-RU" sz="2400" dirty="0"/>
              <a:t>.</a:t>
            </a:r>
          </a:p>
          <a:p>
            <a:endParaRPr lang="ru-RU" sz="2400" dirty="0">
              <a:solidFill>
                <a:schemeClr val="tx1"/>
              </a:solidFill>
            </a:endParaRPr>
          </a:p>
        </p:txBody>
      </p:sp>
    </p:spTree>
    <p:extLst>
      <p:ext uri="{BB962C8B-B14F-4D97-AF65-F5344CB8AC3E}">
        <p14:creationId xmlns:p14="http://schemas.microsoft.com/office/powerpoint/2010/main" val="511384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a:bodyPr>
          <a:lstStyle/>
          <a:p>
            <a:r>
              <a:rPr lang="ru-RU" sz="2400" dirty="0">
                <a:solidFill>
                  <a:schemeClr val="tx1"/>
                </a:solidFill>
              </a:rPr>
              <a:t>Суд </a:t>
            </a:r>
            <a:r>
              <a:rPr lang="ru-RU" sz="2400" dirty="0" err="1">
                <a:solidFill>
                  <a:schemeClr val="tx1"/>
                </a:solidFill>
              </a:rPr>
              <a:t>буйруғини</a:t>
            </a:r>
            <a:r>
              <a:rPr lang="ru-RU" sz="2400" dirty="0">
                <a:solidFill>
                  <a:schemeClr val="tx1"/>
                </a:solidFill>
              </a:rPr>
              <a:t> </a:t>
            </a:r>
            <a:r>
              <a:rPr lang="ru-RU" sz="2400" dirty="0" err="1">
                <a:solidFill>
                  <a:schemeClr val="tx1"/>
                </a:solidFill>
              </a:rPr>
              <a:t>бериш</a:t>
            </a:r>
            <a:r>
              <a:rPr lang="ru-RU" sz="2400" dirty="0">
                <a:solidFill>
                  <a:schemeClr val="tx1"/>
                </a:solidFill>
              </a:rPr>
              <a:t> </a:t>
            </a:r>
            <a:r>
              <a:rPr lang="ru-RU" sz="2400" dirty="0" err="1">
                <a:solidFill>
                  <a:schemeClr val="tx1"/>
                </a:solidFill>
              </a:rPr>
              <a:t>тўғрисидаги</a:t>
            </a:r>
            <a:r>
              <a:rPr lang="ru-RU" sz="2400" dirty="0">
                <a:solidFill>
                  <a:schemeClr val="tx1"/>
                </a:solidFill>
              </a:rPr>
              <a:t> </a:t>
            </a:r>
            <a:r>
              <a:rPr lang="ru-RU" sz="2400" dirty="0" err="1">
                <a:solidFill>
                  <a:schemeClr val="tx1"/>
                </a:solidFill>
              </a:rPr>
              <a:t>аризага</a:t>
            </a:r>
            <a:r>
              <a:rPr lang="ru-RU" sz="2400" dirty="0">
                <a:solidFill>
                  <a:schemeClr val="tx1"/>
                </a:solidFill>
              </a:rPr>
              <a:t> </a:t>
            </a:r>
            <a:r>
              <a:rPr lang="ru-RU" sz="2400" dirty="0" err="1">
                <a:solidFill>
                  <a:schemeClr val="tx1"/>
                </a:solidFill>
              </a:rPr>
              <a:t>эътироз</a:t>
            </a:r>
            <a:endParaRPr lang="ru-RU" sz="2400" dirty="0">
              <a:solidFill>
                <a:schemeClr val="tx1"/>
              </a:solidFill>
            </a:endParaRPr>
          </a:p>
          <a:p>
            <a:r>
              <a:rPr lang="ru-RU" sz="2400" dirty="0" err="1">
                <a:solidFill>
                  <a:schemeClr val="tx1"/>
                </a:solidFill>
              </a:rPr>
              <a:t>Қарздор</a:t>
            </a:r>
            <a:r>
              <a:rPr lang="ru-RU" sz="2400" dirty="0">
                <a:solidFill>
                  <a:schemeClr val="tx1"/>
                </a:solidFill>
              </a:rPr>
              <a:t> </a:t>
            </a:r>
            <a:r>
              <a:rPr lang="ru-RU" sz="2400" dirty="0" err="1">
                <a:solidFill>
                  <a:schemeClr val="tx1"/>
                </a:solidFill>
              </a:rPr>
              <a:t>кредиторнинг</a:t>
            </a:r>
            <a:r>
              <a:rPr lang="ru-RU" sz="2400" dirty="0">
                <a:solidFill>
                  <a:schemeClr val="tx1"/>
                </a:solidFill>
              </a:rPr>
              <a:t> </a:t>
            </a:r>
            <a:r>
              <a:rPr lang="ru-RU" sz="2400" dirty="0" err="1">
                <a:solidFill>
                  <a:schemeClr val="tx1"/>
                </a:solidFill>
              </a:rPr>
              <a:t>талабларига</a:t>
            </a:r>
            <a:r>
              <a:rPr lang="ru-RU" sz="2400" dirty="0">
                <a:solidFill>
                  <a:schemeClr val="tx1"/>
                </a:solidFill>
              </a:rPr>
              <a:t> </a:t>
            </a:r>
            <a:r>
              <a:rPr lang="ru-RU" sz="2400" dirty="0" err="1">
                <a:solidFill>
                  <a:schemeClr val="tx1"/>
                </a:solidFill>
              </a:rPr>
              <a:t>қарши</a:t>
            </a:r>
            <a:r>
              <a:rPr lang="ru-RU" sz="2400" dirty="0">
                <a:solidFill>
                  <a:schemeClr val="tx1"/>
                </a:solidFill>
              </a:rPr>
              <a:t> </a:t>
            </a:r>
            <a:r>
              <a:rPr lang="ru-RU" sz="2400" dirty="0" err="1">
                <a:solidFill>
                  <a:schemeClr val="tx1"/>
                </a:solidFill>
              </a:rPr>
              <a:t>эътирозини</a:t>
            </a:r>
            <a:r>
              <a:rPr lang="ru-RU" sz="2400" dirty="0">
                <a:solidFill>
                  <a:schemeClr val="tx1"/>
                </a:solidFill>
              </a:rPr>
              <a:t> суд </a:t>
            </a:r>
            <a:r>
              <a:rPr lang="ru-RU" sz="2400" dirty="0" err="1">
                <a:solidFill>
                  <a:schemeClr val="tx1"/>
                </a:solidFill>
              </a:rPr>
              <a:t>буйруғини</a:t>
            </a:r>
            <a:r>
              <a:rPr lang="ru-RU" sz="2400" dirty="0">
                <a:solidFill>
                  <a:schemeClr val="tx1"/>
                </a:solidFill>
              </a:rPr>
              <a:t> </a:t>
            </a:r>
            <a:r>
              <a:rPr lang="ru-RU" sz="2400" dirty="0" err="1">
                <a:solidFill>
                  <a:schemeClr val="tx1"/>
                </a:solidFill>
              </a:rPr>
              <a:t>бериш</a:t>
            </a:r>
            <a:r>
              <a:rPr lang="ru-RU" sz="2400" dirty="0">
                <a:solidFill>
                  <a:schemeClr val="tx1"/>
                </a:solidFill>
              </a:rPr>
              <a:t> </a:t>
            </a:r>
            <a:r>
              <a:rPr lang="ru-RU" sz="2400" dirty="0" err="1">
                <a:solidFill>
                  <a:schemeClr val="tx1"/>
                </a:solidFill>
              </a:rPr>
              <a:t>тўғрисидаги</a:t>
            </a:r>
            <a:r>
              <a:rPr lang="ru-RU" sz="2400" dirty="0">
                <a:solidFill>
                  <a:schemeClr val="tx1"/>
                </a:solidFill>
              </a:rPr>
              <a:t> </a:t>
            </a:r>
            <a:r>
              <a:rPr lang="ru-RU" sz="2400" dirty="0" err="1">
                <a:solidFill>
                  <a:schemeClr val="tx1"/>
                </a:solidFill>
              </a:rPr>
              <a:t>аризанинг</a:t>
            </a:r>
            <a:r>
              <a:rPr lang="ru-RU" sz="2400" dirty="0">
                <a:solidFill>
                  <a:schemeClr val="tx1"/>
                </a:solidFill>
              </a:rPr>
              <a:t> </a:t>
            </a:r>
            <a:r>
              <a:rPr lang="ru-RU" sz="2400" dirty="0" err="1">
                <a:solidFill>
                  <a:schemeClr val="tx1"/>
                </a:solidFill>
              </a:rPr>
              <a:t>кўчирма</a:t>
            </a:r>
            <a:r>
              <a:rPr lang="ru-RU" sz="2400" dirty="0">
                <a:solidFill>
                  <a:schemeClr val="tx1"/>
                </a:solidFill>
              </a:rPr>
              <a:t> </a:t>
            </a:r>
            <a:r>
              <a:rPr lang="ru-RU" sz="2400" dirty="0" err="1">
                <a:solidFill>
                  <a:schemeClr val="tx1"/>
                </a:solidFill>
              </a:rPr>
              <a:t>нусхаси</a:t>
            </a:r>
            <a:r>
              <a:rPr lang="ru-RU" sz="2400" dirty="0">
                <a:solidFill>
                  <a:schemeClr val="tx1"/>
                </a:solidFill>
              </a:rPr>
              <a:t> </a:t>
            </a:r>
            <a:r>
              <a:rPr lang="ru-RU" sz="2400" dirty="0" err="1">
                <a:solidFill>
                  <a:schemeClr val="tx1"/>
                </a:solidFill>
              </a:rPr>
              <a:t>унга</a:t>
            </a:r>
            <a:r>
              <a:rPr lang="ru-RU" sz="2400" dirty="0">
                <a:solidFill>
                  <a:schemeClr val="tx1"/>
                </a:solidFill>
              </a:rPr>
              <a:t> </a:t>
            </a:r>
            <a:r>
              <a:rPr lang="ru-RU" sz="2400" dirty="0" err="1">
                <a:solidFill>
                  <a:schemeClr val="tx1"/>
                </a:solidFill>
              </a:rPr>
              <a:t>топширилган</a:t>
            </a:r>
            <a:r>
              <a:rPr lang="ru-RU" sz="2400" dirty="0">
                <a:solidFill>
                  <a:schemeClr val="tx1"/>
                </a:solidFill>
              </a:rPr>
              <a:t> </a:t>
            </a:r>
            <a:r>
              <a:rPr lang="ru-RU" sz="2400" dirty="0" err="1">
                <a:solidFill>
                  <a:schemeClr val="tx1"/>
                </a:solidFill>
              </a:rPr>
              <a:t>пайтдан</a:t>
            </a:r>
            <a:r>
              <a:rPr lang="ru-RU" sz="2400" dirty="0">
                <a:solidFill>
                  <a:schemeClr val="tx1"/>
                </a:solidFill>
              </a:rPr>
              <a:t> </a:t>
            </a:r>
            <a:r>
              <a:rPr lang="ru-RU" sz="2400" dirty="0" err="1">
                <a:solidFill>
                  <a:schemeClr val="tx1"/>
                </a:solidFill>
              </a:rPr>
              <a:t>эътиборан</a:t>
            </a:r>
            <a:r>
              <a:rPr lang="ru-RU" sz="2400" dirty="0">
                <a:solidFill>
                  <a:schemeClr val="tx1"/>
                </a:solidFill>
              </a:rPr>
              <a:t> </a:t>
            </a:r>
            <a:r>
              <a:rPr lang="ru-RU" sz="2400" dirty="0" err="1">
                <a:solidFill>
                  <a:schemeClr val="tx1"/>
                </a:solidFill>
              </a:rPr>
              <a:t>ўн</a:t>
            </a:r>
            <a:r>
              <a:rPr lang="ru-RU" sz="2400" dirty="0">
                <a:solidFill>
                  <a:schemeClr val="tx1"/>
                </a:solidFill>
              </a:rPr>
              <a:t> </a:t>
            </a:r>
            <a:r>
              <a:rPr lang="ru-RU" sz="2400" dirty="0" err="1">
                <a:solidFill>
                  <a:schemeClr val="tx1"/>
                </a:solidFill>
              </a:rPr>
              <a:t>кунлик</a:t>
            </a:r>
            <a:r>
              <a:rPr lang="ru-RU" sz="2400" dirty="0">
                <a:solidFill>
                  <a:schemeClr val="tx1"/>
                </a:solidFill>
              </a:rPr>
              <a:t> </a:t>
            </a:r>
            <a:r>
              <a:rPr lang="ru-RU" sz="2400" dirty="0" err="1">
                <a:solidFill>
                  <a:schemeClr val="tx1"/>
                </a:solidFill>
              </a:rPr>
              <a:t>муддатда</a:t>
            </a:r>
            <a:r>
              <a:rPr lang="ru-RU" sz="2400" dirty="0">
                <a:solidFill>
                  <a:schemeClr val="tx1"/>
                </a:solidFill>
              </a:rPr>
              <a:t> </a:t>
            </a:r>
            <a:r>
              <a:rPr lang="ru-RU" sz="2400" dirty="0" err="1">
                <a:solidFill>
                  <a:schemeClr val="tx1"/>
                </a:solidFill>
              </a:rPr>
              <a:t>судга</a:t>
            </a:r>
            <a:r>
              <a:rPr lang="ru-RU" sz="2400" dirty="0">
                <a:solidFill>
                  <a:schemeClr val="tx1"/>
                </a:solidFill>
              </a:rPr>
              <a:t> </a:t>
            </a:r>
            <a:r>
              <a:rPr lang="ru-RU" sz="2400" dirty="0" err="1">
                <a:solidFill>
                  <a:schemeClr val="tx1"/>
                </a:solidFill>
              </a:rPr>
              <a:t>тасдиқловчи</a:t>
            </a:r>
            <a:r>
              <a:rPr lang="ru-RU" sz="2400" dirty="0">
                <a:solidFill>
                  <a:schemeClr val="tx1"/>
                </a:solidFill>
              </a:rPr>
              <a:t> </a:t>
            </a:r>
            <a:r>
              <a:rPr lang="ru-RU" sz="2400" dirty="0" err="1">
                <a:solidFill>
                  <a:schemeClr val="tx1"/>
                </a:solidFill>
              </a:rPr>
              <a:t>ҳужжатларни</a:t>
            </a:r>
            <a:r>
              <a:rPr lang="ru-RU" sz="2400" dirty="0">
                <a:solidFill>
                  <a:schemeClr val="tx1"/>
                </a:solidFill>
              </a:rPr>
              <a:t> </a:t>
            </a:r>
            <a:r>
              <a:rPr lang="ru-RU" sz="2400" dirty="0" err="1">
                <a:solidFill>
                  <a:schemeClr val="tx1"/>
                </a:solidFill>
              </a:rPr>
              <a:t>илова</a:t>
            </a:r>
            <a:r>
              <a:rPr lang="ru-RU" sz="2400" dirty="0">
                <a:solidFill>
                  <a:schemeClr val="tx1"/>
                </a:solidFill>
              </a:rPr>
              <a:t> </a:t>
            </a:r>
            <a:r>
              <a:rPr lang="ru-RU" sz="2400" dirty="0" err="1">
                <a:solidFill>
                  <a:schemeClr val="tx1"/>
                </a:solidFill>
              </a:rPr>
              <a:t>қилган</a:t>
            </a:r>
            <a:r>
              <a:rPr lang="ru-RU" sz="2400" dirty="0">
                <a:solidFill>
                  <a:schemeClr val="tx1"/>
                </a:solidFill>
              </a:rPr>
              <a:t> </a:t>
            </a:r>
            <a:r>
              <a:rPr lang="ru-RU" sz="2400" dirty="0" err="1">
                <a:solidFill>
                  <a:schemeClr val="tx1"/>
                </a:solidFill>
              </a:rPr>
              <a:t>ҳолда</a:t>
            </a:r>
            <a:r>
              <a:rPr lang="ru-RU" sz="2400" dirty="0">
                <a:solidFill>
                  <a:schemeClr val="tx1"/>
                </a:solidFill>
              </a:rPr>
              <a:t> </a:t>
            </a:r>
            <a:r>
              <a:rPr lang="ru-RU" sz="2400" dirty="0" err="1">
                <a:solidFill>
                  <a:schemeClr val="tx1"/>
                </a:solidFill>
              </a:rPr>
              <a:t>тақдим</a:t>
            </a:r>
            <a:r>
              <a:rPr lang="ru-RU" sz="2400" dirty="0">
                <a:solidFill>
                  <a:schemeClr val="tx1"/>
                </a:solidFill>
              </a:rPr>
              <a:t> </a:t>
            </a:r>
            <a:r>
              <a:rPr lang="ru-RU" sz="2400" dirty="0" err="1">
                <a:solidFill>
                  <a:schemeClr val="tx1"/>
                </a:solidFill>
              </a:rPr>
              <a:t>этишга</a:t>
            </a:r>
            <a:r>
              <a:rPr lang="ru-RU" sz="2400" dirty="0">
                <a:solidFill>
                  <a:schemeClr val="tx1"/>
                </a:solidFill>
              </a:rPr>
              <a:t> </a:t>
            </a:r>
            <a:r>
              <a:rPr lang="ru-RU" sz="2400" dirty="0" err="1">
                <a:solidFill>
                  <a:schemeClr val="tx1"/>
                </a:solidFill>
              </a:rPr>
              <a:t>ҳақли</a:t>
            </a:r>
            <a:r>
              <a:rPr lang="ru-RU" sz="2400" dirty="0">
                <a:solidFill>
                  <a:schemeClr val="tx1"/>
                </a:solidFill>
              </a:rPr>
              <a:t>.</a:t>
            </a:r>
          </a:p>
          <a:p>
            <a:r>
              <a:rPr lang="ru-RU" sz="2400" dirty="0" err="1">
                <a:solidFill>
                  <a:schemeClr val="tx1"/>
                </a:solidFill>
              </a:rPr>
              <a:t>Қарздорнинг</a:t>
            </a:r>
            <a:r>
              <a:rPr lang="ru-RU" sz="2400" dirty="0">
                <a:solidFill>
                  <a:schemeClr val="tx1"/>
                </a:solidFill>
              </a:rPr>
              <a:t> </a:t>
            </a:r>
            <a:r>
              <a:rPr lang="ru-RU" sz="2400" dirty="0" err="1">
                <a:solidFill>
                  <a:schemeClr val="tx1"/>
                </a:solidFill>
              </a:rPr>
              <a:t>эътирозни</a:t>
            </a:r>
            <a:r>
              <a:rPr lang="ru-RU" sz="2400" dirty="0">
                <a:solidFill>
                  <a:schemeClr val="tx1"/>
                </a:solidFill>
              </a:rPr>
              <a:t> </a:t>
            </a:r>
            <a:r>
              <a:rPr lang="ru-RU" sz="2400" dirty="0" err="1">
                <a:solidFill>
                  <a:schemeClr val="tx1"/>
                </a:solidFill>
              </a:rPr>
              <a:t>белгиланган</a:t>
            </a:r>
            <a:r>
              <a:rPr lang="ru-RU" sz="2400" dirty="0">
                <a:solidFill>
                  <a:schemeClr val="tx1"/>
                </a:solidFill>
              </a:rPr>
              <a:t> </a:t>
            </a:r>
            <a:r>
              <a:rPr lang="ru-RU" sz="2400" dirty="0" err="1">
                <a:solidFill>
                  <a:schemeClr val="tx1"/>
                </a:solidFill>
              </a:rPr>
              <a:t>муддатда</a:t>
            </a:r>
            <a:r>
              <a:rPr lang="ru-RU" sz="2400" dirty="0">
                <a:solidFill>
                  <a:schemeClr val="tx1"/>
                </a:solidFill>
              </a:rPr>
              <a:t> </a:t>
            </a:r>
            <a:r>
              <a:rPr lang="ru-RU" sz="2400" dirty="0" err="1">
                <a:solidFill>
                  <a:schemeClr val="tx1"/>
                </a:solidFill>
              </a:rPr>
              <a:t>тақдим</a:t>
            </a:r>
            <a:r>
              <a:rPr lang="ru-RU" sz="2400" dirty="0">
                <a:solidFill>
                  <a:schemeClr val="tx1"/>
                </a:solidFill>
              </a:rPr>
              <a:t> </a:t>
            </a:r>
            <a:r>
              <a:rPr lang="ru-RU" sz="2400" dirty="0" err="1">
                <a:solidFill>
                  <a:schemeClr val="tx1"/>
                </a:solidFill>
              </a:rPr>
              <a:t>этмаганлиги</a:t>
            </a:r>
            <a:r>
              <a:rPr lang="ru-RU" sz="2400" dirty="0">
                <a:solidFill>
                  <a:schemeClr val="tx1"/>
                </a:solidFill>
              </a:rPr>
              <a:t>, </a:t>
            </a:r>
            <a:r>
              <a:rPr lang="ru-RU" sz="2400" dirty="0" err="1">
                <a:solidFill>
                  <a:schemeClr val="tx1"/>
                </a:solidFill>
              </a:rPr>
              <a:t>шунингдек</a:t>
            </a:r>
            <a:r>
              <a:rPr lang="ru-RU" sz="2400" dirty="0">
                <a:solidFill>
                  <a:schemeClr val="tx1"/>
                </a:solidFill>
              </a:rPr>
              <a:t> </a:t>
            </a:r>
            <a:r>
              <a:rPr lang="ru-RU" sz="2400" dirty="0" err="1">
                <a:solidFill>
                  <a:schemeClr val="tx1"/>
                </a:solidFill>
              </a:rPr>
              <a:t>унинг</a:t>
            </a:r>
            <a:r>
              <a:rPr lang="ru-RU" sz="2400" dirty="0">
                <a:solidFill>
                  <a:schemeClr val="tx1"/>
                </a:solidFill>
              </a:rPr>
              <a:t> </a:t>
            </a:r>
            <a:r>
              <a:rPr lang="ru-RU" sz="2400" dirty="0" err="1">
                <a:solidFill>
                  <a:schemeClr val="tx1"/>
                </a:solidFill>
              </a:rPr>
              <a:t>билдирилган</a:t>
            </a:r>
            <a:r>
              <a:rPr lang="ru-RU" sz="2400" dirty="0">
                <a:solidFill>
                  <a:schemeClr val="tx1"/>
                </a:solidFill>
              </a:rPr>
              <a:t> </a:t>
            </a:r>
            <a:r>
              <a:rPr lang="ru-RU" sz="2400" dirty="0" err="1">
                <a:solidFill>
                  <a:schemeClr val="tx1"/>
                </a:solidFill>
              </a:rPr>
              <a:t>талабга</a:t>
            </a:r>
            <a:r>
              <a:rPr lang="ru-RU" sz="2400" dirty="0">
                <a:solidFill>
                  <a:schemeClr val="tx1"/>
                </a:solidFill>
              </a:rPr>
              <a:t> </a:t>
            </a:r>
            <a:r>
              <a:rPr lang="ru-RU" sz="2400" dirty="0" err="1">
                <a:solidFill>
                  <a:schemeClr val="tx1"/>
                </a:solidFill>
              </a:rPr>
              <a:t>розилиги</a:t>
            </a:r>
            <a:r>
              <a:rPr lang="ru-RU" sz="2400" dirty="0">
                <a:solidFill>
                  <a:schemeClr val="tx1"/>
                </a:solidFill>
              </a:rPr>
              <a:t> суд </a:t>
            </a:r>
            <a:r>
              <a:rPr lang="ru-RU" sz="2400" dirty="0" err="1">
                <a:solidFill>
                  <a:schemeClr val="tx1"/>
                </a:solidFill>
              </a:rPr>
              <a:t>буйруғини</a:t>
            </a:r>
            <a:r>
              <a:rPr lang="ru-RU" sz="2400" dirty="0">
                <a:solidFill>
                  <a:schemeClr val="tx1"/>
                </a:solidFill>
              </a:rPr>
              <a:t> </a:t>
            </a:r>
            <a:r>
              <a:rPr lang="ru-RU" sz="2400" dirty="0" err="1">
                <a:solidFill>
                  <a:schemeClr val="tx1"/>
                </a:solidFill>
              </a:rPr>
              <a:t>бериш</a:t>
            </a:r>
            <a:r>
              <a:rPr lang="ru-RU" sz="2400" dirty="0">
                <a:solidFill>
                  <a:schemeClr val="tx1"/>
                </a:solidFill>
              </a:rPr>
              <a:t> </a:t>
            </a:r>
            <a:r>
              <a:rPr lang="ru-RU" sz="2400" dirty="0" err="1">
                <a:solidFill>
                  <a:schemeClr val="tx1"/>
                </a:solidFill>
              </a:rPr>
              <a:t>учун</a:t>
            </a:r>
            <a:r>
              <a:rPr lang="ru-RU" sz="2400" dirty="0">
                <a:solidFill>
                  <a:schemeClr val="tx1"/>
                </a:solidFill>
              </a:rPr>
              <a:t> </a:t>
            </a:r>
            <a:r>
              <a:rPr lang="ru-RU" sz="2400" dirty="0" err="1">
                <a:solidFill>
                  <a:schemeClr val="tx1"/>
                </a:solidFill>
              </a:rPr>
              <a:t>асос</a:t>
            </a:r>
            <a:r>
              <a:rPr lang="ru-RU" sz="2400" dirty="0">
                <a:solidFill>
                  <a:schemeClr val="tx1"/>
                </a:solidFill>
              </a:rPr>
              <a:t> </a:t>
            </a:r>
            <a:r>
              <a:rPr lang="ru-RU" sz="2400" dirty="0" err="1">
                <a:solidFill>
                  <a:schemeClr val="tx1"/>
                </a:solidFill>
              </a:rPr>
              <a:t>бўлади</a:t>
            </a:r>
            <a:r>
              <a:rPr lang="ru-RU" sz="2400" dirty="0">
                <a:solidFill>
                  <a:schemeClr val="tx1"/>
                </a:solidFill>
              </a:rPr>
              <a:t>.</a:t>
            </a:r>
          </a:p>
          <a:p>
            <a:r>
              <a:rPr lang="ru-RU" sz="2400" dirty="0">
                <a:solidFill>
                  <a:schemeClr val="tx1"/>
                </a:solidFill>
              </a:rPr>
              <a:t>Суд </a:t>
            </a:r>
            <a:r>
              <a:rPr lang="ru-RU" sz="2400" dirty="0" err="1">
                <a:solidFill>
                  <a:schemeClr val="tx1"/>
                </a:solidFill>
              </a:rPr>
              <a:t>буйруғини</a:t>
            </a:r>
            <a:r>
              <a:rPr lang="ru-RU" sz="2400" dirty="0">
                <a:solidFill>
                  <a:schemeClr val="tx1"/>
                </a:solidFill>
              </a:rPr>
              <a:t> </a:t>
            </a:r>
            <a:r>
              <a:rPr lang="ru-RU" sz="2400" dirty="0" err="1">
                <a:solidFill>
                  <a:schemeClr val="tx1"/>
                </a:solidFill>
              </a:rPr>
              <a:t>бериш</a:t>
            </a:r>
            <a:r>
              <a:rPr lang="ru-RU" sz="2400" dirty="0">
                <a:solidFill>
                  <a:schemeClr val="tx1"/>
                </a:solidFill>
              </a:rPr>
              <a:t> </a:t>
            </a:r>
            <a:r>
              <a:rPr lang="ru-RU" sz="2400" dirty="0" err="1">
                <a:solidFill>
                  <a:schemeClr val="tx1"/>
                </a:solidFill>
              </a:rPr>
              <a:t>тўғрисидаги</a:t>
            </a:r>
            <a:r>
              <a:rPr lang="ru-RU" sz="2400" dirty="0">
                <a:solidFill>
                  <a:schemeClr val="tx1"/>
                </a:solidFill>
              </a:rPr>
              <a:t> </a:t>
            </a:r>
            <a:r>
              <a:rPr lang="ru-RU" sz="2400" dirty="0" err="1">
                <a:solidFill>
                  <a:schemeClr val="tx1"/>
                </a:solidFill>
              </a:rPr>
              <a:t>аризага</a:t>
            </a:r>
            <a:r>
              <a:rPr lang="ru-RU" sz="2400" dirty="0">
                <a:solidFill>
                  <a:schemeClr val="tx1"/>
                </a:solidFill>
              </a:rPr>
              <a:t> </a:t>
            </a:r>
            <a:r>
              <a:rPr lang="ru-RU" sz="2400" dirty="0" err="1">
                <a:solidFill>
                  <a:schemeClr val="tx1"/>
                </a:solidFill>
              </a:rPr>
              <a:t>эътироз</a:t>
            </a:r>
            <a:r>
              <a:rPr lang="ru-RU" sz="2400" dirty="0">
                <a:solidFill>
                  <a:schemeClr val="tx1"/>
                </a:solidFill>
              </a:rPr>
              <a:t> </a:t>
            </a:r>
            <a:r>
              <a:rPr lang="ru-RU" sz="2400" dirty="0" err="1">
                <a:solidFill>
                  <a:schemeClr val="tx1"/>
                </a:solidFill>
              </a:rPr>
              <a:t>қарздор</a:t>
            </a:r>
            <a:r>
              <a:rPr lang="ru-RU" sz="2400" dirty="0">
                <a:solidFill>
                  <a:schemeClr val="tx1"/>
                </a:solidFill>
              </a:rPr>
              <a:t> </a:t>
            </a:r>
            <a:r>
              <a:rPr lang="ru-RU" sz="2400" dirty="0" err="1">
                <a:solidFill>
                  <a:schemeClr val="tx1"/>
                </a:solidFill>
              </a:rPr>
              <a:t>ёки</a:t>
            </a:r>
            <a:r>
              <a:rPr lang="ru-RU" sz="2400" dirty="0">
                <a:solidFill>
                  <a:schemeClr val="tx1"/>
                </a:solidFill>
              </a:rPr>
              <a:t> </a:t>
            </a:r>
            <a:r>
              <a:rPr lang="ru-RU" sz="2400" dirty="0" err="1">
                <a:solidFill>
                  <a:schemeClr val="tx1"/>
                </a:solidFill>
              </a:rPr>
              <a:t>унинг</a:t>
            </a:r>
            <a:r>
              <a:rPr lang="ru-RU" sz="2400" dirty="0">
                <a:solidFill>
                  <a:schemeClr val="tx1"/>
                </a:solidFill>
              </a:rPr>
              <a:t> </a:t>
            </a:r>
            <a:r>
              <a:rPr lang="ru-RU" sz="2400" dirty="0" err="1">
                <a:solidFill>
                  <a:schemeClr val="tx1"/>
                </a:solidFill>
              </a:rPr>
              <a:t>вакили</a:t>
            </a:r>
            <a:r>
              <a:rPr lang="ru-RU" sz="2400" dirty="0">
                <a:solidFill>
                  <a:schemeClr val="tx1"/>
                </a:solidFill>
              </a:rPr>
              <a:t> </a:t>
            </a:r>
            <a:r>
              <a:rPr lang="ru-RU" sz="2400" dirty="0" err="1">
                <a:solidFill>
                  <a:schemeClr val="tx1"/>
                </a:solidFill>
              </a:rPr>
              <a:t>томонидан</a:t>
            </a:r>
            <a:r>
              <a:rPr lang="ru-RU" sz="2400" dirty="0">
                <a:solidFill>
                  <a:schemeClr val="tx1"/>
                </a:solidFill>
              </a:rPr>
              <a:t> </a:t>
            </a:r>
            <a:r>
              <a:rPr lang="ru-RU" sz="2400" dirty="0" err="1">
                <a:solidFill>
                  <a:schemeClr val="tx1"/>
                </a:solidFill>
              </a:rPr>
              <a:t>имзоланади</a:t>
            </a:r>
            <a:r>
              <a:rPr lang="ru-RU" sz="2400" dirty="0">
                <a:solidFill>
                  <a:schemeClr val="tx1"/>
                </a:solidFill>
              </a:rPr>
              <a:t>. </a:t>
            </a:r>
            <a:r>
              <a:rPr lang="ru-RU" sz="2400" dirty="0" err="1">
                <a:solidFill>
                  <a:schemeClr val="tx1"/>
                </a:solidFill>
              </a:rPr>
              <a:t>Вакил</a:t>
            </a:r>
            <a:r>
              <a:rPr lang="ru-RU" sz="2400" dirty="0">
                <a:solidFill>
                  <a:schemeClr val="tx1"/>
                </a:solidFill>
              </a:rPr>
              <a:t> </a:t>
            </a:r>
            <a:r>
              <a:rPr lang="ru-RU" sz="2400" dirty="0" err="1">
                <a:solidFill>
                  <a:schemeClr val="tx1"/>
                </a:solidFill>
              </a:rPr>
              <a:t>томонидан</a:t>
            </a:r>
            <a:r>
              <a:rPr lang="ru-RU" sz="2400" dirty="0">
                <a:solidFill>
                  <a:schemeClr val="tx1"/>
                </a:solidFill>
              </a:rPr>
              <a:t> </a:t>
            </a:r>
            <a:r>
              <a:rPr lang="ru-RU" sz="2400" dirty="0" err="1">
                <a:solidFill>
                  <a:schemeClr val="tx1"/>
                </a:solidFill>
              </a:rPr>
              <a:t>имзоланган</a:t>
            </a:r>
            <a:r>
              <a:rPr lang="ru-RU" sz="2400" dirty="0">
                <a:solidFill>
                  <a:schemeClr val="tx1"/>
                </a:solidFill>
              </a:rPr>
              <a:t> </a:t>
            </a:r>
            <a:r>
              <a:rPr lang="ru-RU" sz="2400" dirty="0" err="1">
                <a:solidFill>
                  <a:schemeClr val="tx1"/>
                </a:solidFill>
              </a:rPr>
              <a:t>эътирозга</a:t>
            </a:r>
            <a:r>
              <a:rPr lang="ru-RU" sz="2400" dirty="0">
                <a:solidFill>
                  <a:schemeClr val="tx1"/>
                </a:solidFill>
              </a:rPr>
              <a:t> </a:t>
            </a:r>
            <a:r>
              <a:rPr lang="ru-RU" sz="2400" dirty="0" err="1">
                <a:solidFill>
                  <a:schemeClr val="tx1"/>
                </a:solidFill>
              </a:rPr>
              <a:t>ишончнома</a:t>
            </a:r>
            <a:r>
              <a:rPr lang="ru-RU" sz="2400" dirty="0">
                <a:solidFill>
                  <a:schemeClr val="tx1"/>
                </a:solidFill>
              </a:rPr>
              <a:t> </a:t>
            </a:r>
            <a:r>
              <a:rPr lang="ru-RU" sz="2400" dirty="0" err="1">
                <a:solidFill>
                  <a:schemeClr val="tx1"/>
                </a:solidFill>
              </a:rPr>
              <a:t>илова</a:t>
            </a:r>
            <a:r>
              <a:rPr lang="ru-RU" sz="2400" dirty="0">
                <a:solidFill>
                  <a:schemeClr val="tx1"/>
                </a:solidFill>
              </a:rPr>
              <a:t> </a:t>
            </a:r>
            <a:r>
              <a:rPr lang="ru-RU" sz="2400" dirty="0" err="1">
                <a:solidFill>
                  <a:schemeClr val="tx1"/>
                </a:solidFill>
              </a:rPr>
              <a:t>қилинади</a:t>
            </a:r>
            <a:endParaRPr lang="ru-RU" sz="2400" dirty="0">
              <a:solidFill>
                <a:schemeClr val="tx1"/>
              </a:solidFill>
            </a:endParaRPr>
          </a:p>
        </p:txBody>
      </p:sp>
    </p:spTree>
    <p:extLst>
      <p:ext uri="{BB962C8B-B14F-4D97-AF65-F5344CB8AC3E}">
        <p14:creationId xmlns:p14="http://schemas.microsoft.com/office/powerpoint/2010/main" val="3792841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711153" cy="1189046"/>
          </a:xfrm>
        </p:spPr>
        <p:txBody>
          <a:bodyPr>
            <a:noAutofit/>
          </a:bodyPr>
          <a:lstStyle/>
          <a:p>
            <a:pPr algn="ctr"/>
            <a:r>
              <a:rPr lang="ru-RU" sz="1800" b="1" dirty="0">
                <a:solidFill>
                  <a:schemeClr val="tx1"/>
                </a:solidFill>
              </a:rPr>
              <a:t>БИРИНЧИ ИНСТАНЦИЯ СУДИ ТОМОНИДАН ИҚТИСОДИЙ ПРОЦЕССУАЛ ҚОНУН НОРМАЛАРИНИ ҚЎЛЛАШНИНГ АЙРИМ МАСАЛАЛАРИ ТЎҒРИСИДА</a:t>
            </a:r>
            <a:br>
              <a:rPr lang="ru-RU" sz="1800" b="1" dirty="0">
                <a:solidFill>
                  <a:schemeClr val="tx1"/>
                </a:solidFill>
              </a:rPr>
            </a:br>
            <a:r>
              <a:rPr lang="ru-RU" sz="1800" b="1" dirty="0">
                <a:solidFill>
                  <a:schemeClr val="tx1"/>
                </a:solidFill>
              </a:rPr>
              <a:t>2019 ЙИЛ 24 МАЙДАГИ 13-СОНЛИ ПЛЕНУМ ҚАРОРИДАГИ СУД БУЙРУҒИГА ОИД ТУШУНТИРИШЛАР</a:t>
            </a:r>
            <a:br>
              <a:rPr lang="ru-RU" sz="1800" b="1" dirty="0">
                <a:solidFill>
                  <a:schemeClr val="tx1"/>
                </a:solidFill>
              </a:rPr>
            </a:br>
            <a:r>
              <a:rPr lang="ru-RU" sz="1800" b="1" dirty="0">
                <a:solidFill>
                  <a:schemeClr val="tx1"/>
                </a:solidFill>
              </a:rPr>
              <a:t/>
            </a:r>
            <a:br>
              <a:rPr lang="ru-RU" sz="1800" b="1" dirty="0">
                <a:solidFill>
                  <a:schemeClr val="tx1"/>
                </a:solidFill>
              </a:rPr>
            </a:br>
            <a:endParaRPr lang="ru-RU" sz="1800" b="1" dirty="0">
              <a:solidFill>
                <a:schemeClr val="tx1"/>
              </a:solidFill>
            </a:endParaRPr>
          </a:p>
        </p:txBody>
      </p:sp>
      <p:sp>
        <p:nvSpPr>
          <p:cNvPr id="3" name="Объект 2"/>
          <p:cNvSpPr>
            <a:spLocks noGrp="1"/>
          </p:cNvSpPr>
          <p:nvPr>
            <p:ph idx="1"/>
          </p:nvPr>
        </p:nvSpPr>
        <p:spPr>
          <a:xfrm>
            <a:off x="405246" y="1641764"/>
            <a:ext cx="11502736" cy="4873336"/>
          </a:xfrm>
        </p:spPr>
        <p:txBody>
          <a:bodyPr>
            <a:noAutofit/>
          </a:bodyPr>
          <a:lstStyle/>
          <a:p>
            <a:pPr marL="457200" lvl="1" indent="0">
              <a:buNone/>
            </a:pPr>
            <a:r>
              <a:rPr lang="ru-RU" dirty="0"/>
              <a:t>22.Айни </a:t>
            </a:r>
            <a:r>
              <a:rPr lang="ru-RU" dirty="0" err="1"/>
              <a:t>бир</a:t>
            </a:r>
            <a:r>
              <a:rPr lang="ru-RU" dirty="0"/>
              <a:t> кредитор </a:t>
            </a:r>
            <a:r>
              <a:rPr lang="ru-RU" dirty="0" err="1"/>
              <a:t>ва</a:t>
            </a:r>
            <a:r>
              <a:rPr lang="ru-RU" dirty="0"/>
              <a:t> </a:t>
            </a:r>
            <a:r>
              <a:rPr lang="ru-RU" dirty="0" err="1"/>
              <a:t>қарздор</a:t>
            </a:r>
            <a:r>
              <a:rPr lang="ru-RU" dirty="0"/>
              <a:t> </a:t>
            </a:r>
            <a:r>
              <a:rPr lang="ru-RU" dirty="0" err="1"/>
              <a:t>ҳисобланган</a:t>
            </a:r>
            <a:r>
              <a:rPr lang="ru-RU" dirty="0"/>
              <a:t> </a:t>
            </a:r>
            <a:r>
              <a:rPr lang="ru-RU" dirty="0" err="1"/>
              <a:t>шахслар</a:t>
            </a:r>
            <a:r>
              <a:rPr lang="ru-RU" dirty="0"/>
              <a:t> </a:t>
            </a:r>
            <a:r>
              <a:rPr lang="ru-RU" dirty="0" err="1"/>
              <a:t>ўртасида</a:t>
            </a:r>
            <a:r>
              <a:rPr lang="ru-RU" dirty="0"/>
              <a:t>, </a:t>
            </a:r>
            <a:r>
              <a:rPr lang="ru-RU" dirty="0" err="1"/>
              <a:t>айни</a:t>
            </a:r>
            <a:r>
              <a:rPr lang="ru-RU" dirty="0"/>
              <a:t> шу </a:t>
            </a:r>
            <a:r>
              <a:rPr lang="ru-RU" dirty="0" err="1"/>
              <a:t>талаб</a:t>
            </a:r>
            <a:r>
              <a:rPr lang="ru-RU" dirty="0"/>
              <a:t> </a:t>
            </a:r>
            <a:r>
              <a:rPr lang="ru-RU" dirty="0" err="1"/>
              <a:t>бўйича</a:t>
            </a:r>
            <a:r>
              <a:rPr lang="ru-RU" dirty="0"/>
              <a:t> </a:t>
            </a:r>
            <a:r>
              <a:rPr lang="ru-RU" dirty="0" err="1"/>
              <a:t>берилган</a:t>
            </a:r>
            <a:r>
              <a:rPr lang="ru-RU" dirty="0"/>
              <a:t> </a:t>
            </a:r>
            <a:r>
              <a:rPr lang="ru-RU" dirty="0" err="1"/>
              <a:t>қонуний</a:t>
            </a:r>
            <a:r>
              <a:rPr lang="ru-RU" dirty="0"/>
              <a:t> </a:t>
            </a:r>
            <a:r>
              <a:rPr lang="ru-RU" dirty="0" err="1"/>
              <a:t>кучга</a:t>
            </a:r>
            <a:r>
              <a:rPr lang="ru-RU" dirty="0"/>
              <a:t> </a:t>
            </a:r>
            <a:r>
              <a:rPr lang="ru-RU" dirty="0" err="1"/>
              <a:t>кирган</a:t>
            </a:r>
            <a:r>
              <a:rPr lang="ru-RU" dirty="0"/>
              <a:t> суд </a:t>
            </a:r>
            <a:r>
              <a:rPr lang="ru-RU" dirty="0" err="1"/>
              <a:t>буйруғи</a:t>
            </a:r>
            <a:r>
              <a:rPr lang="ru-RU" dirty="0"/>
              <a:t> </a:t>
            </a:r>
            <a:r>
              <a:rPr lang="ru-RU" dirty="0" err="1"/>
              <a:t>мавжуд</a:t>
            </a:r>
            <a:r>
              <a:rPr lang="ru-RU" dirty="0"/>
              <a:t> </a:t>
            </a:r>
            <a:r>
              <a:rPr lang="ru-RU" dirty="0" err="1"/>
              <a:t>бўлганда</a:t>
            </a:r>
            <a:r>
              <a:rPr lang="ru-RU" dirty="0"/>
              <a:t> </a:t>
            </a:r>
            <a:r>
              <a:rPr lang="ru-RU" dirty="0" err="1"/>
              <a:t>ҳам</a:t>
            </a:r>
            <a:r>
              <a:rPr lang="ru-RU" dirty="0"/>
              <a:t> ИПК 110-моддасининг 2-бандида </a:t>
            </a:r>
            <a:r>
              <a:rPr lang="ru-RU" dirty="0" err="1"/>
              <a:t>назарда</a:t>
            </a:r>
            <a:r>
              <a:rPr lang="ru-RU" dirty="0"/>
              <a:t> </a:t>
            </a:r>
            <a:r>
              <a:rPr lang="ru-RU" dirty="0" err="1"/>
              <a:t>тутилган</a:t>
            </a:r>
            <a:r>
              <a:rPr lang="ru-RU" dirty="0"/>
              <a:t> </a:t>
            </a:r>
            <a:r>
              <a:rPr lang="ru-RU" dirty="0" err="1"/>
              <a:t>иш</a:t>
            </a:r>
            <a:r>
              <a:rPr lang="ru-RU" dirty="0"/>
              <a:t> </a:t>
            </a:r>
            <a:r>
              <a:rPr lang="ru-RU" dirty="0" err="1"/>
              <a:t>юритишни</a:t>
            </a:r>
            <a:r>
              <a:rPr lang="ru-RU" dirty="0"/>
              <a:t> </a:t>
            </a:r>
            <a:r>
              <a:rPr lang="ru-RU" dirty="0" err="1"/>
              <a:t>тугатиш</a:t>
            </a:r>
            <a:r>
              <a:rPr lang="ru-RU" dirty="0"/>
              <a:t> </a:t>
            </a:r>
            <a:r>
              <a:rPr lang="ru-RU" dirty="0" err="1"/>
              <a:t>учун</a:t>
            </a:r>
            <a:r>
              <a:rPr lang="ru-RU" dirty="0"/>
              <a:t> </a:t>
            </a:r>
            <a:r>
              <a:rPr lang="ru-RU" dirty="0" err="1"/>
              <a:t>асос</a:t>
            </a:r>
            <a:r>
              <a:rPr lang="ru-RU" dirty="0"/>
              <a:t> </a:t>
            </a:r>
            <a:r>
              <a:rPr lang="ru-RU" dirty="0" err="1"/>
              <a:t>бўлади</a:t>
            </a:r>
            <a:r>
              <a:rPr lang="ru-RU" dirty="0"/>
              <a:t>.</a:t>
            </a:r>
          </a:p>
          <a:p>
            <a:pPr marL="457200" lvl="1" indent="0">
              <a:buNone/>
            </a:pPr>
            <a:r>
              <a:rPr lang="ru-RU" dirty="0"/>
              <a:t>23. </a:t>
            </a:r>
            <a:r>
              <a:rPr lang="ru-RU" dirty="0" err="1"/>
              <a:t>ИПКнинг</a:t>
            </a:r>
            <a:r>
              <a:rPr lang="ru-RU" dirty="0"/>
              <a:t> 135-моддасида </a:t>
            </a:r>
            <a:r>
              <a:rPr lang="ru-RU" dirty="0" err="1"/>
              <a:t>назарда</a:t>
            </a:r>
            <a:r>
              <a:rPr lang="ru-RU" dirty="0"/>
              <a:t> </a:t>
            </a:r>
            <a:r>
              <a:rPr lang="ru-RU" dirty="0" err="1"/>
              <a:t>тутилган</a:t>
            </a:r>
            <a:r>
              <a:rPr lang="ru-RU" dirty="0"/>
              <a:t> суд </a:t>
            </a:r>
            <a:r>
              <a:rPr lang="ru-RU" dirty="0" err="1"/>
              <a:t>буйруғи</a:t>
            </a:r>
            <a:r>
              <a:rPr lang="ru-RU" dirty="0"/>
              <a:t> </a:t>
            </a:r>
            <a:r>
              <a:rPr lang="ru-RU" dirty="0" err="1"/>
              <a:t>бериш</a:t>
            </a:r>
            <a:r>
              <a:rPr lang="ru-RU" dirty="0"/>
              <a:t> </a:t>
            </a:r>
            <a:r>
              <a:rPr lang="ru-RU" dirty="0" err="1"/>
              <a:t>мумкин</a:t>
            </a:r>
            <a:r>
              <a:rPr lang="ru-RU" dirty="0"/>
              <a:t> </a:t>
            </a:r>
            <a:r>
              <a:rPr lang="ru-RU" dirty="0" err="1"/>
              <a:t>бўлган</a:t>
            </a:r>
            <a:r>
              <a:rPr lang="ru-RU" dirty="0"/>
              <a:t> </a:t>
            </a:r>
            <a:r>
              <a:rPr lang="ru-RU" dirty="0" err="1"/>
              <a:t>талабларнинг</a:t>
            </a:r>
            <a:r>
              <a:rPr lang="ru-RU" dirty="0"/>
              <a:t> </a:t>
            </a:r>
            <a:r>
              <a:rPr lang="ru-RU" dirty="0" err="1"/>
              <a:t>рўйхати</a:t>
            </a:r>
            <a:r>
              <a:rPr lang="ru-RU" dirty="0"/>
              <a:t> </a:t>
            </a:r>
            <a:r>
              <a:rPr lang="ru-RU" dirty="0" err="1"/>
              <a:t>тугал</a:t>
            </a:r>
            <a:r>
              <a:rPr lang="ru-RU" dirty="0"/>
              <a:t> </a:t>
            </a:r>
            <a:r>
              <a:rPr lang="ru-RU" dirty="0" err="1"/>
              <a:t>ҳисобланади</a:t>
            </a:r>
            <a:r>
              <a:rPr lang="ru-RU" dirty="0"/>
              <a:t> </a:t>
            </a:r>
            <a:r>
              <a:rPr lang="ru-RU" dirty="0" err="1"/>
              <a:t>ва</a:t>
            </a:r>
            <a:r>
              <a:rPr lang="ru-RU" dirty="0"/>
              <a:t> </a:t>
            </a:r>
            <a:r>
              <a:rPr lang="ru-RU" dirty="0" err="1"/>
              <a:t>кенгайтирилган</a:t>
            </a:r>
            <a:r>
              <a:rPr lang="ru-RU" dirty="0"/>
              <a:t> </a:t>
            </a:r>
            <a:r>
              <a:rPr lang="ru-RU" dirty="0" err="1"/>
              <a:t>тарзда</a:t>
            </a:r>
            <a:r>
              <a:rPr lang="ru-RU" dirty="0"/>
              <a:t> </a:t>
            </a:r>
            <a:r>
              <a:rPr lang="ru-RU" dirty="0" err="1"/>
              <a:t>талқин</a:t>
            </a:r>
            <a:r>
              <a:rPr lang="ru-RU" dirty="0"/>
              <a:t> </a:t>
            </a:r>
            <a:r>
              <a:rPr lang="ru-RU" dirty="0" err="1"/>
              <a:t>қилинишига</a:t>
            </a:r>
            <a:r>
              <a:rPr lang="ru-RU" dirty="0"/>
              <a:t> </a:t>
            </a:r>
            <a:r>
              <a:rPr lang="ru-RU" dirty="0" err="1"/>
              <a:t>йўл</a:t>
            </a:r>
            <a:r>
              <a:rPr lang="ru-RU" dirty="0"/>
              <a:t> </a:t>
            </a:r>
            <a:r>
              <a:rPr lang="ru-RU" dirty="0" err="1"/>
              <a:t>қўйилмайди</a:t>
            </a:r>
            <a:r>
              <a:rPr lang="ru-RU" dirty="0"/>
              <a:t>. Суд </a:t>
            </a:r>
            <a:r>
              <a:rPr lang="ru-RU" dirty="0" err="1"/>
              <a:t>буйруғи</a:t>
            </a:r>
            <a:r>
              <a:rPr lang="ru-RU" dirty="0"/>
              <a:t> </a:t>
            </a:r>
            <a:r>
              <a:rPr lang="ru-RU" dirty="0" err="1"/>
              <a:t>бериш</a:t>
            </a:r>
            <a:r>
              <a:rPr lang="ru-RU" dirty="0"/>
              <a:t> </a:t>
            </a:r>
            <a:r>
              <a:rPr lang="ru-RU" dirty="0" err="1"/>
              <a:t>тўғрисидаги</a:t>
            </a:r>
            <a:r>
              <a:rPr lang="ru-RU" dirty="0"/>
              <a:t> </a:t>
            </a:r>
            <a:r>
              <a:rPr lang="ru-RU" dirty="0" err="1"/>
              <a:t>аризалар</a:t>
            </a:r>
            <a:r>
              <a:rPr lang="ru-RU" dirty="0"/>
              <a:t> </a:t>
            </a:r>
            <a:r>
              <a:rPr lang="ru-RU" dirty="0" err="1"/>
              <a:t>ИПКнинг</a:t>
            </a:r>
            <a:r>
              <a:rPr lang="ru-RU" dirty="0"/>
              <a:t> 17-бобида </a:t>
            </a:r>
            <a:r>
              <a:rPr lang="ru-RU" dirty="0" err="1"/>
              <a:t>белгиланган</a:t>
            </a:r>
            <a:r>
              <a:rPr lang="ru-RU" dirty="0"/>
              <a:t> </a:t>
            </a:r>
            <a:r>
              <a:rPr lang="ru-RU" dirty="0" err="1"/>
              <a:t>тартибда</a:t>
            </a:r>
            <a:r>
              <a:rPr lang="ru-RU" dirty="0"/>
              <a:t> </a:t>
            </a:r>
            <a:r>
              <a:rPr lang="ru-RU" dirty="0" err="1"/>
              <a:t>кўриб</a:t>
            </a:r>
            <a:r>
              <a:rPr lang="ru-RU" dirty="0"/>
              <a:t> </a:t>
            </a:r>
            <a:r>
              <a:rPr lang="ru-RU" dirty="0" err="1"/>
              <a:t>чиқилади</a:t>
            </a:r>
            <a:r>
              <a:rPr lang="ru-RU" dirty="0"/>
              <a:t>.</a:t>
            </a:r>
          </a:p>
          <a:p>
            <a:pPr marL="457200" lvl="1" indent="0">
              <a:buNone/>
            </a:pPr>
            <a:r>
              <a:rPr lang="ru-RU" dirty="0"/>
              <a:t>27. </a:t>
            </a:r>
            <a:r>
              <a:rPr lang="ru-RU" dirty="0" err="1"/>
              <a:t>айни</a:t>
            </a:r>
            <a:r>
              <a:rPr lang="ru-RU" dirty="0"/>
              <a:t> </a:t>
            </a:r>
            <a:r>
              <a:rPr lang="ru-RU" dirty="0" err="1"/>
              <a:t>бир</a:t>
            </a:r>
            <a:r>
              <a:rPr lang="ru-RU" dirty="0"/>
              <a:t> кредитор </a:t>
            </a:r>
            <a:r>
              <a:rPr lang="ru-RU" dirty="0" err="1"/>
              <a:t>ва</a:t>
            </a:r>
            <a:r>
              <a:rPr lang="ru-RU" dirty="0"/>
              <a:t> </a:t>
            </a:r>
            <a:r>
              <a:rPr lang="ru-RU" dirty="0" err="1"/>
              <a:t>қарздор</a:t>
            </a:r>
            <a:r>
              <a:rPr lang="ru-RU" dirty="0"/>
              <a:t> </a:t>
            </a:r>
            <a:r>
              <a:rPr lang="ru-RU" dirty="0" err="1"/>
              <a:t>ҳисобланган</a:t>
            </a:r>
            <a:r>
              <a:rPr lang="ru-RU" dirty="0"/>
              <a:t> </a:t>
            </a:r>
            <a:r>
              <a:rPr lang="ru-RU" dirty="0" err="1"/>
              <a:t>шахслар</a:t>
            </a:r>
            <a:r>
              <a:rPr lang="ru-RU" dirty="0"/>
              <a:t> </a:t>
            </a:r>
            <a:r>
              <a:rPr lang="ru-RU" dirty="0" err="1"/>
              <a:t>ўртасида</a:t>
            </a:r>
            <a:r>
              <a:rPr lang="ru-RU" dirty="0"/>
              <a:t>, </a:t>
            </a:r>
            <a:r>
              <a:rPr lang="ru-RU" dirty="0" err="1"/>
              <a:t>айни</a:t>
            </a:r>
            <a:r>
              <a:rPr lang="ru-RU" dirty="0"/>
              <a:t> шу </a:t>
            </a:r>
            <a:r>
              <a:rPr lang="ru-RU" dirty="0" err="1"/>
              <a:t>талаб</a:t>
            </a:r>
            <a:r>
              <a:rPr lang="ru-RU" dirty="0"/>
              <a:t> </a:t>
            </a:r>
            <a:r>
              <a:rPr lang="ru-RU" dirty="0" err="1"/>
              <a:t>бўйича</a:t>
            </a:r>
            <a:r>
              <a:rPr lang="ru-RU" dirty="0"/>
              <a:t> </a:t>
            </a:r>
            <a:r>
              <a:rPr lang="ru-RU" dirty="0" err="1"/>
              <a:t>берилган</a:t>
            </a:r>
            <a:r>
              <a:rPr lang="ru-RU" dirty="0"/>
              <a:t> </a:t>
            </a:r>
            <a:r>
              <a:rPr lang="ru-RU" dirty="0" err="1"/>
              <a:t>қонуний</a:t>
            </a:r>
            <a:r>
              <a:rPr lang="ru-RU" dirty="0"/>
              <a:t> </a:t>
            </a:r>
            <a:r>
              <a:rPr lang="ru-RU" dirty="0" err="1"/>
              <a:t>кучга</a:t>
            </a:r>
            <a:r>
              <a:rPr lang="ru-RU" dirty="0"/>
              <a:t> </a:t>
            </a:r>
            <a:r>
              <a:rPr lang="ru-RU" dirty="0" err="1"/>
              <a:t>кирган</a:t>
            </a:r>
            <a:r>
              <a:rPr lang="ru-RU" dirty="0"/>
              <a:t> суд </a:t>
            </a:r>
            <a:r>
              <a:rPr lang="ru-RU" dirty="0" err="1"/>
              <a:t>буйруғи</a:t>
            </a:r>
            <a:r>
              <a:rPr lang="ru-RU" dirty="0"/>
              <a:t> </a:t>
            </a:r>
            <a:r>
              <a:rPr lang="ru-RU" dirty="0" err="1"/>
              <a:t>мавжуд</a:t>
            </a:r>
            <a:r>
              <a:rPr lang="ru-RU" dirty="0"/>
              <a:t> </a:t>
            </a:r>
            <a:r>
              <a:rPr lang="ru-RU" dirty="0" err="1"/>
              <a:t>бўлганда</a:t>
            </a:r>
            <a:r>
              <a:rPr lang="ru-RU" dirty="0"/>
              <a:t> </a:t>
            </a:r>
            <a:r>
              <a:rPr lang="ru-RU" dirty="0" err="1"/>
              <a:t>ҳам</a:t>
            </a:r>
            <a:r>
              <a:rPr lang="ru-RU" dirty="0"/>
              <a:t> </a:t>
            </a:r>
            <a:r>
              <a:rPr lang="ru-RU" dirty="0" err="1"/>
              <a:t>даъво</a:t>
            </a:r>
            <a:r>
              <a:rPr lang="ru-RU" dirty="0"/>
              <a:t> </a:t>
            </a:r>
            <a:r>
              <a:rPr lang="ru-RU" dirty="0" err="1"/>
              <a:t>аризасини</a:t>
            </a:r>
            <a:r>
              <a:rPr lang="ru-RU" dirty="0"/>
              <a:t> </a:t>
            </a:r>
            <a:r>
              <a:rPr lang="ru-RU" dirty="0" err="1"/>
              <a:t>иш</a:t>
            </a:r>
            <a:r>
              <a:rPr lang="ru-RU" dirty="0"/>
              <a:t> </a:t>
            </a:r>
            <a:r>
              <a:rPr lang="ru-RU" dirty="0" err="1"/>
              <a:t>юритишга</a:t>
            </a:r>
            <a:r>
              <a:rPr lang="ru-RU" dirty="0"/>
              <a:t> </a:t>
            </a:r>
            <a:r>
              <a:rPr lang="ru-RU" dirty="0" err="1"/>
              <a:t>қабул</a:t>
            </a:r>
            <a:r>
              <a:rPr lang="ru-RU" dirty="0"/>
              <a:t> </a:t>
            </a:r>
            <a:r>
              <a:rPr lang="ru-RU" dirty="0" err="1"/>
              <a:t>қилиш</a:t>
            </a:r>
            <a:r>
              <a:rPr lang="ru-RU" dirty="0"/>
              <a:t> ИПК 154-моддасининг 2-бандида </a:t>
            </a:r>
            <a:r>
              <a:rPr lang="ru-RU" dirty="0" err="1"/>
              <a:t>назарда</a:t>
            </a:r>
            <a:r>
              <a:rPr lang="ru-RU" dirty="0"/>
              <a:t> </a:t>
            </a:r>
            <a:r>
              <a:rPr lang="ru-RU" dirty="0" err="1"/>
              <a:t>тутилган</a:t>
            </a:r>
            <a:r>
              <a:rPr lang="ru-RU" dirty="0"/>
              <a:t> </a:t>
            </a:r>
            <a:r>
              <a:rPr lang="ru-RU" dirty="0" err="1"/>
              <a:t>асос</a:t>
            </a:r>
            <a:r>
              <a:rPr lang="ru-RU" dirty="0"/>
              <a:t> </a:t>
            </a:r>
            <a:r>
              <a:rPr lang="ru-RU" dirty="0" err="1"/>
              <a:t>билан</a:t>
            </a:r>
            <a:r>
              <a:rPr lang="ru-RU" dirty="0"/>
              <a:t> рад </a:t>
            </a:r>
            <a:r>
              <a:rPr lang="ru-RU" dirty="0" err="1"/>
              <a:t>этилади</a:t>
            </a:r>
            <a:r>
              <a:rPr lang="ru-RU" dirty="0"/>
              <a:t>.</a:t>
            </a:r>
          </a:p>
          <a:p>
            <a:pPr marL="457200" lvl="1" indent="0">
              <a:buNone/>
            </a:pPr>
            <a:r>
              <a:rPr lang="ru-RU" dirty="0"/>
              <a:t>45. </a:t>
            </a:r>
            <a:r>
              <a:rPr lang="ru-RU" dirty="0" err="1"/>
              <a:t>ИПКнинг</a:t>
            </a:r>
            <a:r>
              <a:rPr lang="ru-RU" dirty="0"/>
              <a:t> 347-моддасида </a:t>
            </a:r>
            <a:r>
              <a:rPr lang="ru-RU" dirty="0" err="1"/>
              <a:t>белгиланган</a:t>
            </a:r>
            <a:r>
              <a:rPr lang="ru-RU" dirty="0"/>
              <a:t> </a:t>
            </a:r>
            <a:r>
              <a:rPr lang="ru-RU" dirty="0" err="1"/>
              <a:t>ёзувдаги</a:t>
            </a:r>
            <a:r>
              <a:rPr lang="ru-RU" dirty="0"/>
              <a:t> </a:t>
            </a:r>
            <a:r>
              <a:rPr lang="ru-RU" dirty="0" err="1"/>
              <a:t>хатолар</a:t>
            </a:r>
            <a:r>
              <a:rPr lang="ru-RU" dirty="0"/>
              <a:t>, </a:t>
            </a:r>
            <a:r>
              <a:rPr lang="ru-RU" dirty="0" err="1"/>
              <a:t>ҳарфий</a:t>
            </a:r>
            <a:r>
              <a:rPr lang="ru-RU" dirty="0"/>
              <a:t> </a:t>
            </a:r>
            <a:r>
              <a:rPr lang="ru-RU" dirty="0" err="1"/>
              <a:t>хатолар</a:t>
            </a:r>
            <a:r>
              <a:rPr lang="ru-RU" dirty="0"/>
              <a:t>, </a:t>
            </a:r>
            <a:r>
              <a:rPr lang="ru-RU" dirty="0" err="1"/>
              <a:t>ҳисоб-китобдаги</a:t>
            </a:r>
            <a:r>
              <a:rPr lang="ru-RU" dirty="0"/>
              <a:t> </a:t>
            </a:r>
            <a:r>
              <a:rPr lang="ru-RU" dirty="0" err="1"/>
              <a:t>янглишишлар</a:t>
            </a:r>
            <a:r>
              <a:rPr lang="ru-RU" dirty="0"/>
              <a:t> </a:t>
            </a:r>
            <a:r>
              <a:rPr lang="ru-RU" dirty="0" err="1"/>
              <a:t>билан</a:t>
            </a:r>
            <a:r>
              <a:rPr lang="ru-RU" dirty="0"/>
              <a:t> </a:t>
            </a:r>
            <a:r>
              <a:rPr lang="ru-RU" dirty="0" err="1"/>
              <a:t>берилган</a:t>
            </a:r>
            <a:r>
              <a:rPr lang="ru-RU" dirty="0"/>
              <a:t>, </a:t>
            </a:r>
            <a:r>
              <a:rPr lang="ru-RU" dirty="0" err="1"/>
              <a:t>шунингдек</a:t>
            </a:r>
            <a:r>
              <a:rPr lang="ru-RU" dirty="0"/>
              <a:t> </a:t>
            </a:r>
            <a:r>
              <a:rPr lang="ru-RU" dirty="0" err="1"/>
              <a:t>ўзгартирилган</a:t>
            </a:r>
            <a:r>
              <a:rPr lang="ru-RU" dirty="0"/>
              <a:t> (</a:t>
            </a:r>
            <a:r>
              <a:rPr lang="ru-RU" dirty="0" err="1"/>
              <a:t>бекор</a:t>
            </a:r>
            <a:r>
              <a:rPr lang="ru-RU" dirty="0"/>
              <a:t> </a:t>
            </a:r>
            <a:r>
              <a:rPr lang="ru-RU" dirty="0" err="1"/>
              <a:t>қилинган</a:t>
            </a:r>
            <a:r>
              <a:rPr lang="ru-RU" dirty="0"/>
              <a:t>) суд </a:t>
            </a:r>
            <a:r>
              <a:rPr lang="ru-RU" dirty="0" err="1"/>
              <a:t>ҳужжати</a:t>
            </a:r>
            <a:r>
              <a:rPr lang="ru-RU" dirty="0"/>
              <a:t> </a:t>
            </a:r>
            <a:r>
              <a:rPr lang="ru-RU" dirty="0" err="1"/>
              <a:t>асосида</a:t>
            </a:r>
            <a:r>
              <a:rPr lang="ru-RU" dirty="0"/>
              <a:t> </a:t>
            </a:r>
            <a:r>
              <a:rPr lang="ru-RU" dirty="0" err="1"/>
              <a:t>берилган</a:t>
            </a:r>
            <a:r>
              <a:rPr lang="ru-RU" dirty="0"/>
              <a:t> </a:t>
            </a:r>
            <a:r>
              <a:rPr lang="ru-RU" dirty="0" err="1"/>
              <a:t>ижро</a:t>
            </a:r>
            <a:r>
              <a:rPr lang="ru-RU" dirty="0"/>
              <a:t> </a:t>
            </a:r>
            <a:r>
              <a:rPr lang="ru-RU" dirty="0" err="1"/>
              <a:t>варақасини</a:t>
            </a:r>
            <a:r>
              <a:rPr lang="ru-RU" dirty="0"/>
              <a:t> </a:t>
            </a:r>
            <a:r>
              <a:rPr lang="ru-RU" dirty="0" err="1"/>
              <a:t>чақириб</a:t>
            </a:r>
            <a:r>
              <a:rPr lang="ru-RU" dirty="0"/>
              <a:t> </a:t>
            </a:r>
            <a:r>
              <a:rPr lang="ru-RU" dirty="0" err="1"/>
              <a:t>олиш</a:t>
            </a:r>
            <a:r>
              <a:rPr lang="ru-RU" dirty="0"/>
              <a:t> </a:t>
            </a:r>
            <a:r>
              <a:rPr lang="ru-RU" dirty="0" err="1"/>
              <a:t>ва</a:t>
            </a:r>
            <a:r>
              <a:rPr lang="ru-RU" dirty="0"/>
              <a:t> </a:t>
            </a:r>
            <a:r>
              <a:rPr lang="ru-RU" dirty="0" err="1"/>
              <a:t>унинг</a:t>
            </a:r>
            <a:r>
              <a:rPr lang="ru-RU" dirty="0"/>
              <a:t> </a:t>
            </a:r>
            <a:r>
              <a:rPr lang="ru-RU" dirty="0" err="1"/>
              <a:t>ўрнига</a:t>
            </a:r>
            <a:r>
              <a:rPr lang="ru-RU" dirty="0"/>
              <a:t> </a:t>
            </a:r>
            <a:r>
              <a:rPr lang="ru-RU" dirty="0" err="1"/>
              <a:t>янги</a:t>
            </a:r>
            <a:r>
              <a:rPr lang="ru-RU" dirty="0"/>
              <a:t> </a:t>
            </a:r>
            <a:r>
              <a:rPr lang="ru-RU" dirty="0" err="1"/>
              <a:t>ижро</a:t>
            </a:r>
            <a:r>
              <a:rPr lang="ru-RU" dirty="0"/>
              <a:t> </a:t>
            </a:r>
            <a:r>
              <a:rPr lang="ru-RU" dirty="0" err="1"/>
              <a:t>варақасини</a:t>
            </a:r>
            <a:r>
              <a:rPr lang="ru-RU" dirty="0"/>
              <a:t> </a:t>
            </a:r>
            <a:r>
              <a:rPr lang="ru-RU" dirty="0" err="1"/>
              <a:t>бериш</a:t>
            </a:r>
            <a:r>
              <a:rPr lang="ru-RU" dirty="0"/>
              <a:t> </a:t>
            </a:r>
            <a:r>
              <a:rPr lang="ru-RU" dirty="0" err="1"/>
              <a:t>қоидаси</a:t>
            </a:r>
            <a:r>
              <a:rPr lang="ru-RU" dirty="0"/>
              <a:t> суд </a:t>
            </a:r>
            <a:r>
              <a:rPr lang="ru-RU" dirty="0" err="1"/>
              <a:t>буйруғига</a:t>
            </a:r>
            <a:r>
              <a:rPr lang="ru-RU" dirty="0"/>
              <a:t> </a:t>
            </a:r>
            <a:r>
              <a:rPr lang="ru-RU" dirty="0" err="1"/>
              <a:t>ҳам</a:t>
            </a:r>
            <a:r>
              <a:rPr lang="ru-RU" dirty="0"/>
              <a:t> </a:t>
            </a:r>
            <a:r>
              <a:rPr lang="ru-RU" dirty="0" err="1"/>
              <a:t>татбиқ</a:t>
            </a:r>
            <a:r>
              <a:rPr lang="ru-RU" dirty="0"/>
              <a:t> </a:t>
            </a:r>
            <a:r>
              <a:rPr lang="ru-RU" dirty="0" err="1"/>
              <a:t>этилади</a:t>
            </a:r>
            <a:r>
              <a:rPr lang="ru-RU" dirty="0"/>
              <a:t>.</a:t>
            </a:r>
          </a:p>
          <a:p>
            <a:pPr marL="457200" lvl="1" indent="0">
              <a:buNone/>
            </a:pPr>
            <a:endParaRPr lang="ru-RU" dirty="0">
              <a:solidFill>
                <a:schemeClr val="tx1"/>
              </a:solidFill>
            </a:endParaRPr>
          </a:p>
        </p:txBody>
      </p:sp>
    </p:spTree>
    <p:extLst>
      <p:ext uri="{BB962C8B-B14F-4D97-AF65-F5344CB8AC3E}">
        <p14:creationId xmlns:p14="http://schemas.microsoft.com/office/powerpoint/2010/main" val="3375403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a:bodyPr>
          <a:lstStyle/>
          <a:p>
            <a:r>
              <a:rPr lang="ru-RU" sz="2400" dirty="0">
                <a:solidFill>
                  <a:schemeClr val="tx1"/>
                </a:solidFill>
              </a:rPr>
              <a:t> Суд </a:t>
            </a:r>
            <a:r>
              <a:rPr lang="ru-RU" sz="2400" dirty="0" err="1">
                <a:solidFill>
                  <a:schemeClr val="tx1"/>
                </a:solidFill>
              </a:rPr>
              <a:t>буйруғини</a:t>
            </a:r>
            <a:r>
              <a:rPr lang="ru-RU" sz="2400" dirty="0">
                <a:solidFill>
                  <a:schemeClr val="tx1"/>
                </a:solidFill>
              </a:rPr>
              <a:t> </a:t>
            </a:r>
            <a:r>
              <a:rPr lang="ru-RU" sz="2400" dirty="0" err="1">
                <a:solidFill>
                  <a:schemeClr val="tx1"/>
                </a:solidFill>
              </a:rPr>
              <a:t>бериш</a:t>
            </a:r>
            <a:r>
              <a:rPr lang="ru-RU" sz="2400" dirty="0">
                <a:solidFill>
                  <a:schemeClr val="tx1"/>
                </a:solidFill>
              </a:rPr>
              <a:t> </a:t>
            </a:r>
            <a:r>
              <a:rPr lang="ru-RU" sz="2400" dirty="0" err="1">
                <a:solidFill>
                  <a:schemeClr val="tx1"/>
                </a:solidFill>
              </a:rPr>
              <a:t>тартиби</a:t>
            </a:r>
            <a:r>
              <a:rPr lang="ru-RU" sz="2400" dirty="0">
                <a:solidFill>
                  <a:schemeClr val="tx1"/>
                </a:solidFill>
              </a:rPr>
              <a:t> </a:t>
            </a:r>
            <a:r>
              <a:rPr lang="ru-RU" sz="2400" dirty="0" err="1">
                <a:solidFill>
                  <a:schemeClr val="tx1"/>
                </a:solidFill>
              </a:rPr>
              <a:t>ва</a:t>
            </a:r>
            <a:r>
              <a:rPr lang="ru-RU" sz="2400" dirty="0">
                <a:solidFill>
                  <a:schemeClr val="tx1"/>
                </a:solidFill>
              </a:rPr>
              <a:t> </a:t>
            </a:r>
            <a:r>
              <a:rPr lang="ru-RU" sz="2400" dirty="0" err="1">
                <a:solidFill>
                  <a:schemeClr val="tx1"/>
                </a:solidFill>
              </a:rPr>
              <a:t>муддати</a:t>
            </a:r>
            <a:endParaRPr lang="ru-RU" sz="2400" dirty="0">
              <a:solidFill>
                <a:schemeClr val="tx1"/>
              </a:solidFill>
            </a:endParaRPr>
          </a:p>
          <a:p>
            <a:r>
              <a:rPr lang="ru-RU" sz="2400" dirty="0">
                <a:solidFill>
                  <a:schemeClr val="tx1"/>
                </a:solidFill>
              </a:rPr>
              <a:t>Суд </a:t>
            </a:r>
            <a:r>
              <a:rPr lang="ru-RU" sz="2400" dirty="0" err="1">
                <a:solidFill>
                  <a:schemeClr val="tx1"/>
                </a:solidFill>
              </a:rPr>
              <a:t>буйруғи</a:t>
            </a:r>
            <a:r>
              <a:rPr lang="ru-RU" sz="2400" dirty="0">
                <a:solidFill>
                  <a:schemeClr val="tx1"/>
                </a:solidFill>
              </a:rPr>
              <a:t> судья </a:t>
            </a:r>
            <a:r>
              <a:rPr lang="ru-RU" sz="2400" dirty="0" err="1">
                <a:solidFill>
                  <a:schemeClr val="tx1"/>
                </a:solidFill>
              </a:rPr>
              <a:t>томонидан</a:t>
            </a:r>
            <a:r>
              <a:rPr lang="ru-RU" sz="2400" dirty="0">
                <a:solidFill>
                  <a:schemeClr val="tx1"/>
                </a:solidFill>
              </a:rPr>
              <a:t> суд </a:t>
            </a:r>
            <a:r>
              <a:rPr lang="ru-RU" sz="2400" dirty="0" err="1">
                <a:solidFill>
                  <a:schemeClr val="tx1"/>
                </a:solidFill>
              </a:rPr>
              <a:t>муҳокамасисиз</a:t>
            </a:r>
            <a:r>
              <a:rPr lang="ru-RU" sz="2400" dirty="0">
                <a:solidFill>
                  <a:schemeClr val="tx1"/>
                </a:solidFill>
              </a:rPr>
              <a:t>, кредитор </a:t>
            </a:r>
            <a:r>
              <a:rPr lang="ru-RU" sz="2400" dirty="0" err="1">
                <a:solidFill>
                  <a:schemeClr val="tx1"/>
                </a:solidFill>
              </a:rPr>
              <a:t>ва</a:t>
            </a:r>
            <a:r>
              <a:rPr lang="ru-RU" sz="2400" dirty="0">
                <a:solidFill>
                  <a:schemeClr val="tx1"/>
                </a:solidFill>
              </a:rPr>
              <a:t> </a:t>
            </a:r>
            <a:r>
              <a:rPr lang="ru-RU" sz="2400" dirty="0" err="1">
                <a:solidFill>
                  <a:schemeClr val="tx1"/>
                </a:solidFill>
              </a:rPr>
              <a:t>қарздорни</a:t>
            </a:r>
            <a:r>
              <a:rPr lang="ru-RU" sz="2400" dirty="0">
                <a:solidFill>
                  <a:schemeClr val="tx1"/>
                </a:solidFill>
              </a:rPr>
              <a:t> </a:t>
            </a:r>
            <a:r>
              <a:rPr lang="ru-RU" sz="2400" dirty="0" err="1">
                <a:solidFill>
                  <a:schemeClr val="tx1"/>
                </a:solidFill>
              </a:rPr>
              <a:t>чақиртирмасдан</a:t>
            </a:r>
            <a:r>
              <a:rPr lang="ru-RU" sz="2400" dirty="0">
                <a:solidFill>
                  <a:schemeClr val="tx1"/>
                </a:solidFill>
              </a:rPr>
              <a:t>, </a:t>
            </a:r>
            <a:r>
              <a:rPr lang="ru-RU" sz="2400" dirty="0" err="1">
                <a:solidFill>
                  <a:schemeClr val="tx1"/>
                </a:solidFill>
              </a:rPr>
              <a:t>уларнинг</a:t>
            </a:r>
            <a:r>
              <a:rPr lang="ru-RU" sz="2400" dirty="0">
                <a:solidFill>
                  <a:schemeClr val="tx1"/>
                </a:solidFill>
              </a:rPr>
              <a:t> </a:t>
            </a:r>
            <a:r>
              <a:rPr lang="ru-RU" sz="2400" dirty="0" err="1">
                <a:solidFill>
                  <a:schemeClr val="tx1"/>
                </a:solidFill>
              </a:rPr>
              <a:t>тушунтиришларини</a:t>
            </a:r>
            <a:r>
              <a:rPr lang="ru-RU" sz="2400" dirty="0">
                <a:solidFill>
                  <a:schemeClr val="tx1"/>
                </a:solidFill>
              </a:rPr>
              <a:t> </a:t>
            </a:r>
            <a:r>
              <a:rPr lang="ru-RU" sz="2400" dirty="0" err="1">
                <a:solidFill>
                  <a:schemeClr val="tx1"/>
                </a:solidFill>
              </a:rPr>
              <a:t>эшитмасдан</a:t>
            </a:r>
            <a:r>
              <a:rPr lang="ru-RU" sz="2400" dirty="0">
                <a:solidFill>
                  <a:schemeClr val="tx1"/>
                </a:solidFill>
              </a:rPr>
              <a:t> </a:t>
            </a:r>
            <a:r>
              <a:rPr lang="ru-RU" sz="2400" dirty="0" err="1">
                <a:solidFill>
                  <a:schemeClr val="tx1"/>
                </a:solidFill>
              </a:rPr>
              <a:t>якка</a:t>
            </a:r>
            <a:r>
              <a:rPr lang="ru-RU" sz="2400" dirty="0">
                <a:solidFill>
                  <a:schemeClr val="tx1"/>
                </a:solidFill>
              </a:rPr>
              <a:t> </a:t>
            </a:r>
            <a:r>
              <a:rPr lang="ru-RU" sz="2400" dirty="0" err="1">
                <a:solidFill>
                  <a:schemeClr val="tx1"/>
                </a:solidFill>
              </a:rPr>
              <a:t>тартибда</a:t>
            </a:r>
            <a:r>
              <a:rPr lang="ru-RU" sz="2400" dirty="0">
                <a:solidFill>
                  <a:schemeClr val="tx1"/>
                </a:solidFill>
              </a:rPr>
              <a:t> </a:t>
            </a:r>
            <a:r>
              <a:rPr lang="ru-RU" sz="2400" dirty="0" err="1">
                <a:solidFill>
                  <a:schemeClr val="tx1"/>
                </a:solidFill>
              </a:rPr>
              <a:t>берилади</a:t>
            </a:r>
            <a:r>
              <a:rPr lang="ru-RU" sz="2400" dirty="0">
                <a:solidFill>
                  <a:schemeClr val="tx1"/>
                </a:solidFill>
              </a:rPr>
              <a:t>.</a:t>
            </a:r>
          </a:p>
          <a:p>
            <a:r>
              <a:rPr lang="ru-RU" sz="2400" dirty="0">
                <a:solidFill>
                  <a:schemeClr val="tx1"/>
                </a:solidFill>
              </a:rPr>
              <a:t>Суд </a:t>
            </a:r>
            <a:r>
              <a:rPr lang="ru-RU" sz="2400" dirty="0" err="1">
                <a:solidFill>
                  <a:schemeClr val="tx1"/>
                </a:solidFill>
              </a:rPr>
              <a:t>буйруғи</a:t>
            </a:r>
            <a:r>
              <a:rPr lang="ru-RU" sz="2400" dirty="0">
                <a:solidFill>
                  <a:schemeClr val="tx1"/>
                </a:solidFill>
              </a:rPr>
              <a:t> кредитор </a:t>
            </a:r>
            <a:r>
              <a:rPr lang="ru-RU" sz="2400" dirty="0" err="1">
                <a:solidFill>
                  <a:schemeClr val="tx1"/>
                </a:solidFill>
              </a:rPr>
              <a:t>томонидан</a:t>
            </a:r>
            <a:r>
              <a:rPr lang="ru-RU" sz="2400" dirty="0">
                <a:solidFill>
                  <a:schemeClr val="tx1"/>
                </a:solidFill>
              </a:rPr>
              <a:t> </a:t>
            </a:r>
            <a:r>
              <a:rPr lang="ru-RU" sz="2400" dirty="0" err="1">
                <a:solidFill>
                  <a:schemeClr val="tx1"/>
                </a:solidFill>
              </a:rPr>
              <a:t>аризанинг</a:t>
            </a:r>
            <a:r>
              <a:rPr lang="ru-RU" sz="2400" dirty="0">
                <a:solidFill>
                  <a:schemeClr val="tx1"/>
                </a:solidFill>
              </a:rPr>
              <a:t> </a:t>
            </a:r>
            <a:r>
              <a:rPr lang="ru-RU" sz="2400" dirty="0" err="1">
                <a:solidFill>
                  <a:schemeClr val="tx1"/>
                </a:solidFill>
              </a:rPr>
              <a:t>кўчирма</a:t>
            </a:r>
            <a:r>
              <a:rPr lang="ru-RU" sz="2400" dirty="0">
                <a:solidFill>
                  <a:schemeClr val="tx1"/>
                </a:solidFill>
              </a:rPr>
              <a:t> </a:t>
            </a:r>
            <a:r>
              <a:rPr lang="ru-RU" sz="2400" dirty="0" err="1">
                <a:solidFill>
                  <a:schemeClr val="tx1"/>
                </a:solidFill>
              </a:rPr>
              <a:t>нусхаси</a:t>
            </a:r>
            <a:r>
              <a:rPr lang="ru-RU" sz="2400" dirty="0">
                <a:solidFill>
                  <a:schemeClr val="tx1"/>
                </a:solidFill>
              </a:rPr>
              <a:t> </a:t>
            </a:r>
            <a:r>
              <a:rPr lang="ru-RU" sz="2400" dirty="0" err="1">
                <a:solidFill>
                  <a:schemeClr val="tx1"/>
                </a:solidFill>
              </a:rPr>
              <a:t>қарздорга</a:t>
            </a:r>
            <a:r>
              <a:rPr lang="ru-RU" sz="2400" dirty="0">
                <a:solidFill>
                  <a:schemeClr val="tx1"/>
                </a:solidFill>
              </a:rPr>
              <a:t> </a:t>
            </a:r>
            <a:r>
              <a:rPr lang="ru-RU" sz="2400" dirty="0" err="1">
                <a:solidFill>
                  <a:schemeClr val="tx1"/>
                </a:solidFill>
              </a:rPr>
              <a:t>топширилган</a:t>
            </a:r>
            <a:r>
              <a:rPr lang="ru-RU" sz="2400" dirty="0">
                <a:solidFill>
                  <a:schemeClr val="tx1"/>
                </a:solidFill>
              </a:rPr>
              <a:t> </a:t>
            </a:r>
            <a:r>
              <a:rPr lang="ru-RU" sz="2400" dirty="0" err="1">
                <a:solidFill>
                  <a:schemeClr val="tx1"/>
                </a:solidFill>
              </a:rPr>
              <a:t>кундан</a:t>
            </a:r>
            <a:r>
              <a:rPr lang="ru-RU" sz="2400" dirty="0">
                <a:solidFill>
                  <a:schemeClr val="tx1"/>
                </a:solidFill>
              </a:rPr>
              <a:t> </a:t>
            </a:r>
            <a:r>
              <a:rPr lang="ru-RU" sz="2400" dirty="0" err="1">
                <a:solidFill>
                  <a:schemeClr val="tx1"/>
                </a:solidFill>
              </a:rPr>
              <a:t>эътиборан</a:t>
            </a:r>
            <a:r>
              <a:rPr lang="ru-RU" sz="2400" dirty="0">
                <a:solidFill>
                  <a:schemeClr val="tx1"/>
                </a:solidFill>
              </a:rPr>
              <a:t> </a:t>
            </a:r>
            <a:r>
              <a:rPr lang="ru-RU" sz="2400" dirty="0" err="1">
                <a:solidFill>
                  <a:schemeClr val="tx1"/>
                </a:solidFill>
              </a:rPr>
              <a:t>ўн</a:t>
            </a:r>
            <a:r>
              <a:rPr lang="ru-RU" sz="2400" dirty="0">
                <a:solidFill>
                  <a:schemeClr val="tx1"/>
                </a:solidFill>
              </a:rPr>
              <a:t> кун </a:t>
            </a:r>
            <a:r>
              <a:rPr lang="ru-RU" sz="2400" dirty="0" err="1">
                <a:solidFill>
                  <a:schemeClr val="tx1"/>
                </a:solidFill>
              </a:rPr>
              <a:t>ўтгач</a:t>
            </a:r>
            <a:r>
              <a:rPr lang="ru-RU" sz="2400" dirty="0">
                <a:solidFill>
                  <a:schemeClr val="tx1"/>
                </a:solidFill>
              </a:rPr>
              <a:t> </a:t>
            </a:r>
            <a:r>
              <a:rPr lang="ru-RU" sz="2400" dirty="0" err="1">
                <a:solidFill>
                  <a:schemeClr val="tx1"/>
                </a:solidFill>
              </a:rPr>
              <a:t>берилади</a:t>
            </a:r>
            <a:r>
              <a:rPr lang="ru-RU" sz="2400" dirty="0">
                <a:solidFill>
                  <a:schemeClr val="tx1"/>
                </a:solidFill>
              </a:rPr>
              <a:t>.</a:t>
            </a:r>
          </a:p>
          <a:p>
            <a:r>
              <a:rPr lang="ru-RU" sz="2400" dirty="0">
                <a:solidFill>
                  <a:schemeClr val="tx1"/>
                </a:solidFill>
              </a:rPr>
              <a:t>Суд </a:t>
            </a:r>
            <a:r>
              <a:rPr lang="ru-RU" sz="2400" dirty="0" err="1">
                <a:solidFill>
                  <a:schemeClr val="tx1"/>
                </a:solidFill>
              </a:rPr>
              <a:t>буйруғи</a:t>
            </a:r>
            <a:r>
              <a:rPr lang="ru-RU" sz="2400" dirty="0">
                <a:solidFill>
                  <a:schemeClr val="tx1"/>
                </a:solidFill>
              </a:rPr>
              <a:t> судья </a:t>
            </a:r>
            <a:r>
              <a:rPr lang="ru-RU" sz="2400" dirty="0" err="1">
                <a:solidFill>
                  <a:schemeClr val="tx1"/>
                </a:solidFill>
              </a:rPr>
              <a:t>томонидан</a:t>
            </a:r>
            <a:r>
              <a:rPr lang="ru-RU" sz="2400" dirty="0">
                <a:solidFill>
                  <a:schemeClr val="tx1"/>
                </a:solidFill>
              </a:rPr>
              <a:t> </a:t>
            </a:r>
            <a:r>
              <a:rPr lang="ru-RU" sz="2400" dirty="0" err="1">
                <a:solidFill>
                  <a:schemeClr val="tx1"/>
                </a:solidFill>
              </a:rPr>
              <a:t>икки</a:t>
            </a:r>
            <a:r>
              <a:rPr lang="ru-RU" sz="2400" dirty="0">
                <a:solidFill>
                  <a:schemeClr val="tx1"/>
                </a:solidFill>
              </a:rPr>
              <a:t> </a:t>
            </a:r>
            <a:r>
              <a:rPr lang="ru-RU" sz="2400" dirty="0" err="1">
                <a:solidFill>
                  <a:schemeClr val="tx1"/>
                </a:solidFill>
              </a:rPr>
              <a:t>нусхада</a:t>
            </a:r>
            <a:r>
              <a:rPr lang="ru-RU" sz="2400" dirty="0">
                <a:solidFill>
                  <a:schemeClr val="tx1"/>
                </a:solidFill>
              </a:rPr>
              <a:t> </a:t>
            </a:r>
            <a:r>
              <a:rPr lang="ru-RU" sz="2400" dirty="0" err="1">
                <a:solidFill>
                  <a:schemeClr val="tx1"/>
                </a:solidFill>
              </a:rPr>
              <a:t>имзоланади</a:t>
            </a:r>
            <a:r>
              <a:rPr lang="ru-RU" sz="2400" dirty="0">
                <a:solidFill>
                  <a:schemeClr val="tx1"/>
                </a:solidFill>
              </a:rPr>
              <a:t>, </a:t>
            </a:r>
            <a:r>
              <a:rPr lang="ru-RU" sz="2400" dirty="0" err="1">
                <a:solidFill>
                  <a:schemeClr val="tx1"/>
                </a:solidFill>
              </a:rPr>
              <a:t>улардан</a:t>
            </a:r>
            <a:r>
              <a:rPr lang="ru-RU" sz="2400" dirty="0">
                <a:solidFill>
                  <a:schemeClr val="tx1"/>
                </a:solidFill>
              </a:rPr>
              <a:t> </a:t>
            </a:r>
            <a:r>
              <a:rPr lang="ru-RU" sz="2400" dirty="0" err="1">
                <a:solidFill>
                  <a:schemeClr val="tx1"/>
                </a:solidFill>
              </a:rPr>
              <a:t>бири</a:t>
            </a:r>
            <a:r>
              <a:rPr lang="ru-RU" sz="2400" dirty="0">
                <a:solidFill>
                  <a:schemeClr val="tx1"/>
                </a:solidFill>
              </a:rPr>
              <a:t> </a:t>
            </a:r>
            <a:r>
              <a:rPr lang="ru-RU" sz="2400" dirty="0" err="1">
                <a:solidFill>
                  <a:schemeClr val="tx1"/>
                </a:solidFill>
              </a:rPr>
              <a:t>ишнинг</a:t>
            </a:r>
            <a:r>
              <a:rPr lang="ru-RU" sz="2400" dirty="0">
                <a:solidFill>
                  <a:schemeClr val="tx1"/>
                </a:solidFill>
              </a:rPr>
              <a:t> </a:t>
            </a:r>
            <a:r>
              <a:rPr lang="ru-RU" sz="2400" dirty="0" err="1">
                <a:solidFill>
                  <a:schemeClr val="tx1"/>
                </a:solidFill>
              </a:rPr>
              <a:t>йиғма</a:t>
            </a:r>
            <a:r>
              <a:rPr lang="ru-RU" sz="2400" dirty="0">
                <a:solidFill>
                  <a:schemeClr val="tx1"/>
                </a:solidFill>
              </a:rPr>
              <a:t> </a:t>
            </a:r>
            <a:r>
              <a:rPr lang="ru-RU" sz="2400" dirty="0" err="1">
                <a:solidFill>
                  <a:schemeClr val="tx1"/>
                </a:solidFill>
              </a:rPr>
              <a:t>жилдида</a:t>
            </a:r>
            <a:r>
              <a:rPr lang="ru-RU" sz="2400" dirty="0">
                <a:solidFill>
                  <a:schemeClr val="tx1"/>
                </a:solidFill>
              </a:rPr>
              <a:t> </a:t>
            </a:r>
            <a:r>
              <a:rPr lang="ru-RU" sz="2400" dirty="0" err="1">
                <a:solidFill>
                  <a:schemeClr val="tx1"/>
                </a:solidFill>
              </a:rPr>
              <a:t>қолади</a:t>
            </a:r>
            <a:r>
              <a:rPr lang="ru-RU" sz="2400" dirty="0">
                <a:solidFill>
                  <a:schemeClr val="tx1"/>
                </a:solidFill>
              </a:rPr>
              <a:t>, </a:t>
            </a:r>
            <a:r>
              <a:rPr lang="ru-RU" sz="2400" dirty="0" err="1">
                <a:solidFill>
                  <a:schemeClr val="tx1"/>
                </a:solidFill>
              </a:rPr>
              <a:t>бошқаси</a:t>
            </a:r>
            <a:r>
              <a:rPr lang="ru-RU" sz="2400" dirty="0">
                <a:solidFill>
                  <a:schemeClr val="tx1"/>
                </a:solidFill>
              </a:rPr>
              <a:t> </a:t>
            </a:r>
            <a:r>
              <a:rPr lang="ru-RU" sz="2400" dirty="0" err="1">
                <a:solidFill>
                  <a:schemeClr val="tx1"/>
                </a:solidFill>
              </a:rPr>
              <a:t>суднинг</a:t>
            </a:r>
            <a:r>
              <a:rPr lang="ru-RU" sz="2400" dirty="0">
                <a:solidFill>
                  <a:schemeClr val="tx1"/>
                </a:solidFill>
              </a:rPr>
              <a:t> </a:t>
            </a:r>
            <a:r>
              <a:rPr lang="ru-RU" sz="2400" dirty="0" err="1">
                <a:solidFill>
                  <a:schemeClr val="tx1"/>
                </a:solidFill>
              </a:rPr>
              <a:t>гербли</a:t>
            </a:r>
            <a:r>
              <a:rPr lang="ru-RU" sz="2400" dirty="0">
                <a:solidFill>
                  <a:schemeClr val="tx1"/>
                </a:solidFill>
              </a:rPr>
              <a:t> </a:t>
            </a:r>
            <a:r>
              <a:rPr lang="ru-RU" sz="2400" dirty="0" err="1">
                <a:solidFill>
                  <a:schemeClr val="tx1"/>
                </a:solidFill>
              </a:rPr>
              <a:t>муҳри</a:t>
            </a:r>
            <a:r>
              <a:rPr lang="ru-RU" sz="2400" dirty="0">
                <a:solidFill>
                  <a:schemeClr val="tx1"/>
                </a:solidFill>
              </a:rPr>
              <a:t> </a:t>
            </a:r>
            <a:r>
              <a:rPr lang="ru-RU" sz="2400" dirty="0" err="1">
                <a:solidFill>
                  <a:schemeClr val="tx1"/>
                </a:solidFill>
              </a:rPr>
              <a:t>билан</a:t>
            </a:r>
            <a:r>
              <a:rPr lang="ru-RU" sz="2400" dirty="0">
                <a:solidFill>
                  <a:schemeClr val="tx1"/>
                </a:solidFill>
              </a:rPr>
              <a:t> </a:t>
            </a:r>
            <a:r>
              <a:rPr lang="ru-RU" sz="2400" dirty="0" err="1">
                <a:solidFill>
                  <a:schemeClr val="tx1"/>
                </a:solidFill>
              </a:rPr>
              <a:t>тасдиқланади</a:t>
            </a:r>
            <a:r>
              <a:rPr lang="ru-RU" sz="2400" dirty="0">
                <a:solidFill>
                  <a:schemeClr val="tx1"/>
                </a:solidFill>
              </a:rPr>
              <a:t> </a:t>
            </a:r>
            <a:r>
              <a:rPr lang="ru-RU" sz="2400" dirty="0" err="1">
                <a:solidFill>
                  <a:schemeClr val="tx1"/>
                </a:solidFill>
              </a:rPr>
              <a:t>ва</a:t>
            </a:r>
            <a:r>
              <a:rPr lang="ru-RU" sz="2400" dirty="0">
                <a:solidFill>
                  <a:schemeClr val="tx1"/>
                </a:solidFill>
              </a:rPr>
              <a:t> </a:t>
            </a:r>
            <a:r>
              <a:rPr lang="ru-RU" sz="2400" dirty="0" err="1">
                <a:solidFill>
                  <a:schemeClr val="tx1"/>
                </a:solidFill>
              </a:rPr>
              <a:t>кредиторга</a:t>
            </a:r>
            <a:r>
              <a:rPr lang="ru-RU" sz="2400" dirty="0">
                <a:solidFill>
                  <a:schemeClr val="tx1"/>
                </a:solidFill>
              </a:rPr>
              <a:t> </a:t>
            </a:r>
            <a:r>
              <a:rPr lang="ru-RU" sz="2400" dirty="0" err="1">
                <a:solidFill>
                  <a:schemeClr val="tx1"/>
                </a:solidFill>
              </a:rPr>
              <a:t>берилади</a:t>
            </a:r>
            <a:r>
              <a:rPr lang="ru-RU" sz="2400" dirty="0">
                <a:solidFill>
                  <a:schemeClr val="tx1"/>
                </a:solidFill>
              </a:rPr>
              <a:t>. </a:t>
            </a:r>
            <a:r>
              <a:rPr lang="ru-RU" sz="2400" dirty="0" err="1">
                <a:solidFill>
                  <a:schemeClr val="tx1"/>
                </a:solidFill>
              </a:rPr>
              <a:t>Қарздорга</a:t>
            </a:r>
            <a:r>
              <a:rPr lang="ru-RU" sz="2400" dirty="0">
                <a:solidFill>
                  <a:schemeClr val="tx1"/>
                </a:solidFill>
              </a:rPr>
              <a:t> суд </a:t>
            </a:r>
            <a:r>
              <a:rPr lang="ru-RU" sz="2400" dirty="0" err="1">
                <a:solidFill>
                  <a:schemeClr val="tx1"/>
                </a:solidFill>
              </a:rPr>
              <a:t>буйруғининг</a:t>
            </a:r>
            <a:r>
              <a:rPr lang="ru-RU" sz="2400" dirty="0">
                <a:solidFill>
                  <a:schemeClr val="tx1"/>
                </a:solidFill>
              </a:rPr>
              <a:t> </a:t>
            </a:r>
            <a:r>
              <a:rPr lang="ru-RU" sz="2400" dirty="0" err="1">
                <a:solidFill>
                  <a:schemeClr val="tx1"/>
                </a:solidFill>
              </a:rPr>
              <a:t>тегишли</a:t>
            </a:r>
            <a:r>
              <a:rPr lang="ru-RU" sz="2400" dirty="0">
                <a:solidFill>
                  <a:schemeClr val="tx1"/>
                </a:solidFill>
              </a:rPr>
              <a:t> </a:t>
            </a:r>
            <a:r>
              <a:rPr lang="ru-RU" sz="2400" dirty="0" err="1">
                <a:solidFill>
                  <a:schemeClr val="tx1"/>
                </a:solidFill>
              </a:rPr>
              <a:t>тарзда</a:t>
            </a:r>
            <a:r>
              <a:rPr lang="ru-RU" sz="2400" dirty="0">
                <a:solidFill>
                  <a:schemeClr val="tx1"/>
                </a:solidFill>
              </a:rPr>
              <a:t> </a:t>
            </a:r>
            <a:r>
              <a:rPr lang="ru-RU" sz="2400" dirty="0" err="1">
                <a:solidFill>
                  <a:schemeClr val="tx1"/>
                </a:solidFill>
              </a:rPr>
              <a:t>тасдиқланган</a:t>
            </a:r>
            <a:r>
              <a:rPr lang="ru-RU" sz="2400" dirty="0">
                <a:solidFill>
                  <a:schemeClr val="tx1"/>
                </a:solidFill>
              </a:rPr>
              <a:t> </a:t>
            </a:r>
            <a:r>
              <a:rPr lang="ru-RU" sz="2400" dirty="0" err="1">
                <a:solidFill>
                  <a:schemeClr val="tx1"/>
                </a:solidFill>
              </a:rPr>
              <a:t>кўчирма</a:t>
            </a:r>
            <a:r>
              <a:rPr lang="ru-RU" sz="2400" dirty="0">
                <a:solidFill>
                  <a:schemeClr val="tx1"/>
                </a:solidFill>
              </a:rPr>
              <a:t> </a:t>
            </a:r>
            <a:r>
              <a:rPr lang="ru-RU" sz="2400" dirty="0" err="1">
                <a:solidFill>
                  <a:schemeClr val="tx1"/>
                </a:solidFill>
              </a:rPr>
              <a:t>нусхаси</a:t>
            </a:r>
            <a:r>
              <a:rPr lang="ru-RU" sz="2400" dirty="0">
                <a:solidFill>
                  <a:schemeClr val="tx1"/>
                </a:solidFill>
              </a:rPr>
              <a:t> </a:t>
            </a:r>
            <a:r>
              <a:rPr lang="ru-RU" sz="2400" dirty="0" err="1">
                <a:solidFill>
                  <a:schemeClr val="tx1"/>
                </a:solidFill>
              </a:rPr>
              <a:t>юборилади</a:t>
            </a:r>
            <a:r>
              <a:rPr lang="ru-RU" sz="2400" dirty="0">
                <a:solidFill>
                  <a:schemeClr val="tx1"/>
                </a:solidFill>
              </a:rPr>
              <a:t>.</a:t>
            </a:r>
          </a:p>
          <a:p>
            <a:r>
              <a:rPr lang="ru-RU" sz="2400" dirty="0">
                <a:solidFill>
                  <a:schemeClr val="tx1"/>
                </a:solidFill>
              </a:rPr>
              <a:t>Суд </a:t>
            </a:r>
            <a:r>
              <a:rPr lang="ru-RU" sz="2400" dirty="0" err="1">
                <a:solidFill>
                  <a:schemeClr val="tx1"/>
                </a:solidFill>
              </a:rPr>
              <a:t>буйруғи</a:t>
            </a:r>
            <a:r>
              <a:rPr lang="ru-RU" sz="2400" dirty="0">
                <a:solidFill>
                  <a:schemeClr val="tx1"/>
                </a:solidFill>
              </a:rPr>
              <a:t> электрон </a:t>
            </a:r>
            <a:r>
              <a:rPr lang="ru-RU" sz="2400" dirty="0" err="1">
                <a:solidFill>
                  <a:schemeClr val="tx1"/>
                </a:solidFill>
              </a:rPr>
              <a:t>ҳужжат</a:t>
            </a:r>
            <a:r>
              <a:rPr lang="ru-RU" sz="2400" dirty="0">
                <a:solidFill>
                  <a:schemeClr val="tx1"/>
                </a:solidFill>
              </a:rPr>
              <a:t> </a:t>
            </a:r>
            <a:r>
              <a:rPr lang="ru-RU" sz="2400" dirty="0" err="1">
                <a:solidFill>
                  <a:schemeClr val="tx1"/>
                </a:solidFill>
              </a:rPr>
              <a:t>тарзида</a:t>
            </a:r>
            <a:r>
              <a:rPr lang="ru-RU" sz="2400" dirty="0">
                <a:solidFill>
                  <a:schemeClr val="tx1"/>
                </a:solidFill>
              </a:rPr>
              <a:t> </a:t>
            </a:r>
            <a:r>
              <a:rPr lang="ru-RU" sz="2400" dirty="0" err="1">
                <a:solidFill>
                  <a:schemeClr val="tx1"/>
                </a:solidFill>
              </a:rPr>
              <a:t>юборилиши</a:t>
            </a:r>
            <a:r>
              <a:rPr lang="ru-RU" sz="2400" dirty="0">
                <a:solidFill>
                  <a:schemeClr val="tx1"/>
                </a:solidFill>
              </a:rPr>
              <a:t> </a:t>
            </a:r>
            <a:r>
              <a:rPr lang="ru-RU" sz="2400" dirty="0" err="1">
                <a:solidFill>
                  <a:schemeClr val="tx1"/>
                </a:solidFill>
              </a:rPr>
              <a:t>мумкин</a:t>
            </a:r>
            <a:r>
              <a:rPr lang="ru-RU" sz="2400" dirty="0">
                <a:solidFill>
                  <a:schemeClr val="tx1"/>
                </a:solidFill>
              </a:rPr>
              <a:t>.</a:t>
            </a:r>
          </a:p>
        </p:txBody>
      </p:sp>
    </p:spTree>
    <p:extLst>
      <p:ext uri="{BB962C8B-B14F-4D97-AF65-F5344CB8AC3E}">
        <p14:creationId xmlns:p14="http://schemas.microsoft.com/office/powerpoint/2010/main" val="272030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a:bodyPr>
          <a:lstStyle/>
          <a:p>
            <a:r>
              <a:rPr lang="ru-RU" sz="2400" dirty="0">
                <a:solidFill>
                  <a:schemeClr val="tx1"/>
                </a:solidFill>
              </a:rPr>
              <a:t> Судья </a:t>
            </a:r>
            <a:r>
              <a:rPr lang="ru-RU" sz="2400" dirty="0" err="1">
                <a:solidFill>
                  <a:schemeClr val="tx1"/>
                </a:solidFill>
              </a:rPr>
              <a:t>қуйидаги</a:t>
            </a:r>
            <a:r>
              <a:rPr lang="ru-RU" sz="2400" dirty="0">
                <a:solidFill>
                  <a:schemeClr val="tx1"/>
                </a:solidFill>
              </a:rPr>
              <a:t> </a:t>
            </a:r>
            <a:r>
              <a:rPr lang="ru-RU" sz="2400" dirty="0" err="1">
                <a:solidFill>
                  <a:schemeClr val="tx1"/>
                </a:solidFill>
              </a:rPr>
              <a:t>ҳолларда</a:t>
            </a:r>
            <a:r>
              <a:rPr lang="ru-RU" sz="2400" dirty="0">
                <a:solidFill>
                  <a:schemeClr val="tx1"/>
                </a:solidFill>
              </a:rPr>
              <a:t> суд </a:t>
            </a:r>
            <a:r>
              <a:rPr lang="ru-RU" sz="2400" dirty="0" err="1">
                <a:solidFill>
                  <a:schemeClr val="tx1"/>
                </a:solidFill>
              </a:rPr>
              <a:t>буйруғини</a:t>
            </a:r>
            <a:r>
              <a:rPr lang="ru-RU" sz="2400" dirty="0">
                <a:solidFill>
                  <a:schemeClr val="tx1"/>
                </a:solidFill>
              </a:rPr>
              <a:t> </a:t>
            </a:r>
            <a:r>
              <a:rPr lang="ru-RU" sz="2400" dirty="0" err="1">
                <a:solidFill>
                  <a:schemeClr val="tx1"/>
                </a:solidFill>
              </a:rPr>
              <a:t>беришни</a:t>
            </a:r>
            <a:r>
              <a:rPr lang="ru-RU" sz="2400" dirty="0">
                <a:solidFill>
                  <a:schemeClr val="tx1"/>
                </a:solidFill>
              </a:rPr>
              <a:t> рад </a:t>
            </a:r>
            <a:r>
              <a:rPr lang="ru-RU" sz="2400" dirty="0" err="1">
                <a:solidFill>
                  <a:schemeClr val="tx1"/>
                </a:solidFill>
              </a:rPr>
              <a:t>этади</a:t>
            </a:r>
            <a:r>
              <a:rPr lang="ru-RU" sz="2400" dirty="0">
                <a:solidFill>
                  <a:schemeClr val="tx1"/>
                </a:solidFill>
              </a:rPr>
              <a:t>, </a:t>
            </a:r>
            <a:r>
              <a:rPr lang="ru-RU" sz="2400" dirty="0" err="1">
                <a:solidFill>
                  <a:schemeClr val="tx1"/>
                </a:solidFill>
              </a:rPr>
              <a:t>агар</a:t>
            </a:r>
            <a:r>
              <a:rPr lang="ru-RU" sz="2400" dirty="0">
                <a:solidFill>
                  <a:schemeClr val="tx1"/>
                </a:solidFill>
              </a:rPr>
              <a:t>:</a:t>
            </a:r>
          </a:p>
          <a:p>
            <a:r>
              <a:rPr lang="ru-RU" sz="2400" dirty="0">
                <a:solidFill>
                  <a:schemeClr val="tx1"/>
                </a:solidFill>
              </a:rPr>
              <a:t>1) </a:t>
            </a:r>
            <a:r>
              <a:rPr lang="ru-RU" sz="2400" dirty="0" err="1">
                <a:solidFill>
                  <a:schemeClr val="tx1"/>
                </a:solidFill>
              </a:rPr>
              <a:t>қарздор</a:t>
            </a:r>
            <a:r>
              <a:rPr lang="ru-RU" sz="2400" dirty="0">
                <a:solidFill>
                  <a:schemeClr val="tx1"/>
                </a:solidFill>
              </a:rPr>
              <a:t> </a:t>
            </a:r>
            <a:r>
              <a:rPr lang="ru-RU" sz="2400" dirty="0" err="1">
                <a:solidFill>
                  <a:schemeClr val="tx1"/>
                </a:solidFill>
              </a:rPr>
              <a:t>билдирилган</a:t>
            </a:r>
            <a:r>
              <a:rPr lang="ru-RU" sz="2400" dirty="0">
                <a:solidFill>
                  <a:schemeClr val="tx1"/>
                </a:solidFill>
              </a:rPr>
              <a:t> </a:t>
            </a:r>
            <a:r>
              <a:rPr lang="ru-RU" sz="2400" dirty="0" err="1">
                <a:solidFill>
                  <a:schemeClr val="tx1"/>
                </a:solidFill>
              </a:rPr>
              <a:t>талабга</a:t>
            </a:r>
            <a:r>
              <a:rPr lang="ru-RU" sz="2400" dirty="0">
                <a:solidFill>
                  <a:schemeClr val="tx1"/>
                </a:solidFill>
              </a:rPr>
              <a:t> </a:t>
            </a:r>
            <a:r>
              <a:rPr lang="ru-RU" sz="2400" dirty="0" err="1">
                <a:solidFill>
                  <a:schemeClr val="tx1"/>
                </a:solidFill>
              </a:rPr>
              <a:t>қарши</a:t>
            </a:r>
            <a:r>
              <a:rPr lang="ru-RU" sz="2400" dirty="0">
                <a:solidFill>
                  <a:schemeClr val="tx1"/>
                </a:solidFill>
              </a:rPr>
              <a:t> </a:t>
            </a:r>
            <a:r>
              <a:rPr lang="ru-RU" sz="2400" dirty="0" err="1">
                <a:solidFill>
                  <a:schemeClr val="tx1"/>
                </a:solidFill>
              </a:rPr>
              <a:t>эътироз</a:t>
            </a:r>
            <a:r>
              <a:rPr lang="ru-RU" sz="2400" dirty="0">
                <a:solidFill>
                  <a:schemeClr val="tx1"/>
                </a:solidFill>
              </a:rPr>
              <a:t> </a:t>
            </a:r>
            <a:r>
              <a:rPr lang="ru-RU" sz="2400" dirty="0" err="1">
                <a:solidFill>
                  <a:schemeClr val="tx1"/>
                </a:solidFill>
              </a:rPr>
              <a:t>тақдим</a:t>
            </a:r>
            <a:r>
              <a:rPr lang="ru-RU" sz="2400" dirty="0">
                <a:solidFill>
                  <a:schemeClr val="tx1"/>
                </a:solidFill>
              </a:rPr>
              <a:t> </a:t>
            </a:r>
            <a:r>
              <a:rPr lang="ru-RU" sz="2400" dirty="0" err="1">
                <a:solidFill>
                  <a:schemeClr val="tx1"/>
                </a:solidFill>
              </a:rPr>
              <a:t>қилган</a:t>
            </a:r>
            <a:r>
              <a:rPr lang="ru-RU" sz="2400" dirty="0">
                <a:solidFill>
                  <a:schemeClr val="tx1"/>
                </a:solidFill>
              </a:rPr>
              <a:t> </a:t>
            </a:r>
            <a:r>
              <a:rPr lang="ru-RU" sz="2400" dirty="0" err="1">
                <a:solidFill>
                  <a:schemeClr val="tx1"/>
                </a:solidFill>
              </a:rPr>
              <a:t>бўлса</a:t>
            </a:r>
            <a:r>
              <a:rPr lang="ru-RU" sz="2400" dirty="0">
                <a:solidFill>
                  <a:schemeClr val="tx1"/>
                </a:solidFill>
              </a:rPr>
              <a:t>;</a:t>
            </a:r>
          </a:p>
          <a:p>
            <a:r>
              <a:rPr lang="ru-RU" sz="2400" dirty="0">
                <a:solidFill>
                  <a:schemeClr val="tx1"/>
                </a:solidFill>
              </a:rPr>
              <a:t>2) </a:t>
            </a:r>
            <a:r>
              <a:rPr lang="ru-RU" sz="2400" dirty="0" err="1">
                <a:solidFill>
                  <a:schemeClr val="tx1"/>
                </a:solidFill>
              </a:rPr>
              <a:t>ҳуқуқ</a:t>
            </a:r>
            <a:r>
              <a:rPr lang="ru-RU" sz="2400" dirty="0">
                <a:solidFill>
                  <a:schemeClr val="tx1"/>
                </a:solidFill>
              </a:rPr>
              <a:t> </a:t>
            </a:r>
            <a:r>
              <a:rPr lang="ru-RU" sz="2400" dirty="0" err="1">
                <a:solidFill>
                  <a:schemeClr val="tx1"/>
                </a:solidFill>
              </a:rPr>
              <a:t>тўғрисидаги</a:t>
            </a:r>
            <a:r>
              <a:rPr lang="ru-RU" sz="2400" dirty="0">
                <a:solidFill>
                  <a:schemeClr val="tx1"/>
                </a:solidFill>
              </a:rPr>
              <a:t> </a:t>
            </a:r>
            <a:r>
              <a:rPr lang="ru-RU" sz="2400" dirty="0" err="1">
                <a:solidFill>
                  <a:schemeClr val="tx1"/>
                </a:solidFill>
              </a:rPr>
              <a:t>мавжуд</a:t>
            </a:r>
            <a:r>
              <a:rPr lang="ru-RU" sz="2400" dirty="0">
                <a:solidFill>
                  <a:schemeClr val="tx1"/>
                </a:solidFill>
              </a:rPr>
              <a:t> </a:t>
            </a:r>
            <a:r>
              <a:rPr lang="ru-RU" sz="2400" dirty="0" err="1">
                <a:solidFill>
                  <a:schemeClr val="tx1"/>
                </a:solidFill>
              </a:rPr>
              <a:t>низо</a:t>
            </a:r>
            <a:r>
              <a:rPr lang="ru-RU" sz="2400" dirty="0">
                <a:solidFill>
                  <a:schemeClr val="tx1"/>
                </a:solidFill>
              </a:rPr>
              <a:t> </a:t>
            </a:r>
            <a:r>
              <a:rPr lang="ru-RU" sz="2400" dirty="0" err="1">
                <a:solidFill>
                  <a:schemeClr val="tx1"/>
                </a:solidFill>
              </a:rPr>
              <a:t>тақдим</a:t>
            </a:r>
            <a:r>
              <a:rPr lang="ru-RU" sz="2400" dirty="0">
                <a:solidFill>
                  <a:schemeClr val="tx1"/>
                </a:solidFill>
              </a:rPr>
              <a:t> </a:t>
            </a:r>
            <a:r>
              <a:rPr lang="ru-RU" sz="2400" dirty="0" err="1">
                <a:solidFill>
                  <a:schemeClr val="tx1"/>
                </a:solidFill>
              </a:rPr>
              <a:t>этилган</a:t>
            </a:r>
            <a:r>
              <a:rPr lang="ru-RU" sz="2400" dirty="0">
                <a:solidFill>
                  <a:schemeClr val="tx1"/>
                </a:solidFill>
              </a:rPr>
              <a:t> </a:t>
            </a:r>
            <a:r>
              <a:rPr lang="ru-RU" sz="2400" dirty="0" err="1">
                <a:solidFill>
                  <a:schemeClr val="tx1"/>
                </a:solidFill>
              </a:rPr>
              <a:t>ҳужжатлар</a:t>
            </a:r>
            <a:r>
              <a:rPr lang="ru-RU" sz="2400" dirty="0">
                <a:solidFill>
                  <a:schemeClr val="tx1"/>
                </a:solidFill>
              </a:rPr>
              <a:t> </a:t>
            </a:r>
            <a:r>
              <a:rPr lang="ru-RU" sz="2400" dirty="0" err="1">
                <a:solidFill>
                  <a:schemeClr val="tx1"/>
                </a:solidFill>
              </a:rPr>
              <a:t>асосида</a:t>
            </a:r>
            <a:r>
              <a:rPr lang="ru-RU" sz="2400" dirty="0">
                <a:solidFill>
                  <a:schemeClr val="tx1"/>
                </a:solidFill>
              </a:rPr>
              <a:t> </a:t>
            </a:r>
            <a:r>
              <a:rPr lang="ru-RU" sz="2400" dirty="0" err="1">
                <a:solidFill>
                  <a:schemeClr val="tx1"/>
                </a:solidFill>
              </a:rPr>
              <a:t>ҳал</a:t>
            </a:r>
            <a:r>
              <a:rPr lang="ru-RU" sz="2400" dirty="0">
                <a:solidFill>
                  <a:schemeClr val="tx1"/>
                </a:solidFill>
              </a:rPr>
              <a:t> </a:t>
            </a:r>
            <a:r>
              <a:rPr lang="ru-RU" sz="2400" dirty="0" err="1">
                <a:solidFill>
                  <a:schemeClr val="tx1"/>
                </a:solidFill>
              </a:rPr>
              <a:t>этиб</a:t>
            </a:r>
            <a:r>
              <a:rPr lang="ru-RU" sz="2400" dirty="0">
                <a:solidFill>
                  <a:schemeClr val="tx1"/>
                </a:solidFill>
              </a:rPr>
              <a:t> </a:t>
            </a:r>
            <a:r>
              <a:rPr lang="ru-RU" sz="2400" dirty="0" err="1">
                <a:solidFill>
                  <a:schemeClr val="tx1"/>
                </a:solidFill>
              </a:rPr>
              <a:t>бўлмайди</a:t>
            </a:r>
            <a:r>
              <a:rPr lang="ru-RU" sz="2400" dirty="0">
                <a:solidFill>
                  <a:schemeClr val="tx1"/>
                </a:solidFill>
              </a:rPr>
              <a:t> </a:t>
            </a:r>
            <a:r>
              <a:rPr lang="ru-RU" sz="2400" dirty="0" err="1">
                <a:solidFill>
                  <a:schemeClr val="tx1"/>
                </a:solidFill>
              </a:rPr>
              <a:t>деб</a:t>
            </a:r>
            <a:r>
              <a:rPr lang="ru-RU" sz="2400" dirty="0">
                <a:solidFill>
                  <a:schemeClr val="tx1"/>
                </a:solidFill>
              </a:rPr>
              <a:t> </a:t>
            </a:r>
            <a:r>
              <a:rPr lang="ru-RU" sz="2400" dirty="0" err="1">
                <a:solidFill>
                  <a:schemeClr val="tx1"/>
                </a:solidFill>
              </a:rPr>
              <a:t>ҳисобланса</a:t>
            </a:r>
            <a:r>
              <a:rPr lang="ru-RU" sz="2400" dirty="0">
                <a:solidFill>
                  <a:schemeClr val="tx1"/>
                </a:solidFill>
              </a:rPr>
              <a:t>.</a:t>
            </a:r>
          </a:p>
          <a:p>
            <a:r>
              <a:rPr lang="ru-RU" sz="2400" dirty="0">
                <a:solidFill>
                  <a:schemeClr val="tx1"/>
                </a:solidFill>
              </a:rPr>
              <a:t>Суд </a:t>
            </a:r>
            <a:r>
              <a:rPr lang="ru-RU" sz="2400" dirty="0" err="1">
                <a:solidFill>
                  <a:schemeClr val="tx1"/>
                </a:solidFill>
              </a:rPr>
              <a:t>буйруғини</a:t>
            </a:r>
            <a:r>
              <a:rPr lang="ru-RU" sz="2400" dirty="0">
                <a:solidFill>
                  <a:schemeClr val="tx1"/>
                </a:solidFill>
              </a:rPr>
              <a:t> </a:t>
            </a:r>
            <a:r>
              <a:rPr lang="ru-RU" sz="2400" dirty="0" err="1">
                <a:solidFill>
                  <a:schemeClr val="tx1"/>
                </a:solidFill>
              </a:rPr>
              <a:t>беришни</a:t>
            </a:r>
            <a:r>
              <a:rPr lang="ru-RU" sz="2400" dirty="0">
                <a:solidFill>
                  <a:schemeClr val="tx1"/>
                </a:solidFill>
              </a:rPr>
              <a:t> рад </a:t>
            </a:r>
            <a:r>
              <a:rPr lang="ru-RU" sz="2400" dirty="0" err="1">
                <a:solidFill>
                  <a:schemeClr val="tx1"/>
                </a:solidFill>
              </a:rPr>
              <a:t>этиш</a:t>
            </a:r>
            <a:r>
              <a:rPr lang="ru-RU" sz="2400" dirty="0">
                <a:solidFill>
                  <a:schemeClr val="tx1"/>
                </a:solidFill>
              </a:rPr>
              <a:t> </a:t>
            </a:r>
            <a:r>
              <a:rPr lang="ru-RU" sz="2400" dirty="0" err="1">
                <a:solidFill>
                  <a:schemeClr val="tx1"/>
                </a:solidFill>
              </a:rPr>
              <a:t>тўғрисида</a:t>
            </a:r>
            <a:r>
              <a:rPr lang="ru-RU" sz="2400" dirty="0">
                <a:solidFill>
                  <a:schemeClr val="tx1"/>
                </a:solidFill>
              </a:rPr>
              <a:t> </a:t>
            </a:r>
            <a:r>
              <a:rPr lang="ru-RU" sz="2400" dirty="0" err="1">
                <a:solidFill>
                  <a:schemeClr val="tx1"/>
                </a:solidFill>
              </a:rPr>
              <a:t>ажрим</a:t>
            </a:r>
            <a:r>
              <a:rPr lang="ru-RU" sz="2400" dirty="0">
                <a:solidFill>
                  <a:schemeClr val="tx1"/>
                </a:solidFill>
              </a:rPr>
              <a:t> </a:t>
            </a:r>
            <a:r>
              <a:rPr lang="ru-RU" sz="2400" dirty="0" err="1">
                <a:solidFill>
                  <a:schemeClr val="tx1"/>
                </a:solidFill>
              </a:rPr>
              <a:t>чиқарилади</a:t>
            </a:r>
            <a:r>
              <a:rPr lang="ru-RU" sz="2400" dirty="0">
                <a:solidFill>
                  <a:schemeClr val="tx1"/>
                </a:solidFill>
              </a:rPr>
              <a:t>.</a:t>
            </a:r>
          </a:p>
          <a:p>
            <a:r>
              <a:rPr lang="ru-RU" sz="2400" dirty="0">
                <a:solidFill>
                  <a:schemeClr val="tx1"/>
                </a:solidFill>
              </a:rPr>
              <a:t>Суд </a:t>
            </a:r>
            <a:r>
              <a:rPr lang="ru-RU" sz="2400" dirty="0" err="1">
                <a:solidFill>
                  <a:schemeClr val="tx1"/>
                </a:solidFill>
              </a:rPr>
              <a:t>буйруғини</a:t>
            </a:r>
            <a:r>
              <a:rPr lang="ru-RU" sz="2400" dirty="0">
                <a:solidFill>
                  <a:schemeClr val="tx1"/>
                </a:solidFill>
              </a:rPr>
              <a:t> </a:t>
            </a:r>
            <a:r>
              <a:rPr lang="ru-RU" sz="2400" dirty="0" err="1">
                <a:solidFill>
                  <a:schemeClr val="tx1"/>
                </a:solidFill>
              </a:rPr>
              <a:t>беришни</a:t>
            </a:r>
            <a:r>
              <a:rPr lang="ru-RU" sz="2400" dirty="0">
                <a:solidFill>
                  <a:schemeClr val="tx1"/>
                </a:solidFill>
              </a:rPr>
              <a:t> рад </a:t>
            </a:r>
            <a:r>
              <a:rPr lang="ru-RU" sz="2400" dirty="0" err="1">
                <a:solidFill>
                  <a:schemeClr val="tx1"/>
                </a:solidFill>
              </a:rPr>
              <a:t>этиш</a:t>
            </a:r>
            <a:r>
              <a:rPr lang="ru-RU" sz="2400" dirty="0">
                <a:solidFill>
                  <a:schemeClr val="tx1"/>
                </a:solidFill>
              </a:rPr>
              <a:t> </a:t>
            </a:r>
            <a:r>
              <a:rPr lang="ru-RU" sz="2400" dirty="0" err="1">
                <a:solidFill>
                  <a:schemeClr val="tx1"/>
                </a:solidFill>
              </a:rPr>
              <a:t>тўғрисидаги</a:t>
            </a:r>
            <a:r>
              <a:rPr lang="ru-RU" sz="2400" dirty="0">
                <a:solidFill>
                  <a:schemeClr val="tx1"/>
                </a:solidFill>
              </a:rPr>
              <a:t> </a:t>
            </a:r>
            <a:r>
              <a:rPr lang="ru-RU" sz="2400" dirty="0" err="1">
                <a:solidFill>
                  <a:schemeClr val="tx1"/>
                </a:solidFill>
              </a:rPr>
              <a:t>ажрим</a:t>
            </a:r>
            <a:r>
              <a:rPr lang="ru-RU" sz="2400" dirty="0">
                <a:solidFill>
                  <a:schemeClr val="tx1"/>
                </a:solidFill>
              </a:rPr>
              <a:t> </a:t>
            </a:r>
            <a:r>
              <a:rPr lang="ru-RU" sz="2400" dirty="0" err="1">
                <a:solidFill>
                  <a:schemeClr val="tx1"/>
                </a:solidFill>
              </a:rPr>
              <a:t>устидан</a:t>
            </a:r>
            <a:r>
              <a:rPr lang="ru-RU" sz="2400" dirty="0">
                <a:solidFill>
                  <a:schemeClr val="tx1"/>
                </a:solidFill>
              </a:rPr>
              <a:t> </a:t>
            </a:r>
            <a:r>
              <a:rPr lang="ru-RU" sz="2400" dirty="0" err="1">
                <a:solidFill>
                  <a:schemeClr val="tx1"/>
                </a:solidFill>
              </a:rPr>
              <a:t>шикоят</a:t>
            </a:r>
            <a:r>
              <a:rPr lang="ru-RU" sz="2400" dirty="0">
                <a:solidFill>
                  <a:schemeClr val="tx1"/>
                </a:solidFill>
              </a:rPr>
              <a:t> </a:t>
            </a:r>
            <a:r>
              <a:rPr lang="ru-RU" sz="2400" dirty="0" err="1">
                <a:solidFill>
                  <a:schemeClr val="tx1"/>
                </a:solidFill>
              </a:rPr>
              <a:t>қилиниши</a:t>
            </a:r>
            <a:r>
              <a:rPr lang="ru-RU" sz="2400" dirty="0">
                <a:solidFill>
                  <a:schemeClr val="tx1"/>
                </a:solidFill>
              </a:rPr>
              <a:t> (протест </a:t>
            </a:r>
            <a:r>
              <a:rPr lang="ru-RU" sz="2400" dirty="0" err="1">
                <a:solidFill>
                  <a:schemeClr val="tx1"/>
                </a:solidFill>
              </a:rPr>
              <a:t>келтирилиши</a:t>
            </a:r>
            <a:r>
              <a:rPr lang="ru-RU" sz="2400" dirty="0">
                <a:solidFill>
                  <a:schemeClr val="tx1"/>
                </a:solidFill>
              </a:rPr>
              <a:t>) </a:t>
            </a:r>
            <a:r>
              <a:rPr lang="ru-RU" sz="2400" dirty="0" err="1">
                <a:solidFill>
                  <a:schemeClr val="tx1"/>
                </a:solidFill>
              </a:rPr>
              <a:t>мумкин</a:t>
            </a:r>
            <a:r>
              <a:rPr lang="ru-RU" sz="2400" dirty="0">
                <a:solidFill>
                  <a:schemeClr val="tx1"/>
                </a:solidFill>
              </a:rPr>
              <a:t>.</a:t>
            </a:r>
          </a:p>
          <a:p>
            <a:r>
              <a:rPr lang="ru-RU" sz="2400" dirty="0">
                <a:solidFill>
                  <a:schemeClr val="tx1"/>
                </a:solidFill>
              </a:rPr>
              <a:t>Суд </a:t>
            </a:r>
            <a:r>
              <a:rPr lang="ru-RU" sz="2400" dirty="0" err="1">
                <a:solidFill>
                  <a:schemeClr val="tx1"/>
                </a:solidFill>
              </a:rPr>
              <a:t>буйруғини</a:t>
            </a:r>
            <a:r>
              <a:rPr lang="ru-RU" sz="2400" dirty="0">
                <a:solidFill>
                  <a:schemeClr val="tx1"/>
                </a:solidFill>
              </a:rPr>
              <a:t> </a:t>
            </a:r>
            <a:r>
              <a:rPr lang="ru-RU" sz="2400" dirty="0" err="1">
                <a:solidFill>
                  <a:schemeClr val="tx1"/>
                </a:solidFill>
              </a:rPr>
              <a:t>беришни</a:t>
            </a:r>
            <a:r>
              <a:rPr lang="ru-RU" sz="2400" dirty="0">
                <a:solidFill>
                  <a:schemeClr val="tx1"/>
                </a:solidFill>
              </a:rPr>
              <a:t> рад </a:t>
            </a:r>
            <a:r>
              <a:rPr lang="ru-RU" sz="2400" dirty="0" err="1">
                <a:solidFill>
                  <a:schemeClr val="tx1"/>
                </a:solidFill>
              </a:rPr>
              <a:t>этиш</a:t>
            </a:r>
            <a:r>
              <a:rPr lang="ru-RU" sz="2400" dirty="0">
                <a:solidFill>
                  <a:schemeClr val="tx1"/>
                </a:solidFill>
              </a:rPr>
              <a:t> </a:t>
            </a:r>
            <a:r>
              <a:rPr lang="ru-RU" sz="2400" dirty="0" err="1">
                <a:solidFill>
                  <a:schemeClr val="tx1"/>
                </a:solidFill>
              </a:rPr>
              <a:t>ўша</a:t>
            </a:r>
            <a:r>
              <a:rPr lang="ru-RU" sz="2400" dirty="0">
                <a:solidFill>
                  <a:schemeClr val="tx1"/>
                </a:solidFill>
              </a:rPr>
              <a:t> </a:t>
            </a:r>
            <a:r>
              <a:rPr lang="ru-RU" sz="2400" dirty="0" err="1">
                <a:solidFill>
                  <a:schemeClr val="tx1"/>
                </a:solidFill>
              </a:rPr>
              <a:t>талабни</a:t>
            </a:r>
            <a:r>
              <a:rPr lang="ru-RU" sz="2400" dirty="0">
                <a:solidFill>
                  <a:schemeClr val="tx1"/>
                </a:solidFill>
              </a:rPr>
              <a:t> </a:t>
            </a:r>
            <a:r>
              <a:rPr lang="ru-RU" sz="2400" dirty="0" err="1">
                <a:solidFill>
                  <a:schemeClr val="tx1"/>
                </a:solidFill>
              </a:rPr>
              <a:t>даъво</a:t>
            </a:r>
            <a:r>
              <a:rPr lang="ru-RU" sz="2400" dirty="0">
                <a:solidFill>
                  <a:schemeClr val="tx1"/>
                </a:solidFill>
              </a:rPr>
              <a:t> </a:t>
            </a:r>
            <a:r>
              <a:rPr lang="ru-RU" sz="2400" dirty="0" err="1">
                <a:solidFill>
                  <a:schemeClr val="tx1"/>
                </a:solidFill>
              </a:rPr>
              <a:t>тартибида</a:t>
            </a:r>
            <a:r>
              <a:rPr lang="ru-RU" sz="2400" dirty="0">
                <a:solidFill>
                  <a:schemeClr val="tx1"/>
                </a:solidFill>
              </a:rPr>
              <a:t> </a:t>
            </a:r>
            <a:r>
              <a:rPr lang="ru-RU" sz="2400" dirty="0" err="1">
                <a:solidFill>
                  <a:schemeClr val="tx1"/>
                </a:solidFill>
              </a:rPr>
              <a:t>тақдим</a:t>
            </a:r>
            <a:r>
              <a:rPr lang="ru-RU" sz="2400" dirty="0">
                <a:solidFill>
                  <a:schemeClr val="tx1"/>
                </a:solidFill>
              </a:rPr>
              <a:t> </a:t>
            </a:r>
            <a:r>
              <a:rPr lang="ru-RU" sz="2400" dirty="0" err="1">
                <a:solidFill>
                  <a:schemeClr val="tx1"/>
                </a:solidFill>
              </a:rPr>
              <a:t>этиш</a:t>
            </a:r>
            <a:r>
              <a:rPr lang="ru-RU" sz="2400" dirty="0">
                <a:solidFill>
                  <a:schemeClr val="tx1"/>
                </a:solidFill>
              </a:rPr>
              <a:t> </a:t>
            </a:r>
            <a:r>
              <a:rPr lang="ru-RU" sz="2400" dirty="0" err="1">
                <a:solidFill>
                  <a:schemeClr val="tx1"/>
                </a:solidFill>
              </a:rPr>
              <a:t>имкониятига</a:t>
            </a:r>
            <a:r>
              <a:rPr lang="ru-RU" sz="2400" dirty="0">
                <a:solidFill>
                  <a:schemeClr val="tx1"/>
                </a:solidFill>
              </a:rPr>
              <a:t> </a:t>
            </a:r>
            <a:r>
              <a:rPr lang="ru-RU" sz="2400" dirty="0" err="1">
                <a:solidFill>
                  <a:schemeClr val="tx1"/>
                </a:solidFill>
              </a:rPr>
              <a:t>тўсқинлик</a:t>
            </a:r>
            <a:r>
              <a:rPr lang="ru-RU" sz="2400" dirty="0">
                <a:solidFill>
                  <a:schemeClr val="tx1"/>
                </a:solidFill>
              </a:rPr>
              <a:t> </a:t>
            </a:r>
            <a:r>
              <a:rPr lang="ru-RU" sz="2400" dirty="0" err="1">
                <a:solidFill>
                  <a:schemeClr val="tx1"/>
                </a:solidFill>
              </a:rPr>
              <a:t>қилмайди</a:t>
            </a:r>
            <a:r>
              <a:rPr lang="ru-RU" sz="2400" dirty="0">
                <a:solidFill>
                  <a:schemeClr val="tx1"/>
                </a:solidFill>
              </a:rPr>
              <a:t>.</a:t>
            </a:r>
          </a:p>
        </p:txBody>
      </p:sp>
    </p:spTree>
    <p:extLst>
      <p:ext uri="{BB962C8B-B14F-4D97-AF65-F5344CB8AC3E}">
        <p14:creationId xmlns:p14="http://schemas.microsoft.com/office/powerpoint/2010/main" val="1381633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fontScale="85000" lnSpcReduction="20000"/>
          </a:bodyPr>
          <a:lstStyle/>
          <a:p>
            <a:r>
              <a:rPr lang="ru-RU" sz="2400" dirty="0">
                <a:solidFill>
                  <a:schemeClr val="tx1"/>
                </a:solidFill>
              </a:rPr>
              <a:t> Суд </a:t>
            </a:r>
            <a:r>
              <a:rPr lang="ru-RU" sz="2400" dirty="0" err="1">
                <a:solidFill>
                  <a:schemeClr val="tx1"/>
                </a:solidFill>
              </a:rPr>
              <a:t>буйруғида</a:t>
            </a:r>
            <a:r>
              <a:rPr lang="ru-RU" sz="2400" dirty="0">
                <a:solidFill>
                  <a:schemeClr val="tx1"/>
                </a:solidFill>
              </a:rPr>
              <a:t> </a:t>
            </a:r>
            <a:r>
              <a:rPr lang="ru-RU" sz="2400" dirty="0" err="1">
                <a:solidFill>
                  <a:schemeClr val="tx1"/>
                </a:solidFill>
              </a:rPr>
              <a:t>қуйидагилар</a:t>
            </a:r>
            <a:r>
              <a:rPr lang="ru-RU" sz="2400" dirty="0">
                <a:solidFill>
                  <a:schemeClr val="tx1"/>
                </a:solidFill>
              </a:rPr>
              <a:t> </a:t>
            </a:r>
            <a:r>
              <a:rPr lang="ru-RU" sz="2400" dirty="0" err="1">
                <a:solidFill>
                  <a:schemeClr val="tx1"/>
                </a:solidFill>
              </a:rPr>
              <a:t>кўрсатилган</a:t>
            </a:r>
            <a:r>
              <a:rPr lang="ru-RU" sz="2400" dirty="0">
                <a:solidFill>
                  <a:schemeClr val="tx1"/>
                </a:solidFill>
              </a:rPr>
              <a:t> </a:t>
            </a:r>
            <a:r>
              <a:rPr lang="ru-RU" sz="2400" dirty="0" err="1">
                <a:solidFill>
                  <a:schemeClr val="tx1"/>
                </a:solidFill>
              </a:rPr>
              <a:t>бўлиши</a:t>
            </a:r>
            <a:r>
              <a:rPr lang="ru-RU" sz="2400" dirty="0">
                <a:solidFill>
                  <a:schemeClr val="tx1"/>
                </a:solidFill>
              </a:rPr>
              <a:t> </a:t>
            </a:r>
            <a:r>
              <a:rPr lang="ru-RU" sz="2400" dirty="0" err="1">
                <a:solidFill>
                  <a:schemeClr val="tx1"/>
                </a:solidFill>
              </a:rPr>
              <a:t>керак</a:t>
            </a:r>
            <a:r>
              <a:rPr lang="ru-RU" sz="2400" dirty="0">
                <a:solidFill>
                  <a:schemeClr val="tx1"/>
                </a:solidFill>
              </a:rPr>
              <a:t>:</a:t>
            </a:r>
          </a:p>
          <a:p>
            <a:r>
              <a:rPr lang="ru-RU" sz="2400" dirty="0">
                <a:solidFill>
                  <a:schemeClr val="tx1"/>
                </a:solidFill>
              </a:rPr>
              <a:t>1) </a:t>
            </a:r>
            <a:r>
              <a:rPr lang="ru-RU" sz="2400" dirty="0" err="1">
                <a:solidFill>
                  <a:schemeClr val="tx1"/>
                </a:solidFill>
              </a:rPr>
              <a:t>суднинг</a:t>
            </a:r>
            <a:r>
              <a:rPr lang="ru-RU" sz="2400" dirty="0">
                <a:solidFill>
                  <a:schemeClr val="tx1"/>
                </a:solidFill>
              </a:rPr>
              <a:t> </a:t>
            </a:r>
            <a:r>
              <a:rPr lang="ru-RU" sz="2400" dirty="0" err="1">
                <a:solidFill>
                  <a:schemeClr val="tx1"/>
                </a:solidFill>
              </a:rPr>
              <a:t>номи</a:t>
            </a:r>
            <a:r>
              <a:rPr lang="ru-RU" sz="2400" dirty="0">
                <a:solidFill>
                  <a:schemeClr val="tx1"/>
                </a:solidFill>
              </a:rPr>
              <a:t>, </a:t>
            </a:r>
            <a:r>
              <a:rPr lang="ru-RU" sz="2400" dirty="0" err="1">
                <a:solidFill>
                  <a:schemeClr val="tx1"/>
                </a:solidFill>
              </a:rPr>
              <a:t>жойлашган</a:t>
            </a:r>
            <a:r>
              <a:rPr lang="ru-RU" sz="2400" dirty="0">
                <a:solidFill>
                  <a:schemeClr val="tx1"/>
                </a:solidFill>
              </a:rPr>
              <a:t> </a:t>
            </a:r>
            <a:r>
              <a:rPr lang="ru-RU" sz="2400" dirty="0" err="1">
                <a:solidFill>
                  <a:schemeClr val="tx1"/>
                </a:solidFill>
              </a:rPr>
              <a:t>ери</a:t>
            </a:r>
            <a:r>
              <a:rPr lang="ru-RU" sz="2400" dirty="0">
                <a:solidFill>
                  <a:schemeClr val="tx1"/>
                </a:solidFill>
              </a:rPr>
              <a:t> </a:t>
            </a:r>
            <a:r>
              <a:rPr lang="ru-RU" sz="2400" dirty="0" err="1">
                <a:solidFill>
                  <a:schemeClr val="tx1"/>
                </a:solidFill>
              </a:rPr>
              <a:t>ва</a:t>
            </a:r>
            <a:r>
              <a:rPr lang="ru-RU" sz="2400" dirty="0">
                <a:solidFill>
                  <a:schemeClr val="tx1"/>
                </a:solidFill>
              </a:rPr>
              <a:t> </a:t>
            </a:r>
            <a:r>
              <a:rPr lang="ru-RU" sz="2400" dirty="0" err="1">
                <a:solidFill>
                  <a:schemeClr val="tx1"/>
                </a:solidFill>
              </a:rPr>
              <a:t>буйруқ</a:t>
            </a:r>
            <a:r>
              <a:rPr lang="ru-RU" sz="2400" dirty="0">
                <a:solidFill>
                  <a:schemeClr val="tx1"/>
                </a:solidFill>
              </a:rPr>
              <a:t> </a:t>
            </a:r>
            <a:r>
              <a:rPr lang="ru-RU" sz="2400" dirty="0" err="1">
                <a:solidFill>
                  <a:schemeClr val="tx1"/>
                </a:solidFill>
              </a:rPr>
              <a:t>берилган</a:t>
            </a:r>
            <a:r>
              <a:rPr lang="ru-RU" sz="2400" dirty="0">
                <a:solidFill>
                  <a:schemeClr val="tx1"/>
                </a:solidFill>
              </a:rPr>
              <a:t> сана;</a:t>
            </a:r>
          </a:p>
          <a:p>
            <a:r>
              <a:rPr lang="ru-RU" sz="2400" dirty="0">
                <a:solidFill>
                  <a:schemeClr val="tx1"/>
                </a:solidFill>
              </a:rPr>
              <a:t>2) </a:t>
            </a:r>
            <a:r>
              <a:rPr lang="ru-RU" sz="2400" dirty="0" err="1">
                <a:solidFill>
                  <a:schemeClr val="tx1"/>
                </a:solidFill>
              </a:rPr>
              <a:t>ишнинг</a:t>
            </a:r>
            <a:r>
              <a:rPr lang="ru-RU" sz="2400" dirty="0">
                <a:solidFill>
                  <a:schemeClr val="tx1"/>
                </a:solidFill>
              </a:rPr>
              <a:t> </a:t>
            </a:r>
            <a:r>
              <a:rPr lang="ru-RU" sz="2400" dirty="0" err="1">
                <a:solidFill>
                  <a:schemeClr val="tx1"/>
                </a:solidFill>
              </a:rPr>
              <a:t>рақами</a:t>
            </a:r>
            <a:r>
              <a:rPr lang="ru-RU" sz="2400" dirty="0">
                <a:solidFill>
                  <a:schemeClr val="tx1"/>
                </a:solidFill>
              </a:rPr>
              <a:t>, </a:t>
            </a:r>
            <a:r>
              <a:rPr lang="ru-RU" sz="2400" dirty="0" err="1">
                <a:solidFill>
                  <a:schemeClr val="tx1"/>
                </a:solidFill>
              </a:rPr>
              <a:t>судьянинг</a:t>
            </a:r>
            <a:r>
              <a:rPr lang="ru-RU" sz="2400" dirty="0">
                <a:solidFill>
                  <a:schemeClr val="tx1"/>
                </a:solidFill>
              </a:rPr>
              <a:t> </a:t>
            </a:r>
            <a:r>
              <a:rPr lang="ru-RU" sz="2400" dirty="0" err="1">
                <a:solidFill>
                  <a:schemeClr val="tx1"/>
                </a:solidFill>
              </a:rPr>
              <a:t>фамилияси</a:t>
            </a:r>
            <a:r>
              <a:rPr lang="ru-RU" sz="2400" dirty="0">
                <a:solidFill>
                  <a:schemeClr val="tx1"/>
                </a:solidFill>
              </a:rPr>
              <a:t>, </a:t>
            </a:r>
            <a:r>
              <a:rPr lang="ru-RU" sz="2400" dirty="0" err="1">
                <a:solidFill>
                  <a:schemeClr val="tx1"/>
                </a:solidFill>
              </a:rPr>
              <a:t>исм-шарифининг</a:t>
            </a:r>
            <a:r>
              <a:rPr lang="ru-RU" sz="2400" dirty="0">
                <a:solidFill>
                  <a:schemeClr val="tx1"/>
                </a:solidFill>
              </a:rPr>
              <a:t> бош </a:t>
            </a:r>
            <a:r>
              <a:rPr lang="ru-RU" sz="2400" dirty="0" err="1">
                <a:solidFill>
                  <a:schemeClr val="tx1"/>
                </a:solidFill>
              </a:rPr>
              <a:t>ҳарфлари</a:t>
            </a:r>
            <a:r>
              <a:rPr lang="ru-RU" sz="2400" dirty="0">
                <a:solidFill>
                  <a:schemeClr val="tx1"/>
                </a:solidFill>
              </a:rPr>
              <a:t>, </a:t>
            </a:r>
            <a:r>
              <a:rPr lang="ru-RU" sz="2400" dirty="0" err="1">
                <a:solidFill>
                  <a:schemeClr val="tx1"/>
                </a:solidFill>
              </a:rPr>
              <a:t>талаб</a:t>
            </a:r>
            <a:r>
              <a:rPr lang="ru-RU" sz="2400" dirty="0">
                <a:solidFill>
                  <a:schemeClr val="tx1"/>
                </a:solidFill>
              </a:rPr>
              <a:t> </a:t>
            </a:r>
            <a:r>
              <a:rPr lang="ru-RU" sz="2400" dirty="0" err="1">
                <a:solidFill>
                  <a:schemeClr val="tx1"/>
                </a:solidFill>
              </a:rPr>
              <a:t>нима</a:t>
            </a:r>
            <a:r>
              <a:rPr lang="ru-RU" sz="2400" dirty="0">
                <a:solidFill>
                  <a:schemeClr val="tx1"/>
                </a:solidFill>
              </a:rPr>
              <a:t> </a:t>
            </a:r>
            <a:r>
              <a:rPr lang="ru-RU" sz="2400" dirty="0" err="1">
                <a:solidFill>
                  <a:schemeClr val="tx1"/>
                </a:solidFill>
              </a:rPr>
              <a:t>ҳақдалиги</a:t>
            </a:r>
            <a:r>
              <a:rPr lang="ru-RU" sz="2400" dirty="0">
                <a:solidFill>
                  <a:schemeClr val="tx1"/>
                </a:solidFill>
              </a:rPr>
              <a:t>;</a:t>
            </a:r>
          </a:p>
          <a:p>
            <a:r>
              <a:rPr lang="ru-RU" sz="2400" dirty="0">
                <a:solidFill>
                  <a:schemeClr val="tx1"/>
                </a:solidFill>
              </a:rPr>
              <a:t>3) </a:t>
            </a:r>
            <a:r>
              <a:rPr lang="ru-RU" sz="2400" dirty="0" err="1">
                <a:solidFill>
                  <a:schemeClr val="tx1"/>
                </a:solidFill>
              </a:rPr>
              <a:t>кредиторнинг</a:t>
            </a:r>
            <a:r>
              <a:rPr lang="ru-RU" sz="2400" dirty="0">
                <a:solidFill>
                  <a:schemeClr val="tx1"/>
                </a:solidFill>
              </a:rPr>
              <a:t>, </a:t>
            </a:r>
            <a:r>
              <a:rPr lang="ru-RU" sz="2400" dirty="0" err="1">
                <a:solidFill>
                  <a:schemeClr val="tx1"/>
                </a:solidFill>
              </a:rPr>
              <a:t>қарздорнинг</a:t>
            </a:r>
            <a:r>
              <a:rPr lang="ru-RU" sz="2400" dirty="0">
                <a:solidFill>
                  <a:schemeClr val="tx1"/>
                </a:solidFill>
              </a:rPr>
              <a:t> </a:t>
            </a:r>
            <a:r>
              <a:rPr lang="ru-RU" sz="2400" dirty="0" err="1">
                <a:solidFill>
                  <a:schemeClr val="tx1"/>
                </a:solidFill>
              </a:rPr>
              <a:t>номи</a:t>
            </a:r>
            <a:r>
              <a:rPr lang="ru-RU" sz="2400" dirty="0">
                <a:solidFill>
                  <a:schemeClr val="tx1"/>
                </a:solidFill>
              </a:rPr>
              <a:t> (</a:t>
            </a:r>
            <a:r>
              <a:rPr lang="ru-RU" sz="2400" dirty="0" err="1">
                <a:solidFill>
                  <a:schemeClr val="tx1"/>
                </a:solidFill>
              </a:rPr>
              <a:t>фамилияси</a:t>
            </a:r>
            <a:r>
              <a:rPr lang="ru-RU" sz="2400" dirty="0">
                <a:solidFill>
                  <a:schemeClr val="tx1"/>
                </a:solidFill>
              </a:rPr>
              <a:t>, </a:t>
            </a:r>
            <a:r>
              <a:rPr lang="ru-RU" sz="2400" dirty="0" err="1">
                <a:solidFill>
                  <a:schemeClr val="tx1"/>
                </a:solidFill>
              </a:rPr>
              <a:t>исми</a:t>
            </a:r>
            <a:r>
              <a:rPr lang="ru-RU" sz="2400" dirty="0">
                <a:solidFill>
                  <a:schemeClr val="tx1"/>
                </a:solidFill>
              </a:rPr>
              <a:t>, </a:t>
            </a:r>
            <a:r>
              <a:rPr lang="ru-RU" sz="2400" dirty="0" err="1">
                <a:solidFill>
                  <a:schemeClr val="tx1"/>
                </a:solidFill>
              </a:rPr>
              <a:t>отасининг</a:t>
            </a:r>
            <a:r>
              <a:rPr lang="ru-RU" sz="2400" dirty="0">
                <a:solidFill>
                  <a:schemeClr val="tx1"/>
                </a:solidFill>
              </a:rPr>
              <a:t> </a:t>
            </a:r>
            <a:r>
              <a:rPr lang="ru-RU" sz="2400" dirty="0" err="1">
                <a:solidFill>
                  <a:schemeClr val="tx1"/>
                </a:solidFill>
              </a:rPr>
              <a:t>исми</a:t>
            </a:r>
            <a:r>
              <a:rPr lang="ru-RU" sz="2400" dirty="0">
                <a:solidFill>
                  <a:schemeClr val="tx1"/>
                </a:solidFill>
              </a:rPr>
              <a:t>), </a:t>
            </a:r>
            <a:r>
              <a:rPr lang="ru-RU" sz="2400" dirty="0" err="1">
                <a:solidFill>
                  <a:schemeClr val="tx1"/>
                </a:solidFill>
              </a:rPr>
              <a:t>уларнинг</a:t>
            </a:r>
            <a:r>
              <a:rPr lang="ru-RU" sz="2400" dirty="0">
                <a:solidFill>
                  <a:schemeClr val="tx1"/>
                </a:solidFill>
              </a:rPr>
              <a:t> </a:t>
            </a:r>
            <a:r>
              <a:rPr lang="ru-RU" sz="2400" dirty="0" err="1">
                <a:solidFill>
                  <a:schemeClr val="tx1"/>
                </a:solidFill>
              </a:rPr>
              <a:t>жойлашган</a:t>
            </a:r>
            <a:r>
              <a:rPr lang="ru-RU" sz="2400" dirty="0">
                <a:solidFill>
                  <a:schemeClr val="tx1"/>
                </a:solidFill>
              </a:rPr>
              <a:t> </a:t>
            </a:r>
            <a:r>
              <a:rPr lang="ru-RU" sz="2400" dirty="0" err="1">
                <a:solidFill>
                  <a:schemeClr val="tx1"/>
                </a:solidFill>
              </a:rPr>
              <a:t>ери</a:t>
            </a:r>
            <a:r>
              <a:rPr lang="ru-RU" sz="2400" dirty="0">
                <a:solidFill>
                  <a:schemeClr val="tx1"/>
                </a:solidFill>
              </a:rPr>
              <a:t> (почта </a:t>
            </a:r>
            <a:r>
              <a:rPr lang="ru-RU" sz="2400" dirty="0" err="1">
                <a:solidFill>
                  <a:schemeClr val="tx1"/>
                </a:solidFill>
              </a:rPr>
              <a:t>манзили</a:t>
            </a:r>
            <a:r>
              <a:rPr lang="ru-RU" sz="2400" dirty="0">
                <a:solidFill>
                  <a:schemeClr val="tx1"/>
                </a:solidFill>
              </a:rPr>
              <a:t>) </a:t>
            </a:r>
            <a:r>
              <a:rPr lang="ru-RU" sz="2400" dirty="0" err="1">
                <a:solidFill>
                  <a:schemeClr val="tx1"/>
                </a:solidFill>
              </a:rPr>
              <a:t>ёки</a:t>
            </a:r>
            <a:r>
              <a:rPr lang="ru-RU" sz="2400" dirty="0">
                <a:solidFill>
                  <a:schemeClr val="tx1"/>
                </a:solidFill>
              </a:rPr>
              <a:t> </a:t>
            </a:r>
            <a:r>
              <a:rPr lang="ru-RU" sz="2400" dirty="0" err="1">
                <a:solidFill>
                  <a:schemeClr val="tx1"/>
                </a:solidFill>
              </a:rPr>
              <a:t>яшаш</a:t>
            </a:r>
            <a:r>
              <a:rPr lang="ru-RU" sz="2400" dirty="0">
                <a:solidFill>
                  <a:schemeClr val="tx1"/>
                </a:solidFill>
              </a:rPr>
              <a:t> </a:t>
            </a:r>
            <a:r>
              <a:rPr lang="ru-RU" sz="2400" dirty="0" err="1">
                <a:solidFill>
                  <a:schemeClr val="tx1"/>
                </a:solidFill>
              </a:rPr>
              <a:t>жойи</a:t>
            </a:r>
            <a:r>
              <a:rPr lang="ru-RU" sz="2400" dirty="0">
                <a:solidFill>
                  <a:schemeClr val="tx1"/>
                </a:solidFill>
              </a:rPr>
              <a:t>, </a:t>
            </a:r>
            <a:r>
              <a:rPr lang="ru-RU" sz="2400" dirty="0" err="1">
                <a:solidFill>
                  <a:schemeClr val="tx1"/>
                </a:solidFill>
              </a:rPr>
              <a:t>жисмоний</a:t>
            </a:r>
            <a:r>
              <a:rPr lang="ru-RU" sz="2400" dirty="0">
                <a:solidFill>
                  <a:schemeClr val="tx1"/>
                </a:solidFill>
              </a:rPr>
              <a:t> </a:t>
            </a:r>
            <a:r>
              <a:rPr lang="ru-RU" sz="2400" dirty="0" err="1">
                <a:solidFill>
                  <a:schemeClr val="tx1"/>
                </a:solidFill>
              </a:rPr>
              <a:t>шахснинг</a:t>
            </a:r>
            <a:r>
              <a:rPr lang="ru-RU" sz="2400" dirty="0">
                <a:solidFill>
                  <a:schemeClr val="tx1"/>
                </a:solidFill>
              </a:rPr>
              <a:t> </a:t>
            </a:r>
            <a:r>
              <a:rPr lang="ru-RU" sz="2400" dirty="0" err="1">
                <a:solidFill>
                  <a:schemeClr val="tx1"/>
                </a:solidFill>
              </a:rPr>
              <a:t>шахсий</a:t>
            </a:r>
            <a:r>
              <a:rPr lang="ru-RU" sz="2400" dirty="0">
                <a:solidFill>
                  <a:schemeClr val="tx1"/>
                </a:solidFill>
              </a:rPr>
              <a:t> идентификация </a:t>
            </a:r>
            <a:r>
              <a:rPr lang="ru-RU" sz="2400" dirty="0" err="1">
                <a:solidFill>
                  <a:schemeClr val="tx1"/>
                </a:solidFill>
              </a:rPr>
              <a:t>рақами</a:t>
            </a:r>
            <a:r>
              <a:rPr lang="ru-RU" sz="2400" dirty="0">
                <a:solidFill>
                  <a:schemeClr val="tx1"/>
                </a:solidFill>
              </a:rPr>
              <a:t> (</a:t>
            </a:r>
            <a:r>
              <a:rPr lang="ru-RU" sz="2400" dirty="0" err="1">
                <a:solidFill>
                  <a:schemeClr val="tx1"/>
                </a:solidFill>
              </a:rPr>
              <a:t>Ўзбекистон</a:t>
            </a:r>
            <a:r>
              <a:rPr lang="ru-RU" sz="2400" dirty="0">
                <a:solidFill>
                  <a:schemeClr val="tx1"/>
                </a:solidFill>
              </a:rPr>
              <a:t> </a:t>
            </a:r>
            <a:r>
              <a:rPr lang="ru-RU" sz="2400" dirty="0" err="1">
                <a:solidFill>
                  <a:schemeClr val="tx1"/>
                </a:solidFill>
              </a:rPr>
              <a:t>Республикаси</a:t>
            </a:r>
            <a:r>
              <a:rPr lang="ru-RU" sz="2400" dirty="0">
                <a:solidFill>
                  <a:schemeClr val="tx1"/>
                </a:solidFill>
              </a:rPr>
              <a:t> </a:t>
            </a:r>
            <a:r>
              <a:rPr lang="ru-RU" sz="2400" dirty="0" err="1">
                <a:solidFill>
                  <a:schemeClr val="tx1"/>
                </a:solidFill>
              </a:rPr>
              <a:t>фуқароси</a:t>
            </a:r>
            <a:r>
              <a:rPr lang="ru-RU" sz="2400" dirty="0">
                <a:solidFill>
                  <a:schemeClr val="tx1"/>
                </a:solidFill>
              </a:rPr>
              <a:t> </a:t>
            </a:r>
            <a:r>
              <a:rPr lang="ru-RU" sz="2400" dirty="0" err="1">
                <a:solidFill>
                  <a:schemeClr val="tx1"/>
                </a:solidFill>
              </a:rPr>
              <a:t>бўлмаган</a:t>
            </a:r>
            <a:r>
              <a:rPr lang="ru-RU" sz="2400" dirty="0">
                <a:solidFill>
                  <a:schemeClr val="tx1"/>
                </a:solidFill>
              </a:rPr>
              <a:t> </a:t>
            </a:r>
            <a:r>
              <a:rPr lang="ru-RU" sz="2400" dirty="0" err="1">
                <a:solidFill>
                  <a:schemeClr val="tx1"/>
                </a:solidFill>
              </a:rPr>
              <a:t>жисмоний</a:t>
            </a:r>
            <a:r>
              <a:rPr lang="ru-RU" sz="2400" dirty="0">
                <a:solidFill>
                  <a:schemeClr val="tx1"/>
                </a:solidFill>
              </a:rPr>
              <a:t> </a:t>
            </a:r>
            <a:r>
              <a:rPr lang="ru-RU" sz="2400" dirty="0" err="1">
                <a:solidFill>
                  <a:schemeClr val="tx1"/>
                </a:solidFill>
              </a:rPr>
              <a:t>шахсларнинг</a:t>
            </a:r>
            <a:r>
              <a:rPr lang="ru-RU" sz="2400" dirty="0">
                <a:solidFill>
                  <a:schemeClr val="tx1"/>
                </a:solidFill>
              </a:rPr>
              <a:t> </a:t>
            </a:r>
            <a:r>
              <a:rPr lang="ru-RU" sz="2400" dirty="0" err="1">
                <a:solidFill>
                  <a:schemeClr val="tx1"/>
                </a:solidFill>
              </a:rPr>
              <a:t>шахсини</a:t>
            </a:r>
            <a:r>
              <a:rPr lang="ru-RU" sz="2400" dirty="0">
                <a:solidFill>
                  <a:schemeClr val="tx1"/>
                </a:solidFill>
              </a:rPr>
              <a:t> </a:t>
            </a:r>
            <a:r>
              <a:rPr lang="ru-RU" sz="2400" dirty="0" err="1">
                <a:solidFill>
                  <a:schemeClr val="tx1"/>
                </a:solidFill>
              </a:rPr>
              <a:t>тасдиқловчи</a:t>
            </a:r>
            <a:r>
              <a:rPr lang="ru-RU" sz="2400" dirty="0">
                <a:solidFill>
                  <a:schemeClr val="tx1"/>
                </a:solidFill>
              </a:rPr>
              <a:t> </a:t>
            </a:r>
            <a:r>
              <a:rPr lang="ru-RU" sz="2400" dirty="0" err="1">
                <a:solidFill>
                  <a:schemeClr val="tx1"/>
                </a:solidFill>
              </a:rPr>
              <a:t>бошқа</a:t>
            </a:r>
            <a:r>
              <a:rPr lang="ru-RU" sz="2400" dirty="0">
                <a:solidFill>
                  <a:schemeClr val="tx1"/>
                </a:solidFill>
              </a:rPr>
              <a:t> </a:t>
            </a:r>
            <a:r>
              <a:rPr lang="ru-RU" sz="2400" dirty="0" err="1">
                <a:solidFill>
                  <a:schemeClr val="tx1"/>
                </a:solidFill>
              </a:rPr>
              <a:t>ҳужжатларнинг</a:t>
            </a:r>
            <a:r>
              <a:rPr lang="ru-RU" sz="2400" dirty="0">
                <a:solidFill>
                  <a:schemeClr val="tx1"/>
                </a:solidFill>
              </a:rPr>
              <a:t> </a:t>
            </a:r>
            <a:r>
              <a:rPr lang="ru-RU" sz="2400" dirty="0" err="1">
                <a:solidFill>
                  <a:schemeClr val="tx1"/>
                </a:solidFill>
              </a:rPr>
              <a:t>реквизитлари</a:t>
            </a:r>
            <a:r>
              <a:rPr lang="ru-RU" sz="2400" dirty="0">
                <a:solidFill>
                  <a:schemeClr val="tx1"/>
                </a:solidFill>
              </a:rPr>
              <a:t>), </a:t>
            </a:r>
            <a:r>
              <a:rPr lang="ru-RU" sz="2400" dirty="0" err="1">
                <a:solidFill>
                  <a:schemeClr val="tx1"/>
                </a:solidFill>
              </a:rPr>
              <a:t>шунингдек</a:t>
            </a:r>
            <a:r>
              <a:rPr lang="ru-RU" sz="2400" dirty="0">
                <a:solidFill>
                  <a:schemeClr val="tx1"/>
                </a:solidFill>
              </a:rPr>
              <a:t> </a:t>
            </a:r>
            <a:r>
              <a:rPr lang="ru-RU" sz="2400" dirty="0" err="1">
                <a:solidFill>
                  <a:schemeClr val="tx1"/>
                </a:solidFill>
              </a:rPr>
              <a:t>қарздор</a:t>
            </a:r>
            <a:r>
              <a:rPr lang="ru-RU" sz="2400" dirty="0">
                <a:solidFill>
                  <a:schemeClr val="tx1"/>
                </a:solidFill>
              </a:rPr>
              <a:t> </a:t>
            </a:r>
            <a:r>
              <a:rPr lang="ru-RU" sz="2400" dirty="0" err="1">
                <a:solidFill>
                  <a:schemeClr val="tx1"/>
                </a:solidFill>
              </a:rPr>
              <a:t>юридик</a:t>
            </a:r>
            <a:r>
              <a:rPr lang="ru-RU" sz="2400" dirty="0">
                <a:solidFill>
                  <a:schemeClr val="tx1"/>
                </a:solidFill>
              </a:rPr>
              <a:t> </a:t>
            </a:r>
            <a:r>
              <a:rPr lang="ru-RU" sz="2400" dirty="0" err="1">
                <a:solidFill>
                  <a:schemeClr val="tx1"/>
                </a:solidFill>
              </a:rPr>
              <a:t>шахснинг</a:t>
            </a:r>
            <a:r>
              <a:rPr lang="ru-RU" sz="2400" dirty="0">
                <a:solidFill>
                  <a:schemeClr val="tx1"/>
                </a:solidFill>
              </a:rPr>
              <a:t> </a:t>
            </a:r>
            <a:r>
              <a:rPr lang="ru-RU" sz="2400" dirty="0" err="1">
                <a:solidFill>
                  <a:schemeClr val="tx1"/>
                </a:solidFill>
              </a:rPr>
              <a:t>солиқ</a:t>
            </a:r>
            <a:r>
              <a:rPr lang="ru-RU" sz="2400" dirty="0">
                <a:solidFill>
                  <a:schemeClr val="tx1"/>
                </a:solidFill>
              </a:rPr>
              <a:t> </a:t>
            </a:r>
            <a:r>
              <a:rPr lang="ru-RU" sz="2400" dirty="0" err="1">
                <a:solidFill>
                  <a:schemeClr val="tx1"/>
                </a:solidFill>
              </a:rPr>
              <a:t>тўловчи</a:t>
            </a:r>
            <a:r>
              <a:rPr lang="ru-RU" sz="2400" dirty="0">
                <a:solidFill>
                  <a:schemeClr val="tx1"/>
                </a:solidFill>
              </a:rPr>
              <a:t> идентификация </a:t>
            </a:r>
            <a:r>
              <a:rPr lang="ru-RU" sz="2400" dirty="0" err="1">
                <a:solidFill>
                  <a:schemeClr val="tx1"/>
                </a:solidFill>
              </a:rPr>
              <a:t>рақами</a:t>
            </a:r>
            <a:r>
              <a:rPr lang="ru-RU" sz="2400" dirty="0">
                <a:solidFill>
                  <a:schemeClr val="tx1"/>
                </a:solidFill>
              </a:rPr>
              <a:t>;</a:t>
            </a:r>
          </a:p>
          <a:p>
            <a:r>
              <a:rPr lang="ru-RU" sz="2400" dirty="0">
                <a:solidFill>
                  <a:schemeClr val="tx1"/>
                </a:solidFill>
              </a:rPr>
              <a:t>4) </a:t>
            </a:r>
            <a:r>
              <a:rPr lang="ru-RU" sz="2400" dirty="0" err="1">
                <a:solidFill>
                  <a:schemeClr val="tx1"/>
                </a:solidFill>
              </a:rPr>
              <a:t>ундирилиши</a:t>
            </a:r>
            <a:r>
              <a:rPr lang="ru-RU" sz="2400" dirty="0">
                <a:solidFill>
                  <a:schemeClr val="tx1"/>
                </a:solidFill>
              </a:rPr>
              <a:t> </a:t>
            </a:r>
            <a:r>
              <a:rPr lang="ru-RU" sz="2400" dirty="0" err="1">
                <a:solidFill>
                  <a:schemeClr val="tx1"/>
                </a:solidFill>
              </a:rPr>
              <a:t>лозим</a:t>
            </a:r>
            <a:r>
              <a:rPr lang="ru-RU" sz="2400" dirty="0">
                <a:solidFill>
                  <a:schemeClr val="tx1"/>
                </a:solidFill>
              </a:rPr>
              <a:t> </a:t>
            </a:r>
            <a:r>
              <a:rPr lang="ru-RU" sz="2400" dirty="0" err="1">
                <a:solidFill>
                  <a:schemeClr val="tx1"/>
                </a:solidFill>
              </a:rPr>
              <a:t>бўлган</a:t>
            </a:r>
            <a:r>
              <a:rPr lang="ru-RU" sz="2400" dirty="0">
                <a:solidFill>
                  <a:schemeClr val="tx1"/>
                </a:solidFill>
              </a:rPr>
              <a:t> пул </a:t>
            </a:r>
            <a:r>
              <a:rPr lang="ru-RU" sz="2400" dirty="0" err="1">
                <a:solidFill>
                  <a:schemeClr val="tx1"/>
                </a:solidFill>
              </a:rPr>
              <a:t>суммаларининг</a:t>
            </a:r>
            <a:r>
              <a:rPr lang="ru-RU" sz="2400" dirty="0">
                <a:solidFill>
                  <a:schemeClr val="tx1"/>
                </a:solidFill>
              </a:rPr>
              <a:t> </a:t>
            </a:r>
            <a:r>
              <a:rPr lang="ru-RU" sz="2400" dirty="0" err="1">
                <a:solidFill>
                  <a:schemeClr val="tx1"/>
                </a:solidFill>
              </a:rPr>
              <a:t>миқдори</a:t>
            </a:r>
            <a:r>
              <a:rPr lang="ru-RU" sz="2400" dirty="0">
                <a:solidFill>
                  <a:schemeClr val="tx1"/>
                </a:solidFill>
              </a:rPr>
              <a:t> </a:t>
            </a:r>
            <a:r>
              <a:rPr lang="ru-RU" sz="2400" dirty="0" err="1">
                <a:solidFill>
                  <a:schemeClr val="tx1"/>
                </a:solidFill>
              </a:rPr>
              <a:t>ёки</a:t>
            </a:r>
            <a:r>
              <a:rPr lang="ru-RU" sz="2400" dirty="0">
                <a:solidFill>
                  <a:schemeClr val="tx1"/>
                </a:solidFill>
              </a:rPr>
              <a:t> </a:t>
            </a:r>
            <a:r>
              <a:rPr lang="ru-RU" sz="2400" dirty="0" err="1">
                <a:solidFill>
                  <a:schemeClr val="tx1"/>
                </a:solidFill>
              </a:rPr>
              <a:t>ундирув</a:t>
            </a:r>
            <a:r>
              <a:rPr lang="ru-RU" sz="2400" dirty="0">
                <a:solidFill>
                  <a:schemeClr val="tx1"/>
                </a:solidFill>
              </a:rPr>
              <a:t> </a:t>
            </a:r>
            <a:r>
              <a:rPr lang="ru-RU" sz="2400" dirty="0" err="1">
                <a:solidFill>
                  <a:schemeClr val="tx1"/>
                </a:solidFill>
              </a:rPr>
              <a:t>қаратилаётган</a:t>
            </a:r>
            <a:r>
              <a:rPr lang="ru-RU" sz="2400" dirty="0">
                <a:solidFill>
                  <a:schemeClr val="tx1"/>
                </a:solidFill>
              </a:rPr>
              <a:t>, </a:t>
            </a:r>
            <a:r>
              <a:rPr lang="ru-RU" sz="2400" dirty="0" err="1">
                <a:solidFill>
                  <a:schemeClr val="tx1"/>
                </a:solidFill>
              </a:rPr>
              <a:t>қарздорнинг</a:t>
            </a:r>
            <a:r>
              <a:rPr lang="ru-RU" sz="2400" dirty="0">
                <a:solidFill>
                  <a:schemeClr val="tx1"/>
                </a:solidFill>
              </a:rPr>
              <a:t> </a:t>
            </a:r>
            <a:r>
              <a:rPr lang="ru-RU" sz="2400" dirty="0" err="1">
                <a:solidFill>
                  <a:schemeClr val="tx1"/>
                </a:solidFill>
              </a:rPr>
              <a:t>мажбуриятлари</a:t>
            </a:r>
            <a:r>
              <a:rPr lang="ru-RU" sz="2400" dirty="0">
                <a:solidFill>
                  <a:schemeClr val="tx1"/>
                </a:solidFill>
              </a:rPr>
              <a:t> </a:t>
            </a:r>
            <a:r>
              <a:rPr lang="ru-RU" sz="2400" dirty="0" err="1">
                <a:solidFill>
                  <a:schemeClr val="tx1"/>
                </a:solidFill>
              </a:rPr>
              <a:t>бажарилишининг</a:t>
            </a:r>
            <a:r>
              <a:rPr lang="ru-RU" sz="2400" dirty="0">
                <a:solidFill>
                  <a:schemeClr val="tx1"/>
                </a:solidFill>
              </a:rPr>
              <a:t> </a:t>
            </a:r>
            <a:r>
              <a:rPr lang="ru-RU" sz="2400" dirty="0" err="1">
                <a:solidFill>
                  <a:schemeClr val="tx1"/>
                </a:solidFill>
              </a:rPr>
              <a:t>таъминоти</a:t>
            </a:r>
            <a:r>
              <a:rPr lang="ru-RU" sz="2400" dirty="0">
                <a:solidFill>
                  <a:schemeClr val="tx1"/>
                </a:solidFill>
              </a:rPr>
              <a:t> </a:t>
            </a:r>
            <a:r>
              <a:rPr lang="ru-RU" sz="2400" dirty="0" err="1">
                <a:solidFill>
                  <a:schemeClr val="tx1"/>
                </a:solidFill>
              </a:rPr>
              <a:t>сифатида</a:t>
            </a:r>
            <a:r>
              <a:rPr lang="ru-RU" sz="2400" dirty="0">
                <a:solidFill>
                  <a:schemeClr val="tx1"/>
                </a:solidFill>
              </a:rPr>
              <a:t> </a:t>
            </a:r>
            <a:r>
              <a:rPr lang="ru-RU" sz="2400" dirty="0" err="1">
                <a:solidFill>
                  <a:schemeClr val="tx1"/>
                </a:solidFill>
              </a:rPr>
              <a:t>турган</a:t>
            </a:r>
            <a:r>
              <a:rPr lang="ru-RU" sz="2400" dirty="0">
                <a:solidFill>
                  <a:schemeClr val="tx1"/>
                </a:solidFill>
              </a:rPr>
              <a:t> </a:t>
            </a:r>
            <a:r>
              <a:rPr lang="ru-RU" sz="2400" dirty="0" err="1">
                <a:solidFill>
                  <a:schemeClr val="tx1"/>
                </a:solidFill>
              </a:rPr>
              <a:t>кўчар</a:t>
            </a:r>
            <a:r>
              <a:rPr lang="ru-RU" sz="2400" dirty="0">
                <a:solidFill>
                  <a:schemeClr val="tx1"/>
                </a:solidFill>
              </a:rPr>
              <a:t> мол-</a:t>
            </a:r>
            <a:r>
              <a:rPr lang="ru-RU" sz="2400" dirty="0" err="1">
                <a:solidFill>
                  <a:schemeClr val="tx1"/>
                </a:solidFill>
              </a:rPr>
              <a:t>мулк</a:t>
            </a:r>
            <a:r>
              <a:rPr lang="ru-RU" sz="2400" dirty="0">
                <a:solidFill>
                  <a:schemeClr val="tx1"/>
                </a:solidFill>
              </a:rPr>
              <a:t>, </a:t>
            </a:r>
            <a:r>
              <a:rPr lang="ru-RU" sz="2400" dirty="0" err="1">
                <a:solidFill>
                  <a:schemeClr val="tx1"/>
                </a:solidFill>
              </a:rPr>
              <a:t>унинг</a:t>
            </a:r>
            <a:r>
              <a:rPr lang="ru-RU" sz="2400" dirty="0">
                <a:solidFill>
                  <a:schemeClr val="tx1"/>
                </a:solidFill>
              </a:rPr>
              <a:t> </a:t>
            </a:r>
            <a:r>
              <a:rPr lang="ru-RU" sz="2400" dirty="0" err="1">
                <a:solidFill>
                  <a:schemeClr val="tx1"/>
                </a:solidFill>
              </a:rPr>
              <a:t>тавсифи</a:t>
            </a:r>
            <a:r>
              <a:rPr lang="ru-RU" sz="2400" dirty="0">
                <a:solidFill>
                  <a:schemeClr val="tx1"/>
                </a:solidFill>
              </a:rPr>
              <a:t> </a:t>
            </a:r>
            <a:r>
              <a:rPr lang="ru-RU" sz="2400" dirty="0" err="1">
                <a:solidFill>
                  <a:schemeClr val="tx1"/>
                </a:solidFill>
              </a:rPr>
              <a:t>ва</a:t>
            </a:r>
            <a:r>
              <a:rPr lang="ru-RU" sz="2400" dirty="0">
                <a:solidFill>
                  <a:schemeClr val="tx1"/>
                </a:solidFill>
              </a:rPr>
              <a:t> </a:t>
            </a:r>
            <a:r>
              <a:rPr lang="ru-RU" sz="2400" dirty="0" err="1">
                <a:solidFill>
                  <a:schemeClr val="tx1"/>
                </a:solidFill>
              </a:rPr>
              <a:t>баҳоси</a:t>
            </a:r>
            <a:r>
              <a:rPr lang="ru-RU" sz="2400" dirty="0">
                <a:solidFill>
                  <a:schemeClr val="tx1"/>
                </a:solidFill>
              </a:rPr>
              <a:t>;</a:t>
            </a:r>
          </a:p>
          <a:p>
            <a:r>
              <a:rPr lang="ru-RU" sz="2400" dirty="0">
                <a:solidFill>
                  <a:schemeClr val="tx1"/>
                </a:solidFill>
              </a:rPr>
              <a:t>5) </a:t>
            </a:r>
            <a:r>
              <a:rPr lang="ru-RU" sz="2400" dirty="0" err="1">
                <a:solidFill>
                  <a:schemeClr val="tx1"/>
                </a:solidFill>
              </a:rPr>
              <a:t>ундирилаётган</a:t>
            </a:r>
            <a:r>
              <a:rPr lang="ru-RU" sz="2400" dirty="0">
                <a:solidFill>
                  <a:schemeClr val="tx1"/>
                </a:solidFill>
              </a:rPr>
              <a:t> </a:t>
            </a:r>
            <a:r>
              <a:rPr lang="ru-RU" sz="2400" dirty="0" err="1">
                <a:solidFill>
                  <a:schemeClr val="tx1"/>
                </a:solidFill>
              </a:rPr>
              <a:t>қарз</a:t>
            </a:r>
            <a:r>
              <a:rPr lang="ru-RU" sz="2400" dirty="0">
                <a:solidFill>
                  <a:schemeClr val="tx1"/>
                </a:solidFill>
              </a:rPr>
              <a:t> </a:t>
            </a:r>
            <a:r>
              <a:rPr lang="ru-RU" sz="2400" dirty="0" err="1">
                <a:solidFill>
                  <a:schemeClr val="tx1"/>
                </a:solidFill>
              </a:rPr>
              <a:t>ҳосил</a:t>
            </a:r>
            <a:r>
              <a:rPr lang="ru-RU" sz="2400" dirty="0">
                <a:solidFill>
                  <a:schemeClr val="tx1"/>
                </a:solidFill>
              </a:rPr>
              <a:t> </a:t>
            </a:r>
            <a:r>
              <a:rPr lang="ru-RU" sz="2400" dirty="0" err="1">
                <a:solidFill>
                  <a:schemeClr val="tx1"/>
                </a:solidFill>
              </a:rPr>
              <a:t>бўлган</a:t>
            </a:r>
            <a:r>
              <a:rPr lang="ru-RU" sz="2400" dirty="0">
                <a:solidFill>
                  <a:schemeClr val="tx1"/>
                </a:solidFill>
              </a:rPr>
              <a:t> </a:t>
            </a:r>
            <a:r>
              <a:rPr lang="ru-RU" sz="2400" dirty="0" err="1">
                <a:solidFill>
                  <a:schemeClr val="tx1"/>
                </a:solidFill>
              </a:rPr>
              <a:t>давр</a:t>
            </a:r>
            <a:r>
              <a:rPr lang="ru-RU" sz="2400" dirty="0">
                <a:solidFill>
                  <a:schemeClr val="tx1"/>
                </a:solidFill>
              </a:rPr>
              <a:t>;</a:t>
            </a:r>
          </a:p>
          <a:p>
            <a:r>
              <a:rPr lang="ru-RU" sz="2400" dirty="0">
                <a:solidFill>
                  <a:schemeClr val="tx1"/>
                </a:solidFill>
              </a:rPr>
              <a:t>6) неустойка, </a:t>
            </a:r>
            <a:r>
              <a:rPr lang="ru-RU" sz="2400" dirty="0" err="1">
                <a:solidFill>
                  <a:schemeClr val="tx1"/>
                </a:solidFill>
              </a:rPr>
              <a:t>агар</a:t>
            </a:r>
            <a:r>
              <a:rPr lang="ru-RU" sz="2400" dirty="0">
                <a:solidFill>
                  <a:schemeClr val="tx1"/>
                </a:solidFill>
              </a:rPr>
              <a:t> у </a:t>
            </a:r>
            <a:r>
              <a:rPr lang="ru-RU" sz="2400" dirty="0" err="1">
                <a:solidFill>
                  <a:schemeClr val="tx1"/>
                </a:solidFill>
              </a:rPr>
              <a:t>тўланиши</a:t>
            </a:r>
            <a:r>
              <a:rPr lang="ru-RU" sz="2400" dirty="0">
                <a:solidFill>
                  <a:schemeClr val="tx1"/>
                </a:solidFill>
              </a:rPr>
              <a:t> </a:t>
            </a:r>
            <a:r>
              <a:rPr lang="ru-RU" sz="2400" dirty="0" err="1">
                <a:solidFill>
                  <a:schemeClr val="tx1"/>
                </a:solidFill>
              </a:rPr>
              <a:t>лозим</a:t>
            </a:r>
            <a:r>
              <a:rPr lang="ru-RU" sz="2400" dirty="0">
                <a:solidFill>
                  <a:schemeClr val="tx1"/>
                </a:solidFill>
              </a:rPr>
              <a:t> </a:t>
            </a:r>
            <a:r>
              <a:rPr lang="ru-RU" sz="2400" dirty="0" err="1">
                <a:solidFill>
                  <a:schemeClr val="tx1"/>
                </a:solidFill>
              </a:rPr>
              <a:t>бўлса</a:t>
            </a:r>
            <a:r>
              <a:rPr lang="ru-RU" sz="2400" dirty="0">
                <a:solidFill>
                  <a:schemeClr val="tx1"/>
                </a:solidFill>
              </a:rPr>
              <a:t> </a:t>
            </a:r>
            <a:r>
              <a:rPr lang="ru-RU" sz="2400" dirty="0" err="1">
                <a:solidFill>
                  <a:schemeClr val="tx1"/>
                </a:solidFill>
              </a:rPr>
              <a:t>ва</a:t>
            </a:r>
            <a:r>
              <a:rPr lang="ru-RU" sz="2400" dirty="0">
                <a:solidFill>
                  <a:schemeClr val="tx1"/>
                </a:solidFill>
              </a:rPr>
              <a:t> </a:t>
            </a:r>
            <a:r>
              <a:rPr lang="ru-RU" sz="2400" dirty="0" err="1">
                <a:solidFill>
                  <a:schemeClr val="tx1"/>
                </a:solidFill>
              </a:rPr>
              <a:t>қарздор</a:t>
            </a:r>
            <a:r>
              <a:rPr lang="ru-RU" sz="2400" dirty="0">
                <a:solidFill>
                  <a:schemeClr val="tx1"/>
                </a:solidFill>
              </a:rPr>
              <a:t> </a:t>
            </a:r>
            <a:r>
              <a:rPr lang="ru-RU" sz="2400" dirty="0" err="1">
                <a:solidFill>
                  <a:schemeClr val="tx1"/>
                </a:solidFill>
              </a:rPr>
              <a:t>томонидан</a:t>
            </a:r>
            <a:r>
              <a:rPr lang="ru-RU" sz="2400" dirty="0">
                <a:solidFill>
                  <a:schemeClr val="tx1"/>
                </a:solidFill>
              </a:rPr>
              <a:t> </a:t>
            </a:r>
            <a:r>
              <a:rPr lang="ru-RU" sz="2400" dirty="0" err="1">
                <a:solidFill>
                  <a:schemeClr val="tx1"/>
                </a:solidFill>
              </a:rPr>
              <a:t>тан</a:t>
            </a:r>
            <a:r>
              <a:rPr lang="ru-RU" sz="2400" dirty="0">
                <a:solidFill>
                  <a:schemeClr val="tx1"/>
                </a:solidFill>
              </a:rPr>
              <a:t> </a:t>
            </a:r>
            <a:r>
              <a:rPr lang="ru-RU" sz="2400" dirty="0" err="1">
                <a:solidFill>
                  <a:schemeClr val="tx1"/>
                </a:solidFill>
              </a:rPr>
              <a:t>олинган</a:t>
            </a:r>
            <a:r>
              <a:rPr lang="ru-RU" sz="2400" dirty="0">
                <a:solidFill>
                  <a:schemeClr val="tx1"/>
                </a:solidFill>
              </a:rPr>
              <a:t> </a:t>
            </a:r>
            <a:r>
              <a:rPr lang="ru-RU" sz="2400" dirty="0" err="1">
                <a:solidFill>
                  <a:schemeClr val="tx1"/>
                </a:solidFill>
              </a:rPr>
              <a:t>бўлса</a:t>
            </a:r>
            <a:r>
              <a:rPr lang="ru-RU" sz="2400" dirty="0">
                <a:solidFill>
                  <a:schemeClr val="tx1"/>
                </a:solidFill>
              </a:rPr>
              <a:t>;</a:t>
            </a:r>
          </a:p>
          <a:p>
            <a:r>
              <a:rPr lang="ru-RU" sz="2400" dirty="0">
                <a:solidFill>
                  <a:schemeClr val="tx1"/>
                </a:solidFill>
              </a:rPr>
              <a:t>7) </a:t>
            </a:r>
            <a:r>
              <a:rPr lang="ru-RU" sz="2400" dirty="0" err="1">
                <a:solidFill>
                  <a:schemeClr val="tx1"/>
                </a:solidFill>
              </a:rPr>
              <a:t>ундирилиши</a:t>
            </a:r>
            <a:r>
              <a:rPr lang="ru-RU" sz="2400" dirty="0">
                <a:solidFill>
                  <a:schemeClr val="tx1"/>
                </a:solidFill>
              </a:rPr>
              <a:t> </a:t>
            </a:r>
            <a:r>
              <a:rPr lang="ru-RU" sz="2400" dirty="0" err="1">
                <a:solidFill>
                  <a:schemeClr val="tx1"/>
                </a:solidFill>
              </a:rPr>
              <a:t>лозим</a:t>
            </a:r>
            <a:r>
              <a:rPr lang="ru-RU" sz="2400" dirty="0">
                <a:solidFill>
                  <a:schemeClr val="tx1"/>
                </a:solidFill>
              </a:rPr>
              <a:t> </a:t>
            </a:r>
            <a:r>
              <a:rPr lang="ru-RU" sz="2400" dirty="0" err="1">
                <a:solidFill>
                  <a:schemeClr val="tx1"/>
                </a:solidFill>
              </a:rPr>
              <a:t>бўлган</a:t>
            </a:r>
            <a:r>
              <a:rPr lang="ru-RU" sz="2400" dirty="0">
                <a:solidFill>
                  <a:schemeClr val="tx1"/>
                </a:solidFill>
              </a:rPr>
              <a:t> </a:t>
            </a:r>
            <a:r>
              <a:rPr lang="ru-RU" sz="2400" dirty="0" err="1">
                <a:solidFill>
                  <a:schemeClr val="tx1"/>
                </a:solidFill>
              </a:rPr>
              <a:t>давлат</a:t>
            </a:r>
            <a:r>
              <a:rPr lang="ru-RU" sz="2400" dirty="0">
                <a:solidFill>
                  <a:schemeClr val="tx1"/>
                </a:solidFill>
              </a:rPr>
              <a:t> </a:t>
            </a:r>
            <a:r>
              <a:rPr lang="ru-RU" sz="2400" dirty="0" err="1">
                <a:solidFill>
                  <a:schemeClr val="tx1"/>
                </a:solidFill>
              </a:rPr>
              <a:t>божининг</a:t>
            </a:r>
            <a:r>
              <a:rPr lang="ru-RU" sz="2400" dirty="0">
                <a:solidFill>
                  <a:schemeClr val="tx1"/>
                </a:solidFill>
              </a:rPr>
              <a:t> </a:t>
            </a:r>
            <a:r>
              <a:rPr lang="ru-RU" sz="2400" dirty="0" err="1">
                <a:solidFill>
                  <a:schemeClr val="tx1"/>
                </a:solidFill>
              </a:rPr>
              <a:t>ва</a:t>
            </a:r>
            <a:r>
              <a:rPr lang="ru-RU" sz="2400" dirty="0">
                <a:solidFill>
                  <a:schemeClr val="tx1"/>
                </a:solidFill>
              </a:rPr>
              <a:t> почта </a:t>
            </a:r>
            <a:r>
              <a:rPr lang="ru-RU" sz="2400" dirty="0" err="1">
                <a:solidFill>
                  <a:schemeClr val="tx1"/>
                </a:solidFill>
              </a:rPr>
              <a:t>харажатларининг</a:t>
            </a:r>
            <a:r>
              <a:rPr lang="ru-RU" sz="2400" dirty="0">
                <a:solidFill>
                  <a:schemeClr val="tx1"/>
                </a:solidFill>
              </a:rPr>
              <a:t> </a:t>
            </a:r>
            <a:r>
              <a:rPr lang="ru-RU" sz="2400" dirty="0" err="1">
                <a:solidFill>
                  <a:schemeClr val="tx1"/>
                </a:solidFill>
              </a:rPr>
              <a:t>суммаси</a:t>
            </a:r>
            <a:r>
              <a:rPr lang="ru-RU" sz="2400" dirty="0">
                <a:solidFill>
                  <a:schemeClr val="tx1"/>
                </a:solidFill>
              </a:rPr>
              <a:t>.</a:t>
            </a:r>
          </a:p>
        </p:txBody>
      </p:sp>
    </p:spTree>
    <p:extLst>
      <p:ext uri="{BB962C8B-B14F-4D97-AF65-F5344CB8AC3E}">
        <p14:creationId xmlns:p14="http://schemas.microsoft.com/office/powerpoint/2010/main" val="3820960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fontScale="92500" lnSpcReduction="10000"/>
          </a:bodyPr>
          <a:lstStyle/>
          <a:p>
            <a:r>
              <a:rPr lang="ru-RU" sz="2400" dirty="0">
                <a:solidFill>
                  <a:schemeClr val="tx1"/>
                </a:solidFill>
              </a:rPr>
              <a:t> </a:t>
            </a:r>
            <a:r>
              <a:rPr lang="ru-RU" sz="2400" dirty="0"/>
              <a:t>ИПК 142-моддасининг </a:t>
            </a:r>
            <a:r>
              <a:rPr lang="ru-RU" sz="2400" dirty="0" err="1">
                <a:hlinkClick r:id="rId2"/>
              </a:rPr>
              <a:t>биринчи</a:t>
            </a:r>
            <a:r>
              <a:rPr lang="ru-RU" sz="2400" dirty="0">
                <a:hlinkClick r:id="rId2"/>
              </a:rPr>
              <a:t> </a:t>
            </a:r>
            <a:r>
              <a:rPr lang="ru-RU" sz="2400" dirty="0" err="1">
                <a:hlinkClick r:id="rId2"/>
              </a:rPr>
              <a:t>қисмига</a:t>
            </a:r>
            <a:r>
              <a:rPr lang="ru-RU" sz="2400" dirty="0">
                <a:hlinkClick r:id="rId2"/>
              </a:rPr>
              <a:t> </a:t>
            </a:r>
            <a:r>
              <a:rPr lang="ru-RU" sz="2400" dirty="0" err="1"/>
              <a:t>кўра</a:t>
            </a:r>
            <a:r>
              <a:rPr lang="ru-RU" sz="2400" dirty="0"/>
              <a:t>, </a:t>
            </a:r>
            <a:r>
              <a:rPr lang="ru-RU" sz="2400" dirty="0" err="1"/>
              <a:t>қарздор</a:t>
            </a:r>
            <a:r>
              <a:rPr lang="ru-RU" sz="2400" dirty="0"/>
              <a:t> </a:t>
            </a:r>
            <a:r>
              <a:rPr lang="ru-RU" sz="2400" dirty="0" err="1"/>
              <a:t>унга</a:t>
            </a:r>
            <a:r>
              <a:rPr lang="ru-RU" sz="2400" dirty="0"/>
              <a:t> суд </a:t>
            </a:r>
            <a:r>
              <a:rPr lang="ru-RU" sz="2400" dirty="0" err="1"/>
              <a:t>буйруғини</a:t>
            </a:r>
            <a:r>
              <a:rPr lang="ru-RU" sz="2400" dirty="0"/>
              <a:t> </a:t>
            </a:r>
            <a:r>
              <a:rPr lang="ru-RU" sz="2400" dirty="0" err="1"/>
              <a:t>бериш</a:t>
            </a:r>
            <a:r>
              <a:rPr lang="ru-RU" sz="2400" dirty="0"/>
              <a:t> </a:t>
            </a:r>
            <a:r>
              <a:rPr lang="ru-RU" sz="2400" dirty="0" err="1"/>
              <a:t>тўғрисидаги</a:t>
            </a:r>
            <a:r>
              <a:rPr lang="ru-RU" sz="2400" dirty="0"/>
              <a:t> </a:t>
            </a:r>
            <a:r>
              <a:rPr lang="ru-RU" sz="2400" dirty="0" err="1"/>
              <a:t>аризанинг</a:t>
            </a:r>
            <a:r>
              <a:rPr lang="ru-RU" sz="2400" dirty="0"/>
              <a:t> </a:t>
            </a:r>
            <a:r>
              <a:rPr lang="ru-RU" sz="2400" dirty="0" err="1"/>
              <a:t>кўчирма</a:t>
            </a:r>
            <a:r>
              <a:rPr lang="ru-RU" sz="2400" dirty="0"/>
              <a:t> </a:t>
            </a:r>
            <a:r>
              <a:rPr lang="ru-RU" sz="2400" dirty="0" err="1"/>
              <a:t>нусхаси</a:t>
            </a:r>
            <a:r>
              <a:rPr lang="ru-RU" sz="2400" dirty="0"/>
              <a:t> </a:t>
            </a:r>
            <a:r>
              <a:rPr lang="ru-RU" sz="2400" dirty="0" err="1"/>
              <a:t>топширилган</a:t>
            </a:r>
            <a:r>
              <a:rPr lang="ru-RU" sz="2400" dirty="0"/>
              <a:t> </a:t>
            </a:r>
            <a:r>
              <a:rPr lang="ru-RU" sz="2400" dirty="0" err="1"/>
              <a:t>пайтдан</a:t>
            </a:r>
            <a:r>
              <a:rPr lang="ru-RU" sz="2400" dirty="0"/>
              <a:t> </a:t>
            </a:r>
            <a:r>
              <a:rPr lang="ru-RU" sz="2400" dirty="0" err="1"/>
              <a:t>бошлаб</a:t>
            </a:r>
            <a:r>
              <a:rPr lang="ru-RU" sz="2400" dirty="0"/>
              <a:t> </a:t>
            </a:r>
            <a:r>
              <a:rPr lang="ru-RU" sz="2400" dirty="0" err="1"/>
              <a:t>ўн</a:t>
            </a:r>
            <a:r>
              <a:rPr lang="ru-RU" sz="2400" dirty="0"/>
              <a:t> </a:t>
            </a:r>
            <a:r>
              <a:rPr lang="ru-RU" sz="2400" dirty="0" err="1"/>
              <a:t>кунлик</a:t>
            </a:r>
            <a:r>
              <a:rPr lang="ru-RU" sz="2400" dirty="0"/>
              <a:t> </a:t>
            </a:r>
            <a:r>
              <a:rPr lang="ru-RU" sz="2400" dirty="0" err="1"/>
              <a:t>муддатда</a:t>
            </a:r>
            <a:r>
              <a:rPr lang="ru-RU" sz="2400" dirty="0"/>
              <a:t> </a:t>
            </a:r>
            <a:r>
              <a:rPr lang="ru-RU" sz="2400" dirty="0" err="1"/>
              <a:t>судга</a:t>
            </a:r>
            <a:r>
              <a:rPr lang="ru-RU" sz="2400" dirty="0"/>
              <a:t> кредитор </a:t>
            </a:r>
            <a:r>
              <a:rPr lang="ru-RU" sz="2400" dirty="0" err="1"/>
              <a:t>талабларига</a:t>
            </a:r>
            <a:r>
              <a:rPr lang="ru-RU" sz="2400" dirty="0"/>
              <a:t> </a:t>
            </a:r>
            <a:r>
              <a:rPr lang="ru-RU" sz="2400" dirty="0" err="1"/>
              <a:t>қарши</a:t>
            </a:r>
            <a:r>
              <a:rPr lang="ru-RU" sz="2400" dirty="0"/>
              <a:t> </a:t>
            </a:r>
            <a:r>
              <a:rPr lang="ru-RU" sz="2400" dirty="0" err="1"/>
              <a:t>эътирозларини</a:t>
            </a:r>
            <a:r>
              <a:rPr lang="ru-RU" sz="2400" dirty="0"/>
              <a:t> </a:t>
            </a:r>
            <a:r>
              <a:rPr lang="ru-RU" sz="2400" dirty="0" err="1"/>
              <a:t>тасдиқловчи</a:t>
            </a:r>
            <a:r>
              <a:rPr lang="ru-RU" sz="2400" dirty="0"/>
              <a:t> </a:t>
            </a:r>
            <a:r>
              <a:rPr lang="ru-RU" sz="2400" dirty="0" err="1"/>
              <a:t>ҳужжатларни</a:t>
            </a:r>
            <a:r>
              <a:rPr lang="ru-RU" sz="2400" dirty="0"/>
              <a:t> </a:t>
            </a:r>
            <a:r>
              <a:rPr lang="ru-RU" sz="2400" dirty="0" err="1"/>
              <a:t>илова</a:t>
            </a:r>
            <a:r>
              <a:rPr lang="ru-RU" sz="2400" dirty="0"/>
              <a:t> </a:t>
            </a:r>
            <a:r>
              <a:rPr lang="ru-RU" sz="2400" dirty="0" err="1"/>
              <a:t>қилган</a:t>
            </a:r>
            <a:r>
              <a:rPr lang="ru-RU" sz="2400" dirty="0"/>
              <a:t> </a:t>
            </a:r>
            <a:r>
              <a:rPr lang="ru-RU" sz="2400" dirty="0" err="1"/>
              <a:t>ҳолда</a:t>
            </a:r>
            <a:r>
              <a:rPr lang="ru-RU" sz="2400" dirty="0"/>
              <a:t> </a:t>
            </a:r>
            <a:r>
              <a:rPr lang="ru-RU" sz="2400" dirty="0" err="1"/>
              <a:t>тақдим</a:t>
            </a:r>
            <a:r>
              <a:rPr lang="ru-RU" sz="2400" dirty="0"/>
              <a:t> </a:t>
            </a:r>
            <a:r>
              <a:rPr lang="ru-RU" sz="2400" dirty="0" err="1"/>
              <a:t>этишга</a:t>
            </a:r>
            <a:r>
              <a:rPr lang="ru-RU" sz="2400" dirty="0"/>
              <a:t> </a:t>
            </a:r>
            <a:r>
              <a:rPr lang="ru-RU" sz="2400" dirty="0" err="1"/>
              <a:t>ҳақли</a:t>
            </a:r>
            <a:r>
              <a:rPr lang="ru-RU" sz="2400" dirty="0"/>
              <a:t>.</a:t>
            </a:r>
          </a:p>
          <a:p>
            <a:r>
              <a:rPr lang="ru-RU" sz="2400" dirty="0" err="1"/>
              <a:t>ИПКнинг</a:t>
            </a:r>
            <a:r>
              <a:rPr lang="ru-RU" sz="2400" dirty="0"/>
              <a:t> </a:t>
            </a:r>
            <a:r>
              <a:rPr lang="ru-RU" sz="2400" dirty="0">
                <a:hlinkClick r:id="rId3"/>
              </a:rPr>
              <a:t>142-моддасида</a:t>
            </a:r>
            <a:r>
              <a:rPr lang="ru-RU" sz="2400" dirty="0"/>
              <a:t> </a:t>
            </a:r>
            <a:r>
              <a:rPr lang="ru-RU" sz="2400" dirty="0" err="1"/>
              <a:t>қарздор</a:t>
            </a:r>
            <a:r>
              <a:rPr lang="ru-RU" sz="2400" dirty="0"/>
              <a:t> </a:t>
            </a:r>
            <a:r>
              <a:rPr lang="ru-RU" sz="2400" dirty="0" err="1"/>
              <a:t>эътирозининг</a:t>
            </a:r>
            <a:r>
              <a:rPr lang="ru-RU" sz="2400" dirty="0"/>
              <a:t> </a:t>
            </a:r>
            <a:r>
              <a:rPr lang="ru-RU" sz="2400" dirty="0" err="1"/>
              <a:t>шакли</a:t>
            </a:r>
            <a:r>
              <a:rPr lang="ru-RU" sz="2400" dirty="0"/>
              <a:t> </a:t>
            </a:r>
            <a:r>
              <a:rPr lang="ru-RU" sz="2400" dirty="0" err="1"/>
              <a:t>ва</a:t>
            </a:r>
            <a:r>
              <a:rPr lang="ru-RU" sz="2400" dirty="0"/>
              <a:t> </a:t>
            </a:r>
            <a:r>
              <a:rPr lang="ru-RU" sz="2400" dirty="0" err="1"/>
              <a:t>мазмунига</a:t>
            </a:r>
            <a:r>
              <a:rPr lang="ru-RU" sz="2400" dirty="0"/>
              <a:t> </a:t>
            </a:r>
            <a:r>
              <a:rPr lang="ru-RU" sz="2400" dirty="0" err="1"/>
              <a:t>нисбатан</a:t>
            </a:r>
            <a:r>
              <a:rPr lang="ru-RU" sz="2400" dirty="0"/>
              <a:t> </a:t>
            </a:r>
            <a:r>
              <a:rPr lang="ru-RU" sz="2400" dirty="0" err="1"/>
              <a:t>муайян</a:t>
            </a:r>
            <a:r>
              <a:rPr lang="ru-RU" sz="2400" dirty="0"/>
              <a:t> </a:t>
            </a:r>
            <a:r>
              <a:rPr lang="ru-RU" sz="2400" dirty="0" err="1"/>
              <a:t>талаблар</a:t>
            </a:r>
            <a:r>
              <a:rPr lang="ru-RU" sz="2400" dirty="0"/>
              <a:t> </a:t>
            </a:r>
            <a:r>
              <a:rPr lang="ru-RU" sz="2400" dirty="0" err="1"/>
              <a:t>белгиланмаганлиги</a:t>
            </a:r>
            <a:r>
              <a:rPr lang="ru-RU" sz="2400" dirty="0"/>
              <a:t> </a:t>
            </a:r>
            <a:r>
              <a:rPr lang="ru-RU" sz="2400" dirty="0" err="1"/>
              <a:t>сабабли</a:t>
            </a:r>
            <a:r>
              <a:rPr lang="ru-RU" sz="2400" dirty="0"/>
              <a:t> у </a:t>
            </a:r>
            <a:r>
              <a:rPr lang="ru-RU" sz="2400" dirty="0" err="1"/>
              <a:t>эркин</a:t>
            </a:r>
            <a:r>
              <a:rPr lang="ru-RU" sz="2400" dirty="0"/>
              <a:t> </a:t>
            </a:r>
            <a:r>
              <a:rPr lang="ru-RU" sz="2400" dirty="0" err="1"/>
              <a:t>шаклда</a:t>
            </a:r>
            <a:r>
              <a:rPr lang="ru-RU" sz="2400" dirty="0"/>
              <a:t> </a:t>
            </a:r>
            <a:r>
              <a:rPr lang="ru-RU" sz="2400" dirty="0" err="1"/>
              <a:t>баён</a:t>
            </a:r>
            <a:r>
              <a:rPr lang="ru-RU" sz="2400" dirty="0"/>
              <a:t> </a:t>
            </a:r>
            <a:r>
              <a:rPr lang="ru-RU" sz="2400" dirty="0" err="1"/>
              <a:t>этилиши</a:t>
            </a:r>
            <a:r>
              <a:rPr lang="ru-RU" sz="2400" dirty="0"/>
              <a:t> </a:t>
            </a:r>
            <a:r>
              <a:rPr lang="ru-RU" sz="2400" dirty="0" err="1"/>
              <a:t>мумкин</a:t>
            </a:r>
            <a:r>
              <a:rPr lang="ru-RU" sz="2400" dirty="0"/>
              <a:t>. </a:t>
            </a:r>
            <a:r>
              <a:rPr lang="ru-RU" sz="2400" dirty="0" err="1"/>
              <a:t>Бироқ</a:t>
            </a:r>
            <a:r>
              <a:rPr lang="ru-RU" sz="2400" dirty="0"/>
              <a:t> </a:t>
            </a:r>
            <a:r>
              <a:rPr lang="ru-RU" sz="2400" dirty="0" err="1"/>
              <a:t>эътирозда</a:t>
            </a:r>
            <a:r>
              <a:rPr lang="ru-RU" sz="2400" dirty="0"/>
              <a:t> </a:t>
            </a:r>
            <a:r>
              <a:rPr lang="ru-RU" sz="2400" dirty="0" err="1"/>
              <a:t>аризадаги</a:t>
            </a:r>
            <a:r>
              <a:rPr lang="ru-RU" sz="2400" dirty="0"/>
              <a:t> </a:t>
            </a:r>
            <a:r>
              <a:rPr lang="ru-RU" sz="2400" dirty="0" err="1"/>
              <a:t>талабга</a:t>
            </a:r>
            <a:r>
              <a:rPr lang="ru-RU" sz="2400" dirty="0"/>
              <a:t> </a:t>
            </a:r>
            <a:r>
              <a:rPr lang="ru-RU" sz="2400" dirty="0" err="1"/>
              <a:t>муносабат</a:t>
            </a:r>
            <a:r>
              <a:rPr lang="ru-RU" sz="2400" dirty="0"/>
              <a:t> </a:t>
            </a:r>
            <a:r>
              <a:rPr lang="ru-RU" sz="2400" dirty="0" err="1"/>
              <a:t>билдирилган</a:t>
            </a:r>
            <a:r>
              <a:rPr lang="ru-RU" sz="2400" dirty="0"/>
              <a:t> </a:t>
            </a:r>
            <a:r>
              <a:rPr lang="ru-RU" sz="2400" dirty="0" err="1"/>
              <a:t>бўлиши</a:t>
            </a:r>
            <a:r>
              <a:rPr lang="ru-RU" sz="2400" dirty="0"/>
              <a:t> </a:t>
            </a:r>
            <a:r>
              <a:rPr lang="ru-RU" sz="2400" dirty="0" err="1"/>
              <a:t>керак</a:t>
            </a:r>
            <a:r>
              <a:rPr lang="ru-RU" sz="2400" dirty="0"/>
              <a:t>. </a:t>
            </a:r>
            <a:r>
              <a:rPr lang="ru-RU" sz="2400" dirty="0" err="1"/>
              <a:t>Эътироз</a:t>
            </a:r>
            <a:r>
              <a:rPr lang="ru-RU" sz="2400" dirty="0"/>
              <a:t> </a:t>
            </a:r>
            <a:r>
              <a:rPr lang="ru-RU" sz="2400" dirty="0" err="1"/>
              <a:t>судга</a:t>
            </a:r>
            <a:r>
              <a:rPr lang="ru-RU" sz="2400" dirty="0"/>
              <a:t> электрон </a:t>
            </a:r>
            <a:r>
              <a:rPr lang="ru-RU" sz="2400" dirty="0" err="1"/>
              <a:t>ҳужжат</a:t>
            </a:r>
            <a:r>
              <a:rPr lang="ru-RU" sz="2400" dirty="0"/>
              <a:t> </a:t>
            </a:r>
            <a:r>
              <a:rPr lang="ru-RU" sz="2400" dirty="0" err="1"/>
              <a:t>тарзида</a:t>
            </a:r>
            <a:r>
              <a:rPr lang="ru-RU" sz="2400" dirty="0"/>
              <a:t> </a:t>
            </a:r>
            <a:r>
              <a:rPr lang="ru-RU" sz="2400" dirty="0" err="1"/>
              <a:t>ҳам</a:t>
            </a:r>
            <a:r>
              <a:rPr lang="ru-RU" sz="2400" dirty="0"/>
              <a:t> </a:t>
            </a:r>
            <a:r>
              <a:rPr lang="ru-RU" sz="2400" dirty="0" err="1"/>
              <a:t>юборилиши</a:t>
            </a:r>
            <a:r>
              <a:rPr lang="ru-RU" sz="2400" dirty="0"/>
              <a:t> </a:t>
            </a:r>
            <a:r>
              <a:rPr lang="ru-RU" sz="2400" dirty="0" err="1"/>
              <a:t>мумкин</a:t>
            </a:r>
            <a:r>
              <a:rPr lang="ru-RU" sz="2400" dirty="0"/>
              <a:t>.</a:t>
            </a:r>
          </a:p>
          <a:p>
            <a:r>
              <a:rPr lang="ru-RU" sz="2400" dirty="0"/>
              <a:t>ИПК 142-моддасининг </a:t>
            </a:r>
            <a:r>
              <a:rPr lang="ru-RU" sz="2400" dirty="0" err="1">
                <a:hlinkClick r:id="rId3"/>
              </a:rPr>
              <a:t>биринчи</a:t>
            </a:r>
            <a:r>
              <a:rPr lang="ru-RU" sz="2400" dirty="0">
                <a:hlinkClick r:id="rId3"/>
              </a:rPr>
              <a:t> </a:t>
            </a:r>
            <a:r>
              <a:rPr lang="ru-RU" sz="2400" dirty="0" err="1">
                <a:hlinkClick r:id="rId3"/>
              </a:rPr>
              <a:t>қисмида</a:t>
            </a:r>
            <a:r>
              <a:rPr lang="ru-RU" sz="2400" dirty="0"/>
              <a:t> </a:t>
            </a:r>
            <a:r>
              <a:rPr lang="ru-RU" sz="2400" dirty="0" err="1"/>
              <a:t>белгиланган</a:t>
            </a:r>
            <a:r>
              <a:rPr lang="ru-RU" sz="2400" dirty="0"/>
              <a:t> </a:t>
            </a:r>
            <a:r>
              <a:rPr lang="ru-RU" sz="2400" dirty="0" err="1"/>
              <a:t>ўн</a:t>
            </a:r>
            <a:r>
              <a:rPr lang="ru-RU" sz="2400" dirty="0"/>
              <a:t> </a:t>
            </a:r>
            <a:r>
              <a:rPr lang="ru-RU" sz="2400" dirty="0" err="1"/>
              <a:t>кунлик</a:t>
            </a:r>
            <a:r>
              <a:rPr lang="ru-RU" sz="2400" dirty="0"/>
              <a:t> </a:t>
            </a:r>
            <a:r>
              <a:rPr lang="ru-RU" sz="2400" dirty="0" err="1"/>
              <a:t>муддат</a:t>
            </a:r>
            <a:r>
              <a:rPr lang="ru-RU" sz="2400" dirty="0"/>
              <a:t> суд </a:t>
            </a:r>
            <a:r>
              <a:rPr lang="ru-RU" sz="2400" dirty="0" err="1"/>
              <a:t>буйруғини</a:t>
            </a:r>
            <a:r>
              <a:rPr lang="ru-RU" sz="2400" dirty="0"/>
              <a:t> </a:t>
            </a:r>
            <a:r>
              <a:rPr lang="ru-RU" sz="2400" dirty="0" err="1"/>
              <a:t>бериш</a:t>
            </a:r>
            <a:r>
              <a:rPr lang="ru-RU" sz="2400" dirty="0"/>
              <a:t> </a:t>
            </a:r>
            <a:r>
              <a:rPr lang="ru-RU" sz="2400" dirty="0" err="1"/>
              <a:t>тўғрисидаги</a:t>
            </a:r>
            <a:r>
              <a:rPr lang="ru-RU" sz="2400" dirty="0"/>
              <a:t> </a:t>
            </a:r>
            <a:r>
              <a:rPr lang="ru-RU" sz="2400" dirty="0" err="1"/>
              <a:t>аризанинг</a:t>
            </a:r>
            <a:r>
              <a:rPr lang="ru-RU" sz="2400" dirty="0"/>
              <a:t> </a:t>
            </a:r>
            <a:r>
              <a:rPr lang="ru-RU" sz="2400" dirty="0" err="1"/>
              <a:t>нусхаси</a:t>
            </a:r>
            <a:r>
              <a:rPr lang="ru-RU" sz="2400" dirty="0"/>
              <a:t> </a:t>
            </a:r>
            <a:r>
              <a:rPr lang="ru-RU" sz="2400" dirty="0" err="1"/>
              <a:t>қарздорга</a:t>
            </a:r>
            <a:r>
              <a:rPr lang="ru-RU" sz="2400" dirty="0"/>
              <a:t> </a:t>
            </a:r>
            <a:r>
              <a:rPr lang="ru-RU" sz="2400" dirty="0" err="1"/>
              <a:t>топширилган</a:t>
            </a:r>
            <a:r>
              <a:rPr lang="ru-RU" sz="2400" dirty="0"/>
              <a:t> </a:t>
            </a:r>
            <a:r>
              <a:rPr lang="ru-RU" sz="2400" dirty="0" err="1"/>
              <a:t>кундан</a:t>
            </a:r>
            <a:r>
              <a:rPr lang="ru-RU" sz="2400" dirty="0"/>
              <a:t> </a:t>
            </a:r>
            <a:r>
              <a:rPr lang="ru-RU" sz="2400" dirty="0" err="1"/>
              <a:t>бошлаб</a:t>
            </a:r>
            <a:r>
              <a:rPr lang="ru-RU" sz="2400" dirty="0"/>
              <a:t> </a:t>
            </a:r>
            <a:r>
              <a:rPr lang="ru-RU" sz="2400" dirty="0" err="1"/>
              <a:t>ҳисобланади</a:t>
            </a:r>
            <a:r>
              <a:rPr lang="ru-RU" sz="2400" dirty="0"/>
              <a:t>. </a:t>
            </a:r>
            <a:r>
              <a:rPr lang="ru-RU" sz="2400" dirty="0" err="1"/>
              <a:t>Агар</a:t>
            </a:r>
            <a:r>
              <a:rPr lang="ru-RU" sz="2400" dirty="0"/>
              <a:t> </a:t>
            </a:r>
            <a:r>
              <a:rPr lang="ru-RU" sz="2400" dirty="0" err="1"/>
              <a:t>аризанинг</a:t>
            </a:r>
            <a:r>
              <a:rPr lang="ru-RU" sz="2400" dirty="0"/>
              <a:t> </a:t>
            </a:r>
            <a:r>
              <a:rPr lang="ru-RU" sz="2400" dirty="0" err="1"/>
              <a:t>нусхаси</a:t>
            </a:r>
            <a:r>
              <a:rPr lang="ru-RU" sz="2400" dirty="0"/>
              <a:t> </a:t>
            </a:r>
            <a:r>
              <a:rPr lang="ru-RU" sz="2400" dirty="0" err="1"/>
              <a:t>топширилганлигини</a:t>
            </a:r>
            <a:r>
              <a:rPr lang="ru-RU" sz="2400" dirty="0"/>
              <a:t> </a:t>
            </a:r>
            <a:r>
              <a:rPr lang="ru-RU" sz="2400" dirty="0" err="1"/>
              <a:t>тасдиқловчи</a:t>
            </a:r>
            <a:r>
              <a:rPr lang="ru-RU" sz="2400" dirty="0"/>
              <a:t> </a:t>
            </a:r>
            <a:r>
              <a:rPr lang="ru-RU" sz="2400" dirty="0" err="1"/>
              <a:t>ҳужжатда</a:t>
            </a:r>
            <a:r>
              <a:rPr lang="ru-RU" sz="2400" dirty="0"/>
              <a:t> </a:t>
            </a:r>
            <a:r>
              <a:rPr lang="ru-RU" sz="2400" dirty="0" err="1"/>
              <a:t>бундай</a:t>
            </a:r>
            <a:r>
              <a:rPr lang="ru-RU" sz="2400" dirty="0"/>
              <a:t> сана </a:t>
            </a:r>
            <a:r>
              <a:rPr lang="ru-RU" sz="2400" dirty="0" err="1"/>
              <a:t>кўрсатилмаган</a:t>
            </a:r>
            <a:r>
              <a:rPr lang="ru-RU" sz="2400" dirty="0"/>
              <a:t> </a:t>
            </a:r>
            <a:r>
              <a:rPr lang="ru-RU" sz="2400" dirty="0" err="1"/>
              <a:t>бўлса</a:t>
            </a:r>
            <a:r>
              <a:rPr lang="ru-RU" sz="2400" dirty="0"/>
              <a:t>, </a:t>
            </a:r>
            <a:r>
              <a:rPr lang="ru-RU" sz="2400" dirty="0" err="1"/>
              <a:t>ўн</a:t>
            </a:r>
            <a:r>
              <a:rPr lang="ru-RU" sz="2400" dirty="0"/>
              <a:t> </a:t>
            </a:r>
            <a:r>
              <a:rPr lang="ru-RU" sz="2400" dirty="0" err="1"/>
              <a:t>кунлик</a:t>
            </a:r>
            <a:r>
              <a:rPr lang="ru-RU" sz="2400" dirty="0"/>
              <a:t> </a:t>
            </a:r>
            <a:r>
              <a:rPr lang="ru-RU" sz="2400" dirty="0" err="1"/>
              <a:t>муддат</a:t>
            </a:r>
            <a:r>
              <a:rPr lang="ru-RU" sz="2400" dirty="0"/>
              <a:t> </a:t>
            </a:r>
            <a:r>
              <a:rPr lang="ru-RU" sz="2400" dirty="0" err="1"/>
              <a:t>ушбу</a:t>
            </a:r>
            <a:r>
              <a:rPr lang="ru-RU" sz="2400" dirty="0"/>
              <a:t> </a:t>
            </a:r>
            <a:r>
              <a:rPr lang="ru-RU" sz="2400" dirty="0" err="1"/>
              <a:t>ариза</a:t>
            </a:r>
            <a:r>
              <a:rPr lang="ru-RU" sz="2400" dirty="0"/>
              <a:t> </a:t>
            </a:r>
            <a:r>
              <a:rPr lang="ru-RU" sz="2400" dirty="0" err="1"/>
              <a:t>судга</a:t>
            </a:r>
            <a:r>
              <a:rPr lang="ru-RU" sz="2400" dirty="0"/>
              <a:t> </a:t>
            </a:r>
            <a:r>
              <a:rPr lang="ru-RU" sz="2400" dirty="0" err="1"/>
              <a:t>келиб</a:t>
            </a:r>
            <a:r>
              <a:rPr lang="ru-RU" sz="2400" dirty="0"/>
              <a:t> </a:t>
            </a:r>
            <a:r>
              <a:rPr lang="ru-RU" sz="2400" dirty="0" err="1"/>
              <a:t>тушган</a:t>
            </a:r>
            <a:r>
              <a:rPr lang="ru-RU" sz="2400" dirty="0"/>
              <a:t> </a:t>
            </a:r>
            <a:r>
              <a:rPr lang="ru-RU" sz="2400" dirty="0" err="1"/>
              <a:t>кундан</a:t>
            </a:r>
            <a:r>
              <a:rPr lang="ru-RU" sz="2400" dirty="0"/>
              <a:t> </a:t>
            </a:r>
            <a:r>
              <a:rPr lang="ru-RU" sz="2400" dirty="0" err="1"/>
              <a:t>бошлаб</a:t>
            </a:r>
            <a:r>
              <a:rPr lang="ru-RU" sz="2400" dirty="0"/>
              <a:t> </a:t>
            </a:r>
            <a:r>
              <a:rPr lang="ru-RU" sz="2400" dirty="0" err="1"/>
              <a:t>ҳисобланади</a:t>
            </a:r>
            <a:r>
              <a:rPr lang="ru-RU" sz="2400" dirty="0"/>
              <a:t>.</a:t>
            </a:r>
          </a:p>
          <a:p>
            <a:endParaRPr lang="ru-RU" sz="2400" dirty="0">
              <a:solidFill>
                <a:schemeClr val="tx1"/>
              </a:solidFill>
            </a:endParaRPr>
          </a:p>
        </p:txBody>
      </p:sp>
    </p:spTree>
    <p:extLst>
      <p:ext uri="{BB962C8B-B14F-4D97-AF65-F5344CB8AC3E}">
        <p14:creationId xmlns:p14="http://schemas.microsoft.com/office/powerpoint/2010/main" val="1156277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lnSpcReduction="10000"/>
          </a:bodyPr>
          <a:lstStyle/>
          <a:p>
            <a:r>
              <a:rPr lang="ru-RU" sz="2400" dirty="0">
                <a:solidFill>
                  <a:schemeClr val="tx1"/>
                </a:solidFill>
              </a:rPr>
              <a:t> </a:t>
            </a:r>
            <a:r>
              <a:rPr lang="ru-RU" sz="2400" dirty="0"/>
              <a:t>ИПК 143-моддасининг </a:t>
            </a:r>
            <a:r>
              <a:rPr lang="ru-RU" sz="2400" dirty="0" err="1">
                <a:hlinkClick r:id="rId2"/>
              </a:rPr>
              <a:t>иккинчи</a:t>
            </a:r>
            <a:r>
              <a:rPr lang="ru-RU" sz="2400" dirty="0">
                <a:hlinkClick r:id="rId2"/>
              </a:rPr>
              <a:t> </a:t>
            </a:r>
            <a:r>
              <a:rPr lang="ru-RU" sz="2400" dirty="0" err="1">
                <a:hlinkClick r:id="rId2"/>
              </a:rPr>
              <a:t>қисмига</a:t>
            </a:r>
            <a:r>
              <a:rPr lang="ru-RU" sz="2400" dirty="0"/>
              <a:t> </a:t>
            </a:r>
            <a:r>
              <a:rPr lang="ru-RU" sz="2400" dirty="0" err="1"/>
              <a:t>кўра</a:t>
            </a:r>
            <a:r>
              <a:rPr lang="ru-RU" sz="2400" dirty="0"/>
              <a:t>, суд </a:t>
            </a:r>
            <a:r>
              <a:rPr lang="ru-RU" sz="2400" dirty="0" err="1"/>
              <a:t>буйруғи</a:t>
            </a:r>
            <a:r>
              <a:rPr lang="ru-RU" sz="2400" dirty="0"/>
              <a:t> кредитор </a:t>
            </a:r>
            <a:r>
              <a:rPr lang="ru-RU" sz="2400" dirty="0" err="1"/>
              <a:t>томонидан</a:t>
            </a:r>
            <a:r>
              <a:rPr lang="ru-RU" sz="2400" dirty="0"/>
              <a:t> </a:t>
            </a:r>
            <a:r>
              <a:rPr lang="ru-RU" sz="2400" dirty="0" err="1"/>
              <a:t>аризанинг</a:t>
            </a:r>
            <a:r>
              <a:rPr lang="ru-RU" sz="2400" dirty="0"/>
              <a:t> </a:t>
            </a:r>
            <a:r>
              <a:rPr lang="ru-RU" sz="2400" dirty="0" err="1"/>
              <a:t>кўчирма</a:t>
            </a:r>
            <a:r>
              <a:rPr lang="ru-RU" sz="2400" dirty="0"/>
              <a:t> </a:t>
            </a:r>
            <a:r>
              <a:rPr lang="ru-RU" sz="2400" dirty="0" err="1"/>
              <a:t>нусхаси</a:t>
            </a:r>
            <a:r>
              <a:rPr lang="ru-RU" sz="2400" dirty="0"/>
              <a:t> </a:t>
            </a:r>
            <a:r>
              <a:rPr lang="ru-RU" sz="2400" dirty="0" err="1"/>
              <a:t>қарздорга</a:t>
            </a:r>
            <a:r>
              <a:rPr lang="ru-RU" sz="2400" dirty="0"/>
              <a:t> </a:t>
            </a:r>
            <a:r>
              <a:rPr lang="ru-RU" sz="2400" dirty="0" err="1"/>
              <a:t>топширилган</a:t>
            </a:r>
            <a:r>
              <a:rPr lang="ru-RU" sz="2400" dirty="0"/>
              <a:t> </a:t>
            </a:r>
            <a:r>
              <a:rPr lang="ru-RU" sz="2400" dirty="0" err="1"/>
              <a:t>кундан</a:t>
            </a:r>
            <a:r>
              <a:rPr lang="ru-RU" sz="2400" dirty="0"/>
              <a:t> </a:t>
            </a:r>
            <a:r>
              <a:rPr lang="ru-RU" sz="2400" dirty="0" err="1"/>
              <a:t>эътиборан</a:t>
            </a:r>
            <a:r>
              <a:rPr lang="ru-RU" sz="2400" dirty="0"/>
              <a:t> </a:t>
            </a:r>
            <a:r>
              <a:rPr lang="ru-RU" sz="2400" dirty="0" err="1"/>
              <a:t>ўн</a:t>
            </a:r>
            <a:r>
              <a:rPr lang="ru-RU" sz="2400" dirty="0"/>
              <a:t> кун </a:t>
            </a:r>
            <a:r>
              <a:rPr lang="ru-RU" sz="2400" dirty="0" err="1"/>
              <a:t>ўтгач</a:t>
            </a:r>
            <a:r>
              <a:rPr lang="ru-RU" sz="2400" dirty="0"/>
              <a:t> </a:t>
            </a:r>
            <a:r>
              <a:rPr lang="ru-RU" sz="2400" dirty="0" err="1"/>
              <a:t>берилади</a:t>
            </a:r>
            <a:r>
              <a:rPr lang="ru-RU" sz="2400" dirty="0"/>
              <a:t>.</a:t>
            </a:r>
          </a:p>
          <a:p>
            <a:r>
              <a:rPr lang="ru-RU" sz="2400" dirty="0" err="1"/>
              <a:t>Агар</a:t>
            </a:r>
            <a:r>
              <a:rPr lang="ru-RU" sz="2400" dirty="0"/>
              <a:t> суд </a:t>
            </a:r>
            <a:r>
              <a:rPr lang="ru-RU" sz="2400" dirty="0" err="1"/>
              <a:t>буйруғини</a:t>
            </a:r>
            <a:r>
              <a:rPr lang="ru-RU" sz="2400" dirty="0"/>
              <a:t> </a:t>
            </a:r>
            <a:r>
              <a:rPr lang="ru-RU" sz="2400" dirty="0" err="1"/>
              <a:t>бериш</a:t>
            </a:r>
            <a:r>
              <a:rPr lang="ru-RU" sz="2400" dirty="0"/>
              <a:t> </a:t>
            </a:r>
            <a:r>
              <a:rPr lang="ru-RU" sz="2400" dirty="0" err="1"/>
              <a:t>тўғрисидаги</a:t>
            </a:r>
            <a:r>
              <a:rPr lang="ru-RU" sz="2400" dirty="0"/>
              <a:t> </a:t>
            </a:r>
            <a:r>
              <a:rPr lang="ru-RU" sz="2400" dirty="0" err="1"/>
              <a:t>ариза</a:t>
            </a:r>
            <a:r>
              <a:rPr lang="ru-RU" sz="2400" dirty="0"/>
              <a:t> </a:t>
            </a:r>
            <a:r>
              <a:rPr lang="ru-RU" sz="2400" dirty="0" err="1"/>
              <a:t>ёзма</a:t>
            </a:r>
            <a:r>
              <a:rPr lang="ru-RU" sz="2400" dirty="0"/>
              <a:t> </a:t>
            </a:r>
            <a:r>
              <a:rPr lang="ru-RU" sz="2400" dirty="0" err="1"/>
              <a:t>фикрни</a:t>
            </a:r>
            <a:r>
              <a:rPr lang="ru-RU" sz="2400" dirty="0"/>
              <a:t> </a:t>
            </a:r>
            <a:r>
              <a:rPr lang="ru-RU" sz="2400" dirty="0" err="1"/>
              <a:t>тақдим</a:t>
            </a:r>
            <a:r>
              <a:rPr lang="ru-RU" sz="2400" dirty="0"/>
              <a:t> </a:t>
            </a:r>
            <a:r>
              <a:rPr lang="ru-RU" sz="2400" dirty="0" err="1"/>
              <a:t>этиш</a:t>
            </a:r>
            <a:r>
              <a:rPr lang="ru-RU" sz="2400" dirty="0"/>
              <a:t> </a:t>
            </a:r>
            <a:r>
              <a:rPr lang="ru-RU" sz="2400" dirty="0" err="1"/>
              <a:t>учун</a:t>
            </a:r>
            <a:r>
              <a:rPr lang="ru-RU" sz="2400" dirty="0"/>
              <a:t> </a:t>
            </a:r>
            <a:r>
              <a:rPr lang="ru-RU" sz="2400" dirty="0" err="1"/>
              <a:t>берилган</a:t>
            </a:r>
            <a:r>
              <a:rPr lang="ru-RU" sz="2400" dirty="0"/>
              <a:t> </a:t>
            </a:r>
            <a:r>
              <a:rPr lang="ru-RU" sz="2400" dirty="0" err="1"/>
              <a:t>ўн</a:t>
            </a:r>
            <a:r>
              <a:rPr lang="ru-RU" sz="2400" dirty="0"/>
              <a:t> </a:t>
            </a:r>
            <a:r>
              <a:rPr lang="ru-RU" sz="2400" dirty="0" err="1"/>
              <a:t>кунлик</a:t>
            </a:r>
            <a:r>
              <a:rPr lang="ru-RU" sz="2400" dirty="0"/>
              <a:t> </a:t>
            </a:r>
            <a:r>
              <a:rPr lang="ru-RU" sz="2400" dirty="0" err="1"/>
              <a:t>муддат</a:t>
            </a:r>
            <a:r>
              <a:rPr lang="ru-RU" sz="2400" dirty="0"/>
              <a:t> </a:t>
            </a:r>
            <a:r>
              <a:rPr lang="ru-RU" sz="2400" dirty="0" err="1"/>
              <a:t>ўтганидан</a:t>
            </a:r>
            <a:r>
              <a:rPr lang="ru-RU" sz="2400" dirty="0"/>
              <a:t> </a:t>
            </a:r>
            <a:r>
              <a:rPr lang="ru-RU" sz="2400" dirty="0" err="1"/>
              <a:t>кейин</a:t>
            </a:r>
            <a:r>
              <a:rPr lang="ru-RU" sz="2400" dirty="0"/>
              <a:t> </a:t>
            </a:r>
            <a:r>
              <a:rPr lang="ru-RU" sz="2400" dirty="0" err="1"/>
              <a:t>судга</a:t>
            </a:r>
            <a:r>
              <a:rPr lang="ru-RU" sz="2400" dirty="0"/>
              <a:t> </a:t>
            </a:r>
            <a:r>
              <a:rPr lang="ru-RU" sz="2400" dirty="0" err="1"/>
              <a:t>келиб</a:t>
            </a:r>
            <a:r>
              <a:rPr lang="ru-RU" sz="2400" dirty="0"/>
              <a:t> </a:t>
            </a:r>
            <a:r>
              <a:rPr lang="ru-RU" sz="2400" dirty="0" err="1"/>
              <a:t>тушган</a:t>
            </a:r>
            <a:r>
              <a:rPr lang="ru-RU" sz="2400" dirty="0"/>
              <a:t> </a:t>
            </a:r>
            <a:r>
              <a:rPr lang="ru-RU" sz="2400" dirty="0" err="1"/>
              <a:t>бўлса</a:t>
            </a:r>
            <a:r>
              <a:rPr lang="ru-RU" sz="2400" dirty="0"/>
              <a:t>, суд </a:t>
            </a:r>
            <a:r>
              <a:rPr lang="ru-RU" sz="2400" dirty="0" err="1"/>
              <a:t>буйруғи</a:t>
            </a:r>
            <a:r>
              <a:rPr lang="ru-RU" sz="2400" dirty="0"/>
              <a:t> </a:t>
            </a:r>
            <a:r>
              <a:rPr lang="ru-RU" sz="2400" dirty="0" err="1"/>
              <a:t>ариза</a:t>
            </a:r>
            <a:r>
              <a:rPr lang="ru-RU" sz="2400" dirty="0"/>
              <a:t> </a:t>
            </a:r>
            <a:r>
              <a:rPr lang="ru-RU" sz="2400" dirty="0" err="1"/>
              <a:t>судга</a:t>
            </a:r>
            <a:r>
              <a:rPr lang="ru-RU" sz="2400" dirty="0"/>
              <a:t> </a:t>
            </a:r>
            <a:r>
              <a:rPr lang="ru-RU" sz="2400" dirty="0" err="1"/>
              <a:t>келиб</a:t>
            </a:r>
            <a:r>
              <a:rPr lang="ru-RU" sz="2400" dirty="0"/>
              <a:t> </a:t>
            </a:r>
            <a:r>
              <a:rPr lang="ru-RU" sz="2400" dirty="0" err="1"/>
              <a:t>тушганидан</a:t>
            </a:r>
            <a:r>
              <a:rPr lang="ru-RU" sz="2400" dirty="0"/>
              <a:t> </a:t>
            </a:r>
            <a:r>
              <a:rPr lang="ru-RU" sz="2400" dirty="0" err="1"/>
              <a:t>кейинги</a:t>
            </a:r>
            <a:r>
              <a:rPr lang="ru-RU" sz="2400" dirty="0"/>
              <a:t> </a:t>
            </a:r>
            <a:r>
              <a:rPr lang="ru-RU" sz="2400" dirty="0" err="1"/>
              <a:t>кундан</a:t>
            </a:r>
            <a:r>
              <a:rPr lang="ru-RU" sz="2400" dirty="0"/>
              <a:t> </a:t>
            </a:r>
            <a:r>
              <a:rPr lang="ru-RU" sz="2400" dirty="0" err="1"/>
              <a:t>кечиктирмасдан</a:t>
            </a:r>
            <a:r>
              <a:rPr lang="ru-RU" sz="2400" dirty="0"/>
              <a:t> </a:t>
            </a:r>
            <a:r>
              <a:rPr lang="ru-RU" sz="2400" dirty="0" err="1"/>
              <a:t>берилади</a:t>
            </a:r>
            <a:r>
              <a:rPr lang="ru-RU" sz="2400" dirty="0"/>
              <a:t>.</a:t>
            </a:r>
          </a:p>
          <a:p>
            <a:r>
              <a:rPr lang="ru-RU" sz="2400" dirty="0"/>
              <a:t>ИПК 142-моддасининг </a:t>
            </a:r>
            <a:r>
              <a:rPr lang="ru-RU" sz="2400" dirty="0" err="1">
                <a:hlinkClick r:id="rId3"/>
              </a:rPr>
              <a:t>иккинчи</a:t>
            </a:r>
            <a:r>
              <a:rPr lang="ru-RU" sz="2400" dirty="0">
                <a:hlinkClick r:id="rId3"/>
              </a:rPr>
              <a:t> </a:t>
            </a:r>
            <a:r>
              <a:rPr lang="ru-RU" sz="2400" dirty="0" err="1">
                <a:hlinkClick r:id="rId3"/>
              </a:rPr>
              <a:t>қисми</a:t>
            </a:r>
            <a:r>
              <a:rPr lang="ru-RU" sz="2400" dirty="0">
                <a:hlinkClick r:id="rId3"/>
              </a:rPr>
              <a:t> </a:t>
            </a:r>
            <a:r>
              <a:rPr lang="ru-RU" sz="2400" dirty="0" err="1"/>
              <a:t>мазмунига</a:t>
            </a:r>
            <a:r>
              <a:rPr lang="ru-RU" sz="2400" dirty="0"/>
              <a:t> </a:t>
            </a:r>
            <a:r>
              <a:rPr lang="ru-RU" sz="2400" dirty="0" err="1"/>
              <a:t>мувофиқ</a:t>
            </a:r>
            <a:r>
              <a:rPr lang="ru-RU" sz="2400" dirty="0"/>
              <a:t> суд </a:t>
            </a:r>
            <a:r>
              <a:rPr lang="ru-RU" sz="2400" dirty="0" err="1"/>
              <a:t>буйруғи</a:t>
            </a:r>
            <a:r>
              <a:rPr lang="ru-RU" sz="2400" dirty="0"/>
              <a:t>, </a:t>
            </a:r>
            <a:r>
              <a:rPr lang="ru-RU" sz="2400" dirty="0" err="1"/>
              <a:t>агар</a:t>
            </a:r>
            <a:r>
              <a:rPr lang="ru-RU" sz="2400" dirty="0"/>
              <a:t> </a:t>
            </a:r>
            <a:r>
              <a:rPr lang="ru-RU" sz="2400" dirty="0" err="1"/>
              <a:t>қарздор</a:t>
            </a:r>
            <a:r>
              <a:rPr lang="ru-RU" sz="2400" dirty="0"/>
              <a:t> </a:t>
            </a:r>
            <a:r>
              <a:rPr lang="ru-RU" sz="2400" dirty="0" err="1"/>
              <a:t>аризадаги</a:t>
            </a:r>
            <a:r>
              <a:rPr lang="ru-RU" sz="2400" dirty="0"/>
              <a:t> </a:t>
            </a:r>
            <a:r>
              <a:rPr lang="ru-RU" sz="2400" dirty="0" err="1"/>
              <a:t>талаб</a:t>
            </a:r>
            <a:r>
              <a:rPr lang="ru-RU" sz="2400" dirty="0"/>
              <a:t> </a:t>
            </a:r>
            <a:r>
              <a:rPr lang="ru-RU" sz="2400" dirty="0" err="1"/>
              <a:t>билан</a:t>
            </a:r>
            <a:r>
              <a:rPr lang="ru-RU" sz="2400" dirty="0"/>
              <a:t> </a:t>
            </a:r>
            <a:r>
              <a:rPr lang="ru-RU" sz="2400" dirty="0" err="1"/>
              <a:t>рози</a:t>
            </a:r>
            <a:r>
              <a:rPr lang="ru-RU" sz="2400" dirty="0"/>
              <a:t> </a:t>
            </a:r>
            <a:r>
              <a:rPr lang="ru-RU" sz="2400" dirty="0" err="1"/>
              <a:t>бўлса</a:t>
            </a:r>
            <a:r>
              <a:rPr lang="ru-RU" sz="2400" dirty="0"/>
              <a:t>, </a:t>
            </a:r>
            <a:r>
              <a:rPr lang="ru-RU" sz="2400" dirty="0" err="1"/>
              <a:t>ариза</a:t>
            </a:r>
            <a:r>
              <a:rPr lang="ru-RU" sz="2400" dirty="0"/>
              <a:t> </a:t>
            </a:r>
            <a:r>
              <a:rPr lang="ru-RU" sz="2400" dirty="0" err="1"/>
              <a:t>нусхаси</a:t>
            </a:r>
            <a:r>
              <a:rPr lang="ru-RU" sz="2400" dirty="0"/>
              <a:t> </a:t>
            </a:r>
            <a:r>
              <a:rPr lang="ru-RU" sz="2400" dirty="0" err="1"/>
              <a:t>қарздорга</a:t>
            </a:r>
            <a:r>
              <a:rPr lang="ru-RU" sz="2400" dirty="0"/>
              <a:t> </a:t>
            </a:r>
            <a:r>
              <a:rPr lang="ru-RU" sz="2400" dirty="0" err="1"/>
              <a:t>берилган</a:t>
            </a:r>
            <a:r>
              <a:rPr lang="ru-RU" sz="2400" dirty="0"/>
              <a:t> </a:t>
            </a:r>
            <a:r>
              <a:rPr lang="ru-RU" sz="2400" dirty="0" err="1"/>
              <a:t>кундан</a:t>
            </a:r>
            <a:r>
              <a:rPr lang="ru-RU" sz="2400" dirty="0"/>
              <a:t> </a:t>
            </a:r>
            <a:r>
              <a:rPr lang="ru-RU" sz="2400" dirty="0" err="1"/>
              <a:t>ўн</a:t>
            </a:r>
            <a:r>
              <a:rPr lang="ru-RU" sz="2400" dirty="0"/>
              <a:t> </a:t>
            </a:r>
            <a:r>
              <a:rPr lang="ru-RU" sz="2400" dirty="0" err="1"/>
              <a:t>кунлик</a:t>
            </a:r>
            <a:r>
              <a:rPr lang="ru-RU" sz="2400" dirty="0"/>
              <a:t> </a:t>
            </a:r>
            <a:r>
              <a:rPr lang="ru-RU" sz="2400" dirty="0" err="1"/>
              <a:t>муддат</a:t>
            </a:r>
            <a:r>
              <a:rPr lang="ru-RU" sz="2400" dirty="0"/>
              <a:t> </a:t>
            </a:r>
            <a:r>
              <a:rPr lang="ru-RU" sz="2400" dirty="0" err="1"/>
              <a:t>ўтмасдан</a:t>
            </a:r>
            <a:r>
              <a:rPr lang="ru-RU" sz="2400" dirty="0"/>
              <a:t> </a:t>
            </a:r>
            <a:r>
              <a:rPr lang="ru-RU" sz="2400" dirty="0" err="1"/>
              <a:t>ҳам</a:t>
            </a:r>
            <a:r>
              <a:rPr lang="ru-RU" sz="2400" dirty="0"/>
              <a:t> </a:t>
            </a:r>
            <a:r>
              <a:rPr lang="ru-RU" sz="2400" dirty="0" err="1"/>
              <a:t>берилиши</a:t>
            </a:r>
            <a:r>
              <a:rPr lang="ru-RU" sz="2400" dirty="0"/>
              <a:t> </a:t>
            </a:r>
            <a:r>
              <a:rPr lang="ru-RU" sz="2400" dirty="0" err="1"/>
              <a:t>мумкинлигига</a:t>
            </a:r>
            <a:r>
              <a:rPr lang="ru-RU" sz="2400" dirty="0"/>
              <a:t> </a:t>
            </a:r>
            <a:r>
              <a:rPr lang="ru-RU" sz="2400" dirty="0" err="1"/>
              <a:t>қаратилсин</a:t>
            </a:r>
            <a:r>
              <a:rPr lang="ru-RU" sz="2400" dirty="0"/>
              <a:t>. </a:t>
            </a:r>
            <a:r>
              <a:rPr lang="ru-RU" sz="2400" dirty="0" err="1"/>
              <a:t>Бундай</a:t>
            </a:r>
            <a:r>
              <a:rPr lang="ru-RU" sz="2400" dirty="0"/>
              <a:t> </a:t>
            </a:r>
            <a:r>
              <a:rPr lang="ru-RU" sz="2400" dirty="0" err="1"/>
              <a:t>ҳолатда</a:t>
            </a:r>
            <a:r>
              <a:rPr lang="ru-RU" sz="2400" dirty="0"/>
              <a:t> суд </a:t>
            </a:r>
            <a:r>
              <a:rPr lang="ru-RU" sz="2400" dirty="0" err="1"/>
              <a:t>буйруғи</a:t>
            </a:r>
            <a:r>
              <a:rPr lang="ru-RU" sz="2400" dirty="0"/>
              <a:t> </a:t>
            </a:r>
            <a:r>
              <a:rPr lang="ru-RU" sz="2400" dirty="0" err="1"/>
              <a:t>қарздорнинг</a:t>
            </a:r>
            <a:r>
              <a:rPr lang="ru-RU" sz="2400" dirty="0"/>
              <a:t> </a:t>
            </a:r>
            <a:r>
              <a:rPr lang="ru-RU" sz="2400" dirty="0" err="1"/>
              <a:t>аризадаги</a:t>
            </a:r>
            <a:r>
              <a:rPr lang="ru-RU" sz="2400" dirty="0"/>
              <a:t> </a:t>
            </a:r>
            <a:r>
              <a:rPr lang="ru-RU" sz="2400" dirty="0" err="1"/>
              <a:t>талабга</a:t>
            </a:r>
            <a:r>
              <a:rPr lang="ru-RU" sz="2400" dirty="0"/>
              <a:t> </a:t>
            </a:r>
            <a:r>
              <a:rPr lang="ru-RU" sz="2400" dirty="0" err="1"/>
              <a:t>ёзма</a:t>
            </a:r>
            <a:r>
              <a:rPr lang="ru-RU" sz="2400" dirty="0"/>
              <a:t> </a:t>
            </a:r>
            <a:r>
              <a:rPr lang="ru-RU" sz="2400" dirty="0" err="1"/>
              <a:t>розилиги</a:t>
            </a:r>
            <a:r>
              <a:rPr lang="ru-RU" sz="2400" dirty="0"/>
              <a:t> </a:t>
            </a:r>
            <a:r>
              <a:rPr lang="ru-RU" sz="2400" dirty="0" err="1"/>
              <a:t>келиб</a:t>
            </a:r>
            <a:r>
              <a:rPr lang="ru-RU" sz="2400" dirty="0"/>
              <a:t> </a:t>
            </a:r>
            <a:r>
              <a:rPr lang="ru-RU" sz="2400" dirty="0" err="1"/>
              <a:t>тушган</a:t>
            </a:r>
            <a:r>
              <a:rPr lang="ru-RU" sz="2400" dirty="0"/>
              <a:t> </a:t>
            </a:r>
            <a:r>
              <a:rPr lang="ru-RU" sz="2400" dirty="0" err="1"/>
              <a:t>куннинг</a:t>
            </a:r>
            <a:r>
              <a:rPr lang="ru-RU" sz="2400" dirty="0"/>
              <a:t> </a:t>
            </a:r>
            <a:r>
              <a:rPr lang="ru-RU" sz="2400" dirty="0" err="1"/>
              <a:t>эртасидан</a:t>
            </a:r>
            <a:r>
              <a:rPr lang="ru-RU" sz="2400" dirty="0"/>
              <a:t> </a:t>
            </a:r>
            <a:r>
              <a:rPr lang="ru-RU" sz="2400" dirty="0" err="1"/>
              <a:t>кечиктирмасдан</a:t>
            </a:r>
            <a:r>
              <a:rPr lang="ru-RU" sz="2400" dirty="0"/>
              <a:t> </a:t>
            </a:r>
            <a:r>
              <a:rPr lang="ru-RU" sz="2400" dirty="0" err="1"/>
              <a:t>берилади</a:t>
            </a:r>
            <a:r>
              <a:rPr lang="ru-RU" sz="2400" dirty="0"/>
              <a:t>.</a:t>
            </a:r>
          </a:p>
          <a:p>
            <a:endParaRPr lang="ru-RU" sz="2400" dirty="0">
              <a:solidFill>
                <a:schemeClr val="tx1"/>
              </a:solidFill>
            </a:endParaRPr>
          </a:p>
        </p:txBody>
      </p:sp>
    </p:spTree>
    <p:extLst>
      <p:ext uri="{BB962C8B-B14F-4D97-AF65-F5344CB8AC3E}">
        <p14:creationId xmlns:p14="http://schemas.microsoft.com/office/powerpoint/2010/main" val="526136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a:bodyPr>
          <a:lstStyle/>
          <a:p>
            <a:r>
              <a:rPr lang="ru-RU" sz="2400" dirty="0">
                <a:solidFill>
                  <a:schemeClr val="tx1"/>
                </a:solidFill>
              </a:rPr>
              <a:t>Суд </a:t>
            </a:r>
            <a:r>
              <a:rPr lang="ru-RU" sz="2400" dirty="0" err="1">
                <a:solidFill>
                  <a:schemeClr val="tx1"/>
                </a:solidFill>
              </a:rPr>
              <a:t>буйруғи</a:t>
            </a:r>
            <a:r>
              <a:rPr lang="ru-RU" sz="2400" dirty="0">
                <a:solidFill>
                  <a:schemeClr val="tx1"/>
                </a:solidFill>
              </a:rPr>
              <a:t> у </a:t>
            </a:r>
            <a:r>
              <a:rPr lang="ru-RU" sz="2400" dirty="0" err="1">
                <a:solidFill>
                  <a:schemeClr val="tx1"/>
                </a:solidFill>
              </a:rPr>
              <a:t>берилганидан</a:t>
            </a:r>
            <a:r>
              <a:rPr lang="ru-RU" sz="2400" dirty="0">
                <a:solidFill>
                  <a:schemeClr val="tx1"/>
                </a:solidFill>
              </a:rPr>
              <a:t> </a:t>
            </a:r>
            <a:r>
              <a:rPr lang="ru-RU" sz="2400" dirty="0" err="1">
                <a:solidFill>
                  <a:schemeClr val="tx1"/>
                </a:solidFill>
              </a:rPr>
              <a:t>сўнг</a:t>
            </a:r>
            <a:r>
              <a:rPr lang="ru-RU" sz="2400" dirty="0">
                <a:solidFill>
                  <a:schemeClr val="tx1"/>
                </a:solidFill>
              </a:rPr>
              <a:t> </a:t>
            </a:r>
            <a:r>
              <a:rPr lang="ru-RU" sz="2400" dirty="0" err="1">
                <a:solidFill>
                  <a:schemeClr val="tx1"/>
                </a:solidFill>
              </a:rPr>
              <a:t>ўн</a:t>
            </a:r>
            <a:r>
              <a:rPr lang="ru-RU" sz="2400" dirty="0">
                <a:solidFill>
                  <a:schemeClr val="tx1"/>
                </a:solidFill>
              </a:rPr>
              <a:t> </a:t>
            </a:r>
            <a:r>
              <a:rPr lang="ru-RU" sz="2400" dirty="0" err="1">
                <a:solidFill>
                  <a:schemeClr val="tx1"/>
                </a:solidFill>
              </a:rPr>
              <a:t>кунлик</a:t>
            </a:r>
            <a:r>
              <a:rPr lang="ru-RU" sz="2400" dirty="0">
                <a:solidFill>
                  <a:schemeClr val="tx1"/>
                </a:solidFill>
              </a:rPr>
              <a:t> </a:t>
            </a:r>
            <a:r>
              <a:rPr lang="ru-RU" sz="2400" dirty="0" err="1">
                <a:solidFill>
                  <a:schemeClr val="tx1"/>
                </a:solidFill>
              </a:rPr>
              <a:t>муддат</a:t>
            </a:r>
            <a:r>
              <a:rPr lang="ru-RU" sz="2400" dirty="0">
                <a:solidFill>
                  <a:schemeClr val="tx1"/>
                </a:solidFill>
              </a:rPr>
              <a:t> </a:t>
            </a:r>
            <a:r>
              <a:rPr lang="ru-RU" sz="2400" dirty="0" err="1">
                <a:solidFill>
                  <a:schemeClr val="tx1"/>
                </a:solidFill>
              </a:rPr>
              <a:t>ўтгач</a:t>
            </a:r>
            <a:r>
              <a:rPr lang="ru-RU" sz="2400" dirty="0">
                <a:solidFill>
                  <a:schemeClr val="tx1"/>
                </a:solidFill>
              </a:rPr>
              <a:t> </a:t>
            </a:r>
            <a:r>
              <a:rPr lang="ru-RU" sz="2400" dirty="0" err="1">
                <a:solidFill>
                  <a:schemeClr val="tx1"/>
                </a:solidFill>
              </a:rPr>
              <a:t>қонуний</a:t>
            </a:r>
            <a:r>
              <a:rPr lang="ru-RU" sz="2400" dirty="0">
                <a:solidFill>
                  <a:schemeClr val="tx1"/>
                </a:solidFill>
              </a:rPr>
              <a:t> </a:t>
            </a:r>
            <a:r>
              <a:rPr lang="ru-RU" sz="2400" dirty="0" err="1">
                <a:solidFill>
                  <a:schemeClr val="tx1"/>
                </a:solidFill>
              </a:rPr>
              <a:t>кучга</a:t>
            </a:r>
            <a:r>
              <a:rPr lang="ru-RU" sz="2400" dirty="0">
                <a:solidFill>
                  <a:schemeClr val="tx1"/>
                </a:solidFill>
              </a:rPr>
              <a:t> </a:t>
            </a:r>
            <a:r>
              <a:rPr lang="ru-RU" sz="2400" dirty="0" err="1">
                <a:solidFill>
                  <a:schemeClr val="tx1"/>
                </a:solidFill>
              </a:rPr>
              <a:t>киради</a:t>
            </a:r>
            <a:r>
              <a:rPr lang="ru-RU" sz="2400" dirty="0">
                <a:solidFill>
                  <a:schemeClr val="tx1"/>
                </a:solidFill>
              </a:rPr>
              <a:t>.</a:t>
            </a:r>
          </a:p>
          <a:p>
            <a:r>
              <a:rPr lang="ru-RU" sz="2400" dirty="0">
                <a:solidFill>
                  <a:schemeClr val="tx1"/>
                </a:solidFill>
              </a:rPr>
              <a:t>Суд </a:t>
            </a:r>
            <a:r>
              <a:rPr lang="ru-RU" sz="2400" dirty="0" err="1">
                <a:solidFill>
                  <a:schemeClr val="tx1"/>
                </a:solidFill>
              </a:rPr>
              <a:t>буйруғи</a:t>
            </a:r>
            <a:r>
              <a:rPr lang="ru-RU" sz="2400" dirty="0">
                <a:solidFill>
                  <a:schemeClr val="tx1"/>
                </a:solidFill>
              </a:rPr>
              <a:t> </a:t>
            </a:r>
            <a:r>
              <a:rPr lang="ru-RU" sz="2400" dirty="0" err="1">
                <a:solidFill>
                  <a:schemeClr val="tx1"/>
                </a:solidFill>
              </a:rPr>
              <a:t>ижро</a:t>
            </a:r>
            <a:r>
              <a:rPr lang="ru-RU" sz="2400" dirty="0">
                <a:solidFill>
                  <a:schemeClr val="tx1"/>
                </a:solidFill>
              </a:rPr>
              <a:t> </a:t>
            </a:r>
            <a:r>
              <a:rPr lang="ru-RU" sz="2400" dirty="0" err="1">
                <a:solidFill>
                  <a:schemeClr val="tx1"/>
                </a:solidFill>
              </a:rPr>
              <a:t>ҳужжати</a:t>
            </a:r>
            <a:r>
              <a:rPr lang="ru-RU" sz="2400" dirty="0">
                <a:solidFill>
                  <a:schemeClr val="tx1"/>
                </a:solidFill>
              </a:rPr>
              <a:t> </a:t>
            </a:r>
            <a:r>
              <a:rPr lang="ru-RU" sz="2400" dirty="0" err="1">
                <a:solidFill>
                  <a:schemeClr val="tx1"/>
                </a:solidFill>
              </a:rPr>
              <a:t>кучига</a:t>
            </a:r>
            <a:r>
              <a:rPr lang="ru-RU" sz="2400" dirty="0">
                <a:solidFill>
                  <a:schemeClr val="tx1"/>
                </a:solidFill>
              </a:rPr>
              <a:t> </a:t>
            </a:r>
            <a:r>
              <a:rPr lang="ru-RU" sz="2400" dirty="0" err="1">
                <a:solidFill>
                  <a:schemeClr val="tx1"/>
                </a:solidFill>
              </a:rPr>
              <a:t>эга</a:t>
            </a:r>
            <a:r>
              <a:rPr lang="ru-RU" sz="2400" dirty="0">
                <a:solidFill>
                  <a:schemeClr val="tx1"/>
                </a:solidFill>
              </a:rPr>
              <a:t> </a:t>
            </a:r>
            <a:r>
              <a:rPr lang="ru-RU" sz="2400" dirty="0" err="1">
                <a:solidFill>
                  <a:schemeClr val="tx1"/>
                </a:solidFill>
              </a:rPr>
              <a:t>ва</a:t>
            </a:r>
            <a:r>
              <a:rPr lang="ru-RU" sz="2400" dirty="0">
                <a:solidFill>
                  <a:schemeClr val="tx1"/>
                </a:solidFill>
              </a:rPr>
              <a:t> у суд </a:t>
            </a:r>
            <a:r>
              <a:rPr lang="ru-RU" sz="2400" dirty="0" err="1">
                <a:solidFill>
                  <a:schemeClr val="tx1"/>
                </a:solidFill>
              </a:rPr>
              <a:t>ҳужжатларини</a:t>
            </a:r>
            <a:r>
              <a:rPr lang="ru-RU" sz="2400" dirty="0">
                <a:solidFill>
                  <a:schemeClr val="tx1"/>
                </a:solidFill>
              </a:rPr>
              <a:t> </a:t>
            </a:r>
            <a:r>
              <a:rPr lang="ru-RU" sz="2400" dirty="0" err="1">
                <a:solidFill>
                  <a:schemeClr val="tx1"/>
                </a:solidFill>
              </a:rPr>
              <a:t>ижро</a:t>
            </a:r>
            <a:r>
              <a:rPr lang="ru-RU" sz="2400" dirty="0">
                <a:solidFill>
                  <a:schemeClr val="tx1"/>
                </a:solidFill>
              </a:rPr>
              <a:t> </a:t>
            </a:r>
            <a:r>
              <a:rPr lang="ru-RU" sz="2400" dirty="0" err="1">
                <a:solidFill>
                  <a:schemeClr val="tx1"/>
                </a:solidFill>
              </a:rPr>
              <a:t>этиш</a:t>
            </a:r>
            <a:r>
              <a:rPr lang="ru-RU" sz="2400" dirty="0">
                <a:solidFill>
                  <a:schemeClr val="tx1"/>
                </a:solidFill>
              </a:rPr>
              <a:t> </a:t>
            </a:r>
            <a:r>
              <a:rPr lang="ru-RU" sz="2400" dirty="0" err="1">
                <a:solidFill>
                  <a:schemeClr val="tx1"/>
                </a:solidFill>
              </a:rPr>
              <a:t>учун</a:t>
            </a:r>
            <a:r>
              <a:rPr lang="ru-RU" sz="2400" dirty="0">
                <a:solidFill>
                  <a:schemeClr val="tx1"/>
                </a:solidFill>
              </a:rPr>
              <a:t> </a:t>
            </a:r>
            <a:r>
              <a:rPr lang="ru-RU" sz="2400" dirty="0" err="1">
                <a:solidFill>
                  <a:schemeClr val="tx1"/>
                </a:solidFill>
              </a:rPr>
              <a:t>белгиланган</a:t>
            </a:r>
            <a:r>
              <a:rPr lang="ru-RU" sz="2400" dirty="0">
                <a:solidFill>
                  <a:schemeClr val="tx1"/>
                </a:solidFill>
              </a:rPr>
              <a:t> </a:t>
            </a:r>
            <a:r>
              <a:rPr lang="ru-RU" sz="2400" dirty="0" err="1">
                <a:solidFill>
                  <a:schemeClr val="tx1"/>
                </a:solidFill>
              </a:rPr>
              <a:t>тартибда</a:t>
            </a:r>
            <a:r>
              <a:rPr lang="ru-RU" sz="2400" dirty="0">
                <a:solidFill>
                  <a:schemeClr val="tx1"/>
                </a:solidFill>
              </a:rPr>
              <a:t> </a:t>
            </a:r>
            <a:r>
              <a:rPr lang="ru-RU" sz="2400" dirty="0" err="1">
                <a:solidFill>
                  <a:schemeClr val="tx1"/>
                </a:solidFill>
              </a:rPr>
              <a:t>ижро</a:t>
            </a:r>
            <a:r>
              <a:rPr lang="ru-RU" sz="2400" dirty="0">
                <a:solidFill>
                  <a:schemeClr val="tx1"/>
                </a:solidFill>
              </a:rPr>
              <a:t> </a:t>
            </a:r>
            <a:r>
              <a:rPr lang="ru-RU" sz="2400" dirty="0" err="1">
                <a:solidFill>
                  <a:schemeClr val="tx1"/>
                </a:solidFill>
              </a:rPr>
              <a:t>этилиши</a:t>
            </a:r>
            <a:r>
              <a:rPr lang="ru-RU" sz="2400" dirty="0">
                <a:solidFill>
                  <a:schemeClr val="tx1"/>
                </a:solidFill>
              </a:rPr>
              <a:t> </a:t>
            </a:r>
            <a:r>
              <a:rPr lang="ru-RU" sz="2400" dirty="0" err="1">
                <a:solidFill>
                  <a:schemeClr val="tx1"/>
                </a:solidFill>
              </a:rPr>
              <a:t>лозим</a:t>
            </a:r>
            <a:r>
              <a:rPr lang="ru-RU" sz="2400" dirty="0">
                <a:solidFill>
                  <a:schemeClr val="tx1"/>
                </a:solidFill>
              </a:rPr>
              <a:t>.</a:t>
            </a:r>
          </a:p>
        </p:txBody>
      </p:sp>
    </p:spTree>
    <p:extLst>
      <p:ext uri="{BB962C8B-B14F-4D97-AF65-F5344CB8AC3E}">
        <p14:creationId xmlns:p14="http://schemas.microsoft.com/office/powerpoint/2010/main" val="1654170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fontScale="92500"/>
          </a:bodyPr>
          <a:lstStyle/>
          <a:p>
            <a:r>
              <a:rPr lang="ru-RU" sz="2400" dirty="0"/>
              <a:t>ИПК 143-моддасининг </a:t>
            </a:r>
            <a:r>
              <a:rPr lang="ru-RU" sz="2400" dirty="0" err="1">
                <a:hlinkClick r:id="rId2"/>
              </a:rPr>
              <a:t>иккинчи</a:t>
            </a:r>
            <a:r>
              <a:rPr lang="ru-RU" sz="2400" dirty="0">
                <a:hlinkClick r:id="rId2"/>
              </a:rPr>
              <a:t> </a:t>
            </a:r>
            <a:r>
              <a:rPr lang="ru-RU" sz="2400" dirty="0" err="1">
                <a:hlinkClick r:id="rId2"/>
              </a:rPr>
              <a:t>қисмига</a:t>
            </a:r>
            <a:r>
              <a:rPr lang="ru-RU" sz="2400" dirty="0">
                <a:hlinkClick r:id="rId2"/>
              </a:rPr>
              <a:t> </a:t>
            </a:r>
            <a:r>
              <a:rPr lang="ru-RU" sz="2400" dirty="0" err="1"/>
              <a:t>кўра</a:t>
            </a:r>
            <a:r>
              <a:rPr lang="ru-RU" sz="2400" dirty="0"/>
              <a:t>, </a:t>
            </a:r>
            <a:r>
              <a:rPr lang="ru-RU" sz="2400" dirty="0" err="1"/>
              <a:t>агар</a:t>
            </a:r>
            <a:r>
              <a:rPr lang="ru-RU" sz="2400" dirty="0"/>
              <a:t> </a:t>
            </a:r>
            <a:r>
              <a:rPr lang="ru-RU" sz="2400" dirty="0" err="1"/>
              <a:t>қарздор</a:t>
            </a:r>
            <a:r>
              <a:rPr lang="ru-RU" sz="2400" dirty="0"/>
              <a:t> </a:t>
            </a:r>
            <a:r>
              <a:rPr lang="ru-RU" sz="2400" dirty="0" err="1"/>
              <a:t>билдирилган</a:t>
            </a:r>
            <a:r>
              <a:rPr lang="ru-RU" sz="2400" dirty="0"/>
              <a:t> </a:t>
            </a:r>
            <a:r>
              <a:rPr lang="ru-RU" sz="2400" dirty="0" err="1"/>
              <a:t>талабга</a:t>
            </a:r>
            <a:r>
              <a:rPr lang="ru-RU" sz="2400" dirty="0"/>
              <a:t> </a:t>
            </a:r>
            <a:r>
              <a:rPr lang="ru-RU" sz="2400" dirty="0" err="1"/>
              <a:t>рози</a:t>
            </a:r>
            <a:r>
              <a:rPr lang="ru-RU" sz="2400" dirty="0"/>
              <a:t> </a:t>
            </a:r>
            <a:r>
              <a:rPr lang="ru-RU" sz="2400" dirty="0" err="1"/>
              <a:t>бўлмаса</a:t>
            </a:r>
            <a:r>
              <a:rPr lang="ru-RU" sz="2400" dirty="0"/>
              <a:t>, </a:t>
            </a:r>
            <a:r>
              <a:rPr lang="ru-RU" sz="2400" dirty="0" err="1"/>
              <a:t>ҳуқуқ</a:t>
            </a:r>
            <a:r>
              <a:rPr lang="ru-RU" sz="2400" dirty="0"/>
              <a:t> </a:t>
            </a:r>
            <a:r>
              <a:rPr lang="ru-RU" sz="2400" dirty="0" err="1"/>
              <a:t>тўғрисидаги</a:t>
            </a:r>
            <a:r>
              <a:rPr lang="ru-RU" sz="2400" dirty="0"/>
              <a:t> </a:t>
            </a:r>
            <a:r>
              <a:rPr lang="ru-RU" sz="2400" dirty="0" err="1"/>
              <a:t>мавжуд</a:t>
            </a:r>
            <a:r>
              <a:rPr lang="ru-RU" sz="2400" dirty="0"/>
              <a:t> </a:t>
            </a:r>
            <a:r>
              <a:rPr lang="ru-RU" sz="2400" dirty="0" err="1"/>
              <a:t>низо</a:t>
            </a:r>
            <a:r>
              <a:rPr lang="ru-RU" sz="2400" dirty="0"/>
              <a:t> </a:t>
            </a:r>
            <a:r>
              <a:rPr lang="ru-RU" sz="2400" dirty="0" err="1"/>
              <a:t>тақдим</a:t>
            </a:r>
            <a:r>
              <a:rPr lang="ru-RU" sz="2400" dirty="0"/>
              <a:t> </a:t>
            </a:r>
            <a:r>
              <a:rPr lang="ru-RU" sz="2400" dirty="0" err="1"/>
              <a:t>этилган</a:t>
            </a:r>
            <a:r>
              <a:rPr lang="ru-RU" sz="2400" dirty="0"/>
              <a:t> </a:t>
            </a:r>
            <a:r>
              <a:rPr lang="ru-RU" sz="2400" dirty="0" err="1"/>
              <a:t>ҳужжатлар</a:t>
            </a:r>
            <a:r>
              <a:rPr lang="ru-RU" sz="2400" dirty="0"/>
              <a:t> </a:t>
            </a:r>
            <a:r>
              <a:rPr lang="ru-RU" sz="2400" dirty="0" err="1"/>
              <a:t>асосида</a:t>
            </a:r>
            <a:r>
              <a:rPr lang="ru-RU" sz="2400" dirty="0"/>
              <a:t> </a:t>
            </a:r>
            <a:r>
              <a:rPr lang="ru-RU" sz="2400" dirty="0" err="1"/>
              <a:t>ҳал</a:t>
            </a:r>
            <a:r>
              <a:rPr lang="ru-RU" sz="2400" dirty="0"/>
              <a:t> </a:t>
            </a:r>
            <a:r>
              <a:rPr lang="ru-RU" sz="2400" dirty="0" err="1"/>
              <a:t>этиб</a:t>
            </a:r>
            <a:r>
              <a:rPr lang="ru-RU" sz="2400" dirty="0"/>
              <a:t> </a:t>
            </a:r>
            <a:r>
              <a:rPr lang="ru-RU" sz="2400" dirty="0" err="1"/>
              <a:t>бўлмайди</a:t>
            </a:r>
            <a:r>
              <a:rPr lang="ru-RU" sz="2400" dirty="0"/>
              <a:t> </a:t>
            </a:r>
            <a:r>
              <a:rPr lang="ru-RU" sz="2400" dirty="0" err="1"/>
              <a:t>деб</a:t>
            </a:r>
            <a:r>
              <a:rPr lang="ru-RU" sz="2400" dirty="0"/>
              <a:t> </a:t>
            </a:r>
            <a:r>
              <a:rPr lang="ru-RU" sz="2400" dirty="0" err="1"/>
              <a:t>ҳисобланса</a:t>
            </a:r>
            <a:r>
              <a:rPr lang="ru-RU" sz="2400" dirty="0"/>
              <a:t>, судья суд </a:t>
            </a:r>
            <a:r>
              <a:rPr lang="ru-RU" sz="2400" dirty="0" err="1"/>
              <a:t>буйруғини</a:t>
            </a:r>
            <a:r>
              <a:rPr lang="ru-RU" sz="2400" dirty="0"/>
              <a:t> </a:t>
            </a:r>
            <a:r>
              <a:rPr lang="ru-RU" sz="2400" dirty="0" err="1"/>
              <a:t>беришни</a:t>
            </a:r>
            <a:r>
              <a:rPr lang="ru-RU" sz="2400" dirty="0"/>
              <a:t> рад </a:t>
            </a:r>
            <a:r>
              <a:rPr lang="ru-RU" sz="2400" dirty="0" err="1"/>
              <a:t>этади</a:t>
            </a:r>
            <a:r>
              <a:rPr lang="ru-RU" sz="2400" dirty="0"/>
              <a:t>. Суд </a:t>
            </a:r>
            <a:r>
              <a:rPr lang="ru-RU" sz="2400" dirty="0" err="1"/>
              <a:t>буйруғини</a:t>
            </a:r>
            <a:r>
              <a:rPr lang="ru-RU" sz="2400" dirty="0"/>
              <a:t> </a:t>
            </a:r>
            <a:r>
              <a:rPr lang="ru-RU" sz="2400" dirty="0" err="1"/>
              <a:t>беришни</a:t>
            </a:r>
            <a:r>
              <a:rPr lang="ru-RU" sz="2400" dirty="0"/>
              <a:t> рад </a:t>
            </a:r>
            <a:r>
              <a:rPr lang="ru-RU" sz="2400" dirty="0" err="1"/>
              <a:t>этиш</a:t>
            </a:r>
            <a:r>
              <a:rPr lang="ru-RU" sz="2400" dirty="0"/>
              <a:t> </a:t>
            </a:r>
            <a:r>
              <a:rPr lang="ru-RU" sz="2400" dirty="0" err="1"/>
              <a:t>тўғрисида</a:t>
            </a:r>
            <a:r>
              <a:rPr lang="ru-RU" sz="2400" dirty="0"/>
              <a:t> </a:t>
            </a:r>
            <a:r>
              <a:rPr lang="ru-RU" sz="2400" dirty="0" err="1"/>
              <a:t>ажрим</a:t>
            </a:r>
            <a:r>
              <a:rPr lang="ru-RU" sz="2400" dirty="0"/>
              <a:t> </a:t>
            </a:r>
            <a:r>
              <a:rPr lang="ru-RU" sz="2400" dirty="0" err="1"/>
              <a:t>чиқарилади</a:t>
            </a:r>
            <a:r>
              <a:rPr lang="ru-RU" sz="2400" dirty="0"/>
              <a:t>. </a:t>
            </a:r>
            <a:r>
              <a:rPr lang="ru-RU" sz="2400" dirty="0" err="1"/>
              <a:t>Мазкур</a:t>
            </a:r>
            <a:r>
              <a:rPr lang="ru-RU" sz="2400" dirty="0"/>
              <a:t> </a:t>
            </a:r>
            <a:r>
              <a:rPr lang="ru-RU" sz="2400" dirty="0" err="1"/>
              <a:t>ажрим</a:t>
            </a:r>
            <a:r>
              <a:rPr lang="ru-RU" sz="2400" dirty="0"/>
              <a:t> </a:t>
            </a:r>
            <a:r>
              <a:rPr lang="ru-RU" sz="2400" dirty="0" err="1"/>
              <a:t>устидан</a:t>
            </a:r>
            <a:r>
              <a:rPr lang="ru-RU" sz="2400" dirty="0"/>
              <a:t> </a:t>
            </a:r>
            <a:r>
              <a:rPr lang="ru-RU" sz="2400" dirty="0" err="1"/>
              <a:t>шикоят</a:t>
            </a:r>
            <a:r>
              <a:rPr lang="ru-RU" sz="2400" dirty="0"/>
              <a:t> </a:t>
            </a:r>
            <a:r>
              <a:rPr lang="ru-RU" sz="2400" dirty="0" err="1"/>
              <a:t>қилиниши</a:t>
            </a:r>
            <a:r>
              <a:rPr lang="ru-RU" sz="2400" dirty="0"/>
              <a:t> </a:t>
            </a:r>
            <a:r>
              <a:rPr lang="ru-RU" sz="2400" dirty="0" err="1"/>
              <a:t>мумкин</a:t>
            </a:r>
            <a:r>
              <a:rPr lang="ru-RU" sz="2400" dirty="0"/>
              <a:t>.</a:t>
            </a:r>
          </a:p>
          <a:p>
            <a:r>
              <a:rPr lang="ru-RU" sz="2400" dirty="0" err="1"/>
              <a:t>Судлар</a:t>
            </a:r>
            <a:r>
              <a:rPr lang="ru-RU" sz="2400" dirty="0"/>
              <a:t> суд </a:t>
            </a:r>
            <a:r>
              <a:rPr lang="ru-RU" sz="2400" dirty="0" err="1"/>
              <a:t>буйруғи</a:t>
            </a:r>
            <a:r>
              <a:rPr lang="ru-RU" sz="2400" dirty="0"/>
              <a:t> </a:t>
            </a:r>
            <a:r>
              <a:rPr lang="ru-RU" sz="2400" dirty="0" err="1"/>
              <a:t>беришни</a:t>
            </a:r>
            <a:r>
              <a:rPr lang="ru-RU" sz="2400" dirty="0"/>
              <a:t> рад </a:t>
            </a:r>
            <a:r>
              <a:rPr lang="ru-RU" sz="2400" dirty="0" err="1"/>
              <a:t>этиш</a:t>
            </a:r>
            <a:r>
              <a:rPr lang="ru-RU" sz="2400" dirty="0"/>
              <a:t> </a:t>
            </a:r>
            <a:r>
              <a:rPr lang="ru-RU" sz="2400" dirty="0" err="1"/>
              <a:t>тўғрисидаги</a:t>
            </a:r>
            <a:r>
              <a:rPr lang="ru-RU" sz="2400" dirty="0"/>
              <a:t> </a:t>
            </a:r>
            <a:r>
              <a:rPr lang="ru-RU" sz="2400" dirty="0" err="1"/>
              <a:t>ажримда</a:t>
            </a:r>
            <a:r>
              <a:rPr lang="ru-RU" sz="2400" dirty="0"/>
              <a:t> </a:t>
            </a:r>
            <a:r>
              <a:rPr lang="ru-RU" sz="2400" dirty="0" err="1"/>
              <a:t>кредиторнинг</a:t>
            </a:r>
            <a:r>
              <a:rPr lang="ru-RU" sz="2400" dirty="0"/>
              <a:t> </a:t>
            </a:r>
            <a:r>
              <a:rPr lang="ru-RU" sz="2400" dirty="0" err="1"/>
              <a:t>ўша</a:t>
            </a:r>
            <a:r>
              <a:rPr lang="ru-RU" sz="2400" dirty="0"/>
              <a:t> </a:t>
            </a:r>
            <a:r>
              <a:rPr lang="ru-RU" sz="2400" dirty="0" err="1"/>
              <a:t>талаб</a:t>
            </a:r>
            <a:r>
              <a:rPr lang="ru-RU" sz="2400" dirty="0"/>
              <a:t> </a:t>
            </a:r>
            <a:r>
              <a:rPr lang="ru-RU" sz="2400" dirty="0" err="1"/>
              <a:t>бўйича</a:t>
            </a:r>
            <a:r>
              <a:rPr lang="ru-RU" sz="2400" dirty="0"/>
              <a:t> </a:t>
            </a:r>
            <a:r>
              <a:rPr lang="ru-RU" sz="2400" dirty="0" err="1"/>
              <a:t>умумий</a:t>
            </a:r>
            <a:r>
              <a:rPr lang="ru-RU" sz="2400" dirty="0"/>
              <a:t> </a:t>
            </a:r>
            <a:r>
              <a:rPr lang="ru-RU" sz="2400" dirty="0" err="1"/>
              <a:t>тартибда</a:t>
            </a:r>
            <a:r>
              <a:rPr lang="ru-RU" sz="2400" dirty="0"/>
              <a:t> </a:t>
            </a:r>
            <a:r>
              <a:rPr lang="ru-RU" sz="2400" dirty="0" err="1"/>
              <a:t>даъво</a:t>
            </a:r>
            <a:r>
              <a:rPr lang="ru-RU" sz="2400" dirty="0"/>
              <a:t> </a:t>
            </a:r>
            <a:r>
              <a:rPr lang="ru-RU" sz="2400" dirty="0" err="1"/>
              <a:t>тақдим</a:t>
            </a:r>
            <a:r>
              <a:rPr lang="ru-RU" sz="2400" dirty="0"/>
              <a:t> </a:t>
            </a:r>
            <a:r>
              <a:rPr lang="ru-RU" sz="2400" dirty="0" err="1"/>
              <a:t>этиш</a:t>
            </a:r>
            <a:r>
              <a:rPr lang="ru-RU" sz="2400" dirty="0"/>
              <a:t> </a:t>
            </a:r>
            <a:r>
              <a:rPr lang="ru-RU" sz="2400" dirty="0" err="1"/>
              <a:t>ҳуқуқи</a:t>
            </a:r>
            <a:r>
              <a:rPr lang="ru-RU" sz="2400" dirty="0"/>
              <a:t> </a:t>
            </a:r>
            <a:r>
              <a:rPr lang="ru-RU" sz="2400" dirty="0" err="1"/>
              <a:t>мавжудлигини</a:t>
            </a:r>
            <a:r>
              <a:rPr lang="ru-RU" sz="2400" dirty="0"/>
              <a:t> </a:t>
            </a:r>
            <a:r>
              <a:rPr lang="ru-RU" sz="2400" dirty="0" err="1"/>
              <a:t>тушунтириши</a:t>
            </a:r>
            <a:r>
              <a:rPr lang="ru-RU" sz="2400" dirty="0"/>
              <a:t> </a:t>
            </a:r>
            <a:r>
              <a:rPr lang="ru-RU" sz="2400" dirty="0" err="1"/>
              <a:t>лозим</a:t>
            </a:r>
            <a:r>
              <a:rPr lang="ru-RU" sz="2400" dirty="0"/>
              <a:t>.</a:t>
            </a:r>
          </a:p>
          <a:p>
            <a:r>
              <a:rPr lang="ru-RU" sz="2400" dirty="0"/>
              <a:t>Суд </a:t>
            </a:r>
            <a:r>
              <a:rPr lang="ru-RU" sz="2400" dirty="0" err="1"/>
              <a:t>буйруғини</a:t>
            </a:r>
            <a:r>
              <a:rPr lang="ru-RU" sz="2400" dirty="0"/>
              <a:t> </a:t>
            </a:r>
            <a:r>
              <a:rPr lang="ru-RU" sz="2400" dirty="0" err="1"/>
              <a:t>беришни</a:t>
            </a:r>
            <a:r>
              <a:rPr lang="ru-RU" sz="2400" dirty="0"/>
              <a:t> рад </a:t>
            </a:r>
            <a:r>
              <a:rPr lang="ru-RU" sz="2400" dirty="0" err="1"/>
              <a:t>этиш</a:t>
            </a:r>
            <a:r>
              <a:rPr lang="ru-RU" sz="2400" dirty="0"/>
              <a:t> </a:t>
            </a:r>
            <a:r>
              <a:rPr lang="ru-RU" sz="2400" dirty="0" err="1"/>
              <a:t>тўғрисидаги</a:t>
            </a:r>
            <a:r>
              <a:rPr lang="ru-RU" sz="2400" dirty="0"/>
              <a:t> </a:t>
            </a:r>
            <a:r>
              <a:rPr lang="ru-RU" sz="2400" dirty="0" err="1"/>
              <a:t>ажрим</a:t>
            </a:r>
            <a:r>
              <a:rPr lang="ru-RU" sz="2400" dirty="0"/>
              <a:t> </a:t>
            </a:r>
            <a:r>
              <a:rPr lang="ru-RU" sz="2400" dirty="0" err="1"/>
              <a:t>устидан</a:t>
            </a:r>
            <a:r>
              <a:rPr lang="ru-RU" sz="2400" dirty="0"/>
              <a:t> </a:t>
            </a:r>
            <a:r>
              <a:rPr lang="ru-RU" sz="2400" dirty="0" err="1"/>
              <a:t>берилган</a:t>
            </a:r>
            <a:r>
              <a:rPr lang="ru-RU" sz="2400" dirty="0"/>
              <a:t> апелляция </a:t>
            </a:r>
            <a:r>
              <a:rPr lang="ru-RU" sz="2400" dirty="0" err="1"/>
              <a:t>ёки</a:t>
            </a:r>
            <a:r>
              <a:rPr lang="ru-RU" sz="2400" dirty="0"/>
              <a:t> кассация </a:t>
            </a:r>
            <a:r>
              <a:rPr lang="ru-RU" sz="2400" dirty="0" err="1"/>
              <a:t>шикояти</a:t>
            </a:r>
            <a:r>
              <a:rPr lang="ru-RU" sz="2400" dirty="0"/>
              <a:t> </a:t>
            </a:r>
            <a:r>
              <a:rPr lang="ru-RU" sz="2400" dirty="0" err="1"/>
              <a:t>ИПКнинг</a:t>
            </a:r>
            <a:r>
              <a:rPr lang="ru-RU" sz="2400" dirty="0"/>
              <a:t> </a:t>
            </a:r>
            <a:r>
              <a:rPr lang="ru-RU" sz="2400" dirty="0">
                <a:hlinkClick r:id="rId3"/>
              </a:rPr>
              <a:t>281</a:t>
            </a:r>
            <a:r>
              <a:rPr lang="ru-RU" sz="2400" dirty="0"/>
              <a:t> </a:t>
            </a:r>
            <a:r>
              <a:rPr lang="ru-RU" sz="2400" dirty="0" err="1"/>
              <a:t>ва</a:t>
            </a:r>
            <a:r>
              <a:rPr lang="ru-RU" sz="2400" dirty="0"/>
              <a:t> </a:t>
            </a:r>
            <a:r>
              <a:rPr lang="ru-RU" sz="2400" dirty="0">
                <a:hlinkClick r:id="rId4"/>
              </a:rPr>
              <a:t>305-моддалари</a:t>
            </a:r>
            <a:r>
              <a:rPr lang="ru-RU" sz="2400" dirty="0"/>
              <a:t> </a:t>
            </a:r>
            <a:r>
              <a:rPr lang="ru-RU" sz="2400" dirty="0" err="1"/>
              <a:t>тартибида</a:t>
            </a:r>
            <a:r>
              <a:rPr lang="ru-RU" sz="2400" dirty="0"/>
              <a:t> </a:t>
            </a:r>
            <a:r>
              <a:rPr lang="ru-RU" sz="2400" dirty="0" err="1"/>
              <a:t>кўриб</a:t>
            </a:r>
            <a:r>
              <a:rPr lang="ru-RU" sz="2400" dirty="0"/>
              <a:t> </a:t>
            </a:r>
            <a:r>
              <a:rPr lang="ru-RU" sz="2400" dirty="0" err="1"/>
              <a:t>чиқилади</a:t>
            </a:r>
            <a:r>
              <a:rPr lang="ru-RU" sz="2400" dirty="0"/>
              <a:t>. </a:t>
            </a:r>
            <a:r>
              <a:rPr lang="ru-RU" sz="2400" dirty="0" err="1"/>
              <a:t>Ажрим</a:t>
            </a:r>
            <a:r>
              <a:rPr lang="ru-RU" sz="2400" dirty="0"/>
              <a:t> апелляция </a:t>
            </a:r>
            <a:r>
              <a:rPr lang="ru-RU" sz="2400" dirty="0" err="1"/>
              <a:t>ёки</a:t>
            </a:r>
            <a:r>
              <a:rPr lang="ru-RU" sz="2400" dirty="0"/>
              <a:t> кассация </a:t>
            </a:r>
            <a:r>
              <a:rPr lang="ru-RU" sz="2400" dirty="0" err="1"/>
              <a:t>инстанцияси</a:t>
            </a:r>
            <a:r>
              <a:rPr lang="ru-RU" sz="2400" dirty="0"/>
              <a:t> суди </a:t>
            </a:r>
            <a:r>
              <a:rPr lang="ru-RU" sz="2400" dirty="0" err="1"/>
              <a:t>томонидан</a:t>
            </a:r>
            <a:r>
              <a:rPr lang="ru-RU" sz="2400" dirty="0"/>
              <a:t> </a:t>
            </a:r>
            <a:r>
              <a:rPr lang="ru-RU" sz="2400" dirty="0" err="1"/>
              <a:t>бекор</a:t>
            </a:r>
            <a:r>
              <a:rPr lang="ru-RU" sz="2400" dirty="0"/>
              <a:t> </a:t>
            </a:r>
            <a:r>
              <a:rPr lang="ru-RU" sz="2400" dirty="0" err="1"/>
              <a:t>қилинган</a:t>
            </a:r>
            <a:r>
              <a:rPr lang="ru-RU" sz="2400" dirty="0"/>
              <a:t> </a:t>
            </a:r>
            <a:r>
              <a:rPr lang="ru-RU" sz="2400" dirty="0" err="1"/>
              <a:t>тақдирда</a:t>
            </a:r>
            <a:r>
              <a:rPr lang="ru-RU" sz="2400" dirty="0"/>
              <a:t>, </a:t>
            </a:r>
            <a:r>
              <a:rPr lang="ru-RU" sz="2400" dirty="0" err="1"/>
              <a:t>иш</a:t>
            </a:r>
            <a:r>
              <a:rPr lang="ru-RU" sz="2400" dirty="0"/>
              <a:t> </a:t>
            </a:r>
            <a:r>
              <a:rPr lang="ru-RU" sz="2400" dirty="0" err="1"/>
              <a:t>ҳал</a:t>
            </a:r>
            <a:r>
              <a:rPr lang="ru-RU" sz="2400" dirty="0"/>
              <a:t> </a:t>
            </a:r>
            <a:r>
              <a:rPr lang="ru-RU" sz="2400" dirty="0" err="1"/>
              <a:t>қилиш</a:t>
            </a:r>
            <a:r>
              <a:rPr lang="ru-RU" sz="2400" dirty="0"/>
              <a:t> </a:t>
            </a:r>
            <a:r>
              <a:rPr lang="ru-RU" sz="2400" dirty="0" err="1"/>
              <a:t>учун</a:t>
            </a:r>
            <a:r>
              <a:rPr lang="ru-RU" sz="2400" dirty="0"/>
              <a:t> </a:t>
            </a:r>
            <a:r>
              <a:rPr lang="ru-RU" sz="2400" dirty="0" err="1"/>
              <a:t>биринчи</a:t>
            </a:r>
            <a:r>
              <a:rPr lang="ru-RU" sz="2400" dirty="0"/>
              <a:t> инстанция </a:t>
            </a:r>
            <a:r>
              <a:rPr lang="ru-RU" sz="2400" dirty="0" err="1"/>
              <a:t>судига</a:t>
            </a:r>
            <a:r>
              <a:rPr lang="ru-RU" sz="2400" dirty="0"/>
              <a:t> </a:t>
            </a:r>
            <a:r>
              <a:rPr lang="ru-RU" sz="2400" dirty="0" err="1"/>
              <a:t>юборилади</a:t>
            </a:r>
            <a:r>
              <a:rPr lang="ru-RU" sz="2400" dirty="0"/>
              <a:t>.</a:t>
            </a:r>
          </a:p>
          <a:p>
            <a:endParaRPr lang="ru-RU" sz="2400" dirty="0">
              <a:solidFill>
                <a:schemeClr val="tx1"/>
              </a:solidFill>
            </a:endParaRPr>
          </a:p>
        </p:txBody>
      </p:sp>
    </p:spTree>
    <p:extLst>
      <p:ext uri="{BB962C8B-B14F-4D97-AF65-F5344CB8AC3E}">
        <p14:creationId xmlns:p14="http://schemas.microsoft.com/office/powerpoint/2010/main" val="3552931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a:bodyPr>
          <a:lstStyle/>
          <a:p>
            <a:r>
              <a:rPr lang="ru-RU" sz="2400" dirty="0"/>
              <a:t>Суд </a:t>
            </a:r>
            <a:r>
              <a:rPr lang="ru-RU" sz="2400" dirty="0" err="1"/>
              <a:t>буйруғининг</a:t>
            </a:r>
            <a:r>
              <a:rPr lang="ru-RU" sz="2400" dirty="0"/>
              <a:t> </a:t>
            </a:r>
            <a:r>
              <a:rPr lang="ru-RU" sz="2400" dirty="0" err="1"/>
              <a:t>мазмуни</a:t>
            </a:r>
            <a:r>
              <a:rPr lang="ru-RU" sz="2400" dirty="0"/>
              <a:t> ИПК 145-моддасининг </a:t>
            </a:r>
            <a:r>
              <a:rPr lang="ru-RU" sz="2400" dirty="0" err="1">
                <a:hlinkClick r:id="rId2"/>
              </a:rPr>
              <a:t>биринчи</a:t>
            </a:r>
            <a:r>
              <a:rPr lang="ru-RU" sz="2400" dirty="0">
                <a:hlinkClick r:id="rId2"/>
              </a:rPr>
              <a:t> </a:t>
            </a:r>
            <a:r>
              <a:rPr lang="ru-RU" sz="2400" dirty="0" err="1">
                <a:hlinkClick r:id="rId2"/>
              </a:rPr>
              <a:t>қисми</a:t>
            </a:r>
            <a:r>
              <a:rPr lang="ru-RU" sz="2400" dirty="0"/>
              <a:t> </a:t>
            </a:r>
            <a:r>
              <a:rPr lang="ru-RU" sz="2400" dirty="0" err="1"/>
              <a:t>талабларига</a:t>
            </a:r>
            <a:r>
              <a:rPr lang="ru-RU" sz="2400" dirty="0"/>
              <a:t> </a:t>
            </a:r>
            <a:r>
              <a:rPr lang="ru-RU" sz="2400" dirty="0" err="1"/>
              <a:t>мос</a:t>
            </a:r>
            <a:r>
              <a:rPr lang="ru-RU" sz="2400" dirty="0"/>
              <a:t> </a:t>
            </a:r>
            <a:r>
              <a:rPr lang="ru-RU" sz="2400" dirty="0" err="1"/>
              <a:t>келиши</a:t>
            </a:r>
            <a:r>
              <a:rPr lang="ru-RU" sz="2400" dirty="0"/>
              <a:t>, </a:t>
            </a:r>
            <a:r>
              <a:rPr lang="ru-RU" sz="2400" dirty="0" err="1"/>
              <a:t>шунингдек</a:t>
            </a:r>
            <a:r>
              <a:rPr lang="ru-RU" sz="2400" dirty="0"/>
              <a:t> </a:t>
            </a:r>
            <a:r>
              <a:rPr lang="ru-RU" sz="2400" dirty="0" err="1"/>
              <a:t>унда</a:t>
            </a:r>
            <a:r>
              <a:rPr lang="ru-RU" sz="2400" dirty="0"/>
              <a:t> </a:t>
            </a:r>
            <a:r>
              <a:rPr lang="ru-RU" sz="2400" dirty="0" err="1"/>
              <a:t>қарздордан</a:t>
            </a:r>
            <a:r>
              <a:rPr lang="ru-RU" sz="2400" dirty="0"/>
              <a:t> </a:t>
            </a:r>
            <a:r>
              <a:rPr lang="ru-RU" sz="2400" dirty="0" err="1"/>
              <a:t>ундирувчи</a:t>
            </a:r>
            <a:r>
              <a:rPr lang="ru-RU" sz="2400" dirty="0"/>
              <a:t> </a:t>
            </a:r>
            <a:r>
              <a:rPr lang="ru-RU" sz="2400" dirty="0" err="1"/>
              <a:t>фойдасига</a:t>
            </a:r>
            <a:r>
              <a:rPr lang="ru-RU" sz="2400" dirty="0"/>
              <a:t> </a:t>
            </a:r>
            <a:r>
              <a:rPr lang="ru-RU" sz="2400" dirty="0" err="1"/>
              <a:t>ундирилиши</a:t>
            </a:r>
            <a:r>
              <a:rPr lang="ru-RU" sz="2400" dirty="0"/>
              <a:t> </a:t>
            </a:r>
            <a:r>
              <a:rPr lang="ru-RU" sz="2400" dirty="0" err="1"/>
              <a:t>лозим</a:t>
            </a:r>
            <a:r>
              <a:rPr lang="ru-RU" sz="2400" dirty="0"/>
              <a:t> </a:t>
            </a:r>
            <a:r>
              <a:rPr lang="ru-RU" sz="2400" dirty="0" err="1"/>
              <a:t>бўлган</a:t>
            </a:r>
            <a:r>
              <a:rPr lang="ru-RU" sz="2400" dirty="0"/>
              <a:t> суд </a:t>
            </a:r>
            <a:r>
              <a:rPr lang="ru-RU" sz="2400" dirty="0" err="1"/>
              <a:t>харажатларининг</a:t>
            </a:r>
            <a:r>
              <a:rPr lang="ru-RU" sz="2400" dirty="0"/>
              <a:t> </a:t>
            </a:r>
            <a:r>
              <a:rPr lang="ru-RU" sz="2400" dirty="0" err="1"/>
              <a:t>суммаси</a:t>
            </a:r>
            <a:r>
              <a:rPr lang="ru-RU" sz="2400" dirty="0"/>
              <a:t> </a:t>
            </a:r>
            <a:r>
              <a:rPr lang="ru-RU" sz="2400" dirty="0" err="1"/>
              <a:t>ҳам</a:t>
            </a:r>
            <a:r>
              <a:rPr lang="ru-RU" sz="2400" dirty="0"/>
              <a:t> </a:t>
            </a:r>
            <a:r>
              <a:rPr lang="ru-RU" sz="2400" dirty="0" err="1"/>
              <a:t>кўрсатилиши</a:t>
            </a:r>
            <a:r>
              <a:rPr lang="ru-RU" sz="2400" dirty="0"/>
              <a:t> </a:t>
            </a:r>
            <a:r>
              <a:rPr lang="ru-RU" sz="2400" dirty="0" err="1"/>
              <a:t>керак</a:t>
            </a:r>
            <a:r>
              <a:rPr lang="ru-RU" sz="2400" dirty="0"/>
              <a:t>.</a:t>
            </a:r>
          </a:p>
          <a:p>
            <a:r>
              <a:rPr lang="ru-RU" sz="2400" dirty="0" err="1"/>
              <a:t>ИПКнинг</a:t>
            </a:r>
            <a:r>
              <a:rPr lang="ru-RU" sz="2400" dirty="0"/>
              <a:t> </a:t>
            </a:r>
            <a:r>
              <a:rPr lang="ru-RU" sz="2400" dirty="0">
                <a:hlinkClick r:id="rId3"/>
              </a:rPr>
              <a:t>143-моддасига</a:t>
            </a:r>
            <a:r>
              <a:rPr lang="ru-RU" sz="2400" dirty="0"/>
              <a:t> </a:t>
            </a:r>
            <a:r>
              <a:rPr lang="ru-RU" sz="2400" dirty="0" err="1"/>
              <a:t>мувофиқ</a:t>
            </a:r>
            <a:r>
              <a:rPr lang="ru-RU" sz="2400" dirty="0"/>
              <a:t> суд </a:t>
            </a:r>
            <a:r>
              <a:rPr lang="ru-RU" sz="2400" dirty="0" err="1"/>
              <a:t>буйруғи</a:t>
            </a:r>
            <a:r>
              <a:rPr lang="ru-RU" sz="2400" dirty="0"/>
              <a:t> </a:t>
            </a:r>
            <a:r>
              <a:rPr lang="ru-RU" sz="2400" dirty="0" err="1"/>
              <a:t>иккита</a:t>
            </a:r>
            <a:r>
              <a:rPr lang="ru-RU" sz="2400" dirty="0"/>
              <a:t> </a:t>
            </a:r>
            <a:r>
              <a:rPr lang="ru-RU" sz="2400" dirty="0" err="1"/>
              <a:t>асл</a:t>
            </a:r>
            <a:r>
              <a:rPr lang="ru-RU" sz="2400" dirty="0"/>
              <a:t> </a:t>
            </a:r>
            <a:r>
              <a:rPr lang="ru-RU" sz="2400" dirty="0" err="1"/>
              <a:t>нусхада</a:t>
            </a:r>
            <a:r>
              <a:rPr lang="ru-RU" sz="2400" dirty="0"/>
              <a:t> </a:t>
            </a:r>
            <a:r>
              <a:rPr lang="ru-RU" sz="2400" dirty="0" err="1"/>
              <a:t>имзоланади</a:t>
            </a:r>
            <a:r>
              <a:rPr lang="ru-RU" sz="2400" dirty="0"/>
              <a:t>, </a:t>
            </a:r>
            <a:r>
              <a:rPr lang="ru-RU" sz="2400" dirty="0" err="1"/>
              <a:t>улардан</a:t>
            </a:r>
            <a:r>
              <a:rPr lang="ru-RU" sz="2400" dirty="0"/>
              <a:t> </a:t>
            </a:r>
            <a:r>
              <a:rPr lang="ru-RU" sz="2400" dirty="0" err="1"/>
              <a:t>бири</a:t>
            </a:r>
            <a:r>
              <a:rPr lang="ru-RU" sz="2400" dirty="0"/>
              <a:t> </a:t>
            </a:r>
            <a:r>
              <a:rPr lang="ru-RU" sz="2400" dirty="0" err="1"/>
              <a:t>ишда</a:t>
            </a:r>
            <a:r>
              <a:rPr lang="ru-RU" sz="2400" dirty="0"/>
              <a:t> </a:t>
            </a:r>
            <a:r>
              <a:rPr lang="ru-RU" sz="2400" dirty="0" err="1"/>
              <a:t>қолади</a:t>
            </a:r>
            <a:r>
              <a:rPr lang="ru-RU" sz="2400" dirty="0"/>
              <a:t>, </a:t>
            </a:r>
            <a:r>
              <a:rPr lang="ru-RU" sz="2400" dirty="0" err="1"/>
              <a:t>бошқаси</a:t>
            </a:r>
            <a:r>
              <a:rPr lang="ru-RU" sz="2400" dirty="0"/>
              <a:t> </a:t>
            </a:r>
            <a:r>
              <a:rPr lang="ru-RU" sz="2400" dirty="0" err="1"/>
              <a:t>суднинг</a:t>
            </a:r>
            <a:r>
              <a:rPr lang="ru-RU" sz="2400" dirty="0"/>
              <a:t> </a:t>
            </a:r>
            <a:r>
              <a:rPr lang="ru-RU" sz="2400" dirty="0" err="1"/>
              <a:t>гербли</a:t>
            </a:r>
            <a:r>
              <a:rPr lang="ru-RU" sz="2400" dirty="0"/>
              <a:t> </a:t>
            </a:r>
            <a:r>
              <a:rPr lang="ru-RU" sz="2400" dirty="0" err="1"/>
              <a:t>муҳри</a:t>
            </a:r>
            <a:r>
              <a:rPr lang="ru-RU" sz="2400" dirty="0"/>
              <a:t> </a:t>
            </a:r>
            <a:r>
              <a:rPr lang="ru-RU" sz="2400" dirty="0" err="1"/>
              <a:t>билан</a:t>
            </a:r>
            <a:r>
              <a:rPr lang="ru-RU" sz="2400" dirty="0"/>
              <a:t> </a:t>
            </a:r>
            <a:r>
              <a:rPr lang="ru-RU" sz="2400" dirty="0" err="1"/>
              <a:t>тасдиқланади</a:t>
            </a:r>
            <a:r>
              <a:rPr lang="ru-RU" sz="2400" dirty="0"/>
              <a:t> </a:t>
            </a:r>
            <a:r>
              <a:rPr lang="ru-RU" sz="2400" dirty="0" err="1"/>
              <a:t>ва</a:t>
            </a:r>
            <a:r>
              <a:rPr lang="ru-RU" sz="2400" dirty="0"/>
              <a:t> </a:t>
            </a:r>
            <a:r>
              <a:rPr lang="ru-RU" sz="2400" dirty="0" err="1"/>
              <a:t>ундирувчига</a:t>
            </a:r>
            <a:r>
              <a:rPr lang="ru-RU" sz="2400" dirty="0"/>
              <a:t> </a:t>
            </a:r>
            <a:r>
              <a:rPr lang="ru-RU" sz="2400" dirty="0" err="1"/>
              <a:t>берилади</a:t>
            </a:r>
            <a:r>
              <a:rPr lang="ru-RU" sz="2400" dirty="0"/>
              <a:t> (</a:t>
            </a:r>
            <a:r>
              <a:rPr lang="ru-RU" sz="2400" dirty="0" err="1"/>
              <a:t>юборилади</a:t>
            </a:r>
            <a:r>
              <a:rPr lang="ru-RU" sz="2400" dirty="0"/>
              <a:t>). </a:t>
            </a:r>
            <a:r>
              <a:rPr lang="ru-RU" sz="2400" dirty="0" err="1"/>
              <a:t>Қарздорга</a:t>
            </a:r>
            <a:r>
              <a:rPr lang="ru-RU" sz="2400" dirty="0"/>
              <a:t> суд </a:t>
            </a:r>
            <a:r>
              <a:rPr lang="ru-RU" sz="2400" dirty="0" err="1"/>
              <a:t>буйруғининг</a:t>
            </a:r>
            <a:r>
              <a:rPr lang="ru-RU" sz="2400" dirty="0"/>
              <a:t> </a:t>
            </a:r>
            <a:r>
              <a:rPr lang="ru-RU" sz="2400" dirty="0" err="1"/>
              <a:t>кўчирма</a:t>
            </a:r>
            <a:r>
              <a:rPr lang="ru-RU" sz="2400" dirty="0"/>
              <a:t> </a:t>
            </a:r>
            <a:r>
              <a:rPr lang="ru-RU" sz="2400" dirty="0" err="1"/>
              <a:t>нусхаси</a:t>
            </a:r>
            <a:r>
              <a:rPr lang="ru-RU" sz="2400" dirty="0"/>
              <a:t> </a:t>
            </a:r>
            <a:r>
              <a:rPr lang="ru-RU" sz="2400" dirty="0" err="1"/>
              <a:t>юборилади</a:t>
            </a:r>
            <a:r>
              <a:rPr lang="ru-RU" sz="2400" dirty="0"/>
              <a:t>.</a:t>
            </a:r>
          </a:p>
          <a:p>
            <a:r>
              <a:rPr lang="ru-RU" sz="2400" dirty="0" err="1"/>
              <a:t>Қарздор</a:t>
            </a:r>
            <a:r>
              <a:rPr lang="ru-RU" sz="2400" dirty="0"/>
              <a:t> </a:t>
            </a:r>
            <a:r>
              <a:rPr lang="ru-RU" sz="2400" dirty="0" err="1"/>
              <a:t>ва</a:t>
            </a:r>
            <a:r>
              <a:rPr lang="ru-RU" sz="2400" dirty="0"/>
              <a:t> </a:t>
            </a:r>
            <a:r>
              <a:rPr lang="ru-RU" sz="2400" dirty="0" err="1"/>
              <a:t>ундирувчининг</a:t>
            </a:r>
            <a:r>
              <a:rPr lang="ru-RU" sz="2400" dirty="0"/>
              <a:t> электрон </a:t>
            </a:r>
            <a:r>
              <a:rPr lang="ru-RU" sz="2400" dirty="0" err="1"/>
              <a:t>манзиллари</a:t>
            </a:r>
            <a:r>
              <a:rPr lang="ru-RU" sz="2400" dirty="0"/>
              <a:t> </a:t>
            </a:r>
            <a:r>
              <a:rPr lang="ru-RU" sz="2400" dirty="0" err="1"/>
              <a:t>мавжуд</a:t>
            </a:r>
            <a:r>
              <a:rPr lang="ru-RU" sz="2400" dirty="0"/>
              <a:t> </a:t>
            </a:r>
            <a:r>
              <a:rPr lang="ru-RU" sz="2400" dirty="0" err="1"/>
              <a:t>бўлган</a:t>
            </a:r>
            <a:r>
              <a:rPr lang="ru-RU" sz="2400" dirty="0"/>
              <a:t> </a:t>
            </a:r>
            <a:r>
              <a:rPr lang="ru-RU" sz="2400" dirty="0" err="1"/>
              <a:t>тақдирда</a:t>
            </a:r>
            <a:r>
              <a:rPr lang="ru-RU" sz="2400" dirty="0"/>
              <a:t>, суд </a:t>
            </a:r>
            <a:r>
              <a:rPr lang="ru-RU" sz="2400" dirty="0" err="1"/>
              <a:t>буйруғи</a:t>
            </a:r>
            <a:r>
              <a:rPr lang="ru-RU" sz="2400" dirty="0"/>
              <a:t> электрон </a:t>
            </a:r>
            <a:r>
              <a:rPr lang="ru-RU" sz="2400" dirty="0" err="1"/>
              <a:t>ҳужжат</a:t>
            </a:r>
            <a:r>
              <a:rPr lang="ru-RU" sz="2400" dirty="0"/>
              <a:t> </a:t>
            </a:r>
            <a:r>
              <a:rPr lang="ru-RU" sz="2400" dirty="0" err="1"/>
              <a:t>тарзида</a:t>
            </a:r>
            <a:r>
              <a:rPr lang="ru-RU" sz="2400" dirty="0"/>
              <a:t> </a:t>
            </a:r>
            <a:r>
              <a:rPr lang="ru-RU" sz="2400" dirty="0" err="1"/>
              <a:t>юборилиши</a:t>
            </a:r>
            <a:r>
              <a:rPr lang="ru-RU" sz="2400" dirty="0"/>
              <a:t> </a:t>
            </a:r>
            <a:r>
              <a:rPr lang="ru-RU" sz="2400" dirty="0" err="1"/>
              <a:t>мумкин</a:t>
            </a:r>
            <a:r>
              <a:rPr lang="ru-RU" sz="2400" dirty="0"/>
              <a:t>.</a:t>
            </a:r>
          </a:p>
          <a:p>
            <a:endParaRPr lang="ru-RU" sz="2400" dirty="0">
              <a:solidFill>
                <a:schemeClr val="tx1"/>
              </a:solidFill>
            </a:endParaRPr>
          </a:p>
        </p:txBody>
      </p:sp>
    </p:spTree>
    <p:extLst>
      <p:ext uri="{BB962C8B-B14F-4D97-AF65-F5344CB8AC3E}">
        <p14:creationId xmlns:p14="http://schemas.microsoft.com/office/powerpoint/2010/main" val="2067487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a:bodyPr>
          <a:lstStyle/>
          <a:p>
            <a:r>
              <a:rPr lang="ru-RU" sz="2400" dirty="0"/>
              <a:t>Суд </a:t>
            </a:r>
            <a:r>
              <a:rPr lang="ru-RU" sz="2400" dirty="0" err="1"/>
              <a:t>буйруғи</a:t>
            </a:r>
            <a:r>
              <a:rPr lang="ru-RU" sz="2400" dirty="0"/>
              <a:t> апелляция, кассация </a:t>
            </a:r>
            <a:r>
              <a:rPr lang="ru-RU" sz="2400" dirty="0" err="1"/>
              <a:t>инстанцияларида</a:t>
            </a:r>
            <a:r>
              <a:rPr lang="ru-RU" sz="2400" dirty="0"/>
              <a:t> </a:t>
            </a:r>
            <a:r>
              <a:rPr lang="ru-RU" sz="2400" dirty="0" err="1"/>
              <a:t>ва</a:t>
            </a:r>
            <a:r>
              <a:rPr lang="ru-RU" sz="2400" dirty="0"/>
              <a:t> </a:t>
            </a:r>
            <a:r>
              <a:rPr lang="ru-RU" sz="2400" dirty="0" err="1"/>
              <a:t>янги</a:t>
            </a:r>
            <a:r>
              <a:rPr lang="ru-RU" sz="2400" dirty="0"/>
              <a:t> </a:t>
            </a:r>
            <a:r>
              <a:rPr lang="ru-RU" sz="2400" dirty="0" err="1"/>
              <a:t>очилган</a:t>
            </a:r>
            <a:r>
              <a:rPr lang="ru-RU" sz="2400" dirty="0"/>
              <a:t> </a:t>
            </a:r>
            <a:r>
              <a:rPr lang="ru-RU" sz="2400" dirty="0" err="1"/>
              <a:t>ҳолатлар</a:t>
            </a:r>
            <a:r>
              <a:rPr lang="ru-RU" sz="2400" dirty="0"/>
              <a:t> </a:t>
            </a:r>
            <a:r>
              <a:rPr lang="ru-RU" sz="2400" dirty="0" err="1"/>
              <a:t>бўйича</a:t>
            </a:r>
            <a:r>
              <a:rPr lang="ru-RU" sz="2400" dirty="0"/>
              <a:t> </a:t>
            </a:r>
            <a:r>
              <a:rPr lang="ru-RU" sz="2400" dirty="0" err="1"/>
              <a:t>қайта</a:t>
            </a:r>
            <a:r>
              <a:rPr lang="ru-RU" sz="2400" dirty="0"/>
              <a:t> </a:t>
            </a:r>
            <a:r>
              <a:rPr lang="ru-RU" sz="2400" dirty="0" err="1"/>
              <a:t>кўрилмайди</a:t>
            </a:r>
            <a:r>
              <a:rPr lang="ru-RU" sz="2400" dirty="0"/>
              <a:t>. Шу </a:t>
            </a:r>
            <a:r>
              <a:rPr lang="ru-RU" sz="2400" dirty="0" err="1"/>
              <a:t>муносабат</a:t>
            </a:r>
            <a:r>
              <a:rPr lang="ru-RU" sz="2400" dirty="0"/>
              <a:t> </a:t>
            </a:r>
            <a:r>
              <a:rPr lang="ru-RU" sz="2400" dirty="0" err="1"/>
              <a:t>билан</a:t>
            </a:r>
            <a:r>
              <a:rPr lang="ru-RU" sz="2400" dirty="0"/>
              <a:t> суд </a:t>
            </a:r>
            <a:r>
              <a:rPr lang="ru-RU" sz="2400" dirty="0" err="1"/>
              <a:t>буйруғи</a:t>
            </a:r>
            <a:r>
              <a:rPr lang="ru-RU" sz="2400" dirty="0"/>
              <a:t> </a:t>
            </a:r>
            <a:r>
              <a:rPr lang="ru-RU" sz="2400" dirty="0" err="1"/>
              <a:t>устидан</a:t>
            </a:r>
            <a:r>
              <a:rPr lang="ru-RU" sz="2400" dirty="0"/>
              <a:t> </a:t>
            </a:r>
            <a:r>
              <a:rPr lang="ru-RU" sz="2400" dirty="0" err="1"/>
              <a:t>берилган</a:t>
            </a:r>
            <a:r>
              <a:rPr lang="ru-RU" sz="2400" dirty="0"/>
              <a:t> апелляция, кассация </a:t>
            </a:r>
            <a:r>
              <a:rPr lang="ru-RU" sz="2400" dirty="0" err="1"/>
              <a:t>шикоятини</a:t>
            </a:r>
            <a:r>
              <a:rPr lang="ru-RU" sz="2400" dirty="0"/>
              <a:t> </a:t>
            </a:r>
            <a:r>
              <a:rPr lang="ru-RU" sz="2400" dirty="0" err="1"/>
              <a:t>қабул</a:t>
            </a:r>
            <a:r>
              <a:rPr lang="ru-RU" sz="2400" dirty="0"/>
              <a:t> </a:t>
            </a:r>
            <a:r>
              <a:rPr lang="ru-RU" sz="2400" dirty="0" err="1"/>
              <a:t>қилиш</a:t>
            </a:r>
            <a:r>
              <a:rPr lang="ru-RU" sz="2400" dirty="0"/>
              <a:t> ИПК 268-моддаси </a:t>
            </a:r>
            <a:r>
              <a:rPr lang="ru-RU" sz="2400" dirty="0" err="1"/>
              <a:t>биринчи</a:t>
            </a:r>
            <a:r>
              <a:rPr lang="ru-RU" sz="2400" dirty="0"/>
              <a:t> </a:t>
            </a:r>
            <a:r>
              <a:rPr lang="ru-RU" sz="2400" dirty="0" err="1"/>
              <a:t>қисмининг</a:t>
            </a:r>
            <a:r>
              <a:rPr lang="ru-RU" sz="2400" dirty="0"/>
              <a:t> </a:t>
            </a:r>
            <a:r>
              <a:rPr lang="ru-RU" sz="2400" dirty="0">
                <a:hlinkClick r:id="rId2"/>
              </a:rPr>
              <a:t>2-банди</a:t>
            </a:r>
            <a:r>
              <a:rPr lang="ru-RU" sz="2400" dirty="0"/>
              <a:t>, 291-моддаси </a:t>
            </a:r>
            <a:r>
              <a:rPr lang="ru-RU" sz="2400" dirty="0" err="1"/>
              <a:t>биринчи</a:t>
            </a:r>
            <a:r>
              <a:rPr lang="ru-RU" sz="2400" dirty="0"/>
              <a:t> </a:t>
            </a:r>
            <a:r>
              <a:rPr lang="ru-RU" sz="2400" dirty="0" err="1"/>
              <a:t>қисмининг</a:t>
            </a:r>
            <a:r>
              <a:rPr lang="ru-RU" sz="2400" dirty="0"/>
              <a:t> </a:t>
            </a:r>
            <a:r>
              <a:rPr lang="ru-RU" sz="2400" dirty="0">
                <a:hlinkClick r:id="rId3"/>
              </a:rPr>
              <a:t>2-бандига</a:t>
            </a:r>
            <a:r>
              <a:rPr lang="ru-RU" sz="2400" dirty="0"/>
              <a:t> </a:t>
            </a:r>
            <a:r>
              <a:rPr lang="ru-RU" sz="2400" dirty="0" err="1"/>
              <a:t>асосан</a:t>
            </a:r>
            <a:r>
              <a:rPr lang="ru-RU" sz="2400" dirty="0"/>
              <a:t>, </a:t>
            </a:r>
            <a:r>
              <a:rPr lang="ru-RU" sz="2400" dirty="0" err="1"/>
              <a:t>янги</a:t>
            </a:r>
            <a:r>
              <a:rPr lang="ru-RU" sz="2400" dirty="0"/>
              <a:t> </a:t>
            </a:r>
            <a:r>
              <a:rPr lang="ru-RU" sz="2400" dirty="0" err="1"/>
              <a:t>очилган</a:t>
            </a:r>
            <a:r>
              <a:rPr lang="ru-RU" sz="2400" dirty="0"/>
              <a:t> </a:t>
            </a:r>
            <a:r>
              <a:rPr lang="ru-RU" sz="2400" dirty="0" err="1"/>
              <a:t>ҳолатлар</a:t>
            </a:r>
            <a:r>
              <a:rPr lang="ru-RU" sz="2400" dirty="0"/>
              <a:t> </a:t>
            </a:r>
            <a:r>
              <a:rPr lang="ru-RU" sz="2400" dirty="0" err="1"/>
              <a:t>бўйича</a:t>
            </a:r>
            <a:r>
              <a:rPr lang="ru-RU" sz="2400" dirty="0"/>
              <a:t> </a:t>
            </a:r>
            <a:r>
              <a:rPr lang="ru-RU" sz="2400" dirty="0" err="1"/>
              <a:t>қайта</a:t>
            </a:r>
            <a:r>
              <a:rPr lang="ru-RU" sz="2400" dirty="0"/>
              <a:t> </a:t>
            </a:r>
            <a:r>
              <a:rPr lang="ru-RU" sz="2400" dirty="0" err="1"/>
              <a:t>кўриш</a:t>
            </a:r>
            <a:r>
              <a:rPr lang="ru-RU" sz="2400" dirty="0"/>
              <a:t> </a:t>
            </a:r>
            <a:r>
              <a:rPr lang="ru-RU" sz="2400" dirty="0" err="1"/>
              <a:t>тўғрисидаги</a:t>
            </a:r>
            <a:r>
              <a:rPr lang="ru-RU" sz="2400" dirty="0"/>
              <a:t> </a:t>
            </a:r>
            <a:r>
              <a:rPr lang="ru-RU" sz="2400" dirty="0" err="1"/>
              <a:t>аризани</a:t>
            </a:r>
            <a:r>
              <a:rPr lang="ru-RU" sz="2400" dirty="0"/>
              <a:t> </a:t>
            </a:r>
            <a:r>
              <a:rPr lang="ru-RU" sz="2400" dirty="0" err="1"/>
              <a:t>қабул</a:t>
            </a:r>
            <a:r>
              <a:rPr lang="ru-RU" sz="2400" dirty="0"/>
              <a:t> </a:t>
            </a:r>
            <a:r>
              <a:rPr lang="ru-RU" sz="2400" dirty="0" err="1"/>
              <a:t>қилиш</a:t>
            </a:r>
            <a:r>
              <a:rPr lang="ru-RU" sz="2400" dirty="0"/>
              <a:t> </a:t>
            </a:r>
            <a:r>
              <a:rPr lang="ru-RU" sz="2400" dirty="0" err="1"/>
              <a:t>эса</a:t>
            </a:r>
            <a:r>
              <a:rPr lang="ru-RU" sz="2400" dirty="0"/>
              <a:t>, ИПК 154-моддаси </a:t>
            </a:r>
            <a:r>
              <a:rPr lang="ru-RU" sz="2400" dirty="0" err="1"/>
              <a:t>биринчи</a:t>
            </a:r>
            <a:r>
              <a:rPr lang="ru-RU" sz="2400" dirty="0"/>
              <a:t> </a:t>
            </a:r>
            <a:r>
              <a:rPr lang="ru-RU" sz="2400" dirty="0" err="1"/>
              <a:t>қисмининг</a:t>
            </a:r>
            <a:r>
              <a:rPr lang="ru-RU" sz="2400" dirty="0"/>
              <a:t> </a:t>
            </a:r>
            <a:r>
              <a:rPr lang="ru-RU" sz="2400" dirty="0">
                <a:hlinkClick r:id="rId4"/>
              </a:rPr>
              <a:t>1-бандига</a:t>
            </a:r>
            <a:r>
              <a:rPr lang="ru-RU" sz="2400" dirty="0"/>
              <a:t> </a:t>
            </a:r>
            <a:r>
              <a:rPr lang="ru-RU" sz="2400" dirty="0" err="1"/>
              <a:t>мос</a:t>
            </a:r>
            <a:r>
              <a:rPr lang="ru-RU" sz="2400" dirty="0"/>
              <a:t> </a:t>
            </a:r>
            <a:r>
              <a:rPr lang="ru-RU" sz="2400" dirty="0" err="1"/>
              <a:t>ҳолда</a:t>
            </a:r>
            <a:r>
              <a:rPr lang="ru-RU" sz="2400" dirty="0"/>
              <a:t> рад </a:t>
            </a:r>
            <a:r>
              <a:rPr lang="ru-RU" sz="2400" dirty="0" err="1"/>
              <a:t>этилади</a:t>
            </a:r>
            <a:r>
              <a:rPr lang="ru-RU" sz="2400" dirty="0"/>
              <a:t>. </a:t>
            </a:r>
            <a:r>
              <a:rPr lang="ru-RU" sz="2400" dirty="0" err="1"/>
              <a:t>Агар</a:t>
            </a:r>
            <a:r>
              <a:rPr lang="ru-RU" sz="2400" dirty="0"/>
              <a:t> </a:t>
            </a:r>
            <a:r>
              <a:rPr lang="ru-RU" sz="2400" dirty="0" err="1"/>
              <a:t>шикоят</a:t>
            </a:r>
            <a:r>
              <a:rPr lang="ru-RU" sz="2400" dirty="0"/>
              <a:t> </a:t>
            </a:r>
            <a:r>
              <a:rPr lang="ru-RU" sz="2400" dirty="0" err="1"/>
              <a:t>ёки</a:t>
            </a:r>
            <a:r>
              <a:rPr lang="ru-RU" sz="2400" dirty="0"/>
              <a:t> </a:t>
            </a:r>
            <a:r>
              <a:rPr lang="ru-RU" sz="2400" dirty="0" err="1"/>
              <a:t>ариза</a:t>
            </a:r>
            <a:r>
              <a:rPr lang="ru-RU" sz="2400" dirty="0"/>
              <a:t> </a:t>
            </a:r>
            <a:r>
              <a:rPr lang="ru-RU" sz="2400" dirty="0" err="1"/>
              <a:t>иш</a:t>
            </a:r>
            <a:r>
              <a:rPr lang="ru-RU" sz="2400" dirty="0"/>
              <a:t> </a:t>
            </a:r>
            <a:r>
              <a:rPr lang="ru-RU" sz="2400" dirty="0" err="1"/>
              <a:t>юритишга</a:t>
            </a:r>
            <a:r>
              <a:rPr lang="ru-RU" sz="2400" dirty="0"/>
              <a:t> </a:t>
            </a:r>
            <a:r>
              <a:rPr lang="ru-RU" sz="2400" dirty="0" err="1"/>
              <a:t>қабул</a:t>
            </a:r>
            <a:r>
              <a:rPr lang="ru-RU" sz="2400" dirty="0"/>
              <a:t> </a:t>
            </a:r>
            <a:r>
              <a:rPr lang="ru-RU" sz="2400" dirty="0" err="1"/>
              <a:t>қилинган</a:t>
            </a:r>
            <a:r>
              <a:rPr lang="ru-RU" sz="2400" dirty="0"/>
              <a:t> </a:t>
            </a:r>
            <a:r>
              <a:rPr lang="ru-RU" sz="2400" dirty="0" err="1"/>
              <a:t>бўлса</a:t>
            </a:r>
            <a:r>
              <a:rPr lang="ru-RU" sz="2400" dirty="0"/>
              <a:t>, апелляция </a:t>
            </a:r>
            <a:r>
              <a:rPr lang="ru-RU" sz="2400" dirty="0" err="1"/>
              <a:t>ёки</a:t>
            </a:r>
            <a:r>
              <a:rPr lang="ru-RU" sz="2400" dirty="0"/>
              <a:t> кассация </a:t>
            </a:r>
            <a:r>
              <a:rPr lang="ru-RU" sz="2400" dirty="0" err="1"/>
              <a:t>шикояти</a:t>
            </a:r>
            <a:r>
              <a:rPr lang="ru-RU" sz="2400" dirty="0"/>
              <a:t> </a:t>
            </a:r>
            <a:r>
              <a:rPr lang="ru-RU" sz="2400" dirty="0" err="1"/>
              <a:t>бўйича</a:t>
            </a:r>
            <a:r>
              <a:rPr lang="ru-RU" sz="2400" dirty="0"/>
              <a:t> </a:t>
            </a:r>
            <a:r>
              <a:rPr lang="ru-RU" sz="2400" dirty="0" err="1"/>
              <a:t>иш</a:t>
            </a:r>
            <a:r>
              <a:rPr lang="ru-RU" sz="2400" dirty="0"/>
              <a:t> </a:t>
            </a:r>
            <a:r>
              <a:rPr lang="ru-RU" sz="2400" dirty="0" err="1"/>
              <a:t>юритиш</a:t>
            </a:r>
            <a:r>
              <a:rPr lang="ru-RU" sz="2400" dirty="0"/>
              <a:t> ИПК 273-моддаси </a:t>
            </a:r>
            <a:r>
              <a:rPr lang="ru-RU" sz="2400" dirty="0" err="1"/>
              <a:t>биринчи</a:t>
            </a:r>
            <a:r>
              <a:rPr lang="ru-RU" sz="2400" dirty="0"/>
              <a:t> </a:t>
            </a:r>
            <a:r>
              <a:rPr lang="ru-RU" sz="2400" dirty="0" err="1"/>
              <a:t>қисмининг</a:t>
            </a:r>
            <a:r>
              <a:rPr lang="ru-RU" sz="2400" dirty="0"/>
              <a:t> </a:t>
            </a:r>
            <a:r>
              <a:rPr lang="ru-RU" sz="2400" dirty="0">
                <a:hlinkClick r:id="rId5"/>
              </a:rPr>
              <a:t>1-банди</a:t>
            </a:r>
            <a:r>
              <a:rPr lang="ru-RU" sz="2400" dirty="0"/>
              <a:t> </a:t>
            </a:r>
            <a:r>
              <a:rPr lang="ru-RU" sz="2400" dirty="0" err="1"/>
              <a:t>ёки</a:t>
            </a:r>
            <a:r>
              <a:rPr lang="ru-RU" sz="2400" dirty="0"/>
              <a:t> 296-моддаси </a:t>
            </a:r>
            <a:r>
              <a:rPr lang="ru-RU" sz="2400" dirty="0" err="1"/>
              <a:t>биринчи</a:t>
            </a:r>
            <a:r>
              <a:rPr lang="ru-RU" sz="2400" dirty="0"/>
              <a:t> </a:t>
            </a:r>
            <a:r>
              <a:rPr lang="ru-RU" sz="2400" dirty="0" err="1"/>
              <a:t>қисмининг</a:t>
            </a:r>
            <a:r>
              <a:rPr lang="ru-RU" sz="2400" dirty="0"/>
              <a:t> </a:t>
            </a:r>
            <a:r>
              <a:rPr lang="ru-RU" sz="2400" dirty="0">
                <a:hlinkClick r:id="rId6"/>
              </a:rPr>
              <a:t>1-бандига</a:t>
            </a:r>
            <a:r>
              <a:rPr lang="ru-RU" sz="2400" dirty="0"/>
              <a:t> </a:t>
            </a:r>
            <a:r>
              <a:rPr lang="ru-RU" sz="2400" dirty="0" err="1"/>
              <a:t>асосан</a:t>
            </a:r>
            <a:r>
              <a:rPr lang="ru-RU" sz="2400" dirty="0"/>
              <a:t>, </a:t>
            </a:r>
            <a:r>
              <a:rPr lang="ru-RU" sz="2400" dirty="0" err="1"/>
              <a:t>янги</a:t>
            </a:r>
            <a:r>
              <a:rPr lang="ru-RU" sz="2400" dirty="0"/>
              <a:t> </a:t>
            </a:r>
            <a:r>
              <a:rPr lang="ru-RU" sz="2400" dirty="0" err="1"/>
              <a:t>очилган</a:t>
            </a:r>
            <a:r>
              <a:rPr lang="ru-RU" sz="2400" dirty="0"/>
              <a:t> </a:t>
            </a:r>
            <a:r>
              <a:rPr lang="ru-RU" sz="2400" dirty="0" err="1"/>
              <a:t>ҳолатлар</a:t>
            </a:r>
            <a:r>
              <a:rPr lang="ru-RU" sz="2400" dirty="0"/>
              <a:t> </a:t>
            </a:r>
            <a:r>
              <a:rPr lang="ru-RU" sz="2400" dirty="0" err="1"/>
              <a:t>бўйича</a:t>
            </a:r>
            <a:r>
              <a:rPr lang="ru-RU" sz="2400" dirty="0"/>
              <a:t> </a:t>
            </a:r>
            <a:r>
              <a:rPr lang="ru-RU" sz="2400" dirty="0" err="1"/>
              <a:t>қайта</a:t>
            </a:r>
            <a:r>
              <a:rPr lang="ru-RU" sz="2400" dirty="0"/>
              <a:t> </a:t>
            </a:r>
            <a:r>
              <a:rPr lang="ru-RU" sz="2400" dirty="0" err="1"/>
              <a:t>кўриш</a:t>
            </a:r>
            <a:r>
              <a:rPr lang="ru-RU" sz="2400" dirty="0"/>
              <a:t> </a:t>
            </a:r>
            <a:r>
              <a:rPr lang="ru-RU" sz="2400" dirty="0" err="1"/>
              <a:t>тўғрисидаги</a:t>
            </a:r>
            <a:r>
              <a:rPr lang="ru-RU" sz="2400" dirty="0"/>
              <a:t> </a:t>
            </a:r>
            <a:r>
              <a:rPr lang="ru-RU" sz="2400" dirty="0" err="1"/>
              <a:t>ариза</a:t>
            </a:r>
            <a:r>
              <a:rPr lang="ru-RU" sz="2400" dirty="0"/>
              <a:t> </a:t>
            </a:r>
            <a:r>
              <a:rPr lang="ru-RU" sz="2400" dirty="0" err="1"/>
              <a:t>бўйича</a:t>
            </a:r>
            <a:r>
              <a:rPr lang="ru-RU" sz="2400" dirty="0"/>
              <a:t> </a:t>
            </a:r>
            <a:r>
              <a:rPr lang="ru-RU" sz="2400" dirty="0" err="1"/>
              <a:t>эса</a:t>
            </a:r>
            <a:r>
              <a:rPr lang="ru-RU" sz="2400" dirty="0"/>
              <a:t>, </a:t>
            </a:r>
            <a:r>
              <a:rPr lang="ru-RU" sz="2400" dirty="0" err="1"/>
              <a:t>иш</a:t>
            </a:r>
            <a:r>
              <a:rPr lang="ru-RU" sz="2400" dirty="0"/>
              <a:t> </a:t>
            </a:r>
            <a:r>
              <a:rPr lang="ru-RU" sz="2400" dirty="0" err="1"/>
              <a:t>юритиш</a:t>
            </a:r>
            <a:r>
              <a:rPr lang="ru-RU" sz="2400" dirty="0"/>
              <a:t> ИПК 110-моддасининг </a:t>
            </a:r>
            <a:r>
              <a:rPr lang="ru-RU" sz="2400" dirty="0">
                <a:hlinkClick r:id="rId7"/>
              </a:rPr>
              <a:t>1-бандига</a:t>
            </a:r>
            <a:r>
              <a:rPr lang="ru-RU" sz="2400" dirty="0"/>
              <a:t> </a:t>
            </a:r>
            <a:r>
              <a:rPr lang="ru-RU" sz="2400" dirty="0" err="1"/>
              <a:t>мос</a:t>
            </a:r>
            <a:r>
              <a:rPr lang="ru-RU" sz="2400" dirty="0"/>
              <a:t> </a:t>
            </a:r>
            <a:r>
              <a:rPr lang="ru-RU" sz="2400" dirty="0" err="1"/>
              <a:t>ҳолда</a:t>
            </a:r>
            <a:r>
              <a:rPr lang="ru-RU" sz="2400" dirty="0"/>
              <a:t> </a:t>
            </a:r>
            <a:r>
              <a:rPr lang="ru-RU" sz="2400" dirty="0" err="1"/>
              <a:t>тугатилади</a:t>
            </a:r>
            <a:r>
              <a:rPr lang="ru-RU" sz="2400" dirty="0"/>
              <a:t>.</a:t>
            </a:r>
            <a:endParaRPr lang="ru-RU" sz="2400" dirty="0">
              <a:solidFill>
                <a:schemeClr val="tx1"/>
              </a:solidFill>
            </a:endParaRPr>
          </a:p>
        </p:txBody>
      </p:sp>
    </p:spTree>
    <p:extLst>
      <p:ext uri="{BB962C8B-B14F-4D97-AF65-F5344CB8AC3E}">
        <p14:creationId xmlns:p14="http://schemas.microsoft.com/office/powerpoint/2010/main" val="2366608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a:bodyPr>
          <a:lstStyle/>
          <a:p>
            <a:r>
              <a:rPr lang="ru-RU" sz="2400" dirty="0"/>
              <a:t>Суд </a:t>
            </a:r>
            <a:r>
              <a:rPr lang="ru-RU" sz="2400" dirty="0" err="1"/>
              <a:t>буйруғи</a:t>
            </a:r>
            <a:r>
              <a:rPr lang="ru-RU" sz="2400" dirty="0"/>
              <a:t> </a:t>
            </a:r>
            <a:r>
              <a:rPr lang="ru-RU" sz="2400" dirty="0" err="1"/>
              <a:t>ижро</a:t>
            </a:r>
            <a:r>
              <a:rPr lang="ru-RU" sz="2400" dirty="0"/>
              <a:t> </a:t>
            </a:r>
            <a:r>
              <a:rPr lang="ru-RU" sz="2400" dirty="0" err="1"/>
              <a:t>ҳужжати</a:t>
            </a:r>
            <a:r>
              <a:rPr lang="ru-RU" sz="2400" dirty="0"/>
              <a:t> </a:t>
            </a:r>
            <a:r>
              <a:rPr lang="ru-RU" sz="2400" dirty="0" err="1"/>
              <a:t>кучига</a:t>
            </a:r>
            <a:r>
              <a:rPr lang="ru-RU" sz="2400" dirty="0"/>
              <a:t> </a:t>
            </a:r>
            <a:r>
              <a:rPr lang="ru-RU" sz="2400" dirty="0" err="1"/>
              <a:t>эга</a:t>
            </a:r>
            <a:r>
              <a:rPr lang="ru-RU" sz="2400" dirty="0"/>
              <a:t> </a:t>
            </a:r>
            <a:r>
              <a:rPr lang="ru-RU" sz="2400" dirty="0" err="1"/>
              <a:t>бўлганлиги</a:t>
            </a:r>
            <a:r>
              <a:rPr lang="ru-RU" sz="2400" dirty="0"/>
              <a:t> </a:t>
            </a:r>
            <a:r>
              <a:rPr lang="ru-RU" sz="2400" dirty="0" err="1"/>
              <a:t>сабабли</a:t>
            </a:r>
            <a:r>
              <a:rPr lang="ru-RU" sz="2400" dirty="0"/>
              <a:t> </a:t>
            </a:r>
            <a:r>
              <a:rPr lang="ru-RU" sz="2400" dirty="0" err="1"/>
              <a:t>уни</a:t>
            </a:r>
            <a:r>
              <a:rPr lang="ru-RU" sz="2400" dirty="0"/>
              <a:t> </a:t>
            </a:r>
            <a:r>
              <a:rPr lang="ru-RU" sz="2400" dirty="0" err="1"/>
              <a:t>ижрога</a:t>
            </a:r>
            <a:r>
              <a:rPr lang="ru-RU" sz="2400" dirty="0"/>
              <a:t> </a:t>
            </a:r>
            <a:r>
              <a:rPr lang="ru-RU" sz="2400" dirty="0" err="1"/>
              <a:t>тақдим</a:t>
            </a:r>
            <a:r>
              <a:rPr lang="ru-RU" sz="2400" dirty="0"/>
              <a:t> </a:t>
            </a:r>
            <a:r>
              <a:rPr lang="ru-RU" sz="2400" dirty="0" err="1"/>
              <a:t>этишнинг</a:t>
            </a:r>
            <a:r>
              <a:rPr lang="ru-RU" sz="2400" dirty="0"/>
              <a:t> </a:t>
            </a:r>
            <a:r>
              <a:rPr lang="ru-RU" sz="2400" dirty="0" err="1"/>
              <a:t>ўтказиб</a:t>
            </a:r>
            <a:r>
              <a:rPr lang="ru-RU" sz="2400" dirty="0"/>
              <a:t> </a:t>
            </a:r>
            <a:r>
              <a:rPr lang="ru-RU" sz="2400" dirty="0" err="1"/>
              <a:t>юборилган</a:t>
            </a:r>
            <a:r>
              <a:rPr lang="ru-RU" sz="2400" dirty="0"/>
              <a:t> </a:t>
            </a:r>
            <a:r>
              <a:rPr lang="ru-RU" sz="2400" dirty="0" err="1"/>
              <a:t>муддатини</a:t>
            </a:r>
            <a:r>
              <a:rPr lang="ru-RU" sz="2400" dirty="0"/>
              <a:t> </a:t>
            </a:r>
            <a:r>
              <a:rPr lang="ru-RU" sz="2400" dirty="0" err="1"/>
              <a:t>тиклаш</a:t>
            </a:r>
            <a:r>
              <a:rPr lang="ru-RU" sz="2400" dirty="0"/>
              <a:t> </a:t>
            </a:r>
            <a:r>
              <a:rPr lang="ru-RU" sz="2400" dirty="0" err="1"/>
              <a:t>ва</a:t>
            </a:r>
            <a:r>
              <a:rPr lang="ru-RU" sz="2400" dirty="0"/>
              <a:t> </a:t>
            </a:r>
            <a:r>
              <a:rPr lang="ru-RU" sz="2400" dirty="0" err="1"/>
              <a:t>дубликатини</a:t>
            </a:r>
            <a:r>
              <a:rPr lang="ru-RU" sz="2400" dirty="0"/>
              <a:t> </a:t>
            </a:r>
            <a:r>
              <a:rPr lang="ru-RU" sz="2400" dirty="0" err="1"/>
              <a:t>бериш</a:t>
            </a:r>
            <a:r>
              <a:rPr lang="ru-RU" sz="2400" dirty="0"/>
              <a:t>, </a:t>
            </a:r>
            <a:r>
              <a:rPr lang="ru-RU" sz="2400" dirty="0" err="1"/>
              <a:t>унинг</a:t>
            </a:r>
            <a:r>
              <a:rPr lang="ru-RU" sz="2400" dirty="0"/>
              <a:t> </a:t>
            </a:r>
            <a:r>
              <a:rPr lang="ru-RU" sz="2400" dirty="0" err="1"/>
              <a:t>ижросини</a:t>
            </a:r>
            <a:r>
              <a:rPr lang="ru-RU" sz="2400" dirty="0"/>
              <a:t> </a:t>
            </a:r>
            <a:r>
              <a:rPr lang="ru-RU" sz="2400" dirty="0" err="1"/>
              <a:t>кечиктириш</a:t>
            </a:r>
            <a:r>
              <a:rPr lang="ru-RU" sz="2400" dirty="0"/>
              <a:t> </a:t>
            </a:r>
            <a:r>
              <a:rPr lang="ru-RU" sz="2400" dirty="0" err="1"/>
              <a:t>ёки</a:t>
            </a:r>
            <a:r>
              <a:rPr lang="ru-RU" sz="2400" dirty="0"/>
              <a:t> </a:t>
            </a:r>
            <a:r>
              <a:rPr lang="ru-RU" sz="2400" dirty="0" err="1"/>
              <a:t>уни</a:t>
            </a:r>
            <a:r>
              <a:rPr lang="ru-RU" sz="2400" dirty="0"/>
              <a:t> </a:t>
            </a:r>
            <a:r>
              <a:rPr lang="ru-RU" sz="2400" dirty="0" err="1"/>
              <a:t>бўлиб-бўлиб</a:t>
            </a:r>
            <a:r>
              <a:rPr lang="ru-RU" sz="2400" dirty="0"/>
              <a:t> </a:t>
            </a:r>
            <a:r>
              <a:rPr lang="ru-RU" sz="2400" dirty="0" err="1"/>
              <a:t>ижро</a:t>
            </a:r>
            <a:r>
              <a:rPr lang="ru-RU" sz="2400" dirty="0"/>
              <a:t> </a:t>
            </a:r>
            <a:r>
              <a:rPr lang="ru-RU" sz="2400" dirty="0" err="1"/>
              <a:t>этиш</a:t>
            </a:r>
            <a:r>
              <a:rPr lang="ru-RU" sz="2400" dirty="0"/>
              <a:t>, </a:t>
            </a:r>
            <a:r>
              <a:rPr lang="ru-RU" sz="2400" dirty="0" err="1"/>
              <a:t>ижро</a:t>
            </a:r>
            <a:r>
              <a:rPr lang="ru-RU" sz="2400" dirty="0"/>
              <a:t> </a:t>
            </a:r>
            <a:r>
              <a:rPr lang="ru-RU" sz="2400" dirty="0" err="1"/>
              <a:t>этиш</a:t>
            </a:r>
            <a:r>
              <a:rPr lang="ru-RU" sz="2400" dirty="0"/>
              <a:t> </a:t>
            </a:r>
            <a:r>
              <a:rPr lang="ru-RU" sz="2400" dirty="0" err="1"/>
              <a:t>усулини</a:t>
            </a:r>
            <a:r>
              <a:rPr lang="ru-RU" sz="2400" dirty="0"/>
              <a:t> </a:t>
            </a:r>
            <a:r>
              <a:rPr lang="ru-RU" sz="2400" dirty="0" err="1"/>
              <a:t>ва</a:t>
            </a:r>
            <a:r>
              <a:rPr lang="ru-RU" sz="2400" dirty="0"/>
              <a:t> </a:t>
            </a:r>
            <a:r>
              <a:rPr lang="ru-RU" sz="2400" dirty="0" err="1"/>
              <a:t>тартибини</a:t>
            </a:r>
            <a:r>
              <a:rPr lang="ru-RU" sz="2400" dirty="0"/>
              <a:t> </a:t>
            </a:r>
            <a:r>
              <a:rPr lang="ru-RU" sz="2400" dirty="0" err="1"/>
              <a:t>ўзгартириш</a:t>
            </a:r>
            <a:r>
              <a:rPr lang="ru-RU" sz="2400" dirty="0"/>
              <a:t>, </a:t>
            </a:r>
            <a:r>
              <a:rPr lang="ru-RU" sz="2400" dirty="0" err="1"/>
              <a:t>шунингдек</a:t>
            </a:r>
            <a:r>
              <a:rPr lang="ru-RU" sz="2400" dirty="0"/>
              <a:t> </a:t>
            </a:r>
            <a:r>
              <a:rPr lang="ru-RU" sz="2400" dirty="0" err="1"/>
              <a:t>қайтарма</a:t>
            </a:r>
            <a:r>
              <a:rPr lang="ru-RU" sz="2400" dirty="0"/>
              <a:t> </a:t>
            </a:r>
            <a:r>
              <a:rPr lang="ru-RU" sz="2400" dirty="0" err="1"/>
              <a:t>ижроси</a:t>
            </a:r>
            <a:r>
              <a:rPr lang="ru-RU" sz="2400" dirty="0"/>
              <a:t> </a:t>
            </a:r>
            <a:r>
              <a:rPr lang="ru-RU" sz="2400" dirty="0" err="1"/>
              <a:t>тўғрисидаги</a:t>
            </a:r>
            <a:r>
              <a:rPr lang="ru-RU" sz="2400" dirty="0"/>
              <a:t> </a:t>
            </a:r>
            <a:r>
              <a:rPr lang="ru-RU" sz="2400" dirty="0" err="1"/>
              <a:t>масалаларни</a:t>
            </a:r>
            <a:r>
              <a:rPr lang="ru-RU" sz="2400" dirty="0"/>
              <a:t> </a:t>
            </a:r>
            <a:r>
              <a:rPr lang="ru-RU" sz="2400" dirty="0" err="1"/>
              <a:t>ҳал</a:t>
            </a:r>
            <a:r>
              <a:rPr lang="ru-RU" sz="2400" dirty="0"/>
              <a:t> </a:t>
            </a:r>
            <a:r>
              <a:rPr lang="ru-RU" sz="2400" dirty="0" err="1"/>
              <a:t>этишда</a:t>
            </a:r>
            <a:r>
              <a:rPr lang="ru-RU" sz="2400" dirty="0"/>
              <a:t> </a:t>
            </a:r>
            <a:r>
              <a:rPr lang="ru-RU" sz="2400" dirty="0" err="1"/>
              <a:t>судлар</a:t>
            </a:r>
            <a:r>
              <a:rPr lang="ru-RU" sz="2400" dirty="0"/>
              <a:t> </a:t>
            </a:r>
            <a:r>
              <a:rPr lang="ru-RU" sz="2400" dirty="0" err="1"/>
              <a:t>ИПКнинг</a:t>
            </a:r>
            <a:r>
              <a:rPr lang="ru-RU" sz="2400" dirty="0"/>
              <a:t> </a:t>
            </a:r>
            <a:r>
              <a:rPr lang="ru-RU" sz="2400" dirty="0">
                <a:hlinkClick r:id="rId2"/>
              </a:rPr>
              <a:t>340 – 344-моддаларига</a:t>
            </a:r>
            <a:r>
              <a:rPr lang="ru-RU" sz="2400" dirty="0"/>
              <a:t> </a:t>
            </a:r>
            <a:r>
              <a:rPr lang="ru-RU" sz="2400" dirty="0" err="1"/>
              <a:t>амал</a:t>
            </a:r>
            <a:r>
              <a:rPr lang="ru-RU" sz="2400" dirty="0"/>
              <a:t> </a:t>
            </a:r>
            <a:r>
              <a:rPr lang="ru-RU" sz="2400" dirty="0" err="1"/>
              <a:t>қилишлари</a:t>
            </a:r>
            <a:r>
              <a:rPr lang="ru-RU" sz="2400" dirty="0"/>
              <a:t> </a:t>
            </a:r>
            <a:r>
              <a:rPr lang="ru-RU" sz="2400" dirty="0" err="1"/>
              <a:t>лозим</a:t>
            </a:r>
            <a:r>
              <a:rPr lang="ru-RU" sz="2400" dirty="0"/>
              <a:t>.</a:t>
            </a:r>
          </a:p>
          <a:p>
            <a:r>
              <a:rPr lang="ru-RU" sz="2400" dirty="0"/>
              <a:t>ИПК 135-моддасининг </a:t>
            </a:r>
            <a:r>
              <a:rPr lang="ru-RU" sz="2400" dirty="0">
                <a:hlinkClick r:id="rId3"/>
              </a:rPr>
              <a:t>1-бандига</a:t>
            </a:r>
            <a:r>
              <a:rPr lang="ru-RU" sz="2400" dirty="0"/>
              <a:t> </a:t>
            </a:r>
            <a:r>
              <a:rPr lang="ru-RU" sz="2400" dirty="0" err="1"/>
              <a:t>асосан</a:t>
            </a:r>
            <a:r>
              <a:rPr lang="ru-RU" sz="2400" dirty="0"/>
              <a:t> </a:t>
            </a:r>
            <a:r>
              <a:rPr lang="ru-RU" sz="2400" dirty="0" err="1"/>
              <a:t>берилган</a:t>
            </a:r>
            <a:r>
              <a:rPr lang="ru-RU" sz="2400" dirty="0"/>
              <a:t> суд </a:t>
            </a:r>
            <a:r>
              <a:rPr lang="ru-RU" sz="2400" dirty="0" err="1"/>
              <a:t>буйруғи</a:t>
            </a:r>
            <a:r>
              <a:rPr lang="ru-RU" sz="2400" dirty="0"/>
              <a:t> </a:t>
            </a:r>
            <a:r>
              <a:rPr lang="ru-RU" sz="2400" dirty="0" err="1"/>
              <a:t>ижросини</a:t>
            </a:r>
            <a:r>
              <a:rPr lang="ru-RU" sz="2400" dirty="0"/>
              <a:t> </a:t>
            </a:r>
            <a:r>
              <a:rPr lang="ru-RU" sz="2400" dirty="0" err="1"/>
              <a:t>кечиктириш</a:t>
            </a:r>
            <a:r>
              <a:rPr lang="ru-RU" sz="2400" dirty="0"/>
              <a:t> </a:t>
            </a:r>
            <a:r>
              <a:rPr lang="ru-RU" sz="2400" dirty="0" err="1"/>
              <a:t>ёки</a:t>
            </a:r>
            <a:r>
              <a:rPr lang="ru-RU" sz="2400" dirty="0"/>
              <a:t> </a:t>
            </a:r>
            <a:r>
              <a:rPr lang="ru-RU" sz="2400" dirty="0" err="1"/>
              <a:t>бўлиб-бўлиб</a:t>
            </a:r>
            <a:r>
              <a:rPr lang="ru-RU" sz="2400" dirty="0"/>
              <a:t> </a:t>
            </a:r>
            <a:r>
              <a:rPr lang="ru-RU" sz="2400" dirty="0" err="1"/>
              <a:t>ижро</a:t>
            </a:r>
            <a:r>
              <a:rPr lang="ru-RU" sz="2400" dirty="0"/>
              <a:t> </a:t>
            </a:r>
            <a:r>
              <a:rPr lang="ru-RU" sz="2400" dirty="0" err="1"/>
              <a:t>этиш</a:t>
            </a:r>
            <a:r>
              <a:rPr lang="ru-RU" sz="2400" dirty="0"/>
              <a:t> </a:t>
            </a:r>
            <a:r>
              <a:rPr lang="ru-RU" sz="2400" dirty="0" err="1"/>
              <a:t>ҳақидаги</a:t>
            </a:r>
            <a:r>
              <a:rPr lang="ru-RU" sz="2400" dirty="0"/>
              <a:t> </a:t>
            </a:r>
            <a:r>
              <a:rPr lang="ru-RU" sz="2400" dirty="0" err="1"/>
              <a:t>масалани</a:t>
            </a:r>
            <a:r>
              <a:rPr lang="ru-RU" sz="2400" dirty="0"/>
              <a:t> </a:t>
            </a:r>
            <a:r>
              <a:rPr lang="ru-RU" sz="2400" dirty="0" err="1"/>
              <a:t>ҳал</a:t>
            </a:r>
            <a:r>
              <a:rPr lang="ru-RU" sz="2400" dirty="0"/>
              <a:t> </a:t>
            </a:r>
            <a:r>
              <a:rPr lang="ru-RU" sz="2400" dirty="0" err="1"/>
              <a:t>этишда</a:t>
            </a:r>
            <a:r>
              <a:rPr lang="ru-RU" sz="2400" dirty="0"/>
              <a:t> </a:t>
            </a:r>
            <a:r>
              <a:rPr lang="ru-RU" sz="2400" dirty="0" err="1"/>
              <a:t>Ўзбекистон</a:t>
            </a:r>
            <a:r>
              <a:rPr lang="ru-RU" sz="2400" dirty="0"/>
              <a:t> </a:t>
            </a:r>
            <a:r>
              <a:rPr lang="ru-RU" sz="2400" dirty="0" err="1"/>
              <a:t>Республикаси</a:t>
            </a:r>
            <a:r>
              <a:rPr lang="ru-RU" sz="2400" dirty="0"/>
              <a:t> </a:t>
            </a:r>
            <a:r>
              <a:rPr lang="ru-RU" sz="2400" dirty="0" err="1"/>
              <a:t>Вазирлар</a:t>
            </a:r>
            <a:r>
              <a:rPr lang="ru-RU" sz="2400" dirty="0"/>
              <a:t> </a:t>
            </a:r>
            <a:r>
              <a:rPr lang="ru-RU" sz="2400" dirty="0" err="1"/>
              <a:t>Маҳкамаси</a:t>
            </a:r>
            <a:r>
              <a:rPr lang="ru-RU" sz="2400" dirty="0"/>
              <a:t> </a:t>
            </a:r>
            <a:r>
              <a:rPr lang="ru-RU" sz="2400" dirty="0" err="1"/>
              <a:t>ёки</a:t>
            </a:r>
            <a:r>
              <a:rPr lang="ru-RU" sz="2400" dirty="0"/>
              <a:t> у </a:t>
            </a:r>
            <a:r>
              <a:rPr lang="ru-RU" sz="2400" dirty="0" err="1"/>
              <a:t>ваколат</a:t>
            </a:r>
            <a:r>
              <a:rPr lang="ru-RU" sz="2400" dirty="0"/>
              <a:t> </a:t>
            </a:r>
            <a:r>
              <a:rPr lang="ru-RU" sz="2400" dirty="0" err="1"/>
              <a:t>берган</a:t>
            </a:r>
            <a:r>
              <a:rPr lang="ru-RU" sz="2400" dirty="0"/>
              <a:t> орган </a:t>
            </a:r>
            <a:r>
              <a:rPr lang="ru-RU" sz="2400" dirty="0" err="1"/>
              <a:t>томонидан</a:t>
            </a:r>
            <a:r>
              <a:rPr lang="ru-RU" sz="2400" dirty="0"/>
              <a:t> </a:t>
            </a:r>
            <a:r>
              <a:rPr lang="ru-RU" sz="2400" dirty="0" err="1"/>
              <a:t>солиқлар</a:t>
            </a:r>
            <a:r>
              <a:rPr lang="ru-RU" sz="2400" dirty="0"/>
              <a:t> </a:t>
            </a:r>
            <a:r>
              <a:rPr lang="ru-RU" sz="2400" dirty="0" err="1"/>
              <a:t>ва</a:t>
            </a:r>
            <a:r>
              <a:rPr lang="ru-RU" sz="2400" dirty="0"/>
              <a:t> </a:t>
            </a:r>
            <a:r>
              <a:rPr lang="ru-RU" sz="2400" dirty="0" err="1"/>
              <a:t>бошқа</a:t>
            </a:r>
            <a:r>
              <a:rPr lang="ru-RU" sz="2400" dirty="0"/>
              <a:t> </a:t>
            </a:r>
            <a:r>
              <a:rPr lang="ru-RU" sz="2400" dirty="0" err="1"/>
              <a:t>мажбурий</a:t>
            </a:r>
            <a:r>
              <a:rPr lang="ru-RU" sz="2400" dirty="0"/>
              <a:t> </a:t>
            </a:r>
            <a:r>
              <a:rPr lang="ru-RU" sz="2400" dirty="0" err="1"/>
              <a:t>тўловларнинг</a:t>
            </a:r>
            <a:r>
              <a:rPr lang="ru-RU" sz="2400" dirty="0"/>
              <a:t> </a:t>
            </a:r>
            <a:r>
              <a:rPr lang="ru-RU" sz="2400" dirty="0" err="1"/>
              <a:t>қайси</a:t>
            </a:r>
            <a:r>
              <a:rPr lang="ru-RU" sz="2400" dirty="0"/>
              <a:t> </a:t>
            </a:r>
            <a:r>
              <a:rPr lang="ru-RU" sz="2400" dirty="0" err="1"/>
              <a:t>турлари</a:t>
            </a:r>
            <a:r>
              <a:rPr lang="ru-RU" sz="2400" dirty="0"/>
              <a:t>, </a:t>
            </a:r>
            <a:r>
              <a:rPr lang="ru-RU" sz="2400" dirty="0" err="1"/>
              <a:t>суммалари</a:t>
            </a:r>
            <a:r>
              <a:rPr lang="ru-RU" sz="2400" dirty="0"/>
              <a:t> </a:t>
            </a:r>
            <a:r>
              <a:rPr lang="ru-RU" sz="2400" dirty="0" err="1"/>
              <a:t>ҳамда</a:t>
            </a:r>
            <a:r>
              <a:rPr lang="ru-RU" sz="2400" dirty="0"/>
              <a:t> </a:t>
            </a:r>
            <a:r>
              <a:rPr lang="ru-RU" sz="2400" dirty="0" err="1"/>
              <a:t>уларнинг</a:t>
            </a:r>
            <a:r>
              <a:rPr lang="ru-RU" sz="2400" dirty="0"/>
              <a:t> </a:t>
            </a:r>
            <a:r>
              <a:rPr lang="ru-RU" sz="2400" dirty="0" err="1"/>
              <a:t>тўлови</a:t>
            </a:r>
            <a:r>
              <a:rPr lang="ru-RU" sz="2400" dirty="0"/>
              <a:t> </a:t>
            </a:r>
            <a:r>
              <a:rPr lang="ru-RU" sz="2400" dirty="0" err="1"/>
              <a:t>қандай</a:t>
            </a:r>
            <a:r>
              <a:rPr lang="ru-RU" sz="2400" dirty="0"/>
              <a:t> </a:t>
            </a:r>
            <a:r>
              <a:rPr lang="ru-RU" sz="2400" dirty="0" err="1"/>
              <a:t>муддатга</a:t>
            </a:r>
            <a:r>
              <a:rPr lang="ru-RU" sz="2400" dirty="0"/>
              <a:t> </a:t>
            </a:r>
            <a:r>
              <a:rPr lang="ru-RU" sz="2400" dirty="0" err="1"/>
              <a:t>кечиктирилганлиги</a:t>
            </a:r>
            <a:r>
              <a:rPr lang="ru-RU" sz="2400" dirty="0"/>
              <a:t> </a:t>
            </a:r>
            <a:r>
              <a:rPr lang="ru-RU" sz="2400" dirty="0" err="1"/>
              <a:t>ва</a:t>
            </a:r>
            <a:r>
              <a:rPr lang="ru-RU" sz="2400" dirty="0"/>
              <a:t> (</a:t>
            </a:r>
            <a:r>
              <a:rPr lang="ru-RU" sz="2400" dirty="0" err="1"/>
              <a:t>ёки</a:t>
            </a:r>
            <a:r>
              <a:rPr lang="ru-RU" sz="2400" dirty="0"/>
              <a:t>) </a:t>
            </a:r>
            <a:r>
              <a:rPr lang="ru-RU" sz="2400" dirty="0" err="1"/>
              <a:t>бўлиб-бўлиб</a:t>
            </a:r>
            <a:r>
              <a:rPr lang="ru-RU" sz="2400" dirty="0"/>
              <a:t> </a:t>
            </a:r>
            <a:r>
              <a:rPr lang="ru-RU" sz="2400" dirty="0" err="1"/>
              <a:t>тўлашга</a:t>
            </a:r>
            <a:r>
              <a:rPr lang="ru-RU" sz="2400" dirty="0"/>
              <a:t> </a:t>
            </a:r>
            <a:r>
              <a:rPr lang="ru-RU" sz="2400" dirty="0" err="1"/>
              <a:t>рухсат</a:t>
            </a:r>
            <a:r>
              <a:rPr lang="ru-RU" sz="2400" dirty="0"/>
              <a:t> </a:t>
            </a:r>
            <a:r>
              <a:rPr lang="ru-RU" sz="2400" dirty="0" err="1"/>
              <a:t>этилганлигини</a:t>
            </a:r>
            <a:r>
              <a:rPr lang="ru-RU" sz="2400" dirty="0"/>
              <a:t> </a:t>
            </a:r>
            <a:r>
              <a:rPr lang="ru-RU" sz="2400" dirty="0" err="1"/>
              <a:t>аниқлашлари</a:t>
            </a:r>
            <a:r>
              <a:rPr lang="ru-RU" sz="2400" dirty="0"/>
              <a:t> </a:t>
            </a:r>
            <a:r>
              <a:rPr lang="ru-RU" sz="2400" dirty="0" err="1"/>
              <a:t>керак</a:t>
            </a:r>
            <a:r>
              <a:rPr lang="ru-RU" sz="2400" dirty="0"/>
              <a:t>.</a:t>
            </a:r>
          </a:p>
          <a:p>
            <a:endParaRPr lang="ru-RU" sz="2400" dirty="0">
              <a:solidFill>
                <a:schemeClr val="tx1"/>
              </a:solidFill>
            </a:endParaRPr>
          </a:p>
        </p:txBody>
      </p:sp>
    </p:spTree>
    <p:extLst>
      <p:ext uri="{BB962C8B-B14F-4D97-AF65-F5344CB8AC3E}">
        <p14:creationId xmlns:p14="http://schemas.microsoft.com/office/powerpoint/2010/main" val="1654344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5246" y="561109"/>
            <a:ext cx="11502736" cy="5953991"/>
          </a:xfrm>
        </p:spPr>
        <p:txBody>
          <a:bodyPr>
            <a:noAutofit/>
          </a:bodyPr>
          <a:lstStyle/>
          <a:p>
            <a:pPr algn="ctr"/>
            <a:endParaRPr lang="ru-RU" sz="2400" b="1" cap="all" dirty="0"/>
          </a:p>
          <a:p>
            <a:pPr marL="0" indent="0" algn="ctr">
              <a:buNone/>
            </a:pPr>
            <a:r>
              <a:rPr lang="ru-RU" sz="3200" b="1" cap="all" dirty="0"/>
              <a:t>ЎЗБЕКИСТОН РЕСПУБЛИКАСИ ОЛИЙ ХЎЖАЛИК СУДИ ПЛЕНУМИНИНГ ҚАРОРИ</a:t>
            </a:r>
          </a:p>
          <a:p>
            <a:pPr marL="0" indent="0" algn="ctr">
              <a:buNone/>
            </a:pPr>
            <a:r>
              <a:rPr lang="ru-RU" sz="3200" b="1" cap="all" dirty="0"/>
              <a:t>СУД БУЙРУҒИ БЕРИШ ТЎҒРИСИДАГИ ИШЛАРНИ КЎРИШДА ИҚТИСОДИЙ СУДЛАР ТОМОНИДАН ПРОЦЕССУАЛ ҚОНУН НОРМАЛАРИНИ ҚЎЛЛАШНИНГ АЙРИМ МАСАЛАЛАРИ ТЎҒРИСИДА</a:t>
            </a:r>
          </a:p>
          <a:p>
            <a:pPr marL="457200" lvl="1" indent="0" algn="ctr">
              <a:buNone/>
            </a:pPr>
            <a:r>
              <a:rPr lang="ru-RU" sz="3200" b="1" dirty="0"/>
              <a:t>2013 </a:t>
            </a:r>
            <a:r>
              <a:rPr lang="ru-RU" sz="3200" b="1" dirty="0" err="1"/>
              <a:t>йил</a:t>
            </a:r>
            <a:r>
              <a:rPr lang="ru-RU" sz="3200" b="1" dirty="0"/>
              <a:t> 5 декабрь</a:t>
            </a:r>
          </a:p>
          <a:p>
            <a:pPr marL="457200" lvl="1" indent="0" algn="ctr">
              <a:buNone/>
            </a:pPr>
            <a:r>
              <a:rPr lang="ru-RU" sz="3200" b="1" dirty="0"/>
              <a:t>254-сон</a:t>
            </a:r>
            <a:endParaRPr lang="ru-RU" sz="3200" b="1" dirty="0">
              <a:solidFill>
                <a:schemeClr val="tx1"/>
              </a:solidFill>
            </a:endParaRPr>
          </a:p>
        </p:txBody>
      </p:sp>
    </p:spTree>
    <p:extLst>
      <p:ext uri="{BB962C8B-B14F-4D97-AF65-F5344CB8AC3E}">
        <p14:creationId xmlns:p14="http://schemas.microsoft.com/office/powerpoint/2010/main" val="3971237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fontScale="92500"/>
          </a:bodyPr>
          <a:lstStyle/>
          <a:p>
            <a:r>
              <a:rPr lang="ru-RU" sz="2400" dirty="0"/>
              <a:t>ИПК 147-моддасининг </a:t>
            </a:r>
            <a:r>
              <a:rPr lang="ru-RU" sz="2400" dirty="0" err="1">
                <a:hlinkClick r:id="rId2"/>
              </a:rPr>
              <a:t>биринчи</a:t>
            </a:r>
            <a:r>
              <a:rPr lang="ru-RU" sz="2400" dirty="0">
                <a:hlinkClick r:id="rId2"/>
              </a:rPr>
              <a:t> </a:t>
            </a:r>
            <a:r>
              <a:rPr lang="ru-RU" sz="2400" dirty="0" err="1">
                <a:hlinkClick r:id="rId2"/>
              </a:rPr>
              <a:t>қисмига</a:t>
            </a:r>
            <a:r>
              <a:rPr lang="ru-RU" sz="2400" dirty="0"/>
              <a:t> </a:t>
            </a:r>
            <a:r>
              <a:rPr lang="ru-RU" sz="2400" dirty="0" err="1"/>
              <a:t>кўра</a:t>
            </a:r>
            <a:r>
              <a:rPr lang="ru-RU" sz="2400" dirty="0"/>
              <a:t>, </a:t>
            </a:r>
            <a:r>
              <a:rPr lang="ru-RU" sz="2400" dirty="0" err="1"/>
              <a:t>агар</a:t>
            </a:r>
            <a:r>
              <a:rPr lang="ru-RU" sz="2400" dirty="0"/>
              <a:t> </a:t>
            </a:r>
            <a:r>
              <a:rPr lang="ru-RU" sz="2400" dirty="0" err="1"/>
              <a:t>қарздор</a:t>
            </a:r>
            <a:r>
              <a:rPr lang="ru-RU" sz="2400" dirty="0"/>
              <a:t> </a:t>
            </a:r>
            <a:r>
              <a:rPr lang="ru-RU" sz="2400" dirty="0" err="1"/>
              <a:t>узрли</a:t>
            </a:r>
            <a:r>
              <a:rPr lang="ru-RU" sz="2400" dirty="0"/>
              <a:t> </a:t>
            </a:r>
            <a:r>
              <a:rPr lang="ru-RU" sz="2400" dirty="0" err="1"/>
              <a:t>сабаб</a:t>
            </a:r>
            <a:r>
              <a:rPr lang="ru-RU" sz="2400" dirty="0"/>
              <a:t> </a:t>
            </a:r>
            <a:r>
              <a:rPr lang="ru-RU" sz="2400" dirty="0" err="1"/>
              <a:t>билан</a:t>
            </a:r>
            <a:r>
              <a:rPr lang="ru-RU" sz="2400" dirty="0"/>
              <a:t> </a:t>
            </a:r>
            <a:r>
              <a:rPr lang="ru-RU" sz="2400" dirty="0" err="1"/>
              <a:t>ўз</a:t>
            </a:r>
            <a:r>
              <a:rPr lang="ru-RU" sz="2400" dirty="0"/>
              <a:t> </a:t>
            </a:r>
            <a:r>
              <a:rPr lang="ru-RU" sz="2400" dirty="0" err="1"/>
              <a:t>вақтида</a:t>
            </a:r>
            <a:r>
              <a:rPr lang="ru-RU" sz="2400" dirty="0"/>
              <a:t> </a:t>
            </a:r>
            <a:r>
              <a:rPr lang="ru-RU" sz="2400" dirty="0" err="1"/>
              <a:t>кредиторнинг</a:t>
            </a:r>
            <a:r>
              <a:rPr lang="ru-RU" sz="2400" dirty="0"/>
              <a:t> </a:t>
            </a:r>
            <a:r>
              <a:rPr lang="ru-RU" sz="2400" dirty="0" err="1"/>
              <a:t>талабига</a:t>
            </a:r>
            <a:r>
              <a:rPr lang="ru-RU" sz="2400" dirty="0"/>
              <a:t> </a:t>
            </a:r>
            <a:r>
              <a:rPr lang="ru-RU" sz="2400" dirty="0" err="1"/>
              <a:t>қарши</a:t>
            </a:r>
            <a:r>
              <a:rPr lang="ru-RU" sz="2400" dirty="0"/>
              <a:t> </a:t>
            </a:r>
            <a:r>
              <a:rPr lang="ru-RU" sz="2400" dirty="0" err="1"/>
              <a:t>эътироз</a:t>
            </a:r>
            <a:r>
              <a:rPr lang="ru-RU" sz="2400" dirty="0"/>
              <a:t> </a:t>
            </a:r>
            <a:r>
              <a:rPr lang="ru-RU" sz="2400" dirty="0" err="1"/>
              <a:t>билдириш</a:t>
            </a:r>
            <a:r>
              <a:rPr lang="ru-RU" sz="2400" dirty="0"/>
              <a:t> </a:t>
            </a:r>
            <a:r>
              <a:rPr lang="ru-RU" sz="2400" dirty="0" err="1"/>
              <a:t>имкониятига</a:t>
            </a:r>
            <a:r>
              <a:rPr lang="ru-RU" sz="2400" dirty="0"/>
              <a:t> </a:t>
            </a:r>
            <a:r>
              <a:rPr lang="ru-RU" sz="2400" dirty="0" err="1"/>
              <a:t>эга</a:t>
            </a:r>
            <a:r>
              <a:rPr lang="ru-RU" sz="2400" dirty="0"/>
              <a:t> </a:t>
            </a:r>
            <a:r>
              <a:rPr lang="ru-RU" sz="2400" dirty="0" err="1"/>
              <a:t>бўлмаган</a:t>
            </a:r>
            <a:r>
              <a:rPr lang="ru-RU" sz="2400" dirty="0"/>
              <a:t> </a:t>
            </a:r>
            <a:r>
              <a:rPr lang="ru-RU" sz="2400" dirty="0" err="1"/>
              <a:t>бўлса</a:t>
            </a:r>
            <a:r>
              <a:rPr lang="ru-RU" sz="2400" dirty="0"/>
              <a:t>, суд </a:t>
            </a:r>
            <a:r>
              <a:rPr lang="ru-RU" sz="2400" dirty="0" err="1"/>
              <a:t>буйруғининг</a:t>
            </a:r>
            <a:r>
              <a:rPr lang="ru-RU" sz="2400" dirty="0"/>
              <a:t> </a:t>
            </a:r>
            <a:r>
              <a:rPr lang="ru-RU" sz="2400" dirty="0" err="1"/>
              <a:t>кўчирма</a:t>
            </a:r>
            <a:r>
              <a:rPr lang="ru-RU" sz="2400" dirty="0"/>
              <a:t> </a:t>
            </a:r>
            <a:r>
              <a:rPr lang="ru-RU" sz="2400" dirty="0" err="1"/>
              <a:t>нусхаси</a:t>
            </a:r>
            <a:r>
              <a:rPr lang="ru-RU" sz="2400" dirty="0"/>
              <a:t> </a:t>
            </a:r>
            <a:r>
              <a:rPr lang="ru-RU" sz="2400" dirty="0" err="1"/>
              <a:t>олинган</a:t>
            </a:r>
            <a:r>
              <a:rPr lang="ru-RU" sz="2400" dirty="0"/>
              <a:t> </a:t>
            </a:r>
            <a:r>
              <a:rPr lang="ru-RU" sz="2400" dirty="0" err="1"/>
              <a:t>кундан</a:t>
            </a:r>
            <a:r>
              <a:rPr lang="ru-RU" sz="2400" dirty="0"/>
              <a:t> </a:t>
            </a:r>
            <a:r>
              <a:rPr lang="ru-RU" sz="2400" dirty="0" err="1"/>
              <a:t>эътиборан</a:t>
            </a:r>
            <a:r>
              <a:rPr lang="ru-RU" sz="2400" dirty="0"/>
              <a:t> </a:t>
            </a:r>
            <a:r>
              <a:rPr lang="ru-RU" sz="2400" dirty="0" err="1"/>
              <a:t>ўн</a:t>
            </a:r>
            <a:r>
              <a:rPr lang="ru-RU" sz="2400" dirty="0"/>
              <a:t> </a:t>
            </a:r>
            <a:r>
              <a:rPr lang="ru-RU" sz="2400" dirty="0" err="1"/>
              <a:t>кунлик</a:t>
            </a:r>
            <a:r>
              <a:rPr lang="ru-RU" sz="2400" dirty="0"/>
              <a:t> </a:t>
            </a:r>
            <a:r>
              <a:rPr lang="ru-RU" sz="2400" dirty="0" err="1"/>
              <a:t>муддатда</a:t>
            </a:r>
            <a:r>
              <a:rPr lang="ru-RU" sz="2400" dirty="0"/>
              <a:t> </a:t>
            </a:r>
            <a:r>
              <a:rPr lang="ru-RU" sz="2400" dirty="0" err="1"/>
              <a:t>ўша</a:t>
            </a:r>
            <a:r>
              <a:rPr lang="ru-RU" sz="2400" dirty="0"/>
              <a:t> </a:t>
            </a:r>
            <a:r>
              <a:rPr lang="ru-RU" sz="2400" dirty="0" err="1"/>
              <a:t>судга</a:t>
            </a:r>
            <a:r>
              <a:rPr lang="ru-RU" sz="2400" dirty="0"/>
              <a:t> суд </a:t>
            </a:r>
            <a:r>
              <a:rPr lang="ru-RU" sz="2400" dirty="0" err="1"/>
              <a:t>буйруғини</a:t>
            </a:r>
            <a:r>
              <a:rPr lang="ru-RU" sz="2400" dirty="0"/>
              <a:t> </a:t>
            </a:r>
            <a:r>
              <a:rPr lang="ru-RU" sz="2400" dirty="0" err="1"/>
              <a:t>бекор</a:t>
            </a:r>
            <a:r>
              <a:rPr lang="ru-RU" sz="2400" dirty="0"/>
              <a:t> </a:t>
            </a:r>
            <a:r>
              <a:rPr lang="ru-RU" sz="2400" dirty="0" err="1"/>
              <a:t>қилиш</a:t>
            </a:r>
            <a:r>
              <a:rPr lang="ru-RU" sz="2400" dirty="0"/>
              <a:t> </a:t>
            </a:r>
            <a:r>
              <a:rPr lang="ru-RU" sz="2400" dirty="0" err="1"/>
              <a:t>тўғрисида</a:t>
            </a:r>
            <a:r>
              <a:rPr lang="ru-RU" sz="2400" dirty="0"/>
              <a:t> </a:t>
            </a:r>
            <a:r>
              <a:rPr lang="ru-RU" sz="2400" dirty="0" err="1"/>
              <a:t>ариза</a:t>
            </a:r>
            <a:r>
              <a:rPr lang="ru-RU" sz="2400" dirty="0"/>
              <a:t> </a:t>
            </a:r>
            <a:r>
              <a:rPr lang="ru-RU" sz="2400" dirty="0" err="1"/>
              <a:t>беришга</a:t>
            </a:r>
            <a:r>
              <a:rPr lang="ru-RU" sz="2400" dirty="0"/>
              <a:t> </a:t>
            </a:r>
            <a:r>
              <a:rPr lang="ru-RU" sz="2400" dirty="0" err="1"/>
              <a:t>ҳақли</a:t>
            </a:r>
            <a:r>
              <a:rPr lang="ru-RU" sz="2400" dirty="0"/>
              <a:t>. Суд </a:t>
            </a:r>
            <a:r>
              <a:rPr lang="ru-RU" sz="2400" dirty="0" err="1"/>
              <a:t>бундай</a:t>
            </a:r>
            <a:r>
              <a:rPr lang="ru-RU" sz="2400" dirty="0"/>
              <a:t> </a:t>
            </a:r>
            <a:r>
              <a:rPr lang="ru-RU" sz="2400" dirty="0" err="1"/>
              <a:t>ҳолда</a:t>
            </a:r>
            <a:r>
              <a:rPr lang="ru-RU" sz="2400" dirty="0"/>
              <a:t> </a:t>
            </a:r>
            <a:r>
              <a:rPr lang="ru-RU" sz="2400" dirty="0" err="1"/>
              <a:t>буйруқни</a:t>
            </a:r>
            <a:r>
              <a:rPr lang="ru-RU" sz="2400" dirty="0"/>
              <a:t> </a:t>
            </a:r>
            <a:r>
              <a:rPr lang="ru-RU" sz="2400" dirty="0" err="1"/>
              <a:t>бекор</a:t>
            </a:r>
            <a:r>
              <a:rPr lang="ru-RU" sz="2400" dirty="0"/>
              <a:t> </a:t>
            </a:r>
            <a:r>
              <a:rPr lang="ru-RU" sz="2400" dirty="0" err="1"/>
              <a:t>қилишга</a:t>
            </a:r>
            <a:r>
              <a:rPr lang="ru-RU" sz="2400" dirty="0"/>
              <a:t> </a:t>
            </a:r>
            <a:r>
              <a:rPr lang="ru-RU" sz="2400" dirty="0" err="1"/>
              <a:t>ҳақли</a:t>
            </a:r>
            <a:r>
              <a:rPr lang="ru-RU" sz="2400" dirty="0"/>
              <a:t>, </a:t>
            </a:r>
            <a:r>
              <a:rPr lang="ru-RU" sz="2400" dirty="0" err="1"/>
              <a:t>шундан</a:t>
            </a:r>
            <a:r>
              <a:rPr lang="ru-RU" sz="2400" dirty="0"/>
              <a:t> </a:t>
            </a:r>
            <a:r>
              <a:rPr lang="ru-RU" sz="2400" dirty="0" err="1"/>
              <a:t>кейин</a:t>
            </a:r>
            <a:r>
              <a:rPr lang="ru-RU" sz="2400" dirty="0"/>
              <a:t> </a:t>
            </a:r>
            <a:r>
              <a:rPr lang="ru-RU" sz="2400" dirty="0" err="1"/>
              <a:t>кредиторнинг</a:t>
            </a:r>
            <a:r>
              <a:rPr lang="ru-RU" sz="2400" dirty="0"/>
              <a:t> </a:t>
            </a:r>
            <a:r>
              <a:rPr lang="ru-RU" sz="2400" dirty="0" err="1"/>
              <a:t>талаби</a:t>
            </a:r>
            <a:r>
              <a:rPr lang="ru-RU" sz="2400" dirty="0"/>
              <a:t> </a:t>
            </a:r>
            <a:r>
              <a:rPr lang="ru-RU" sz="2400" dirty="0" err="1"/>
              <a:t>даъво</a:t>
            </a:r>
            <a:r>
              <a:rPr lang="ru-RU" sz="2400" dirty="0"/>
              <a:t> </a:t>
            </a:r>
            <a:r>
              <a:rPr lang="ru-RU" sz="2400" dirty="0" err="1"/>
              <a:t>ишини</a:t>
            </a:r>
            <a:r>
              <a:rPr lang="ru-RU" sz="2400" dirty="0"/>
              <a:t> </a:t>
            </a:r>
            <a:r>
              <a:rPr lang="ru-RU" sz="2400" dirty="0" err="1"/>
              <a:t>юритиш</a:t>
            </a:r>
            <a:r>
              <a:rPr lang="ru-RU" sz="2400" dirty="0"/>
              <a:t> </a:t>
            </a:r>
            <a:r>
              <a:rPr lang="ru-RU" sz="2400" dirty="0" err="1"/>
              <a:t>тартибида</a:t>
            </a:r>
            <a:r>
              <a:rPr lang="ru-RU" sz="2400" dirty="0"/>
              <a:t> </a:t>
            </a:r>
            <a:r>
              <a:rPr lang="ru-RU" sz="2400" dirty="0" err="1"/>
              <a:t>кўрилиши</a:t>
            </a:r>
            <a:r>
              <a:rPr lang="ru-RU" sz="2400" dirty="0"/>
              <a:t> </a:t>
            </a:r>
            <a:r>
              <a:rPr lang="ru-RU" sz="2400" dirty="0" err="1"/>
              <a:t>мумкин</a:t>
            </a:r>
            <a:r>
              <a:rPr lang="ru-RU" sz="2400" dirty="0"/>
              <a:t>.</a:t>
            </a:r>
          </a:p>
          <a:p>
            <a:r>
              <a:rPr lang="ru-RU" sz="2400" dirty="0"/>
              <a:t>Суд </a:t>
            </a:r>
            <a:r>
              <a:rPr lang="ru-RU" sz="2400" dirty="0" err="1"/>
              <a:t>буйруғини</a:t>
            </a:r>
            <a:r>
              <a:rPr lang="ru-RU" sz="2400" dirty="0"/>
              <a:t> </a:t>
            </a:r>
            <a:r>
              <a:rPr lang="ru-RU" sz="2400" dirty="0" err="1"/>
              <a:t>бекор</a:t>
            </a:r>
            <a:r>
              <a:rPr lang="ru-RU" sz="2400" dirty="0"/>
              <a:t> </a:t>
            </a:r>
            <a:r>
              <a:rPr lang="ru-RU" sz="2400" dirty="0" err="1"/>
              <a:t>қилиш</a:t>
            </a:r>
            <a:r>
              <a:rPr lang="ru-RU" sz="2400" dirty="0"/>
              <a:t> </a:t>
            </a:r>
            <a:r>
              <a:rPr lang="ru-RU" sz="2400" dirty="0" err="1"/>
              <a:t>тўғрисидаги</a:t>
            </a:r>
            <a:r>
              <a:rPr lang="ru-RU" sz="2400" dirty="0"/>
              <a:t> </a:t>
            </a:r>
            <a:r>
              <a:rPr lang="ru-RU" sz="2400" dirty="0" err="1"/>
              <a:t>аризанинг</a:t>
            </a:r>
            <a:r>
              <a:rPr lang="ru-RU" sz="2400" dirty="0"/>
              <a:t> </a:t>
            </a:r>
            <a:r>
              <a:rPr lang="ru-RU" sz="2400" dirty="0" err="1"/>
              <a:t>шакли</a:t>
            </a:r>
            <a:r>
              <a:rPr lang="ru-RU" sz="2400" dirty="0"/>
              <a:t> </a:t>
            </a:r>
            <a:r>
              <a:rPr lang="ru-RU" sz="2400" dirty="0" err="1"/>
              <a:t>ва</a:t>
            </a:r>
            <a:r>
              <a:rPr lang="ru-RU" sz="2400" dirty="0"/>
              <a:t> </a:t>
            </a:r>
            <a:r>
              <a:rPr lang="ru-RU" sz="2400" dirty="0" err="1"/>
              <a:t>мазмунига</a:t>
            </a:r>
            <a:r>
              <a:rPr lang="ru-RU" sz="2400" dirty="0"/>
              <a:t> </a:t>
            </a:r>
            <a:r>
              <a:rPr lang="ru-RU" sz="2400" dirty="0" err="1"/>
              <a:t>нисбатан</a:t>
            </a:r>
            <a:r>
              <a:rPr lang="ru-RU" sz="2400" dirty="0"/>
              <a:t> </a:t>
            </a:r>
            <a:r>
              <a:rPr lang="ru-RU" sz="2400" dirty="0" err="1">
                <a:hlinkClick r:id="rId3"/>
              </a:rPr>
              <a:t>ИПКда</a:t>
            </a:r>
            <a:r>
              <a:rPr lang="ru-RU" sz="2400" dirty="0"/>
              <a:t> </a:t>
            </a:r>
            <a:r>
              <a:rPr lang="ru-RU" sz="2400" dirty="0" err="1"/>
              <a:t>муайян</a:t>
            </a:r>
            <a:r>
              <a:rPr lang="ru-RU" sz="2400" dirty="0"/>
              <a:t> </a:t>
            </a:r>
            <a:r>
              <a:rPr lang="ru-RU" sz="2400" dirty="0" err="1"/>
              <a:t>талаблар</a:t>
            </a:r>
            <a:r>
              <a:rPr lang="ru-RU" sz="2400" dirty="0"/>
              <a:t> </a:t>
            </a:r>
            <a:r>
              <a:rPr lang="ru-RU" sz="2400" dirty="0" err="1"/>
              <a:t>белгиланмаган</a:t>
            </a:r>
            <a:r>
              <a:rPr lang="ru-RU" sz="2400" dirty="0"/>
              <a:t>. </a:t>
            </a:r>
            <a:r>
              <a:rPr lang="ru-RU" sz="2400" dirty="0" err="1"/>
              <a:t>Шундан</a:t>
            </a:r>
            <a:r>
              <a:rPr lang="ru-RU" sz="2400" dirty="0"/>
              <a:t> </a:t>
            </a:r>
            <a:r>
              <a:rPr lang="ru-RU" sz="2400" dirty="0" err="1"/>
              <a:t>келиб</a:t>
            </a:r>
            <a:r>
              <a:rPr lang="ru-RU" sz="2400" dirty="0"/>
              <a:t> </a:t>
            </a:r>
            <a:r>
              <a:rPr lang="ru-RU" sz="2400" dirty="0" err="1"/>
              <a:t>чиқиб</a:t>
            </a:r>
            <a:r>
              <a:rPr lang="ru-RU" sz="2400" dirty="0"/>
              <a:t>, </a:t>
            </a:r>
            <a:r>
              <a:rPr lang="ru-RU" sz="2400" dirty="0" err="1"/>
              <a:t>ариза</a:t>
            </a:r>
            <a:r>
              <a:rPr lang="ru-RU" sz="2400" dirty="0"/>
              <a:t> </a:t>
            </a:r>
            <a:r>
              <a:rPr lang="ru-RU" sz="2400" dirty="0" err="1"/>
              <a:t>эркин</a:t>
            </a:r>
            <a:r>
              <a:rPr lang="ru-RU" sz="2400" dirty="0"/>
              <a:t> </a:t>
            </a:r>
            <a:r>
              <a:rPr lang="ru-RU" sz="2400" dirty="0" err="1"/>
              <a:t>шаклда</a:t>
            </a:r>
            <a:r>
              <a:rPr lang="ru-RU" sz="2400" dirty="0"/>
              <a:t> </a:t>
            </a:r>
            <a:r>
              <a:rPr lang="ru-RU" sz="2400" dirty="0" err="1"/>
              <a:t>баён</a:t>
            </a:r>
            <a:r>
              <a:rPr lang="ru-RU" sz="2400" dirty="0"/>
              <a:t> </a:t>
            </a:r>
            <a:r>
              <a:rPr lang="ru-RU" sz="2400" dirty="0" err="1"/>
              <a:t>этилиши</a:t>
            </a:r>
            <a:r>
              <a:rPr lang="ru-RU" sz="2400" dirty="0"/>
              <a:t> </a:t>
            </a:r>
            <a:r>
              <a:rPr lang="ru-RU" sz="2400" dirty="0" err="1"/>
              <a:t>мумкин</a:t>
            </a:r>
            <a:r>
              <a:rPr lang="ru-RU" sz="2400" dirty="0"/>
              <a:t>, </a:t>
            </a:r>
            <a:r>
              <a:rPr lang="ru-RU" sz="2400" dirty="0" err="1"/>
              <a:t>аммо</a:t>
            </a:r>
            <a:r>
              <a:rPr lang="ru-RU" sz="2400" dirty="0"/>
              <a:t> </a:t>
            </a:r>
            <a:r>
              <a:rPr lang="ru-RU" sz="2400" dirty="0" err="1"/>
              <a:t>унда</a:t>
            </a:r>
            <a:r>
              <a:rPr lang="ru-RU" sz="2400" dirty="0"/>
              <a:t> суд </a:t>
            </a:r>
            <a:r>
              <a:rPr lang="ru-RU" sz="2400" dirty="0" err="1"/>
              <a:t>буйруғини</a:t>
            </a:r>
            <a:r>
              <a:rPr lang="ru-RU" sz="2400" dirty="0"/>
              <a:t> </a:t>
            </a:r>
            <a:r>
              <a:rPr lang="ru-RU" sz="2400" dirty="0" err="1"/>
              <a:t>бекор</a:t>
            </a:r>
            <a:r>
              <a:rPr lang="ru-RU" sz="2400" dirty="0"/>
              <a:t> </a:t>
            </a:r>
            <a:r>
              <a:rPr lang="ru-RU" sz="2400" dirty="0" err="1"/>
              <a:t>қилиш</a:t>
            </a:r>
            <a:r>
              <a:rPr lang="ru-RU" sz="2400" dirty="0"/>
              <a:t> </a:t>
            </a:r>
            <a:r>
              <a:rPr lang="ru-RU" sz="2400" dirty="0" err="1"/>
              <a:t>сабаблари</a:t>
            </a:r>
            <a:r>
              <a:rPr lang="ru-RU" sz="2400" dirty="0"/>
              <a:t> </a:t>
            </a:r>
            <a:r>
              <a:rPr lang="ru-RU" sz="2400" dirty="0" err="1"/>
              <a:t>кўрсатилган</a:t>
            </a:r>
            <a:r>
              <a:rPr lang="ru-RU" sz="2400" dirty="0"/>
              <a:t>, </a:t>
            </a:r>
            <a:r>
              <a:rPr lang="ru-RU" sz="2400" dirty="0" err="1"/>
              <a:t>шунингдек</a:t>
            </a:r>
            <a:r>
              <a:rPr lang="ru-RU" sz="2400" dirty="0"/>
              <a:t> </a:t>
            </a:r>
            <a:r>
              <a:rPr lang="ru-RU" sz="2400" dirty="0" err="1"/>
              <a:t>унга</a:t>
            </a:r>
            <a:r>
              <a:rPr lang="ru-RU" sz="2400" dirty="0"/>
              <a:t> </a:t>
            </a:r>
            <a:r>
              <a:rPr lang="ru-RU" sz="2400" dirty="0" err="1"/>
              <a:t>ушбу</a:t>
            </a:r>
            <a:r>
              <a:rPr lang="ru-RU" sz="2400" dirty="0"/>
              <a:t> </a:t>
            </a:r>
            <a:r>
              <a:rPr lang="ru-RU" sz="2400" dirty="0" err="1"/>
              <a:t>сабабларни</a:t>
            </a:r>
            <a:r>
              <a:rPr lang="ru-RU" sz="2400" dirty="0"/>
              <a:t> </a:t>
            </a:r>
            <a:r>
              <a:rPr lang="ru-RU" sz="2400" dirty="0" err="1"/>
              <a:t>тасдиқловчи</a:t>
            </a:r>
            <a:r>
              <a:rPr lang="ru-RU" sz="2400" dirty="0"/>
              <a:t> </a:t>
            </a:r>
            <a:r>
              <a:rPr lang="ru-RU" sz="2400" dirty="0" err="1"/>
              <a:t>ҳужжатлар</a:t>
            </a:r>
            <a:r>
              <a:rPr lang="ru-RU" sz="2400" dirty="0"/>
              <a:t> </a:t>
            </a:r>
            <a:r>
              <a:rPr lang="ru-RU" sz="2400" dirty="0" err="1"/>
              <a:t>илова</a:t>
            </a:r>
            <a:r>
              <a:rPr lang="ru-RU" sz="2400" dirty="0"/>
              <a:t> </a:t>
            </a:r>
            <a:r>
              <a:rPr lang="ru-RU" sz="2400" dirty="0" err="1"/>
              <a:t>қилинган</a:t>
            </a:r>
            <a:r>
              <a:rPr lang="ru-RU" sz="2400" dirty="0"/>
              <a:t> </a:t>
            </a:r>
            <a:r>
              <a:rPr lang="ru-RU" sz="2400" dirty="0" err="1"/>
              <a:t>бўлиши</a:t>
            </a:r>
            <a:r>
              <a:rPr lang="ru-RU" sz="2400" dirty="0"/>
              <a:t> </a:t>
            </a:r>
            <a:r>
              <a:rPr lang="ru-RU" sz="2400" dirty="0" err="1"/>
              <a:t>керак</a:t>
            </a:r>
            <a:r>
              <a:rPr lang="ru-RU" sz="2400" dirty="0"/>
              <a:t>.</a:t>
            </a:r>
          </a:p>
          <a:p>
            <a:r>
              <a:rPr lang="ru-RU" sz="2400" dirty="0"/>
              <a:t>Суд </a:t>
            </a:r>
            <a:r>
              <a:rPr lang="ru-RU" sz="2400" dirty="0" err="1"/>
              <a:t>буйруғини</a:t>
            </a:r>
            <a:r>
              <a:rPr lang="ru-RU" sz="2400" dirty="0"/>
              <a:t> </a:t>
            </a:r>
            <a:r>
              <a:rPr lang="ru-RU" sz="2400" dirty="0" err="1"/>
              <a:t>бекор</a:t>
            </a:r>
            <a:r>
              <a:rPr lang="ru-RU" sz="2400" dirty="0"/>
              <a:t> </a:t>
            </a:r>
            <a:r>
              <a:rPr lang="ru-RU" sz="2400" dirty="0" err="1"/>
              <a:t>қилиш</a:t>
            </a:r>
            <a:r>
              <a:rPr lang="ru-RU" sz="2400" dirty="0"/>
              <a:t> </a:t>
            </a:r>
            <a:r>
              <a:rPr lang="ru-RU" sz="2400" dirty="0" err="1"/>
              <a:t>тўғрисидаги</a:t>
            </a:r>
            <a:r>
              <a:rPr lang="ru-RU" sz="2400" dirty="0"/>
              <a:t> </a:t>
            </a:r>
            <a:r>
              <a:rPr lang="ru-RU" sz="2400" dirty="0" err="1"/>
              <a:t>ариза</a:t>
            </a:r>
            <a:r>
              <a:rPr lang="ru-RU" sz="2400" dirty="0"/>
              <a:t> </a:t>
            </a:r>
            <a:r>
              <a:rPr lang="ru-RU" sz="2400" dirty="0" err="1"/>
              <a:t>судга</a:t>
            </a:r>
            <a:r>
              <a:rPr lang="ru-RU" sz="2400" dirty="0"/>
              <a:t> электрон </a:t>
            </a:r>
            <a:r>
              <a:rPr lang="ru-RU" sz="2400" dirty="0" err="1"/>
              <a:t>ҳужжат</a:t>
            </a:r>
            <a:r>
              <a:rPr lang="ru-RU" sz="2400" dirty="0"/>
              <a:t> </a:t>
            </a:r>
            <a:r>
              <a:rPr lang="ru-RU" sz="2400" dirty="0" err="1"/>
              <a:t>тарзида</a:t>
            </a:r>
            <a:r>
              <a:rPr lang="ru-RU" sz="2400" dirty="0"/>
              <a:t> </a:t>
            </a:r>
            <a:r>
              <a:rPr lang="ru-RU" sz="2400" dirty="0" err="1"/>
              <a:t>ҳам</a:t>
            </a:r>
            <a:r>
              <a:rPr lang="ru-RU" sz="2400" dirty="0"/>
              <a:t> </a:t>
            </a:r>
            <a:r>
              <a:rPr lang="ru-RU" sz="2400" dirty="0" err="1"/>
              <a:t>юборилиши</a:t>
            </a:r>
            <a:r>
              <a:rPr lang="ru-RU" sz="2400" dirty="0"/>
              <a:t> </a:t>
            </a:r>
            <a:r>
              <a:rPr lang="ru-RU" sz="2400" dirty="0" err="1"/>
              <a:t>мумкин</a:t>
            </a:r>
            <a:r>
              <a:rPr lang="ru-RU" sz="2400" dirty="0"/>
              <a:t>.</a:t>
            </a:r>
          </a:p>
          <a:p>
            <a:endParaRPr lang="ru-RU" sz="2400" dirty="0">
              <a:solidFill>
                <a:schemeClr val="tx1"/>
              </a:solidFill>
            </a:endParaRPr>
          </a:p>
        </p:txBody>
      </p:sp>
    </p:spTree>
    <p:extLst>
      <p:ext uri="{BB962C8B-B14F-4D97-AF65-F5344CB8AC3E}">
        <p14:creationId xmlns:p14="http://schemas.microsoft.com/office/powerpoint/2010/main" val="1302056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2522" y="159027"/>
            <a:ext cx="11701669" cy="6944138"/>
          </a:xfrm>
        </p:spPr>
        <p:txBody>
          <a:bodyPr>
            <a:noAutofit/>
          </a:bodyPr>
          <a:lstStyle/>
          <a:p>
            <a:r>
              <a:rPr lang="ru-RU" sz="1800" dirty="0" err="1"/>
              <a:t>Агар</a:t>
            </a:r>
            <a:r>
              <a:rPr lang="ru-RU" sz="1800" dirty="0"/>
              <a:t> </a:t>
            </a:r>
            <a:r>
              <a:rPr lang="ru-RU" sz="1800" dirty="0" err="1"/>
              <a:t>ариза</a:t>
            </a:r>
            <a:r>
              <a:rPr lang="ru-RU" sz="1800" dirty="0"/>
              <a:t> </a:t>
            </a:r>
            <a:r>
              <a:rPr lang="ru-RU" sz="1800" dirty="0" err="1"/>
              <a:t>белгиланган</a:t>
            </a:r>
            <a:r>
              <a:rPr lang="ru-RU" sz="1800" dirty="0"/>
              <a:t> </a:t>
            </a:r>
            <a:r>
              <a:rPr lang="ru-RU" sz="1800" dirty="0" err="1"/>
              <a:t>муддат</a:t>
            </a:r>
            <a:r>
              <a:rPr lang="ru-RU" sz="1800" dirty="0"/>
              <a:t> </a:t>
            </a:r>
            <a:r>
              <a:rPr lang="ru-RU" sz="1800" dirty="0" err="1"/>
              <a:t>ўтганидан</a:t>
            </a:r>
            <a:r>
              <a:rPr lang="ru-RU" sz="1800" dirty="0"/>
              <a:t> </a:t>
            </a:r>
            <a:r>
              <a:rPr lang="ru-RU" sz="1800" dirty="0" err="1"/>
              <a:t>кейин</a:t>
            </a:r>
            <a:r>
              <a:rPr lang="ru-RU" sz="1800" dirty="0"/>
              <a:t> </a:t>
            </a:r>
            <a:r>
              <a:rPr lang="ru-RU" sz="1800" dirty="0" err="1"/>
              <a:t>тақдим</a:t>
            </a:r>
            <a:r>
              <a:rPr lang="ru-RU" sz="1800" dirty="0"/>
              <a:t> </a:t>
            </a:r>
            <a:r>
              <a:rPr lang="ru-RU" sz="1800" dirty="0" err="1"/>
              <a:t>этилган</a:t>
            </a:r>
            <a:r>
              <a:rPr lang="ru-RU" sz="1800" dirty="0"/>
              <a:t> </a:t>
            </a:r>
            <a:r>
              <a:rPr lang="ru-RU" sz="1800" dirty="0" err="1"/>
              <a:t>бўлиб</a:t>
            </a:r>
            <a:r>
              <a:rPr lang="ru-RU" sz="1800" dirty="0"/>
              <a:t>, </a:t>
            </a:r>
            <a:r>
              <a:rPr lang="ru-RU" sz="1800" dirty="0" err="1"/>
              <a:t>муддатни</a:t>
            </a:r>
            <a:r>
              <a:rPr lang="ru-RU" sz="1800" dirty="0"/>
              <a:t> </a:t>
            </a:r>
            <a:r>
              <a:rPr lang="ru-RU" sz="1800" dirty="0" err="1"/>
              <a:t>тиклаш</a:t>
            </a:r>
            <a:r>
              <a:rPr lang="ru-RU" sz="1800" dirty="0"/>
              <a:t> </a:t>
            </a:r>
            <a:r>
              <a:rPr lang="ru-RU" sz="1800" dirty="0" err="1"/>
              <a:t>тўғрисида</a:t>
            </a:r>
            <a:r>
              <a:rPr lang="ru-RU" sz="1800" dirty="0"/>
              <a:t> </a:t>
            </a:r>
            <a:r>
              <a:rPr lang="ru-RU" sz="1800" dirty="0" err="1"/>
              <a:t>илтимоснома</a:t>
            </a:r>
            <a:r>
              <a:rPr lang="ru-RU" sz="1800" dirty="0"/>
              <a:t> </a:t>
            </a:r>
            <a:r>
              <a:rPr lang="ru-RU" sz="1800" dirty="0" err="1"/>
              <a:t>берилмаган</a:t>
            </a:r>
            <a:r>
              <a:rPr lang="ru-RU" sz="1800" dirty="0"/>
              <a:t> </a:t>
            </a:r>
            <a:r>
              <a:rPr lang="ru-RU" sz="1800" dirty="0" err="1"/>
              <a:t>бўлса</a:t>
            </a:r>
            <a:r>
              <a:rPr lang="ru-RU" sz="1800" dirty="0"/>
              <a:t>, </a:t>
            </a:r>
            <a:r>
              <a:rPr lang="ru-RU" sz="1800" dirty="0" err="1"/>
              <a:t>бу</a:t>
            </a:r>
            <a:r>
              <a:rPr lang="ru-RU" sz="1800" dirty="0"/>
              <a:t> </a:t>
            </a:r>
            <a:r>
              <a:rPr lang="ru-RU" sz="1800" dirty="0" err="1"/>
              <a:t>ҳолат</a:t>
            </a:r>
            <a:r>
              <a:rPr lang="ru-RU" sz="1800" dirty="0"/>
              <a:t> </a:t>
            </a:r>
            <a:r>
              <a:rPr lang="ru-RU" sz="1800" dirty="0" err="1"/>
              <a:t>уни</a:t>
            </a:r>
            <a:r>
              <a:rPr lang="ru-RU" sz="1800" dirty="0"/>
              <a:t> </a:t>
            </a:r>
            <a:r>
              <a:rPr lang="ru-RU" sz="1800" dirty="0" err="1"/>
              <a:t>қаноатлантиришни</a:t>
            </a:r>
            <a:r>
              <a:rPr lang="ru-RU" sz="1800" dirty="0"/>
              <a:t> рад </a:t>
            </a:r>
            <a:r>
              <a:rPr lang="ru-RU" sz="1800" dirty="0" err="1"/>
              <a:t>этиш</a:t>
            </a:r>
            <a:r>
              <a:rPr lang="ru-RU" sz="1800" dirty="0"/>
              <a:t> </a:t>
            </a:r>
            <a:r>
              <a:rPr lang="ru-RU" sz="1800" dirty="0" err="1"/>
              <a:t>учун</a:t>
            </a:r>
            <a:r>
              <a:rPr lang="ru-RU" sz="1800" dirty="0"/>
              <a:t> </a:t>
            </a:r>
            <a:r>
              <a:rPr lang="ru-RU" sz="1800" dirty="0" err="1"/>
              <a:t>асос</a:t>
            </a:r>
            <a:r>
              <a:rPr lang="ru-RU" sz="1800" dirty="0"/>
              <a:t> </a:t>
            </a:r>
            <a:r>
              <a:rPr lang="ru-RU" sz="1800" dirty="0" err="1"/>
              <a:t>бўлади</a:t>
            </a:r>
            <a:r>
              <a:rPr lang="ru-RU" sz="1800" dirty="0"/>
              <a:t>.</a:t>
            </a:r>
          </a:p>
          <a:p>
            <a:r>
              <a:rPr lang="ru-RU" sz="1800" dirty="0" err="1"/>
              <a:t>Агар</a:t>
            </a:r>
            <a:r>
              <a:rPr lang="ru-RU" sz="1800" dirty="0"/>
              <a:t> </a:t>
            </a:r>
            <a:r>
              <a:rPr lang="ru-RU" sz="1800" dirty="0" err="1"/>
              <a:t>ариза</a:t>
            </a:r>
            <a:r>
              <a:rPr lang="ru-RU" sz="1800" dirty="0"/>
              <a:t> ИПК 147-моддасининг </a:t>
            </a:r>
            <a:r>
              <a:rPr lang="ru-RU" sz="1800" dirty="0" err="1">
                <a:hlinkClick r:id="rId2"/>
              </a:rPr>
              <a:t>биринчи</a:t>
            </a:r>
            <a:r>
              <a:rPr lang="ru-RU" sz="1800" dirty="0">
                <a:hlinkClick r:id="rId2"/>
              </a:rPr>
              <a:t> </a:t>
            </a:r>
            <a:r>
              <a:rPr lang="ru-RU" sz="1800" dirty="0" err="1">
                <a:hlinkClick r:id="rId2"/>
              </a:rPr>
              <a:t>қисмида</a:t>
            </a:r>
            <a:r>
              <a:rPr lang="ru-RU" sz="1800" dirty="0"/>
              <a:t> </a:t>
            </a:r>
            <a:r>
              <a:rPr lang="ru-RU" sz="1800" dirty="0" err="1"/>
              <a:t>назарда</a:t>
            </a:r>
            <a:r>
              <a:rPr lang="ru-RU" sz="1800" dirty="0"/>
              <a:t> </a:t>
            </a:r>
            <a:r>
              <a:rPr lang="ru-RU" sz="1800" dirty="0" err="1"/>
              <a:t>тутилган</a:t>
            </a:r>
            <a:r>
              <a:rPr lang="ru-RU" sz="1800" dirty="0"/>
              <a:t> </a:t>
            </a:r>
            <a:r>
              <a:rPr lang="ru-RU" sz="1800" dirty="0" err="1"/>
              <a:t>муддат</a:t>
            </a:r>
            <a:r>
              <a:rPr lang="ru-RU" sz="1800" dirty="0"/>
              <a:t> </a:t>
            </a:r>
            <a:r>
              <a:rPr lang="ru-RU" sz="1800" dirty="0" err="1"/>
              <a:t>ўтказиб</a:t>
            </a:r>
            <a:r>
              <a:rPr lang="ru-RU" sz="1800" dirty="0"/>
              <a:t> </a:t>
            </a:r>
            <a:r>
              <a:rPr lang="ru-RU" sz="1800" dirty="0" err="1"/>
              <a:t>юборилган</a:t>
            </a:r>
            <a:r>
              <a:rPr lang="ru-RU" sz="1800" dirty="0"/>
              <a:t> </a:t>
            </a:r>
            <a:r>
              <a:rPr lang="ru-RU" sz="1800" dirty="0" err="1"/>
              <a:t>ҳолда</a:t>
            </a:r>
            <a:r>
              <a:rPr lang="ru-RU" sz="1800" dirty="0"/>
              <a:t> </a:t>
            </a:r>
            <a:r>
              <a:rPr lang="ru-RU" sz="1800" dirty="0" err="1"/>
              <a:t>берилган</a:t>
            </a:r>
            <a:r>
              <a:rPr lang="ru-RU" sz="1800" dirty="0"/>
              <a:t> </a:t>
            </a:r>
            <a:r>
              <a:rPr lang="ru-RU" sz="1800" dirty="0" err="1"/>
              <a:t>бўлса</a:t>
            </a:r>
            <a:r>
              <a:rPr lang="ru-RU" sz="1800" dirty="0"/>
              <a:t> </a:t>
            </a:r>
            <a:r>
              <a:rPr lang="ru-RU" sz="1800" dirty="0" err="1"/>
              <a:t>ва</a:t>
            </a:r>
            <a:r>
              <a:rPr lang="ru-RU" sz="1800" dirty="0"/>
              <a:t> </a:t>
            </a:r>
            <a:r>
              <a:rPr lang="ru-RU" sz="1800" dirty="0" err="1"/>
              <a:t>муддат</a:t>
            </a:r>
            <a:r>
              <a:rPr lang="ru-RU" sz="1800" dirty="0"/>
              <a:t> </a:t>
            </a:r>
            <a:r>
              <a:rPr lang="ru-RU" sz="1800" dirty="0" err="1"/>
              <a:t>ўтказилишининг</a:t>
            </a:r>
            <a:r>
              <a:rPr lang="ru-RU" sz="1800" dirty="0"/>
              <a:t> </a:t>
            </a:r>
            <a:r>
              <a:rPr lang="ru-RU" sz="1800" dirty="0" err="1"/>
              <a:t>сабаблари</a:t>
            </a:r>
            <a:r>
              <a:rPr lang="ru-RU" sz="1800" dirty="0"/>
              <a:t> </a:t>
            </a:r>
            <a:r>
              <a:rPr lang="ru-RU" sz="1800" dirty="0" err="1"/>
              <a:t>илтимоснома</a:t>
            </a:r>
            <a:r>
              <a:rPr lang="ru-RU" sz="1800" dirty="0"/>
              <a:t> </a:t>
            </a:r>
            <a:r>
              <a:rPr lang="ru-RU" sz="1800" dirty="0" err="1"/>
              <a:t>асосида</a:t>
            </a:r>
            <a:r>
              <a:rPr lang="ru-RU" sz="1800" dirty="0"/>
              <a:t> </a:t>
            </a:r>
            <a:r>
              <a:rPr lang="ru-RU" sz="1800" dirty="0" err="1"/>
              <a:t>узрли</a:t>
            </a:r>
            <a:r>
              <a:rPr lang="ru-RU" sz="1800" dirty="0"/>
              <a:t> </a:t>
            </a:r>
            <a:r>
              <a:rPr lang="ru-RU" sz="1800" dirty="0" err="1"/>
              <a:t>деб</a:t>
            </a:r>
            <a:r>
              <a:rPr lang="ru-RU" sz="1800" dirty="0"/>
              <a:t> </a:t>
            </a:r>
            <a:r>
              <a:rPr lang="ru-RU" sz="1800" dirty="0" err="1"/>
              <a:t>топилса</a:t>
            </a:r>
            <a:r>
              <a:rPr lang="ru-RU" sz="1800" dirty="0"/>
              <a:t>, судья </a:t>
            </a:r>
            <a:r>
              <a:rPr lang="ru-RU" sz="1800" dirty="0" err="1"/>
              <a:t>муддатни</a:t>
            </a:r>
            <a:r>
              <a:rPr lang="ru-RU" sz="1800" dirty="0"/>
              <a:t> </a:t>
            </a:r>
            <a:r>
              <a:rPr lang="ru-RU" sz="1800" dirty="0" err="1"/>
              <a:t>тиклаб</a:t>
            </a:r>
            <a:r>
              <a:rPr lang="ru-RU" sz="1800" dirty="0"/>
              <a:t>, суд </a:t>
            </a:r>
            <a:r>
              <a:rPr lang="ru-RU" sz="1800" dirty="0" err="1"/>
              <a:t>буйруғини</a:t>
            </a:r>
            <a:r>
              <a:rPr lang="ru-RU" sz="1800" dirty="0"/>
              <a:t> </a:t>
            </a:r>
            <a:r>
              <a:rPr lang="ru-RU" sz="1800" dirty="0" err="1"/>
              <a:t>бекор</a:t>
            </a:r>
            <a:r>
              <a:rPr lang="ru-RU" sz="1800" dirty="0"/>
              <a:t> </a:t>
            </a:r>
            <a:r>
              <a:rPr lang="ru-RU" sz="1800" dirty="0" err="1"/>
              <a:t>қилишга</a:t>
            </a:r>
            <a:r>
              <a:rPr lang="ru-RU" sz="1800" dirty="0"/>
              <a:t> </a:t>
            </a:r>
            <a:r>
              <a:rPr lang="ru-RU" sz="1800" dirty="0" err="1"/>
              <a:t>ҳақли</a:t>
            </a:r>
            <a:r>
              <a:rPr lang="ru-RU" sz="1800" dirty="0"/>
              <a:t>.</a:t>
            </a:r>
          </a:p>
          <a:p>
            <a:r>
              <a:rPr lang="ru-RU" sz="1800" dirty="0" err="1">
                <a:hlinkClick r:id="rId3"/>
              </a:rPr>
              <a:t>ИПКда</a:t>
            </a:r>
            <a:r>
              <a:rPr lang="ru-RU" sz="1800" dirty="0"/>
              <a:t> </a:t>
            </a:r>
            <a:r>
              <a:rPr lang="ru-RU" sz="1800" dirty="0" err="1"/>
              <a:t>ўтказилган</a:t>
            </a:r>
            <a:r>
              <a:rPr lang="ru-RU" sz="1800" dirty="0"/>
              <a:t> </a:t>
            </a:r>
            <a:r>
              <a:rPr lang="ru-RU" sz="1800" dirty="0" err="1"/>
              <a:t>муддатни</a:t>
            </a:r>
            <a:r>
              <a:rPr lang="ru-RU" sz="1800" dirty="0"/>
              <a:t> </a:t>
            </a:r>
            <a:r>
              <a:rPr lang="ru-RU" sz="1800" dirty="0" err="1"/>
              <a:t>тиклашнинг</a:t>
            </a:r>
            <a:r>
              <a:rPr lang="ru-RU" sz="1800" dirty="0"/>
              <a:t> </a:t>
            </a:r>
            <a:r>
              <a:rPr lang="ru-RU" sz="1800" dirty="0" err="1"/>
              <a:t>узрли</a:t>
            </a:r>
            <a:r>
              <a:rPr lang="ru-RU" sz="1800" dirty="0"/>
              <a:t> </a:t>
            </a:r>
            <a:r>
              <a:rPr lang="ru-RU" sz="1800" dirty="0" err="1"/>
              <a:t>сабаблари</a:t>
            </a:r>
            <a:r>
              <a:rPr lang="ru-RU" sz="1800" dirty="0"/>
              <a:t> </a:t>
            </a:r>
            <a:r>
              <a:rPr lang="ru-RU" sz="1800" dirty="0" err="1"/>
              <a:t>рўйхати</a:t>
            </a:r>
            <a:r>
              <a:rPr lang="ru-RU" sz="1800" dirty="0"/>
              <a:t> </a:t>
            </a:r>
            <a:r>
              <a:rPr lang="ru-RU" sz="1800" dirty="0" err="1"/>
              <a:t>кўрсатилмаганлиги</a:t>
            </a:r>
            <a:r>
              <a:rPr lang="ru-RU" sz="1800" dirty="0"/>
              <a:t> </a:t>
            </a:r>
            <a:r>
              <a:rPr lang="ru-RU" sz="1800" dirty="0" err="1"/>
              <a:t>боис</a:t>
            </a:r>
            <a:r>
              <a:rPr lang="ru-RU" sz="1800" dirty="0"/>
              <a:t>, </a:t>
            </a:r>
            <a:r>
              <a:rPr lang="ru-RU" sz="1800" dirty="0" err="1"/>
              <a:t>судлар</a:t>
            </a:r>
            <a:r>
              <a:rPr lang="ru-RU" sz="1800" dirty="0"/>
              <a:t> </a:t>
            </a:r>
            <a:r>
              <a:rPr lang="ru-RU" sz="1800" dirty="0" err="1"/>
              <a:t>муддатни</a:t>
            </a:r>
            <a:r>
              <a:rPr lang="ru-RU" sz="1800" dirty="0"/>
              <a:t> </a:t>
            </a:r>
            <a:r>
              <a:rPr lang="ru-RU" sz="1800" dirty="0" err="1"/>
              <a:t>тиклаш</a:t>
            </a:r>
            <a:r>
              <a:rPr lang="ru-RU" sz="1800" dirty="0"/>
              <a:t> </a:t>
            </a:r>
            <a:r>
              <a:rPr lang="ru-RU" sz="1800" dirty="0" err="1"/>
              <a:t>масаласини</a:t>
            </a:r>
            <a:r>
              <a:rPr lang="ru-RU" sz="1800" dirty="0"/>
              <a:t> </a:t>
            </a:r>
            <a:r>
              <a:rPr lang="ru-RU" sz="1800" dirty="0" err="1"/>
              <a:t>ҳал</a:t>
            </a:r>
            <a:r>
              <a:rPr lang="ru-RU" sz="1800" dirty="0"/>
              <a:t> </a:t>
            </a:r>
            <a:r>
              <a:rPr lang="ru-RU" sz="1800" dirty="0" err="1"/>
              <a:t>этишда</a:t>
            </a:r>
            <a:r>
              <a:rPr lang="ru-RU" sz="1800" dirty="0"/>
              <a:t> </a:t>
            </a:r>
            <a:r>
              <a:rPr lang="ru-RU" sz="1800" dirty="0" err="1"/>
              <a:t>илтимосномада</a:t>
            </a:r>
            <a:r>
              <a:rPr lang="ru-RU" sz="1800" dirty="0"/>
              <a:t> </a:t>
            </a:r>
            <a:r>
              <a:rPr lang="ru-RU" sz="1800" dirty="0" err="1"/>
              <a:t>келтирилган</a:t>
            </a:r>
            <a:r>
              <a:rPr lang="ru-RU" sz="1800" dirty="0"/>
              <a:t> </a:t>
            </a:r>
            <a:r>
              <a:rPr lang="ru-RU" sz="1800" dirty="0" err="1"/>
              <a:t>сабабларни</a:t>
            </a:r>
            <a:r>
              <a:rPr lang="ru-RU" sz="1800" dirty="0"/>
              <a:t> </a:t>
            </a:r>
            <a:r>
              <a:rPr lang="ru-RU" sz="1800" dirty="0" err="1"/>
              <a:t>ўрганиб</a:t>
            </a:r>
            <a:r>
              <a:rPr lang="ru-RU" sz="1800" dirty="0"/>
              <a:t>, </a:t>
            </a:r>
            <a:r>
              <a:rPr lang="ru-RU" sz="1800" dirty="0" err="1"/>
              <a:t>уларга</a:t>
            </a:r>
            <a:r>
              <a:rPr lang="ru-RU" sz="1800" dirty="0"/>
              <a:t> </a:t>
            </a:r>
            <a:r>
              <a:rPr lang="ru-RU" sz="1800" dirty="0" err="1"/>
              <a:t>ўз</a:t>
            </a:r>
            <a:r>
              <a:rPr lang="ru-RU" sz="1800" dirty="0"/>
              <a:t> </a:t>
            </a:r>
            <a:r>
              <a:rPr lang="ru-RU" sz="1800" dirty="0" err="1"/>
              <a:t>ички</a:t>
            </a:r>
            <a:r>
              <a:rPr lang="ru-RU" sz="1800" dirty="0"/>
              <a:t> </a:t>
            </a:r>
            <a:r>
              <a:rPr lang="ru-RU" sz="1800" dirty="0" err="1"/>
              <a:t>ишончлари</a:t>
            </a:r>
            <a:r>
              <a:rPr lang="ru-RU" sz="1800" dirty="0"/>
              <a:t> </a:t>
            </a:r>
            <a:r>
              <a:rPr lang="ru-RU" sz="1800" dirty="0" err="1"/>
              <a:t>асосида</a:t>
            </a:r>
            <a:r>
              <a:rPr lang="ru-RU" sz="1800" dirty="0"/>
              <a:t> </a:t>
            </a:r>
            <a:r>
              <a:rPr lang="ru-RU" sz="1800" dirty="0" err="1"/>
              <a:t>баҳо</a:t>
            </a:r>
            <a:r>
              <a:rPr lang="ru-RU" sz="1800" dirty="0"/>
              <a:t> </a:t>
            </a:r>
            <a:r>
              <a:rPr lang="ru-RU" sz="1800" dirty="0" err="1"/>
              <a:t>бериши</a:t>
            </a:r>
            <a:r>
              <a:rPr lang="ru-RU" sz="1800" dirty="0"/>
              <a:t> </a:t>
            </a:r>
            <a:r>
              <a:rPr lang="ru-RU" sz="1800" dirty="0" err="1"/>
              <a:t>лозим</a:t>
            </a:r>
            <a:r>
              <a:rPr lang="ru-RU" sz="1800" dirty="0"/>
              <a:t>.</a:t>
            </a:r>
          </a:p>
          <a:p>
            <a:r>
              <a:rPr lang="ru-RU" sz="1800" dirty="0"/>
              <a:t>ИПК 147-моддасининг </a:t>
            </a:r>
            <a:r>
              <a:rPr lang="ru-RU" sz="1800" dirty="0" err="1">
                <a:hlinkClick r:id="rId4"/>
              </a:rPr>
              <a:t>учинчи</a:t>
            </a:r>
            <a:r>
              <a:rPr lang="ru-RU" sz="1800" dirty="0">
                <a:hlinkClick r:id="rId4"/>
              </a:rPr>
              <a:t> </a:t>
            </a:r>
            <a:r>
              <a:rPr lang="ru-RU" sz="1800" dirty="0" err="1">
                <a:hlinkClick r:id="rId4"/>
              </a:rPr>
              <a:t>қисмига</a:t>
            </a:r>
            <a:r>
              <a:rPr lang="ru-RU" sz="1800" dirty="0"/>
              <a:t> </a:t>
            </a:r>
            <a:r>
              <a:rPr lang="ru-RU" sz="1800" dirty="0" err="1"/>
              <a:t>мувофиқ</a:t>
            </a:r>
            <a:r>
              <a:rPr lang="ru-RU" sz="1800" dirty="0"/>
              <a:t> суд </a:t>
            </a:r>
            <a:r>
              <a:rPr lang="ru-RU" sz="1800" dirty="0" err="1"/>
              <a:t>буйруғини</a:t>
            </a:r>
            <a:r>
              <a:rPr lang="ru-RU" sz="1800" dirty="0"/>
              <a:t> </a:t>
            </a:r>
            <a:r>
              <a:rPr lang="ru-RU" sz="1800" dirty="0" err="1"/>
              <a:t>бекор</a:t>
            </a:r>
            <a:r>
              <a:rPr lang="ru-RU" sz="1800" dirty="0"/>
              <a:t> </a:t>
            </a:r>
            <a:r>
              <a:rPr lang="ru-RU" sz="1800" dirty="0" err="1"/>
              <a:t>қилиш</a:t>
            </a:r>
            <a:r>
              <a:rPr lang="ru-RU" sz="1800" dirty="0"/>
              <a:t> </a:t>
            </a:r>
            <a:r>
              <a:rPr lang="ru-RU" sz="1800" dirty="0" err="1"/>
              <a:t>ҳақидаги</a:t>
            </a:r>
            <a:r>
              <a:rPr lang="ru-RU" sz="1800" dirty="0"/>
              <a:t> </a:t>
            </a:r>
            <a:r>
              <a:rPr lang="ru-RU" sz="1800" dirty="0" err="1"/>
              <a:t>ёки</a:t>
            </a:r>
            <a:r>
              <a:rPr lang="ru-RU" sz="1800" dirty="0"/>
              <a:t> </a:t>
            </a:r>
            <a:r>
              <a:rPr lang="ru-RU" sz="1800" dirty="0" err="1"/>
              <a:t>бекор</a:t>
            </a:r>
            <a:r>
              <a:rPr lang="ru-RU" sz="1800" dirty="0"/>
              <a:t> </a:t>
            </a:r>
            <a:r>
              <a:rPr lang="ru-RU" sz="1800" dirty="0" err="1"/>
              <a:t>қилишни</a:t>
            </a:r>
            <a:r>
              <a:rPr lang="ru-RU" sz="1800" dirty="0"/>
              <a:t> рад </a:t>
            </a:r>
            <a:r>
              <a:rPr lang="ru-RU" sz="1800" dirty="0" err="1"/>
              <a:t>этиш</a:t>
            </a:r>
            <a:r>
              <a:rPr lang="ru-RU" sz="1800" dirty="0"/>
              <a:t> </a:t>
            </a:r>
            <a:r>
              <a:rPr lang="ru-RU" sz="1800" dirty="0" err="1"/>
              <a:t>тўғрисидаги</a:t>
            </a:r>
            <a:r>
              <a:rPr lang="ru-RU" sz="1800" dirty="0"/>
              <a:t> </a:t>
            </a:r>
            <a:r>
              <a:rPr lang="ru-RU" sz="1800" dirty="0" err="1"/>
              <a:t>ажрим</a:t>
            </a:r>
            <a:r>
              <a:rPr lang="ru-RU" sz="1800" dirty="0"/>
              <a:t> </a:t>
            </a:r>
            <a:r>
              <a:rPr lang="ru-RU" sz="1800" dirty="0" err="1"/>
              <a:t>ариза</a:t>
            </a:r>
            <a:r>
              <a:rPr lang="ru-RU" sz="1800" dirty="0"/>
              <a:t> </a:t>
            </a:r>
            <a:r>
              <a:rPr lang="ru-RU" sz="1800" dirty="0" err="1"/>
              <a:t>келиб</a:t>
            </a:r>
            <a:r>
              <a:rPr lang="ru-RU" sz="1800" dirty="0"/>
              <a:t> </a:t>
            </a:r>
            <a:r>
              <a:rPr lang="ru-RU" sz="1800" dirty="0" err="1"/>
              <a:t>тушган</a:t>
            </a:r>
            <a:r>
              <a:rPr lang="ru-RU" sz="1800" dirty="0"/>
              <a:t> </a:t>
            </a:r>
            <a:r>
              <a:rPr lang="ru-RU" sz="1800" dirty="0" err="1"/>
              <a:t>кундан</a:t>
            </a:r>
            <a:r>
              <a:rPr lang="ru-RU" sz="1800" dirty="0"/>
              <a:t> </a:t>
            </a:r>
            <a:r>
              <a:rPr lang="ru-RU" sz="1800" dirty="0" err="1"/>
              <a:t>эътиборан</a:t>
            </a:r>
            <a:r>
              <a:rPr lang="ru-RU" sz="1800" dirty="0"/>
              <a:t> </a:t>
            </a:r>
            <a:r>
              <a:rPr lang="ru-RU" sz="1800" dirty="0" err="1"/>
              <a:t>ўн</a:t>
            </a:r>
            <a:r>
              <a:rPr lang="ru-RU" sz="1800" dirty="0"/>
              <a:t> </a:t>
            </a:r>
            <a:r>
              <a:rPr lang="ru-RU" sz="1800" dirty="0" err="1"/>
              <a:t>кундан</a:t>
            </a:r>
            <a:r>
              <a:rPr lang="ru-RU" sz="1800" dirty="0"/>
              <a:t> </a:t>
            </a:r>
            <a:r>
              <a:rPr lang="ru-RU" sz="1800" dirty="0" err="1"/>
              <a:t>кечиктирмай</a:t>
            </a:r>
            <a:r>
              <a:rPr lang="ru-RU" sz="1800" dirty="0"/>
              <a:t> суд </a:t>
            </a:r>
            <a:r>
              <a:rPr lang="ru-RU" sz="1800" dirty="0" err="1"/>
              <a:t>муҳокамасисиз</a:t>
            </a:r>
            <a:r>
              <a:rPr lang="ru-RU" sz="1800" dirty="0"/>
              <a:t>, кредитор </a:t>
            </a:r>
            <a:r>
              <a:rPr lang="ru-RU" sz="1800" dirty="0" err="1"/>
              <a:t>ва</a:t>
            </a:r>
            <a:r>
              <a:rPr lang="ru-RU" sz="1800" dirty="0"/>
              <a:t> </a:t>
            </a:r>
            <a:r>
              <a:rPr lang="ru-RU" sz="1800" dirty="0" err="1"/>
              <a:t>қарздор</a:t>
            </a:r>
            <a:r>
              <a:rPr lang="ru-RU" sz="1800" dirty="0"/>
              <a:t> </a:t>
            </a:r>
            <a:r>
              <a:rPr lang="ru-RU" sz="1800" dirty="0" err="1"/>
              <a:t>чақиртирилмасдан</a:t>
            </a:r>
            <a:r>
              <a:rPr lang="ru-RU" sz="1800" dirty="0"/>
              <a:t>, </a:t>
            </a:r>
            <a:r>
              <a:rPr lang="ru-RU" sz="1800" dirty="0" err="1"/>
              <a:t>уларнинг</a:t>
            </a:r>
            <a:r>
              <a:rPr lang="ru-RU" sz="1800" dirty="0"/>
              <a:t> </a:t>
            </a:r>
            <a:r>
              <a:rPr lang="ru-RU" sz="1800" dirty="0" err="1"/>
              <a:t>тушунтиришларини</a:t>
            </a:r>
            <a:r>
              <a:rPr lang="ru-RU" sz="1800" dirty="0"/>
              <a:t> </a:t>
            </a:r>
            <a:r>
              <a:rPr lang="ru-RU" sz="1800" dirty="0" err="1"/>
              <a:t>эшитмасдан</a:t>
            </a:r>
            <a:r>
              <a:rPr lang="ru-RU" sz="1800" dirty="0"/>
              <a:t> </a:t>
            </a:r>
            <a:r>
              <a:rPr lang="ru-RU" sz="1800" dirty="0" err="1"/>
              <a:t>чиқарилади</a:t>
            </a:r>
            <a:r>
              <a:rPr lang="ru-RU" sz="1800" dirty="0"/>
              <a:t>.</a:t>
            </a:r>
          </a:p>
          <a:p>
            <a:r>
              <a:rPr lang="ru-RU" sz="1800" dirty="0"/>
              <a:t>Суд </a:t>
            </a:r>
            <a:r>
              <a:rPr lang="ru-RU" sz="1800" dirty="0" err="1"/>
              <a:t>буйруғини</a:t>
            </a:r>
            <a:r>
              <a:rPr lang="ru-RU" sz="1800" dirty="0"/>
              <a:t> </a:t>
            </a:r>
            <a:r>
              <a:rPr lang="ru-RU" sz="1800" dirty="0" err="1"/>
              <a:t>бекор</a:t>
            </a:r>
            <a:r>
              <a:rPr lang="ru-RU" sz="1800" dirty="0"/>
              <a:t> </a:t>
            </a:r>
            <a:r>
              <a:rPr lang="ru-RU" sz="1800" dirty="0" err="1"/>
              <a:t>қилишни</a:t>
            </a:r>
            <a:r>
              <a:rPr lang="ru-RU" sz="1800" dirty="0"/>
              <a:t> рад </a:t>
            </a:r>
            <a:r>
              <a:rPr lang="ru-RU" sz="1800" dirty="0" err="1"/>
              <a:t>этиш</a:t>
            </a:r>
            <a:r>
              <a:rPr lang="ru-RU" sz="1800" dirty="0"/>
              <a:t> </a:t>
            </a:r>
            <a:r>
              <a:rPr lang="ru-RU" sz="1800" dirty="0" err="1"/>
              <a:t>тўғрисидаги</a:t>
            </a:r>
            <a:r>
              <a:rPr lang="ru-RU" sz="1800" dirty="0"/>
              <a:t> </a:t>
            </a:r>
            <a:r>
              <a:rPr lang="ru-RU" sz="1800" dirty="0" err="1"/>
              <a:t>ажримда</a:t>
            </a:r>
            <a:r>
              <a:rPr lang="ru-RU" sz="1800" dirty="0"/>
              <a:t> </a:t>
            </a:r>
            <a:r>
              <a:rPr lang="ru-RU" sz="1800" dirty="0" err="1"/>
              <a:t>кредиторга</a:t>
            </a:r>
            <a:r>
              <a:rPr lang="ru-RU" sz="1800" dirty="0"/>
              <a:t> </a:t>
            </a:r>
            <a:r>
              <a:rPr lang="ru-RU" sz="1800" dirty="0" err="1"/>
              <a:t>даъво</a:t>
            </a:r>
            <a:r>
              <a:rPr lang="ru-RU" sz="1800" dirty="0"/>
              <a:t> </a:t>
            </a:r>
            <a:r>
              <a:rPr lang="ru-RU" sz="1800" dirty="0" err="1"/>
              <a:t>ишини</a:t>
            </a:r>
            <a:r>
              <a:rPr lang="ru-RU" sz="1800" dirty="0"/>
              <a:t> </a:t>
            </a:r>
            <a:r>
              <a:rPr lang="ru-RU" sz="1800" dirty="0" err="1"/>
              <a:t>юритиш</a:t>
            </a:r>
            <a:r>
              <a:rPr lang="ru-RU" sz="1800" dirty="0"/>
              <a:t> </a:t>
            </a:r>
            <a:r>
              <a:rPr lang="ru-RU" sz="1800" dirty="0" err="1"/>
              <a:t>тартибида</a:t>
            </a:r>
            <a:r>
              <a:rPr lang="ru-RU" sz="1800" dirty="0"/>
              <a:t> </a:t>
            </a:r>
            <a:r>
              <a:rPr lang="ru-RU" sz="1800" dirty="0" err="1"/>
              <a:t>судга</a:t>
            </a:r>
            <a:r>
              <a:rPr lang="ru-RU" sz="1800" dirty="0"/>
              <a:t> </a:t>
            </a:r>
            <a:r>
              <a:rPr lang="ru-RU" sz="1800" dirty="0" err="1"/>
              <a:t>мурожаат</a:t>
            </a:r>
            <a:r>
              <a:rPr lang="ru-RU" sz="1800" dirty="0"/>
              <a:t> </a:t>
            </a:r>
            <a:r>
              <a:rPr lang="ru-RU" sz="1800" dirty="0" err="1"/>
              <a:t>қилиш</a:t>
            </a:r>
            <a:r>
              <a:rPr lang="ru-RU" sz="1800" dirty="0"/>
              <a:t> </a:t>
            </a:r>
            <a:r>
              <a:rPr lang="ru-RU" sz="1800" dirty="0" err="1"/>
              <a:t>ҳуқуқи</a:t>
            </a:r>
            <a:r>
              <a:rPr lang="ru-RU" sz="1800" dirty="0"/>
              <a:t> </a:t>
            </a:r>
            <a:r>
              <a:rPr lang="ru-RU" sz="1800" dirty="0" err="1"/>
              <a:t>тушунтирилади</a:t>
            </a:r>
            <a:r>
              <a:rPr lang="ru-RU" sz="1800" dirty="0"/>
              <a:t>.</a:t>
            </a:r>
          </a:p>
          <a:p>
            <a:r>
              <a:rPr lang="ru-RU" sz="1800" dirty="0"/>
              <a:t>Суд </a:t>
            </a:r>
            <a:r>
              <a:rPr lang="ru-RU" sz="1800" dirty="0" err="1"/>
              <a:t>буйруғини</a:t>
            </a:r>
            <a:r>
              <a:rPr lang="ru-RU" sz="1800" dirty="0"/>
              <a:t> </a:t>
            </a:r>
            <a:r>
              <a:rPr lang="ru-RU" sz="1800" dirty="0" err="1"/>
              <a:t>бекор</a:t>
            </a:r>
            <a:r>
              <a:rPr lang="ru-RU" sz="1800" dirty="0"/>
              <a:t> </a:t>
            </a:r>
            <a:r>
              <a:rPr lang="ru-RU" sz="1800" dirty="0" err="1"/>
              <a:t>қилишни</a:t>
            </a:r>
            <a:r>
              <a:rPr lang="ru-RU" sz="1800" dirty="0"/>
              <a:t> рад </a:t>
            </a:r>
            <a:r>
              <a:rPr lang="ru-RU" sz="1800" dirty="0" err="1"/>
              <a:t>этиш</a:t>
            </a:r>
            <a:r>
              <a:rPr lang="ru-RU" sz="1800" dirty="0"/>
              <a:t> </a:t>
            </a:r>
            <a:r>
              <a:rPr lang="ru-RU" sz="1800" dirty="0" err="1"/>
              <a:t>тўғрисидаги</a:t>
            </a:r>
            <a:r>
              <a:rPr lang="ru-RU" sz="1800" dirty="0"/>
              <a:t> </a:t>
            </a:r>
            <a:r>
              <a:rPr lang="ru-RU" sz="1800" dirty="0" err="1"/>
              <a:t>ажрим</a:t>
            </a:r>
            <a:r>
              <a:rPr lang="ru-RU" sz="1800" dirty="0"/>
              <a:t> </a:t>
            </a:r>
            <a:r>
              <a:rPr lang="ru-RU" sz="1800" dirty="0" err="1"/>
              <a:t>устидан</a:t>
            </a:r>
            <a:r>
              <a:rPr lang="ru-RU" sz="1800" dirty="0"/>
              <a:t> </a:t>
            </a:r>
            <a:r>
              <a:rPr lang="ru-RU" sz="1800" dirty="0" err="1"/>
              <a:t>шикоят</a:t>
            </a:r>
            <a:r>
              <a:rPr lang="ru-RU" sz="1800" dirty="0"/>
              <a:t> </a:t>
            </a:r>
            <a:r>
              <a:rPr lang="ru-RU" sz="1800" dirty="0" err="1"/>
              <a:t>қилиниши</a:t>
            </a:r>
            <a:r>
              <a:rPr lang="ru-RU" sz="1800" dirty="0"/>
              <a:t> </a:t>
            </a:r>
            <a:r>
              <a:rPr lang="ru-RU" sz="1800" dirty="0" err="1"/>
              <a:t>мумкин</a:t>
            </a:r>
            <a:r>
              <a:rPr lang="ru-RU" sz="1800" dirty="0"/>
              <a:t>.</a:t>
            </a:r>
          </a:p>
          <a:p>
            <a:r>
              <a:rPr lang="ru-RU" sz="1800" dirty="0"/>
              <a:t>Суд </a:t>
            </a:r>
            <a:r>
              <a:rPr lang="ru-RU" sz="1800" dirty="0" err="1"/>
              <a:t>буйруғини</a:t>
            </a:r>
            <a:r>
              <a:rPr lang="ru-RU" sz="1800" dirty="0"/>
              <a:t> </a:t>
            </a:r>
            <a:r>
              <a:rPr lang="ru-RU" sz="1800" dirty="0" err="1"/>
              <a:t>бекор</a:t>
            </a:r>
            <a:r>
              <a:rPr lang="ru-RU" sz="1800" dirty="0"/>
              <a:t> </a:t>
            </a:r>
            <a:r>
              <a:rPr lang="ru-RU" sz="1800" dirty="0" err="1"/>
              <a:t>қилишни</a:t>
            </a:r>
            <a:r>
              <a:rPr lang="ru-RU" sz="1800" dirty="0"/>
              <a:t> рад </a:t>
            </a:r>
            <a:r>
              <a:rPr lang="ru-RU" sz="1800" dirty="0" err="1"/>
              <a:t>этиш</a:t>
            </a:r>
            <a:r>
              <a:rPr lang="ru-RU" sz="1800" dirty="0"/>
              <a:t> </a:t>
            </a:r>
            <a:r>
              <a:rPr lang="ru-RU" sz="1800" dirty="0" err="1"/>
              <a:t>тўғрисидаги</a:t>
            </a:r>
            <a:r>
              <a:rPr lang="ru-RU" sz="1800" dirty="0"/>
              <a:t> </a:t>
            </a:r>
            <a:r>
              <a:rPr lang="ru-RU" sz="1800" dirty="0" err="1"/>
              <a:t>ажрим</a:t>
            </a:r>
            <a:r>
              <a:rPr lang="ru-RU" sz="1800" dirty="0"/>
              <a:t> </a:t>
            </a:r>
            <a:r>
              <a:rPr lang="ru-RU" sz="1800" dirty="0" err="1"/>
              <a:t>устидан</a:t>
            </a:r>
            <a:r>
              <a:rPr lang="ru-RU" sz="1800" dirty="0"/>
              <a:t> </a:t>
            </a:r>
            <a:r>
              <a:rPr lang="ru-RU" sz="1800" dirty="0" err="1"/>
              <a:t>берилган</a:t>
            </a:r>
            <a:r>
              <a:rPr lang="ru-RU" sz="1800" dirty="0"/>
              <a:t> апелляция </a:t>
            </a:r>
            <a:r>
              <a:rPr lang="ru-RU" sz="1800" dirty="0" err="1"/>
              <a:t>ёки</a:t>
            </a:r>
            <a:r>
              <a:rPr lang="ru-RU" sz="1800" dirty="0"/>
              <a:t> кассация </a:t>
            </a:r>
            <a:r>
              <a:rPr lang="ru-RU" sz="1800" dirty="0" err="1"/>
              <a:t>шикояти</a:t>
            </a:r>
            <a:r>
              <a:rPr lang="ru-RU" sz="1800" dirty="0"/>
              <a:t> ИПК </a:t>
            </a:r>
            <a:r>
              <a:rPr lang="ru-RU" sz="1800" dirty="0">
                <a:hlinkClick r:id="rId5"/>
              </a:rPr>
              <a:t>281</a:t>
            </a:r>
            <a:r>
              <a:rPr lang="ru-RU" sz="1800" dirty="0"/>
              <a:t> </a:t>
            </a:r>
            <a:r>
              <a:rPr lang="ru-RU" sz="1800" dirty="0" err="1"/>
              <a:t>ва</a:t>
            </a:r>
            <a:r>
              <a:rPr lang="ru-RU" sz="1800" dirty="0"/>
              <a:t> </a:t>
            </a:r>
            <a:r>
              <a:rPr lang="ru-RU" sz="1800" dirty="0">
                <a:hlinkClick r:id="rId6"/>
              </a:rPr>
              <a:t>305-моддалари</a:t>
            </a:r>
            <a:r>
              <a:rPr lang="ru-RU" sz="1800" dirty="0"/>
              <a:t> </a:t>
            </a:r>
            <a:r>
              <a:rPr lang="ru-RU" sz="1800" dirty="0" err="1"/>
              <a:t>тартибида</a:t>
            </a:r>
            <a:r>
              <a:rPr lang="ru-RU" sz="1800" dirty="0"/>
              <a:t> </a:t>
            </a:r>
            <a:r>
              <a:rPr lang="ru-RU" sz="1800" dirty="0" err="1"/>
              <a:t>кўриб</a:t>
            </a:r>
            <a:r>
              <a:rPr lang="ru-RU" sz="1800" dirty="0"/>
              <a:t> </a:t>
            </a:r>
            <a:r>
              <a:rPr lang="ru-RU" sz="1800" dirty="0" err="1"/>
              <a:t>чиқилади</a:t>
            </a:r>
            <a:r>
              <a:rPr lang="ru-RU" sz="1800" dirty="0"/>
              <a:t>. </a:t>
            </a:r>
            <a:r>
              <a:rPr lang="ru-RU" sz="1800" dirty="0" err="1"/>
              <a:t>Ажрим</a:t>
            </a:r>
            <a:r>
              <a:rPr lang="ru-RU" sz="1800" dirty="0"/>
              <a:t> апелляция </a:t>
            </a:r>
            <a:r>
              <a:rPr lang="ru-RU" sz="1800" dirty="0" err="1"/>
              <a:t>ёки</a:t>
            </a:r>
            <a:r>
              <a:rPr lang="ru-RU" sz="1800" dirty="0"/>
              <a:t> кассация </a:t>
            </a:r>
            <a:r>
              <a:rPr lang="ru-RU" sz="1800" dirty="0" err="1"/>
              <a:t>инстанцияси</a:t>
            </a:r>
            <a:r>
              <a:rPr lang="ru-RU" sz="1800" dirty="0"/>
              <a:t> суди </a:t>
            </a:r>
            <a:r>
              <a:rPr lang="ru-RU" sz="1800" dirty="0" err="1"/>
              <a:t>томонидан</a:t>
            </a:r>
            <a:r>
              <a:rPr lang="ru-RU" sz="1800" dirty="0"/>
              <a:t> </a:t>
            </a:r>
            <a:r>
              <a:rPr lang="ru-RU" sz="1800" dirty="0" err="1"/>
              <a:t>бекор</a:t>
            </a:r>
            <a:r>
              <a:rPr lang="ru-RU" sz="1800" dirty="0"/>
              <a:t> </a:t>
            </a:r>
            <a:r>
              <a:rPr lang="ru-RU" sz="1800" dirty="0" err="1"/>
              <a:t>қилинган</a:t>
            </a:r>
            <a:r>
              <a:rPr lang="ru-RU" sz="1800" dirty="0"/>
              <a:t> </a:t>
            </a:r>
            <a:r>
              <a:rPr lang="ru-RU" sz="1800" dirty="0" err="1"/>
              <a:t>тақдирда</a:t>
            </a:r>
            <a:r>
              <a:rPr lang="ru-RU" sz="1800" dirty="0"/>
              <a:t>, </a:t>
            </a:r>
            <a:r>
              <a:rPr lang="ru-RU" sz="1800" dirty="0" err="1"/>
              <a:t>биринчи</a:t>
            </a:r>
            <a:r>
              <a:rPr lang="ru-RU" sz="1800" dirty="0"/>
              <a:t> инстанция суди </a:t>
            </a:r>
            <a:r>
              <a:rPr lang="ru-RU" sz="1800" dirty="0" err="1"/>
              <a:t>томонидан</a:t>
            </a:r>
            <a:r>
              <a:rPr lang="ru-RU" sz="1800" dirty="0"/>
              <a:t> </a:t>
            </a:r>
            <a:r>
              <a:rPr lang="ru-RU" sz="1800" dirty="0" err="1"/>
              <a:t>берилган</a:t>
            </a:r>
            <a:r>
              <a:rPr lang="ru-RU" sz="1800" dirty="0"/>
              <a:t> суд </a:t>
            </a:r>
            <a:r>
              <a:rPr lang="ru-RU" sz="1800" dirty="0" err="1"/>
              <a:t>буйруғи</a:t>
            </a:r>
            <a:r>
              <a:rPr lang="ru-RU" sz="1800" dirty="0"/>
              <a:t> </a:t>
            </a:r>
            <a:r>
              <a:rPr lang="ru-RU" sz="1800" dirty="0" err="1"/>
              <a:t>ҳам</a:t>
            </a:r>
            <a:r>
              <a:rPr lang="ru-RU" sz="1800" dirty="0"/>
              <a:t> </a:t>
            </a:r>
            <a:r>
              <a:rPr lang="ru-RU" sz="1800" dirty="0" err="1"/>
              <a:t>бекор</a:t>
            </a:r>
            <a:r>
              <a:rPr lang="ru-RU" sz="1800" dirty="0"/>
              <a:t> </a:t>
            </a:r>
            <a:r>
              <a:rPr lang="ru-RU" sz="1800" dirty="0" err="1"/>
              <a:t>қилиниши</a:t>
            </a:r>
            <a:r>
              <a:rPr lang="ru-RU" sz="1800" dirty="0"/>
              <a:t> </a:t>
            </a:r>
            <a:r>
              <a:rPr lang="ru-RU" sz="1800" dirty="0" err="1"/>
              <a:t>лозим</a:t>
            </a:r>
            <a:r>
              <a:rPr lang="ru-RU" sz="1800" dirty="0"/>
              <a:t>.</a:t>
            </a:r>
          </a:p>
          <a:p>
            <a:endParaRPr lang="ru-RU" sz="1800" dirty="0">
              <a:solidFill>
                <a:schemeClr val="tx1"/>
              </a:solidFill>
            </a:endParaRPr>
          </a:p>
        </p:txBody>
      </p:sp>
    </p:spTree>
    <p:extLst>
      <p:ext uri="{BB962C8B-B14F-4D97-AF65-F5344CB8AC3E}">
        <p14:creationId xmlns:p14="http://schemas.microsoft.com/office/powerpoint/2010/main" val="2074911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10624930" cy="5787737"/>
          </a:xfrm>
        </p:spPr>
        <p:txBody>
          <a:bodyPr>
            <a:noAutofit/>
          </a:bodyPr>
          <a:lstStyle/>
          <a:p>
            <a:r>
              <a:rPr lang="ru-RU" dirty="0"/>
              <a:t>ИПК 140-моддасининг </a:t>
            </a:r>
            <a:r>
              <a:rPr lang="ru-RU" dirty="0" err="1">
                <a:hlinkClick r:id="rId2"/>
              </a:rPr>
              <a:t>биринчи</a:t>
            </a:r>
            <a:r>
              <a:rPr lang="ru-RU" dirty="0">
                <a:hlinkClick r:id="rId2"/>
              </a:rPr>
              <a:t> </a:t>
            </a:r>
            <a:r>
              <a:rPr lang="ru-RU" dirty="0" err="1">
                <a:hlinkClick r:id="rId2"/>
              </a:rPr>
              <a:t>қисмида</a:t>
            </a:r>
            <a:r>
              <a:rPr lang="ru-RU" dirty="0"/>
              <a:t> </a:t>
            </a:r>
            <a:r>
              <a:rPr lang="ru-RU" dirty="0" err="1"/>
              <a:t>назарда</a:t>
            </a:r>
            <a:r>
              <a:rPr lang="ru-RU" dirty="0"/>
              <a:t> </a:t>
            </a:r>
            <a:r>
              <a:rPr lang="ru-RU" dirty="0" err="1"/>
              <a:t>тутилган</a:t>
            </a:r>
            <a:r>
              <a:rPr lang="ru-RU" dirty="0"/>
              <a:t> </a:t>
            </a:r>
            <a:r>
              <a:rPr lang="ru-RU" dirty="0" err="1"/>
              <a:t>асослар</a:t>
            </a:r>
            <a:r>
              <a:rPr lang="ru-RU" dirty="0"/>
              <a:t> </a:t>
            </a:r>
            <a:r>
              <a:rPr lang="ru-RU" dirty="0" err="1"/>
              <a:t>бўйича</a:t>
            </a:r>
            <a:r>
              <a:rPr lang="ru-RU" dirty="0"/>
              <a:t> суд </a:t>
            </a:r>
            <a:r>
              <a:rPr lang="ru-RU" dirty="0" err="1"/>
              <a:t>буйруғини</a:t>
            </a:r>
            <a:r>
              <a:rPr lang="ru-RU" dirty="0"/>
              <a:t> </a:t>
            </a:r>
            <a:r>
              <a:rPr lang="ru-RU" dirty="0" err="1"/>
              <a:t>бериш</a:t>
            </a:r>
            <a:r>
              <a:rPr lang="ru-RU" dirty="0"/>
              <a:t> </a:t>
            </a:r>
            <a:r>
              <a:rPr lang="ru-RU" dirty="0" err="1"/>
              <a:t>тўғрисидаги</a:t>
            </a:r>
            <a:r>
              <a:rPr lang="ru-RU" dirty="0"/>
              <a:t> </a:t>
            </a:r>
            <a:r>
              <a:rPr lang="ru-RU" dirty="0" err="1"/>
              <a:t>аризани</a:t>
            </a:r>
            <a:r>
              <a:rPr lang="ru-RU" dirty="0"/>
              <a:t> </a:t>
            </a:r>
            <a:r>
              <a:rPr lang="ru-RU" dirty="0" err="1"/>
              <a:t>қабул</a:t>
            </a:r>
            <a:r>
              <a:rPr lang="ru-RU" dirty="0"/>
              <a:t> </a:t>
            </a:r>
            <a:r>
              <a:rPr lang="ru-RU" dirty="0" err="1"/>
              <a:t>қилишни</a:t>
            </a:r>
            <a:r>
              <a:rPr lang="ru-RU" dirty="0"/>
              <a:t> рад </a:t>
            </a:r>
            <a:r>
              <a:rPr lang="ru-RU" dirty="0" err="1"/>
              <a:t>этиш</a:t>
            </a:r>
            <a:r>
              <a:rPr lang="ru-RU" dirty="0"/>
              <a:t>, ИПК 141-моддаси </a:t>
            </a:r>
            <a:r>
              <a:rPr lang="ru-RU" dirty="0" err="1"/>
              <a:t>биринчи</a:t>
            </a:r>
            <a:r>
              <a:rPr lang="ru-RU" dirty="0"/>
              <a:t> </a:t>
            </a:r>
            <a:r>
              <a:rPr lang="ru-RU" dirty="0" err="1"/>
              <a:t>қисмининг</a:t>
            </a:r>
            <a:r>
              <a:rPr lang="ru-RU" dirty="0"/>
              <a:t> </a:t>
            </a:r>
            <a:r>
              <a:rPr lang="ru-RU" dirty="0">
                <a:hlinkClick r:id="rId3"/>
              </a:rPr>
              <a:t>1 — 6-бандлари</a:t>
            </a:r>
            <a:r>
              <a:rPr lang="ru-RU" dirty="0"/>
              <a:t> </a:t>
            </a:r>
            <a:r>
              <a:rPr lang="ru-RU" dirty="0" err="1"/>
              <a:t>бўйича</a:t>
            </a:r>
            <a:r>
              <a:rPr lang="ru-RU" dirty="0"/>
              <a:t> суд </a:t>
            </a:r>
            <a:r>
              <a:rPr lang="ru-RU" dirty="0" err="1"/>
              <a:t>буйруғини</a:t>
            </a:r>
            <a:r>
              <a:rPr lang="ru-RU" dirty="0"/>
              <a:t> </a:t>
            </a:r>
            <a:r>
              <a:rPr lang="ru-RU" dirty="0" err="1"/>
              <a:t>бериш</a:t>
            </a:r>
            <a:r>
              <a:rPr lang="ru-RU" dirty="0"/>
              <a:t> </a:t>
            </a:r>
            <a:r>
              <a:rPr lang="ru-RU" dirty="0" err="1"/>
              <a:t>тўғрисидаги</a:t>
            </a:r>
            <a:r>
              <a:rPr lang="ru-RU" dirty="0"/>
              <a:t> </a:t>
            </a:r>
            <a:r>
              <a:rPr lang="ru-RU" dirty="0" err="1"/>
              <a:t>аризани</a:t>
            </a:r>
            <a:r>
              <a:rPr lang="ru-RU" dirty="0"/>
              <a:t> </a:t>
            </a:r>
            <a:r>
              <a:rPr lang="ru-RU" dirty="0" err="1"/>
              <a:t>қайтариш</a:t>
            </a:r>
            <a:r>
              <a:rPr lang="ru-RU" dirty="0"/>
              <a:t>, </a:t>
            </a:r>
            <a:r>
              <a:rPr lang="ru-RU" dirty="0" err="1"/>
              <a:t>шунингдек</a:t>
            </a:r>
            <a:r>
              <a:rPr lang="ru-RU" dirty="0"/>
              <a:t> ИПК 144-моддаси </a:t>
            </a:r>
            <a:r>
              <a:rPr lang="ru-RU" dirty="0" err="1"/>
              <a:t>биринчи</a:t>
            </a:r>
            <a:r>
              <a:rPr lang="ru-RU" dirty="0"/>
              <a:t> </a:t>
            </a:r>
            <a:r>
              <a:rPr lang="ru-RU" dirty="0" err="1"/>
              <a:t>қисмининг</a:t>
            </a:r>
            <a:r>
              <a:rPr lang="ru-RU" dirty="0"/>
              <a:t> </a:t>
            </a:r>
            <a:r>
              <a:rPr lang="ru-RU" dirty="0">
                <a:hlinkClick r:id="rId4"/>
              </a:rPr>
              <a:t>2-банди</a:t>
            </a:r>
            <a:r>
              <a:rPr lang="ru-RU" dirty="0"/>
              <a:t> </a:t>
            </a:r>
            <a:r>
              <a:rPr lang="ru-RU" dirty="0" err="1"/>
              <a:t>бўйича</a:t>
            </a:r>
            <a:r>
              <a:rPr lang="ru-RU" dirty="0"/>
              <a:t> суд </a:t>
            </a:r>
            <a:r>
              <a:rPr lang="ru-RU" dirty="0" err="1"/>
              <a:t>буйруғи</a:t>
            </a:r>
            <a:r>
              <a:rPr lang="ru-RU" dirty="0"/>
              <a:t> </a:t>
            </a:r>
            <a:r>
              <a:rPr lang="ru-RU" dirty="0" err="1"/>
              <a:t>беришни</a:t>
            </a:r>
            <a:r>
              <a:rPr lang="ru-RU" dirty="0"/>
              <a:t> рад </a:t>
            </a:r>
            <a:r>
              <a:rPr lang="ru-RU" dirty="0" err="1"/>
              <a:t>этиш</a:t>
            </a:r>
            <a:r>
              <a:rPr lang="ru-RU" dirty="0"/>
              <a:t> </a:t>
            </a:r>
            <a:r>
              <a:rPr lang="ru-RU" dirty="0" err="1"/>
              <a:t>ҳақидаги</a:t>
            </a:r>
            <a:r>
              <a:rPr lang="ru-RU" dirty="0"/>
              <a:t> </a:t>
            </a:r>
            <a:r>
              <a:rPr lang="ru-RU" dirty="0" err="1"/>
              <a:t>масала</a:t>
            </a:r>
            <a:r>
              <a:rPr lang="ru-RU" dirty="0"/>
              <a:t> </a:t>
            </a:r>
            <a:r>
              <a:rPr lang="ru-RU" dirty="0" err="1"/>
              <a:t>ариза</a:t>
            </a:r>
            <a:r>
              <a:rPr lang="ru-RU" dirty="0"/>
              <a:t> </a:t>
            </a:r>
            <a:r>
              <a:rPr lang="ru-RU" dirty="0" err="1"/>
              <a:t>судга</a:t>
            </a:r>
            <a:r>
              <a:rPr lang="ru-RU" dirty="0"/>
              <a:t> </a:t>
            </a:r>
            <a:r>
              <a:rPr lang="ru-RU" dirty="0" err="1"/>
              <a:t>келиб</a:t>
            </a:r>
            <a:r>
              <a:rPr lang="ru-RU" dirty="0"/>
              <a:t> </a:t>
            </a:r>
            <a:r>
              <a:rPr lang="ru-RU" dirty="0" err="1"/>
              <a:t>тушган</a:t>
            </a:r>
            <a:r>
              <a:rPr lang="ru-RU" dirty="0"/>
              <a:t> </a:t>
            </a:r>
            <a:r>
              <a:rPr lang="ru-RU" dirty="0" err="1"/>
              <a:t>кундан</a:t>
            </a:r>
            <a:r>
              <a:rPr lang="ru-RU" dirty="0"/>
              <a:t> </a:t>
            </a:r>
            <a:r>
              <a:rPr lang="ru-RU" dirty="0" err="1"/>
              <a:t>эътиборан</a:t>
            </a:r>
            <a:r>
              <a:rPr lang="ru-RU" dirty="0"/>
              <a:t> </a:t>
            </a:r>
            <a:r>
              <a:rPr lang="ru-RU" dirty="0" err="1"/>
              <a:t>беш</a:t>
            </a:r>
            <a:r>
              <a:rPr lang="ru-RU" dirty="0"/>
              <a:t> </a:t>
            </a:r>
            <a:r>
              <a:rPr lang="ru-RU" dirty="0" err="1"/>
              <a:t>кундан</a:t>
            </a:r>
            <a:r>
              <a:rPr lang="ru-RU" dirty="0"/>
              <a:t> </a:t>
            </a:r>
            <a:r>
              <a:rPr lang="ru-RU" dirty="0" err="1"/>
              <a:t>кечиктирмай</a:t>
            </a:r>
            <a:r>
              <a:rPr lang="ru-RU" dirty="0"/>
              <a:t> </a:t>
            </a:r>
            <a:r>
              <a:rPr lang="ru-RU" dirty="0" err="1"/>
              <a:t>кўриб</a:t>
            </a:r>
            <a:r>
              <a:rPr lang="ru-RU" dirty="0"/>
              <a:t> </a:t>
            </a:r>
            <a:r>
              <a:rPr lang="ru-RU" dirty="0" err="1"/>
              <a:t>чиқилади</a:t>
            </a:r>
            <a:r>
              <a:rPr lang="ru-RU" dirty="0"/>
              <a:t> </a:t>
            </a:r>
            <a:r>
              <a:rPr lang="ru-RU" dirty="0" err="1"/>
              <a:t>ва</a:t>
            </a:r>
            <a:r>
              <a:rPr lang="ru-RU" dirty="0"/>
              <a:t> </a:t>
            </a:r>
            <a:r>
              <a:rPr lang="ru-RU" dirty="0" err="1"/>
              <a:t>натижаси</a:t>
            </a:r>
            <a:r>
              <a:rPr lang="ru-RU" dirty="0"/>
              <a:t> </a:t>
            </a:r>
            <a:r>
              <a:rPr lang="ru-RU" dirty="0" err="1"/>
              <a:t>бўйича</a:t>
            </a:r>
            <a:r>
              <a:rPr lang="ru-RU" dirty="0"/>
              <a:t> </a:t>
            </a:r>
            <a:r>
              <a:rPr lang="ru-RU" dirty="0" err="1"/>
              <a:t>ажрим</a:t>
            </a:r>
            <a:r>
              <a:rPr lang="ru-RU" dirty="0"/>
              <a:t> </a:t>
            </a:r>
            <a:r>
              <a:rPr lang="ru-RU" dirty="0" err="1"/>
              <a:t>чиқарилади</a:t>
            </a:r>
            <a:r>
              <a:rPr lang="ru-RU" dirty="0"/>
              <a:t>.</a:t>
            </a:r>
          </a:p>
          <a:p>
            <a:r>
              <a:rPr lang="ru-RU" dirty="0"/>
              <a:t>ИПК 141-моддаси </a:t>
            </a:r>
            <a:r>
              <a:rPr lang="ru-RU" dirty="0" err="1"/>
              <a:t>биринчи</a:t>
            </a:r>
            <a:r>
              <a:rPr lang="ru-RU" dirty="0"/>
              <a:t> </a:t>
            </a:r>
            <a:r>
              <a:rPr lang="ru-RU" dirty="0" err="1"/>
              <a:t>қисмининг</a:t>
            </a:r>
            <a:r>
              <a:rPr lang="ru-RU" dirty="0"/>
              <a:t> </a:t>
            </a:r>
            <a:r>
              <a:rPr lang="ru-RU" dirty="0">
                <a:hlinkClick r:id="rId5"/>
              </a:rPr>
              <a:t>7-бандига</a:t>
            </a:r>
            <a:r>
              <a:rPr lang="ru-RU" dirty="0"/>
              <a:t> </a:t>
            </a:r>
            <a:r>
              <a:rPr lang="ru-RU" dirty="0" err="1"/>
              <a:t>асосан</a:t>
            </a:r>
            <a:r>
              <a:rPr lang="ru-RU" dirty="0"/>
              <a:t> суд </a:t>
            </a:r>
            <a:r>
              <a:rPr lang="ru-RU" dirty="0" err="1"/>
              <a:t>буйруғини</a:t>
            </a:r>
            <a:r>
              <a:rPr lang="ru-RU" dirty="0"/>
              <a:t> </a:t>
            </a:r>
            <a:r>
              <a:rPr lang="ru-RU" dirty="0" err="1"/>
              <a:t>бериш</a:t>
            </a:r>
            <a:r>
              <a:rPr lang="ru-RU" dirty="0"/>
              <a:t> </a:t>
            </a:r>
            <a:r>
              <a:rPr lang="ru-RU" dirty="0" err="1"/>
              <a:t>тўғрисидаги</a:t>
            </a:r>
            <a:r>
              <a:rPr lang="ru-RU" dirty="0"/>
              <a:t> </a:t>
            </a:r>
            <a:r>
              <a:rPr lang="ru-RU" dirty="0" err="1"/>
              <a:t>аризани</a:t>
            </a:r>
            <a:r>
              <a:rPr lang="ru-RU" dirty="0"/>
              <a:t> </a:t>
            </a:r>
            <a:r>
              <a:rPr lang="ru-RU" dirty="0" err="1"/>
              <a:t>қайтариш</a:t>
            </a:r>
            <a:r>
              <a:rPr lang="ru-RU" dirty="0"/>
              <a:t> </a:t>
            </a:r>
            <a:r>
              <a:rPr lang="ru-RU" dirty="0" err="1"/>
              <a:t>ва</a:t>
            </a:r>
            <a:r>
              <a:rPr lang="ru-RU" dirty="0"/>
              <a:t> ИПК 144-моддаси </a:t>
            </a:r>
            <a:r>
              <a:rPr lang="ru-RU" dirty="0" err="1"/>
              <a:t>иккинчи</a:t>
            </a:r>
            <a:r>
              <a:rPr lang="ru-RU" dirty="0"/>
              <a:t> </a:t>
            </a:r>
            <a:r>
              <a:rPr lang="ru-RU" dirty="0" err="1"/>
              <a:t>қисмининг</a:t>
            </a:r>
            <a:r>
              <a:rPr lang="ru-RU" dirty="0"/>
              <a:t> </a:t>
            </a:r>
            <a:r>
              <a:rPr lang="ru-RU" dirty="0">
                <a:hlinkClick r:id="rId6"/>
              </a:rPr>
              <a:t>1-бандига</a:t>
            </a:r>
            <a:r>
              <a:rPr lang="ru-RU" dirty="0"/>
              <a:t> </a:t>
            </a:r>
            <a:r>
              <a:rPr lang="ru-RU" dirty="0" err="1"/>
              <a:t>асосан</a:t>
            </a:r>
            <a:r>
              <a:rPr lang="ru-RU" dirty="0"/>
              <a:t> суд </a:t>
            </a:r>
            <a:r>
              <a:rPr lang="ru-RU" dirty="0" err="1"/>
              <a:t>буйруғи</a:t>
            </a:r>
            <a:r>
              <a:rPr lang="ru-RU" dirty="0"/>
              <a:t> </a:t>
            </a:r>
            <a:r>
              <a:rPr lang="ru-RU" dirty="0" err="1"/>
              <a:t>беришни</a:t>
            </a:r>
            <a:r>
              <a:rPr lang="ru-RU" dirty="0"/>
              <a:t> рад </a:t>
            </a:r>
            <a:r>
              <a:rPr lang="ru-RU" dirty="0" err="1"/>
              <a:t>этиш</a:t>
            </a:r>
            <a:r>
              <a:rPr lang="ru-RU" dirty="0"/>
              <a:t> </a:t>
            </a:r>
            <a:r>
              <a:rPr lang="ru-RU" dirty="0" err="1"/>
              <a:t>тегишинча</a:t>
            </a:r>
            <a:r>
              <a:rPr lang="ru-RU" dirty="0"/>
              <a:t> суд </a:t>
            </a:r>
            <a:r>
              <a:rPr lang="ru-RU" dirty="0" err="1"/>
              <a:t>буйруғини</a:t>
            </a:r>
            <a:r>
              <a:rPr lang="ru-RU" dirty="0"/>
              <a:t> </a:t>
            </a:r>
            <a:r>
              <a:rPr lang="ru-RU" dirty="0" err="1"/>
              <a:t>бериш</a:t>
            </a:r>
            <a:r>
              <a:rPr lang="ru-RU" dirty="0"/>
              <a:t> </a:t>
            </a:r>
            <a:r>
              <a:rPr lang="ru-RU" dirty="0" err="1"/>
              <a:t>тўғрисидаги</a:t>
            </a:r>
            <a:r>
              <a:rPr lang="ru-RU" dirty="0"/>
              <a:t> </a:t>
            </a:r>
            <a:r>
              <a:rPr lang="ru-RU" dirty="0" err="1"/>
              <a:t>аризани</a:t>
            </a:r>
            <a:r>
              <a:rPr lang="ru-RU" dirty="0"/>
              <a:t> </a:t>
            </a:r>
            <a:r>
              <a:rPr lang="ru-RU" dirty="0" err="1"/>
              <a:t>қайтариш</a:t>
            </a:r>
            <a:r>
              <a:rPr lang="ru-RU" dirty="0"/>
              <a:t> </a:t>
            </a:r>
            <a:r>
              <a:rPr lang="ru-RU" dirty="0" err="1"/>
              <a:t>ва</a:t>
            </a:r>
            <a:r>
              <a:rPr lang="ru-RU" dirty="0"/>
              <a:t> суд </a:t>
            </a:r>
            <a:r>
              <a:rPr lang="ru-RU" dirty="0" err="1"/>
              <a:t>буйруғини</a:t>
            </a:r>
            <a:r>
              <a:rPr lang="ru-RU" dirty="0"/>
              <a:t> </a:t>
            </a:r>
            <a:r>
              <a:rPr lang="ru-RU" dirty="0" err="1"/>
              <a:t>бериш</a:t>
            </a:r>
            <a:r>
              <a:rPr lang="ru-RU" dirty="0"/>
              <a:t> </a:t>
            </a:r>
            <a:r>
              <a:rPr lang="ru-RU" dirty="0" err="1"/>
              <a:t>тўғрисидаги</a:t>
            </a:r>
            <a:r>
              <a:rPr lang="ru-RU" dirty="0"/>
              <a:t> </a:t>
            </a:r>
            <a:r>
              <a:rPr lang="ru-RU" dirty="0" err="1"/>
              <a:t>аризага</a:t>
            </a:r>
            <a:r>
              <a:rPr lang="ru-RU" dirty="0"/>
              <a:t> </a:t>
            </a:r>
            <a:r>
              <a:rPr lang="ru-RU" dirty="0" err="1"/>
              <a:t>эътироз</a:t>
            </a:r>
            <a:r>
              <a:rPr lang="ru-RU" dirty="0"/>
              <a:t> </a:t>
            </a:r>
            <a:r>
              <a:rPr lang="ru-RU" dirty="0" err="1"/>
              <a:t>келиб</a:t>
            </a:r>
            <a:r>
              <a:rPr lang="ru-RU" dirty="0"/>
              <a:t> </a:t>
            </a:r>
            <a:r>
              <a:rPr lang="ru-RU" dirty="0" err="1"/>
              <a:t>тушгандан</a:t>
            </a:r>
            <a:r>
              <a:rPr lang="ru-RU" dirty="0"/>
              <a:t> </a:t>
            </a:r>
            <a:r>
              <a:rPr lang="ru-RU" dirty="0" err="1"/>
              <a:t>кейинги</a:t>
            </a:r>
            <a:r>
              <a:rPr lang="ru-RU" dirty="0"/>
              <a:t> </a:t>
            </a:r>
            <a:r>
              <a:rPr lang="ru-RU" dirty="0" err="1"/>
              <a:t>кундан</a:t>
            </a:r>
            <a:r>
              <a:rPr lang="ru-RU" dirty="0"/>
              <a:t> </a:t>
            </a:r>
            <a:r>
              <a:rPr lang="ru-RU" dirty="0" err="1"/>
              <a:t>кечиктирмай</a:t>
            </a:r>
            <a:r>
              <a:rPr lang="ru-RU" dirty="0"/>
              <a:t> </a:t>
            </a:r>
            <a:r>
              <a:rPr lang="ru-RU" dirty="0" err="1"/>
              <a:t>кўриб</a:t>
            </a:r>
            <a:r>
              <a:rPr lang="ru-RU" dirty="0"/>
              <a:t> </a:t>
            </a:r>
            <a:r>
              <a:rPr lang="ru-RU" dirty="0" err="1"/>
              <a:t>чиқилади</a:t>
            </a:r>
            <a:r>
              <a:rPr lang="ru-RU" dirty="0"/>
              <a:t>.</a:t>
            </a:r>
          </a:p>
          <a:p>
            <a:r>
              <a:rPr lang="ru-RU" dirty="0"/>
              <a:t>Суд </a:t>
            </a:r>
            <a:r>
              <a:rPr lang="ru-RU" dirty="0" err="1"/>
              <a:t>буйруғини</a:t>
            </a:r>
            <a:r>
              <a:rPr lang="ru-RU" dirty="0"/>
              <a:t> </a:t>
            </a:r>
            <a:r>
              <a:rPr lang="ru-RU" dirty="0" err="1"/>
              <a:t>бериш</a:t>
            </a:r>
            <a:r>
              <a:rPr lang="ru-RU" dirty="0"/>
              <a:t> </a:t>
            </a:r>
            <a:r>
              <a:rPr lang="ru-RU" dirty="0" err="1"/>
              <a:t>тўғрисидаги</a:t>
            </a:r>
            <a:r>
              <a:rPr lang="ru-RU" dirty="0"/>
              <a:t> </a:t>
            </a:r>
            <a:r>
              <a:rPr lang="ru-RU" dirty="0" err="1"/>
              <a:t>ишлар</a:t>
            </a:r>
            <a:r>
              <a:rPr lang="ru-RU" dirty="0"/>
              <a:t> </a:t>
            </a:r>
            <a:r>
              <a:rPr lang="ru-RU" dirty="0" err="1"/>
              <a:t>юзасидан</a:t>
            </a:r>
            <a:r>
              <a:rPr lang="ru-RU" dirty="0"/>
              <a:t> </a:t>
            </a:r>
            <a:r>
              <a:rPr lang="ru-RU" dirty="0" err="1"/>
              <a:t>чиқарилган</a:t>
            </a:r>
            <a:r>
              <a:rPr lang="ru-RU" dirty="0"/>
              <a:t> </a:t>
            </a:r>
            <a:r>
              <a:rPr lang="ru-RU" dirty="0" err="1"/>
              <a:t>ажримлар</a:t>
            </a:r>
            <a:r>
              <a:rPr lang="ru-RU" dirty="0"/>
              <a:t> ХПК 153-моддасининг </a:t>
            </a:r>
            <a:r>
              <a:rPr lang="ru-RU" dirty="0" err="1">
                <a:hlinkClick r:id="rId7"/>
              </a:rPr>
              <a:t>биринчи</a:t>
            </a:r>
            <a:r>
              <a:rPr lang="ru-RU" dirty="0">
                <a:hlinkClick r:id="rId7"/>
              </a:rPr>
              <a:t> </a:t>
            </a:r>
            <a:r>
              <a:rPr lang="ru-RU" dirty="0" err="1">
                <a:hlinkClick r:id="rId7"/>
              </a:rPr>
              <a:t>қисмига</a:t>
            </a:r>
            <a:r>
              <a:rPr lang="ru-RU" dirty="0">
                <a:hlinkClick r:id="rId7"/>
              </a:rPr>
              <a:t> </a:t>
            </a:r>
            <a:r>
              <a:rPr lang="ru-RU" dirty="0" err="1"/>
              <a:t>мос</a:t>
            </a:r>
            <a:r>
              <a:rPr lang="ru-RU" dirty="0"/>
              <a:t> </a:t>
            </a:r>
            <a:r>
              <a:rPr lang="ru-RU" dirty="0" err="1"/>
              <a:t>ҳолда</a:t>
            </a:r>
            <a:r>
              <a:rPr lang="ru-RU" dirty="0"/>
              <a:t> улар </a:t>
            </a:r>
            <a:r>
              <a:rPr lang="ru-RU" dirty="0" err="1"/>
              <a:t>чиқарилгандан</a:t>
            </a:r>
            <a:r>
              <a:rPr lang="ru-RU" dirty="0"/>
              <a:t> </a:t>
            </a:r>
            <a:r>
              <a:rPr lang="ru-RU" dirty="0" err="1"/>
              <a:t>кейин</a:t>
            </a:r>
            <a:r>
              <a:rPr lang="ru-RU" dirty="0"/>
              <a:t> </a:t>
            </a:r>
            <a:r>
              <a:rPr lang="ru-RU" dirty="0" err="1"/>
              <a:t>беш</a:t>
            </a:r>
            <a:r>
              <a:rPr lang="ru-RU" dirty="0"/>
              <a:t> </a:t>
            </a:r>
            <a:r>
              <a:rPr lang="ru-RU" dirty="0" err="1"/>
              <a:t>кунлик</a:t>
            </a:r>
            <a:r>
              <a:rPr lang="ru-RU" dirty="0"/>
              <a:t> </a:t>
            </a:r>
            <a:r>
              <a:rPr lang="ru-RU" dirty="0" err="1"/>
              <a:t>муддатда</a:t>
            </a:r>
            <a:r>
              <a:rPr lang="ru-RU" dirty="0"/>
              <a:t> </a:t>
            </a:r>
            <a:r>
              <a:rPr lang="ru-RU" dirty="0" err="1"/>
              <a:t>тарафларга</a:t>
            </a:r>
            <a:r>
              <a:rPr lang="ru-RU" dirty="0"/>
              <a:t> </a:t>
            </a:r>
            <a:r>
              <a:rPr lang="ru-RU" dirty="0" err="1"/>
              <a:t>юборилади</a:t>
            </a:r>
            <a:r>
              <a:rPr lang="ru-RU" dirty="0"/>
              <a:t> </a:t>
            </a:r>
            <a:r>
              <a:rPr lang="ru-RU" dirty="0" err="1"/>
              <a:t>ёки</a:t>
            </a:r>
            <a:r>
              <a:rPr lang="ru-RU" dirty="0"/>
              <a:t> </a:t>
            </a:r>
            <a:r>
              <a:rPr lang="ru-RU" dirty="0" err="1"/>
              <a:t>уларга</a:t>
            </a:r>
            <a:r>
              <a:rPr lang="ru-RU" dirty="0"/>
              <a:t> </a:t>
            </a:r>
            <a:r>
              <a:rPr lang="ru-RU" dirty="0" err="1"/>
              <a:t>тилхат</a:t>
            </a:r>
            <a:r>
              <a:rPr lang="ru-RU" dirty="0"/>
              <a:t> </a:t>
            </a:r>
            <a:r>
              <a:rPr lang="ru-RU" dirty="0" err="1"/>
              <a:t>олиб</a:t>
            </a:r>
            <a:r>
              <a:rPr lang="ru-RU" dirty="0"/>
              <a:t> </a:t>
            </a:r>
            <a:r>
              <a:rPr lang="ru-RU" dirty="0" err="1"/>
              <a:t>топширилади</a:t>
            </a:r>
            <a:r>
              <a:rPr lang="ru-RU" dirty="0"/>
              <a:t>, </a:t>
            </a:r>
            <a:r>
              <a:rPr lang="ru-RU" dirty="0" err="1"/>
              <a:t>уларнинг</a:t>
            </a:r>
            <a:r>
              <a:rPr lang="ru-RU" dirty="0"/>
              <a:t> электрон </a:t>
            </a:r>
            <a:r>
              <a:rPr lang="ru-RU" dirty="0" err="1"/>
              <a:t>манзили</a:t>
            </a:r>
            <a:r>
              <a:rPr lang="ru-RU" dirty="0"/>
              <a:t> </a:t>
            </a:r>
            <a:r>
              <a:rPr lang="ru-RU" dirty="0" err="1"/>
              <a:t>мавжуд</a:t>
            </a:r>
            <a:r>
              <a:rPr lang="ru-RU" dirty="0"/>
              <a:t> </a:t>
            </a:r>
            <a:r>
              <a:rPr lang="ru-RU" dirty="0" err="1"/>
              <a:t>бўлган</a:t>
            </a:r>
            <a:r>
              <a:rPr lang="ru-RU" dirty="0"/>
              <a:t> </a:t>
            </a:r>
            <a:r>
              <a:rPr lang="ru-RU" dirty="0" err="1"/>
              <a:t>тақдирда</a:t>
            </a:r>
            <a:r>
              <a:rPr lang="ru-RU" dirty="0"/>
              <a:t> </a:t>
            </a:r>
            <a:r>
              <a:rPr lang="ru-RU" dirty="0" err="1"/>
              <a:t>эса</a:t>
            </a:r>
            <a:r>
              <a:rPr lang="ru-RU" dirty="0"/>
              <a:t>, </a:t>
            </a:r>
            <a:r>
              <a:rPr lang="ru-RU" dirty="0" err="1"/>
              <a:t>ажримлар</a:t>
            </a:r>
            <a:r>
              <a:rPr lang="ru-RU" dirty="0"/>
              <a:t> </a:t>
            </a:r>
            <a:r>
              <a:rPr lang="ru-RU" dirty="0" err="1"/>
              <a:t>ахборот</a:t>
            </a:r>
            <a:r>
              <a:rPr lang="ru-RU" dirty="0"/>
              <a:t> </a:t>
            </a:r>
            <a:r>
              <a:rPr lang="ru-RU" dirty="0" err="1"/>
              <a:t>тизими</a:t>
            </a:r>
            <a:r>
              <a:rPr lang="ru-RU" dirty="0"/>
              <a:t> </a:t>
            </a:r>
            <a:r>
              <a:rPr lang="ru-RU" dirty="0" err="1"/>
              <a:t>орқали</a:t>
            </a:r>
            <a:r>
              <a:rPr lang="ru-RU" dirty="0"/>
              <a:t> электрон </a:t>
            </a:r>
            <a:r>
              <a:rPr lang="ru-RU" dirty="0" err="1"/>
              <a:t>шаклда</a:t>
            </a:r>
            <a:r>
              <a:rPr lang="ru-RU" dirty="0"/>
              <a:t> </a:t>
            </a:r>
            <a:r>
              <a:rPr lang="ru-RU" dirty="0" err="1"/>
              <a:t>юборилиши</a:t>
            </a:r>
            <a:r>
              <a:rPr lang="ru-RU" dirty="0"/>
              <a:t> </a:t>
            </a:r>
            <a:r>
              <a:rPr lang="ru-RU" dirty="0" err="1"/>
              <a:t>мумкин</a:t>
            </a:r>
            <a:r>
              <a:rPr lang="ru-RU" dirty="0"/>
              <a:t>.</a:t>
            </a:r>
          </a:p>
          <a:p>
            <a:r>
              <a:rPr lang="ru-RU" dirty="0"/>
              <a:t/>
            </a:r>
            <a:br>
              <a:rPr lang="ru-RU" dirty="0"/>
            </a:br>
            <a:endParaRPr lang="ru-RU" dirty="0">
              <a:solidFill>
                <a:schemeClr val="tx1"/>
              </a:solidFill>
            </a:endParaRPr>
          </a:p>
        </p:txBody>
      </p:sp>
    </p:spTree>
    <p:extLst>
      <p:ext uri="{BB962C8B-B14F-4D97-AF65-F5344CB8AC3E}">
        <p14:creationId xmlns:p14="http://schemas.microsoft.com/office/powerpoint/2010/main" val="2157255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fontScale="92500" lnSpcReduction="10000"/>
          </a:bodyPr>
          <a:lstStyle/>
          <a:p>
            <a:r>
              <a:rPr lang="ru-RU" sz="2400" dirty="0" err="1">
                <a:solidFill>
                  <a:schemeClr val="tx1"/>
                </a:solidFill>
              </a:rPr>
              <a:t>Агар</a:t>
            </a:r>
            <a:r>
              <a:rPr lang="ru-RU" sz="2400" dirty="0">
                <a:solidFill>
                  <a:schemeClr val="tx1"/>
                </a:solidFill>
              </a:rPr>
              <a:t> </a:t>
            </a:r>
            <a:r>
              <a:rPr lang="ru-RU" sz="2400" dirty="0" err="1">
                <a:solidFill>
                  <a:schemeClr val="tx1"/>
                </a:solidFill>
              </a:rPr>
              <a:t>қарздор</a:t>
            </a:r>
            <a:r>
              <a:rPr lang="ru-RU" sz="2400" dirty="0">
                <a:solidFill>
                  <a:schemeClr val="tx1"/>
                </a:solidFill>
              </a:rPr>
              <a:t> </a:t>
            </a:r>
            <a:r>
              <a:rPr lang="ru-RU" sz="2400" dirty="0" err="1">
                <a:solidFill>
                  <a:schemeClr val="tx1"/>
                </a:solidFill>
              </a:rPr>
              <a:t>узрли</a:t>
            </a:r>
            <a:r>
              <a:rPr lang="ru-RU" sz="2400" dirty="0">
                <a:solidFill>
                  <a:schemeClr val="tx1"/>
                </a:solidFill>
              </a:rPr>
              <a:t> </a:t>
            </a:r>
            <a:r>
              <a:rPr lang="ru-RU" sz="2400" dirty="0" err="1">
                <a:solidFill>
                  <a:schemeClr val="tx1"/>
                </a:solidFill>
              </a:rPr>
              <a:t>сабаб</a:t>
            </a:r>
            <a:r>
              <a:rPr lang="ru-RU" sz="2400" dirty="0">
                <a:solidFill>
                  <a:schemeClr val="tx1"/>
                </a:solidFill>
              </a:rPr>
              <a:t> </a:t>
            </a:r>
            <a:r>
              <a:rPr lang="ru-RU" sz="2400" dirty="0" err="1">
                <a:solidFill>
                  <a:schemeClr val="tx1"/>
                </a:solidFill>
              </a:rPr>
              <a:t>билан</a:t>
            </a:r>
            <a:r>
              <a:rPr lang="ru-RU" sz="2400" dirty="0">
                <a:solidFill>
                  <a:schemeClr val="tx1"/>
                </a:solidFill>
              </a:rPr>
              <a:t> </a:t>
            </a:r>
            <a:r>
              <a:rPr lang="ru-RU" sz="2400" dirty="0" err="1">
                <a:solidFill>
                  <a:schemeClr val="tx1"/>
                </a:solidFill>
              </a:rPr>
              <a:t>ўз</a:t>
            </a:r>
            <a:r>
              <a:rPr lang="ru-RU" sz="2400" dirty="0">
                <a:solidFill>
                  <a:schemeClr val="tx1"/>
                </a:solidFill>
              </a:rPr>
              <a:t> </a:t>
            </a:r>
            <a:r>
              <a:rPr lang="ru-RU" sz="2400" dirty="0" err="1">
                <a:solidFill>
                  <a:schemeClr val="tx1"/>
                </a:solidFill>
              </a:rPr>
              <a:t>вақтида</a:t>
            </a:r>
            <a:r>
              <a:rPr lang="ru-RU" sz="2400" dirty="0">
                <a:solidFill>
                  <a:schemeClr val="tx1"/>
                </a:solidFill>
              </a:rPr>
              <a:t> </a:t>
            </a:r>
            <a:r>
              <a:rPr lang="ru-RU" sz="2400" dirty="0" err="1">
                <a:solidFill>
                  <a:schemeClr val="tx1"/>
                </a:solidFill>
              </a:rPr>
              <a:t>кредиторнинг</a:t>
            </a:r>
            <a:r>
              <a:rPr lang="ru-RU" sz="2400" dirty="0">
                <a:solidFill>
                  <a:schemeClr val="tx1"/>
                </a:solidFill>
              </a:rPr>
              <a:t> </a:t>
            </a:r>
            <a:r>
              <a:rPr lang="ru-RU" sz="2400" dirty="0" err="1">
                <a:solidFill>
                  <a:schemeClr val="tx1"/>
                </a:solidFill>
              </a:rPr>
              <a:t>талабига</a:t>
            </a:r>
            <a:r>
              <a:rPr lang="ru-RU" sz="2400" dirty="0">
                <a:solidFill>
                  <a:schemeClr val="tx1"/>
                </a:solidFill>
              </a:rPr>
              <a:t> </a:t>
            </a:r>
            <a:r>
              <a:rPr lang="ru-RU" sz="2400" dirty="0" err="1">
                <a:solidFill>
                  <a:schemeClr val="tx1"/>
                </a:solidFill>
              </a:rPr>
              <a:t>қарши</a:t>
            </a:r>
            <a:r>
              <a:rPr lang="ru-RU" sz="2400" dirty="0">
                <a:solidFill>
                  <a:schemeClr val="tx1"/>
                </a:solidFill>
              </a:rPr>
              <a:t> </a:t>
            </a:r>
            <a:r>
              <a:rPr lang="ru-RU" sz="2400" dirty="0" err="1">
                <a:solidFill>
                  <a:schemeClr val="tx1"/>
                </a:solidFill>
              </a:rPr>
              <a:t>эътироз</a:t>
            </a:r>
            <a:r>
              <a:rPr lang="ru-RU" sz="2400" dirty="0">
                <a:solidFill>
                  <a:schemeClr val="tx1"/>
                </a:solidFill>
              </a:rPr>
              <a:t> </a:t>
            </a:r>
            <a:r>
              <a:rPr lang="ru-RU" sz="2400" dirty="0" err="1">
                <a:solidFill>
                  <a:schemeClr val="tx1"/>
                </a:solidFill>
              </a:rPr>
              <a:t>билдириш</a:t>
            </a:r>
            <a:r>
              <a:rPr lang="ru-RU" sz="2400" dirty="0">
                <a:solidFill>
                  <a:schemeClr val="tx1"/>
                </a:solidFill>
              </a:rPr>
              <a:t> </a:t>
            </a:r>
            <a:r>
              <a:rPr lang="ru-RU" sz="2400" dirty="0" err="1">
                <a:solidFill>
                  <a:schemeClr val="tx1"/>
                </a:solidFill>
              </a:rPr>
              <a:t>имкониятига</a:t>
            </a:r>
            <a:r>
              <a:rPr lang="ru-RU" sz="2400" dirty="0">
                <a:solidFill>
                  <a:schemeClr val="tx1"/>
                </a:solidFill>
              </a:rPr>
              <a:t> </a:t>
            </a:r>
            <a:r>
              <a:rPr lang="ru-RU" sz="2400" dirty="0" err="1">
                <a:solidFill>
                  <a:schemeClr val="tx1"/>
                </a:solidFill>
              </a:rPr>
              <a:t>эга</a:t>
            </a:r>
            <a:r>
              <a:rPr lang="ru-RU" sz="2400" dirty="0">
                <a:solidFill>
                  <a:schemeClr val="tx1"/>
                </a:solidFill>
              </a:rPr>
              <a:t> </a:t>
            </a:r>
            <a:r>
              <a:rPr lang="ru-RU" sz="2400" dirty="0" err="1">
                <a:solidFill>
                  <a:schemeClr val="tx1"/>
                </a:solidFill>
              </a:rPr>
              <a:t>бўлмаган</a:t>
            </a:r>
            <a:r>
              <a:rPr lang="ru-RU" sz="2400" dirty="0">
                <a:solidFill>
                  <a:schemeClr val="tx1"/>
                </a:solidFill>
              </a:rPr>
              <a:t> </a:t>
            </a:r>
            <a:r>
              <a:rPr lang="ru-RU" sz="2400" dirty="0" err="1">
                <a:solidFill>
                  <a:schemeClr val="tx1"/>
                </a:solidFill>
              </a:rPr>
              <a:t>бўлса</a:t>
            </a:r>
            <a:r>
              <a:rPr lang="ru-RU" sz="2400" dirty="0">
                <a:solidFill>
                  <a:schemeClr val="tx1"/>
                </a:solidFill>
              </a:rPr>
              <a:t>, суд </a:t>
            </a:r>
            <a:r>
              <a:rPr lang="ru-RU" sz="2400" dirty="0" err="1">
                <a:solidFill>
                  <a:schemeClr val="tx1"/>
                </a:solidFill>
              </a:rPr>
              <a:t>буйруғининг</a:t>
            </a:r>
            <a:r>
              <a:rPr lang="ru-RU" sz="2400" dirty="0">
                <a:solidFill>
                  <a:schemeClr val="tx1"/>
                </a:solidFill>
              </a:rPr>
              <a:t> </a:t>
            </a:r>
            <a:r>
              <a:rPr lang="ru-RU" sz="2400" dirty="0" err="1">
                <a:solidFill>
                  <a:schemeClr val="tx1"/>
                </a:solidFill>
              </a:rPr>
              <a:t>кўчирма</a:t>
            </a:r>
            <a:r>
              <a:rPr lang="ru-RU" sz="2400" dirty="0">
                <a:solidFill>
                  <a:schemeClr val="tx1"/>
                </a:solidFill>
              </a:rPr>
              <a:t> </a:t>
            </a:r>
            <a:r>
              <a:rPr lang="ru-RU" sz="2400" dirty="0" err="1">
                <a:solidFill>
                  <a:schemeClr val="tx1"/>
                </a:solidFill>
              </a:rPr>
              <a:t>нусхаси</a:t>
            </a:r>
            <a:r>
              <a:rPr lang="ru-RU" sz="2400" dirty="0">
                <a:solidFill>
                  <a:schemeClr val="tx1"/>
                </a:solidFill>
              </a:rPr>
              <a:t> </a:t>
            </a:r>
            <a:r>
              <a:rPr lang="ru-RU" sz="2400" dirty="0" err="1">
                <a:solidFill>
                  <a:schemeClr val="tx1"/>
                </a:solidFill>
              </a:rPr>
              <a:t>олинган</a:t>
            </a:r>
            <a:r>
              <a:rPr lang="ru-RU" sz="2400" dirty="0">
                <a:solidFill>
                  <a:schemeClr val="tx1"/>
                </a:solidFill>
              </a:rPr>
              <a:t> </a:t>
            </a:r>
            <a:r>
              <a:rPr lang="ru-RU" sz="2400" dirty="0" err="1">
                <a:solidFill>
                  <a:schemeClr val="tx1"/>
                </a:solidFill>
              </a:rPr>
              <a:t>кундан</a:t>
            </a:r>
            <a:r>
              <a:rPr lang="ru-RU" sz="2400" dirty="0">
                <a:solidFill>
                  <a:schemeClr val="tx1"/>
                </a:solidFill>
              </a:rPr>
              <a:t> </a:t>
            </a:r>
            <a:r>
              <a:rPr lang="ru-RU" sz="2400" dirty="0" err="1">
                <a:solidFill>
                  <a:schemeClr val="tx1"/>
                </a:solidFill>
              </a:rPr>
              <a:t>эътиборан</a:t>
            </a:r>
            <a:r>
              <a:rPr lang="ru-RU" sz="2400" dirty="0">
                <a:solidFill>
                  <a:schemeClr val="tx1"/>
                </a:solidFill>
              </a:rPr>
              <a:t> </a:t>
            </a:r>
            <a:r>
              <a:rPr lang="ru-RU" sz="2400" dirty="0" err="1">
                <a:solidFill>
                  <a:schemeClr val="tx1"/>
                </a:solidFill>
              </a:rPr>
              <a:t>ўн</a:t>
            </a:r>
            <a:r>
              <a:rPr lang="ru-RU" sz="2400" dirty="0">
                <a:solidFill>
                  <a:schemeClr val="tx1"/>
                </a:solidFill>
              </a:rPr>
              <a:t> </a:t>
            </a:r>
            <a:r>
              <a:rPr lang="ru-RU" sz="2400" dirty="0" err="1">
                <a:solidFill>
                  <a:schemeClr val="tx1"/>
                </a:solidFill>
              </a:rPr>
              <a:t>кунлик</a:t>
            </a:r>
            <a:r>
              <a:rPr lang="ru-RU" sz="2400" dirty="0">
                <a:solidFill>
                  <a:schemeClr val="tx1"/>
                </a:solidFill>
              </a:rPr>
              <a:t> </a:t>
            </a:r>
            <a:r>
              <a:rPr lang="ru-RU" sz="2400" dirty="0" err="1">
                <a:solidFill>
                  <a:schemeClr val="tx1"/>
                </a:solidFill>
              </a:rPr>
              <a:t>муддатда</a:t>
            </a:r>
            <a:r>
              <a:rPr lang="ru-RU" sz="2400" dirty="0">
                <a:solidFill>
                  <a:schemeClr val="tx1"/>
                </a:solidFill>
              </a:rPr>
              <a:t> </a:t>
            </a:r>
            <a:r>
              <a:rPr lang="ru-RU" sz="2400" dirty="0" err="1">
                <a:solidFill>
                  <a:schemeClr val="tx1"/>
                </a:solidFill>
              </a:rPr>
              <a:t>ўша</a:t>
            </a:r>
            <a:r>
              <a:rPr lang="ru-RU" sz="2400" dirty="0">
                <a:solidFill>
                  <a:schemeClr val="tx1"/>
                </a:solidFill>
              </a:rPr>
              <a:t> </a:t>
            </a:r>
            <a:r>
              <a:rPr lang="ru-RU" sz="2400" dirty="0" err="1">
                <a:solidFill>
                  <a:schemeClr val="tx1"/>
                </a:solidFill>
              </a:rPr>
              <a:t>судга</a:t>
            </a:r>
            <a:r>
              <a:rPr lang="ru-RU" sz="2400" dirty="0">
                <a:solidFill>
                  <a:schemeClr val="tx1"/>
                </a:solidFill>
              </a:rPr>
              <a:t> суд </a:t>
            </a:r>
            <a:r>
              <a:rPr lang="ru-RU" sz="2400" dirty="0" err="1">
                <a:solidFill>
                  <a:schemeClr val="tx1"/>
                </a:solidFill>
              </a:rPr>
              <a:t>буйруғини</a:t>
            </a:r>
            <a:r>
              <a:rPr lang="ru-RU" sz="2400" dirty="0">
                <a:solidFill>
                  <a:schemeClr val="tx1"/>
                </a:solidFill>
              </a:rPr>
              <a:t> </a:t>
            </a:r>
            <a:r>
              <a:rPr lang="ru-RU" sz="2400" dirty="0" err="1">
                <a:solidFill>
                  <a:schemeClr val="tx1"/>
                </a:solidFill>
              </a:rPr>
              <a:t>бекор</a:t>
            </a:r>
            <a:r>
              <a:rPr lang="ru-RU" sz="2400" dirty="0">
                <a:solidFill>
                  <a:schemeClr val="tx1"/>
                </a:solidFill>
              </a:rPr>
              <a:t> </a:t>
            </a:r>
            <a:r>
              <a:rPr lang="ru-RU" sz="2400" dirty="0" err="1">
                <a:solidFill>
                  <a:schemeClr val="tx1"/>
                </a:solidFill>
              </a:rPr>
              <a:t>қилиш</a:t>
            </a:r>
            <a:r>
              <a:rPr lang="ru-RU" sz="2400" dirty="0">
                <a:solidFill>
                  <a:schemeClr val="tx1"/>
                </a:solidFill>
              </a:rPr>
              <a:t> </a:t>
            </a:r>
            <a:r>
              <a:rPr lang="ru-RU" sz="2400" dirty="0" err="1">
                <a:solidFill>
                  <a:schemeClr val="tx1"/>
                </a:solidFill>
              </a:rPr>
              <a:t>тўғрисида</a:t>
            </a:r>
            <a:r>
              <a:rPr lang="ru-RU" sz="2400" dirty="0">
                <a:solidFill>
                  <a:schemeClr val="tx1"/>
                </a:solidFill>
              </a:rPr>
              <a:t> </a:t>
            </a:r>
            <a:r>
              <a:rPr lang="ru-RU" sz="2400" dirty="0" err="1">
                <a:solidFill>
                  <a:schemeClr val="tx1"/>
                </a:solidFill>
              </a:rPr>
              <a:t>ариза</a:t>
            </a:r>
            <a:r>
              <a:rPr lang="ru-RU" sz="2400" dirty="0">
                <a:solidFill>
                  <a:schemeClr val="tx1"/>
                </a:solidFill>
              </a:rPr>
              <a:t> </a:t>
            </a:r>
            <a:r>
              <a:rPr lang="ru-RU" sz="2400" dirty="0" err="1">
                <a:solidFill>
                  <a:schemeClr val="tx1"/>
                </a:solidFill>
              </a:rPr>
              <a:t>беришга</a:t>
            </a:r>
            <a:r>
              <a:rPr lang="ru-RU" sz="2400" dirty="0">
                <a:solidFill>
                  <a:schemeClr val="tx1"/>
                </a:solidFill>
              </a:rPr>
              <a:t> </a:t>
            </a:r>
            <a:r>
              <a:rPr lang="ru-RU" sz="2400" dirty="0" err="1">
                <a:solidFill>
                  <a:schemeClr val="tx1"/>
                </a:solidFill>
              </a:rPr>
              <a:t>ҳақли</a:t>
            </a:r>
            <a:r>
              <a:rPr lang="ru-RU" sz="2400" dirty="0">
                <a:solidFill>
                  <a:schemeClr val="tx1"/>
                </a:solidFill>
              </a:rPr>
              <a:t>. Суд </a:t>
            </a:r>
            <a:r>
              <a:rPr lang="ru-RU" sz="2400" dirty="0" err="1">
                <a:solidFill>
                  <a:schemeClr val="tx1"/>
                </a:solidFill>
              </a:rPr>
              <a:t>бундай</a:t>
            </a:r>
            <a:r>
              <a:rPr lang="ru-RU" sz="2400" dirty="0">
                <a:solidFill>
                  <a:schemeClr val="tx1"/>
                </a:solidFill>
              </a:rPr>
              <a:t> </a:t>
            </a:r>
            <a:r>
              <a:rPr lang="ru-RU" sz="2400" dirty="0" err="1">
                <a:solidFill>
                  <a:schemeClr val="tx1"/>
                </a:solidFill>
              </a:rPr>
              <a:t>ҳолда</a:t>
            </a:r>
            <a:r>
              <a:rPr lang="ru-RU" sz="2400" dirty="0">
                <a:solidFill>
                  <a:schemeClr val="tx1"/>
                </a:solidFill>
              </a:rPr>
              <a:t> </a:t>
            </a:r>
            <a:r>
              <a:rPr lang="ru-RU" sz="2400" dirty="0" err="1">
                <a:solidFill>
                  <a:schemeClr val="tx1"/>
                </a:solidFill>
              </a:rPr>
              <a:t>буйруқни</a:t>
            </a:r>
            <a:r>
              <a:rPr lang="ru-RU" sz="2400" dirty="0">
                <a:solidFill>
                  <a:schemeClr val="tx1"/>
                </a:solidFill>
              </a:rPr>
              <a:t> </a:t>
            </a:r>
            <a:r>
              <a:rPr lang="ru-RU" sz="2400" dirty="0" err="1">
                <a:solidFill>
                  <a:schemeClr val="tx1"/>
                </a:solidFill>
              </a:rPr>
              <a:t>бекор</a:t>
            </a:r>
            <a:r>
              <a:rPr lang="ru-RU" sz="2400" dirty="0">
                <a:solidFill>
                  <a:schemeClr val="tx1"/>
                </a:solidFill>
              </a:rPr>
              <a:t> </a:t>
            </a:r>
            <a:r>
              <a:rPr lang="ru-RU" sz="2400" dirty="0" err="1">
                <a:solidFill>
                  <a:schemeClr val="tx1"/>
                </a:solidFill>
              </a:rPr>
              <a:t>қилишга</a:t>
            </a:r>
            <a:r>
              <a:rPr lang="ru-RU" sz="2400" dirty="0">
                <a:solidFill>
                  <a:schemeClr val="tx1"/>
                </a:solidFill>
              </a:rPr>
              <a:t> </a:t>
            </a:r>
            <a:r>
              <a:rPr lang="ru-RU" sz="2400" dirty="0" err="1">
                <a:solidFill>
                  <a:schemeClr val="tx1"/>
                </a:solidFill>
              </a:rPr>
              <a:t>ҳақли</a:t>
            </a:r>
            <a:r>
              <a:rPr lang="ru-RU" sz="2400" dirty="0">
                <a:solidFill>
                  <a:schemeClr val="tx1"/>
                </a:solidFill>
              </a:rPr>
              <a:t>, </a:t>
            </a:r>
            <a:r>
              <a:rPr lang="ru-RU" sz="2400" dirty="0" err="1">
                <a:solidFill>
                  <a:schemeClr val="tx1"/>
                </a:solidFill>
              </a:rPr>
              <a:t>шундан</a:t>
            </a:r>
            <a:r>
              <a:rPr lang="ru-RU" sz="2400" dirty="0">
                <a:solidFill>
                  <a:schemeClr val="tx1"/>
                </a:solidFill>
              </a:rPr>
              <a:t> </a:t>
            </a:r>
            <a:r>
              <a:rPr lang="ru-RU" sz="2400" dirty="0" err="1">
                <a:solidFill>
                  <a:schemeClr val="tx1"/>
                </a:solidFill>
              </a:rPr>
              <a:t>кейин</a:t>
            </a:r>
            <a:r>
              <a:rPr lang="ru-RU" sz="2400" dirty="0">
                <a:solidFill>
                  <a:schemeClr val="tx1"/>
                </a:solidFill>
              </a:rPr>
              <a:t> </a:t>
            </a:r>
            <a:r>
              <a:rPr lang="ru-RU" sz="2400" dirty="0" err="1">
                <a:solidFill>
                  <a:schemeClr val="tx1"/>
                </a:solidFill>
              </a:rPr>
              <a:t>кредиторнинг</a:t>
            </a:r>
            <a:r>
              <a:rPr lang="ru-RU" sz="2400" dirty="0">
                <a:solidFill>
                  <a:schemeClr val="tx1"/>
                </a:solidFill>
              </a:rPr>
              <a:t> </a:t>
            </a:r>
            <a:r>
              <a:rPr lang="ru-RU" sz="2400" dirty="0" err="1">
                <a:solidFill>
                  <a:schemeClr val="tx1"/>
                </a:solidFill>
              </a:rPr>
              <a:t>талаби</a:t>
            </a:r>
            <a:r>
              <a:rPr lang="ru-RU" sz="2400" dirty="0">
                <a:solidFill>
                  <a:schemeClr val="tx1"/>
                </a:solidFill>
              </a:rPr>
              <a:t> </a:t>
            </a:r>
            <a:r>
              <a:rPr lang="ru-RU" sz="2400" dirty="0" err="1">
                <a:solidFill>
                  <a:schemeClr val="tx1"/>
                </a:solidFill>
              </a:rPr>
              <a:t>даъво</a:t>
            </a:r>
            <a:r>
              <a:rPr lang="ru-RU" sz="2400" dirty="0">
                <a:solidFill>
                  <a:schemeClr val="tx1"/>
                </a:solidFill>
              </a:rPr>
              <a:t> </a:t>
            </a:r>
            <a:r>
              <a:rPr lang="ru-RU" sz="2400" dirty="0" err="1">
                <a:solidFill>
                  <a:schemeClr val="tx1"/>
                </a:solidFill>
              </a:rPr>
              <a:t>ишини</a:t>
            </a:r>
            <a:r>
              <a:rPr lang="ru-RU" sz="2400" dirty="0">
                <a:solidFill>
                  <a:schemeClr val="tx1"/>
                </a:solidFill>
              </a:rPr>
              <a:t> </a:t>
            </a:r>
            <a:r>
              <a:rPr lang="ru-RU" sz="2400" dirty="0" err="1">
                <a:solidFill>
                  <a:schemeClr val="tx1"/>
                </a:solidFill>
              </a:rPr>
              <a:t>юритиш</a:t>
            </a:r>
            <a:r>
              <a:rPr lang="ru-RU" sz="2400" dirty="0">
                <a:solidFill>
                  <a:schemeClr val="tx1"/>
                </a:solidFill>
              </a:rPr>
              <a:t> </a:t>
            </a:r>
            <a:r>
              <a:rPr lang="ru-RU" sz="2400" dirty="0" err="1">
                <a:solidFill>
                  <a:schemeClr val="tx1"/>
                </a:solidFill>
              </a:rPr>
              <a:t>тартибида</a:t>
            </a:r>
            <a:r>
              <a:rPr lang="ru-RU" sz="2400" dirty="0">
                <a:solidFill>
                  <a:schemeClr val="tx1"/>
                </a:solidFill>
              </a:rPr>
              <a:t> </a:t>
            </a:r>
            <a:r>
              <a:rPr lang="ru-RU" sz="2400" dirty="0" err="1">
                <a:solidFill>
                  <a:schemeClr val="tx1"/>
                </a:solidFill>
              </a:rPr>
              <a:t>кўрилиши</a:t>
            </a:r>
            <a:r>
              <a:rPr lang="ru-RU" sz="2400" dirty="0">
                <a:solidFill>
                  <a:schemeClr val="tx1"/>
                </a:solidFill>
              </a:rPr>
              <a:t> </a:t>
            </a:r>
            <a:r>
              <a:rPr lang="ru-RU" sz="2400" dirty="0" err="1">
                <a:solidFill>
                  <a:schemeClr val="tx1"/>
                </a:solidFill>
              </a:rPr>
              <a:t>мумкин</a:t>
            </a:r>
            <a:r>
              <a:rPr lang="ru-RU" sz="2400" dirty="0">
                <a:solidFill>
                  <a:schemeClr val="tx1"/>
                </a:solidFill>
              </a:rPr>
              <a:t>.</a:t>
            </a:r>
          </a:p>
          <a:p>
            <a:r>
              <a:rPr lang="ru-RU" sz="2400" dirty="0">
                <a:solidFill>
                  <a:schemeClr val="tx1"/>
                </a:solidFill>
              </a:rPr>
              <a:t>Суд </a:t>
            </a:r>
            <a:r>
              <a:rPr lang="ru-RU" sz="2400" dirty="0" err="1">
                <a:solidFill>
                  <a:schemeClr val="tx1"/>
                </a:solidFill>
              </a:rPr>
              <a:t>буйруғини</a:t>
            </a:r>
            <a:r>
              <a:rPr lang="ru-RU" sz="2400" dirty="0">
                <a:solidFill>
                  <a:schemeClr val="tx1"/>
                </a:solidFill>
              </a:rPr>
              <a:t> </a:t>
            </a:r>
            <a:r>
              <a:rPr lang="ru-RU" sz="2400" dirty="0" err="1">
                <a:solidFill>
                  <a:schemeClr val="tx1"/>
                </a:solidFill>
              </a:rPr>
              <a:t>бекор</a:t>
            </a:r>
            <a:r>
              <a:rPr lang="ru-RU" sz="2400" dirty="0">
                <a:solidFill>
                  <a:schemeClr val="tx1"/>
                </a:solidFill>
              </a:rPr>
              <a:t> </a:t>
            </a:r>
            <a:r>
              <a:rPr lang="ru-RU" sz="2400" dirty="0" err="1">
                <a:solidFill>
                  <a:schemeClr val="tx1"/>
                </a:solidFill>
              </a:rPr>
              <a:t>қилиш</a:t>
            </a:r>
            <a:r>
              <a:rPr lang="ru-RU" sz="2400" dirty="0">
                <a:solidFill>
                  <a:schemeClr val="tx1"/>
                </a:solidFill>
              </a:rPr>
              <a:t> </a:t>
            </a:r>
            <a:r>
              <a:rPr lang="ru-RU" sz="2400" dirty="0" err="1">
                <a:solidFill>
                  <a:schemeClr val="tx1"/>
                </a:solidFill>
              </a:rPr>
              <a:t>тўғрисида</a:t>
            </a:r>
            <a:r>
              <a:rPr lang="ru-RU" sz="2400" dirty="0">
                <a:solidFill>
                  <a:schemeClr val="tx1"/>
                </a:solidFill>
              </a:rPr>
              <a:t> </a:t>
            </a:r>
            <a:r>
              <a:rPr lang="ru-RU" sz="2400" dirty="0" err="1">
                <a:solidFill>
                  <a:schemeClr val="tx1"/>
                </a:solidFill>
              </a:rPr>
              <a:t>ёки</a:t>
            </a:r>
            <a:r>
              <a:rPr lang="ru-RU" sz="2400" dirty="0">
                <a:solidFill>
                  <a:schemeClr val="tx1"/>
                </a:solidFill>
              </a:rPr>
              <a:t> </a:t>
            </a:r>
            <a:r>
              <a:rPr lang="ru-RU" sz="2400" dirty="0" err="1">
                <a:solidFill>
                  <a:schemeClr val="tx1"/>
                </a:solidFill>
              </a:rPr>
              <a:t>бекор</a:t>
            </a:r>
            <a:r>
              <a:rPr lang="ru-RU" sz="2400" dirty="0">
                <a:solidFill>
                  <a:schemeClr val="tx1"/>
                </a:solidFill>
              </a:rPr>
              <a:t> </a:t>
            </a:r>
            <a:r>
              <a:rPr lang="ru-RU" sz="2400" dirty="0" err="1">
                <a:solidFill>
                  <a:schemeClr val="tx1"/>
                </a:solidFill>
              </a:rPr>
              <a:t>қилишни</a:t>
            </a:r>
            <a:r>
              <a:rPr lang="ru-RU" sz="2400" dirty="0">
                <a:solidFill>
                  <a:schemeClr val="tx1"/>
                </a:solidFill>
              </a:rPr>
              <a:t> рад </a:t>
            </a:r>
            <a:r>
              <a:rPr lang="ru-RU" sz="2400" dirty="0" err="1">
                <a:solidFill>
                  <a:schemeClr val="tx1"/>
                </a:solidFill>
              </a:rPr>
              <a:t>этиш</a:t>
            </a:r>
            <a:r>
              <a:rPr lang="ru-RU" sz="2400" dirty="0">
                <a:solidFill>
                  <a:schemeClr val="tx1"/>
                </a:solidFill>
              </a:rPr>
              <a:t> </a:t>
            </a:r>
            <a:r>
              <a:rPr lang="ru-RU" sz="2400" dirty="0" err="1">
                <a:solidFill>
                  <a:schemeClr val="tx1"/>
                </a:solidFill>
              </a:rPr>
              <a:t>ҳақида</a:t>
            </a:r>
            <a:r>
              <a:rPr lang="ru-RU" sz="2400" dirty="0">
                <a:solidFill>
                  <a:schemeClr val="tx1"/>
                </a:solidFill>
              </a:rPr>
              <a:t> </a:t>
            </a:r>
            <a:r>
              <a:rPr lang="ru-RU" sz="2400" dirty="0" err="1">
                <a:solidFill>
                  <a:schemeClr val="tx1"/>
                </a:solidFill>
              </a:rPr>
              <a:t>ажрим</a:t>
            </a:r>
            <a:r>
              <a:rPr lang="ru-RU" sz="2400" dirty="0">
                <a:solidFill>
                  <a:schemeClr val="tx1"/>
                </a:solidFill>
              </a:rPr>
              <a:t> </a:t>
            </a:r>
            <a:r>
              <a:rPr lang="ru-RU" sz="2400" dirty="0" err="1">
                <a:solidFill>
                  <a:schemeClr val="tx1"/>
                </a:solidFill>
              </a:rPr>
              <a:t>чиқарилади</a:t>
            </a:r>
            <a:r>
              <a:rPr lang="ru-RU" sz="2400" dirty="0">
                <a:solidFill>
                  <a:schemeClr val="tx1"/>
                </a:solidFill>
              </a:rPr>
              <a:t>.</a:t>
            </a:r>
          </a:p>
          <a:p>
            <a:r>
              <a:rPr lang="ru-RU" sz="2400" dirty="0">
                <a:solidFill>
                  <a:schemeClr val="tx1"/>
                </a:solidFill>
              </a:rPr>
              <a:t>Суд </a:t>
            </a:r>
            <a:r>
              <a:rPr lang="ru-RU" sz="2400" dirty="0" err="1">
                <a:solidFill>
                  <a:schemeClr val="tx1"/>
                </a:solidFill>
              </a:rPr>
              <a:t>буйруғини</a:t>
            </a:r>
            <a:r>
              <a:rPr lang="ru-RU" sz="2400" dirty="0">
                <a:solidFill>
                  <a:schemeClr val="tx1"/>
                </a:solidFill>
              </a:rPr>
              <a:t> </a:t>
            </a:r>
            <a:r>
              <a:rPr lang="ru-RU" sz="2400" dirty="0" err="1">
                <a:solidFill>
                  <a:schemeClr val="tx1"/>
                </a:solidFill>
              </a:rPr>
              <a:t>бекор</a:t>
            </a:r>
            <a:r>
              <a:rPr lang="ru-RU" sz="2400" dirty="0">
                <a:solidFill>
                  <a:schemeClr val="tx1"/>
                </a:solidFill>
              </a:rPr>
              <a:t> </a:t>
            </a:r>
            <a:r>
              <a:rPr lang="ru-RU" sz="2400" dirty="0" err="1">
                <a:solidFill>
                  <a:schemeClr val="tx1"/>
                </a:solidFill>
              </a:rPr>
              <a:t>қилиш</a:t>
            </a:r>
            <a:r>
              <a:rPr lang="ru-RU" sz="2400" dirty="0">
                <a:solidFill>
                  <a:schemeClr val="tx1"/>
                </a:solidFill>
              </a:rPr>
              <a:t> </a:t>
            </a:r>
            <a:r>
              <a:rPr lang="ru-RU" sz="2400" dirty="0" err="1">
                <a:solidFill>
                  <a:schemeClr val="tx1"/>
                </a:solidFill>
              </a:rPr>
              <a:t>ҳақидаги</a:t>
            </a:r>
            <a:r>
              <a:rPr lang="ru-RU" sz="2400" dirty="0">
                <a:solidFill>
                  <a:schemeClr val="tx1"/>
                </a:solidFill>
              </a:rPr>
              <a:t> </a:t>
            </a:r>
            <a:r>
              <a:rPr lang="ru-RU" sz="2400" dirty="0" err="1">
                <a:solidFill>
                  <a:schemeClr val="tx1"/>
                </a:solidFill>
              </a:rPr>
              <a:t>ёки</a:t>
            </a:r>
            <a:r>
              <a:rPr lang="ru-RU" sz="2400" dirty="0">
                <a:solidFill>
                  <a:schemeClr val="tx1"/>
                </a:solidFill>
              </a:rPr>
              <a:t> </a:t>
            </a:r>
            <a:r>
              <a:rPr lang="ru-RU" sz="2400" dirty="0" err="1">
                <a:solidFill>
                  <a:schemeClr val="tx1"/>
                </a:solidFill>
              </a:rPr>
              <a:t>бекор</a:t>
            </a:r>
            <a:r>
              <a:rPr lang="ru-RU" sz="2400" dirty="0">
                <a:solidFill>
                  <a:schemeClr val="tx1"/>
                </a:solidFill>
              </a:rPr>
              <a:t> </a:t>
            </a:r>
            <a:r>
              <a:rPr lang="ru-RU" sz="2400" dirty="0" err="1">
                <a:solidFill>
                  <a:schemeClr val="tx1"/>
                </a:solidFill>
              </a:rPr>
              <a:t>қилишни</a:t>
            </a:r>
            <a:r>
              <a:rPr lang="ru-RU" sz="2400" dirty="0">
                <a:solidFill>
                  <a:schemeClr val="tx1"/>
                </a:solidFill>
              </a:rPr>
              <a:t> рад </a:t>
            </a:r>
            <a:r>
              <a:rPr lang="ru-RU" sz="2400" dirty="0" err="1">
                <a:solidFill>
                  <a:schemeClr val="tx1"/>
                </a:solidFill>
              </a:rPr>
              <a:t>этиш</a:t>
            </a:r>
            <a:r>
              <a:rPr lang="ru-RU" sz="2400" dirty="0">
                <a:solidFill>
                  <a:schemeClr val="tx1"/>
                </a:solidFill>
              </a:rPr>
              <a:t> </a:t>
            </a:r>
            <a:r>
              <a:rPr lang="ru-RU" sz="2400" dirty="0" err="1">
                <a:solidFill>
                  <a:schemeClr val="tx1"/>
                </a:solidFill>
              </a:rPr>
              <a:t>тўғрисидаги</a:t>
            </a:r>
            <a:r>
              <a:rPr lang="ru-RU" sz="2400" dirty="0">
                <a:solidFill>
                  <a:schemeClr val="tx1"/>
                </a:solidFill>
              </a:rPr>
              <a:t> </a:t>
            </a:r>
            <a:r>
              <a:rPr lang="ru-RU" sz="2400" dirty="0" err="1">
                <a:solidFill>
                  <a:schemeClr val="tx1"/>
                </a:solidFill>
              </a:rPr>
              <a:t>ажрим</a:t>
            </a:r>
            <a:r>
              <a:rPr lang="ru-RU" sz="2400" dirty="0">
                <a:solidFill>
                  <a:schemeClr val="tx1"/>
                </a:solidFill>
              </a:rPr>
              <a:t> </a:t>
            </a:r>
            <a:r>
              <a:rPr lang="ru-RU" sz="2400" dirty="0" err="1">
                <a:solidFill>
                  <a:schemeClr val="tx1"/>
                </a:solidFill>
              </a:rPr>
              <a:t>ариза</a:t>
            </a:r>
            <a:r>
              <a:rPr lang="ru-RU" sz="2400" dirty="0">
                <a:solidFill>
                  <a:schemeClr val="tx1"/>
                </a:solidFill>
              </a:rPr>
              <a:t> </a:t>
            </a:r>
            <a:r>
              <a:rPr lang="ru-RU" sz="2400" dirty="0" err="1">
                <a:solidFill>
                  <a:schemeClr val="tx1"/>
                </a:solidFill>
              </a:rPr>
              <a:t>келиб</a:t>
            </a:r>
            <a:r>
              <a:rPr lang="ru-RU" sz="2400" dirty="0">
                <a:solidFill>
                  <a:schemeClr val="tx1"/>
                </a:solidFill>
              </a:rPr>
              <a:t> </a:t>
            </a:r>
            <a:r>
              <a:rPr lang="ru-RU" sz="2400" dirty="0" err="1">
                <a:solidFill>
                  <a:schemeClr val="tx1"/>
                </a:solidFill>
              </a:rPr>
              <a:t>тушган</a:t>
            </a:r>
            <a:r>
              <a:rPr lang="ru-RU" sz="2400" dirty="0">
                <a:solidFill>
                  <a:schemeClr val="tx1"/>
                </a:solidFill>
              </a:rPr>
              <a:t> </a:t>
            </a:r>
            <a:r>
              <a:rPr lang="ru-RU" sz="2400" dirty="0" err="1">
                <a:solidFill>
                  <a:schemeClr val="tx1"/>
                </a:solidFill>
              </a:rPr>
              <a:t>кундан</a:t>
            </a:r>
            <a:r>
              <a:rPr lang="ru-RU" sz="2400" dirty="0">
                <a:solidFill>
                  <a:schemeClr val="tx1"/>
                </a:solidFill>
              </a:rPr>
              <a:t> </a:t>
            </a:r>
            <a:r>
              <a:rPr lang="ru-RU" sz="2400" dirty="0" err="1">
                <a:solidFill>
                  <a:schemeClr val="tx1"/>
                </a:solidFill>
              </a:rPr>
              <a:t>эътиборан</a:t>
            </a:r>
            <a:r>
              <a:rPr lang="ru-RU" sz="2400" dirty="0">
                <a:solidFill>
                  <a:schemeClr val="tx1"/>
                </a:solidFill>
              </a:rPr>
              <a:t> </a:t>
            </a:r>
            <a:r>
              <a:rPr lang="ru-RU" sz="2400" dirty="0" err="1">
                <a:solidFill>
                  <a:schemeClr val="tx1"/>
                </a:solidFill>
              </a:rPr>
              <a:t>ўн</a:t>
            </a:r>
            <a:r>
              <a:rPr lang="ru-RU" sz="2400" dirty="0">
                <a:solidFill>
                  <a:schemeClr val="tx1"/>
                </a:solidFill>
              </a:rPr>
              <a:t> </a:t>
            </a:r>
            <a:r>
              <a:rPr lang="ru-RU" sz="2400" dirty="0" err="1">
                <a:solidFill>
                  <a:schemeClr val="tx1"/>
                </a:solidFill>
              </a:rPr>
              <a:t>кундан</a:t>
            </a:r>
            <a:r>
              <a:rPr lang="ru-RU" sz="2400" dirty="0">
                <a:solidFill>
                  <a:schemeClr val="tx1"/>
                </a:solidFill>
              </a:rPr>
              <a:t> </a:t>
            </a:r>
            <a:r>
              <a:rPr lang="ru-RU" sz="2400" dirty="0" err="1">
                <a:solidFill>
                  <a:schemeClr val="tx1"/>
                </a:solidFill>
              </a:rPr>
              <a:t>кечиктирмай</a:t>
            </a:r>
            <a:r>
              <a:rPr lang="ru-RU" sz="2400" dirty="0">
                <a:solidFill>
                  <a:schemeClr val="tx1"/>
                </a:solidFill>
              </a:rPr>
              <a:t> суд </a:t>
            </a:r>
            <a:r>
              <a:rPr lang="ru-RU" sz="2400" dirty="0" err="1">
                <a:solidFill>
                  <a:schemeClr val="tx1"/>
                </a:solidFill>
              </a:rPr>
              <a:t>муҳокамасисиз</a:t>
            </a:r>
            <a:r>
              <a:rPr lang="ru-RU" sz="2400" dirty="0">
                <a:solidFill>
                  <a:schemeClr val="tx1"/>
                </a:solidFill>
              </a:rPr>
              <a:t>, кредитор </a:t>
            </a:r>
            <a:r>
              <a:rPr lang="ru-RU" sz="2400" dirty="0" err="1">
                <a:solidFill>
                  <a:schemeClr val="tx1"/>
                </a:solidFill>
              </a:rPr>
              <a:t>ва</a:t>
            </a:r>
            <a:r>
              <a:rPr lang="ru-RU" sz="2400" dirty="0">
                <a:solidFill>
                  <a:schemeClr val="tx1"/>
                </a:solidFill>
              </a:rPr>
              <a:t> </a:t>
            </a:r>
            <a:r>
              <a:rPr lang="ru-RU" sz="2400" dirty="0" err="1">
                <a:solidFill>
                  <a:schemeClr val="tx1"/>
                </a:solidFill>
              </a:rPr>
              <a:t>қарздор</a:t>
            </a:r>
            <a:r>
              <a:rPr lang="ru-RU" sz="2400" dirty="0">
                <a:solidFill>
                  <a:schemeClr val="tx1"/>
                </a:solidFill>
              </a:rPr>
              <a:t> </a:t>
            </a:r>
            <a:r>
              <a:rPr lang="ru-RU" sz="2400" dirty="0" err="1">
                <a:solidFill>
                  <a:schemeClr val="tx1"/>
                </a:solidFill>
              </a:rPr>
              <a:t>чақиртирилмасдан</a:t>
            </a:r>
            <a:r>
              <a:rPr lang="ru-RU" sz="2400" dirty="0">
                <a:solidFill>
                  <a:schemeClr val="tx1"/>
                </a:solidFill>
              </a:rPr>
              <a:t>, </a:t>
            </a:r>
            <a:r>
              <a:rPr lang="ru-RU" sz="2400" dirty="0" err="1">
                <a:solidFill>
                  <a:schemeClr val="tx1"/>
                </a:solidFill>
              </a:rPr>
              <a:t>уларнинг</a:t>
            </a:r>
            <a:r>
              <a:rPr lang="ru-RU" sz="2400" dirty="0">
                <a:solidFill>
                  <a:schemeClr val="tx1"/>
                </a:solidFill>
              </a:rPr>
              <a:t> </a:t>
            </a:r>
            <a:r>
              <a:rPr lang="ru-RU" sz="2400" dirty="0" err="1">
                <a:solidFill>
                  <a:schemeClr val="tx1"/>
                </a:solidFill>
              </a:rPr>
              <a:t>тушунтиришларини</a:t>
            </a:r>
            <a:r>
              <a:rPr lang="ru-RU" sz="2400" dirty="0">
                <a:solidFill>
                  <a:schemeClr val="tx1"/>
                </a:solidFill>
              </a:rPr>
              <a:t> </a:t>
            </a:r>
            <a:r>
              <a:rPr lang="ru-RU" sz="2400" dirty="0" err="1">
                <a:solidFill>
                  <a:schemeClr val="tx1"/>
                </a:solidFill>
              </a:rPr>
              <a:t>эшитмасдан</a:t>
            </a:r>
            <a:r>
              <a:rPr lang="ru-RU" sz="2400" dirty="0">
                <a:solidFill>
                  <a:schemeClr val="tx1"/>
                </a:solidFill>
              </a:rPr>
              <a:t> </a:t>
            </a:r>
            <a:r>
              <a:rPr lang="ru-RU" sz="2400" dirty="0" err="1">
                <a:solidFill>
                  <a:schemeClr val="tx1"/>
                </a:solidFill>
              </a:rPr>
              <a:t>чиқарилади</a:t>
            </a:r>
            <a:r>
              <a:rPr lang="ru-RU" sz="2400" dirty="0">
                <a:solidFill>
                  <a:schemeClr val="tx1"/>
                </a:solidFill>
              </a:rPr>
              <a:t>.</a:t>
            </a:r>
          </a:p>
          <a:p>
            <a:r>
              <a:rPr lang="ru-RU" sz="2400" dirty="0">
                <a:solidFill>
                  <a:schemeClr val="tx1"/>
                </a:solidFill>
              </a:rPr>
              <a:t>Суд </a:t>
            </a:r>
            <a:r>
              <a:rPr lang="ru-RU" sz="2400" dirty="0" err="1">
                <a:solidFill>
                  <a:schemeClr val="tx1"/>
                </a:solidFill>
              </a:rPr>
              <a:t>буйруғини</a:t>
            </a:r>
            <a:r>
              <a:rPr lang="ru-RU" sz="2400" dirty="0">
                <a:solidFill>
                  <a:schemeClr val="tx1"/>
                </a:solidFill>
              </a:rPr>
              <a:t> </a:t>
            </a:r>
            <a:r>
              <a:rPr lang="ru-RU" sz="2400" dirty="0" err="1">
                <a:solidFill>
                  <a:schemeClr val="tx1"/>
                </a:solidFill>
              </a:rPr>
              <a:t>бекор</a:t>
            </a:r>
            <a:r>
              <a:rPr lang="ru-RU" sz="2400" dirty="0">
                <a:solidFill>
                  <a:schemeClr val="tx1"/>
                </a:solidFill>
              </a:rPr>
              <a:t> </a:t>
            </a:r>
            <a:r>
              <a:rPr lang="ru-RU" sz="2400" dirty="0" err="1">
                <a:solidFill>
                  <a:schemeClr val="tx1"/>
                </a:solidFill>
              </a:rPr>
              <a:t>қилишни</a:t>
            </a:r>
            <a:r>
              <a:rPr lang="ru-RU" sz="2400" dirty="0">
                <a:solidFill>
                  <a:schemeClr val="tx1"/>
                </a:solidFill>
              </a:rPr>
              <a:t> рад </a:t>
            </a:r>
            <a:r>
              <a:rPr lang="ru-RU" sz="2400" dirty="0" err="1">
                <a:solidFill>
                  <a:schemeClr val="tx1"/>
                </a:solidFill>
              </a:rPr>
              <a:t>этиш</a:t>
            </a:r>
            <a:r>
              <a:rPr lang="ru-RU" sz="2400" dirty="0">
                <a:solidFill>
                  <a:schemeClr val="tx1"/>
                </a:solidFill>
              </a:rPr>
              <a:t> </a:t>
            </a:r>
            <a:r>
              <a:rPr lang="ru-RU" sz="2400" dirty="0" err="1">
                <a:solidFill>
                  <a:schemeClr val="tx1"/>
                </a:solidFill>
              </a:rPr>
              <a:t>тўғрисидаги</a:t>
            </a:r>
            <a:r>
              <a:rPr lang="ru-RU" sz="2400" dirty="0">
                <a:solidFill>
                  <a:schemeClr val="tx1"/>
                </a:solidFill>
              </a:rPr>
              <a:t> </a:t>
            </a:r>
            <a:r>
              <a:rPr lang="ru-RU" sz="2400" dirty="0" err="1">
                <a:solidFill>
                  <a:schemeClr val="tx1"/>
                </a:solidFill>
              </a:rPr>
              <a:t>ажрим</a:t>
            </a:r>
            <a:r>
              <a:rPr lang="ru-RU" sz="2400" dirty="0">
                <a:solidFill>
                  <a:schemeClr val="tx1"/>
                </a:solidFill>
              </a:rPr>
              <a:t> </a:t>
            </a:r>
            <a:r>
              <a:rPr lang="ru-RU" sz="2400" dirty="0" err="1">
                <a:solidFill>
                  <a:schemeClr val="tx1"/>
                </a:solidFill>
              </a:rPr>
              <a:t>устидан</a:t>
            </a:r>
            <a:r>
              <a:rPr lang="ru-RU" sz="2400" dirty="0">
                <a:solidFill>
                  <a:schemeClr val="tx1"/>
                </a:solidFill>
              </a:rPr>
              <a:t> </a:t>
            </a:r>
            <a:r>
              <a:rPr lang="ru-RU" sz="2400" dirty="0" err="1">
                <a:solidFill>
                  <a:schemeClr val="tx1"/>
                </a:solidFill>
              </a:rPr>
              <a:t>шикоят</a:t>
            </a:r>
            <a:r>
              <a:rPr lang="ru-RU" sz="2400" dirty="0">
                <a:solidFill>
                  <a:schemeClr val="tx1"/>
                </a:solidFill>
              </a:rPr>
              <a:t> </a:t>
            </a:r>
            <a:r>
              <a:rPr lang="ru-RU" sz="2400" dirty="0" err="1">
                <a:solidFill>
                  <a:schemeClr val="tx1"/>
                </a:solidFill>
              </a:rPr>
              <a:t>қилиниши</a:t>
            </a:r>
            <a:r>
              <a:rPr lang="ru-RU" sz="2400" dirty="0">
                <a:solidFill>
                  <a:schemeClr val="tx1"/>
                </a:solidFill>
              </a:rPr>
              <a:t> (протест </a:t>
            </a:r>
            <a:r>
              <a:rPr lang="ru-RU" sz="2400" dirty="0" err="1">
                <a:solidFill>
                  <a:schemeClr val="tx1"/>
                </a:solidFill>
              </a:rPr>
              <a:t>келтирилиши</a:t>
            </a:r>
            <a:r>
              <a:rPr lang="ru-RU" sz="2400" dirty="0">
                <a:solidFill>
                  <a:schemeClr val="tx1"/>
                </a:solidFill>
              </a:rPr>
              <a:t>) </a:t>
            </a:r>
            <a:r>
              <a:rPr lang="ru-RU" sz="2400" dirty="0" err="1">
                <a:solidFill>
                  <a:schemeClr val="tx1"/>
                </a:solidFill>
              </a:rPr>
              <a:t>мумкин</a:t>
            </a:r>
            <a:r>
              <a:rPr lang="ru-RU" sz="2400" dirty="0">
                <a:solidFill>
                  <a:schemeClr val="tx1"/>
                </a:solidFill>
              </a:rPr>
              <a:t>.</a:t>
            </a:r>
          </a:p>
        </p:txBody>
      </p:sp>
    </p:spTree>
    <p:extLst>
      <p:ext uri="{BB962C8B-B14F-4D97-AF65-F5344CB8AC3E}">
        <p14:creationId xmlns:p14="http://schemas.microsoft.com/office/powerpoint/2010/main" val="5742397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405245"/>
            <a:ext cx="9872871" cy="5787737"/>
          </a:xfrm>
        </p:spPr>
        <p:txBody>
          <a:bodyPr>
            <a:normAutofit fontScale="92500" lnSpcReduction="10000"/>
          </a:bodyPr>
          <a:lstStyle/>
          <a:p>
            <a:r>
              <a:rPr lang="ru-RU" sz="2400" dirty="0" err="1">
                <a:solidFill>
                  <a:schemeClr val="tx1"/>
                </a:solidFill>
              </a:rPr>
              <a:t>Агар</a:t>
            </a:r>
            <a:r>
              <a:rPr lang="ru-RU" sz="2400" dirty="0">
                <a:solidFill>
                  <a:schemeClr val="tx1"/>
                </a:solidFill>
              </a:rPr>
              <a:t> </a:t>
            </a:r>
            <a:r>
              <a:rPr lang="ru-RU" sz="2400" dirty="0" err="1">
                <a:solidFill>
                  <a:schemeClr val="tx1"/>
                </a:solidFill>
              </a:rPr>
              <a:t>қарздор</a:t>
            </a:r>
            <a:r>
              <a:rPr lang="ru-RU" sz="2400" dirty="0">
                <a:solidFill>
                  <a:schemeClr val="tx1"/>
                </a:solidFill>
              </a:rPr>
              <a:t> </a:t>
            </a:r>
            <a:r>
              <a:rPr lang="ru-RU" sz="2400" dirty="0" err="1">
                <a:solidFill>
                  <a:schemeClr val="tx1"/>
                </a:solidFill>
              </a:rPr>
              <a:t>узрли</a:t>
            </a:r>
            <a:r>
              <a:rPr lang="ru-RU" sz="2400" dirty="0">
                <a:solidFill>
                  <a:schemeClr val="tx1"/>
                </a:solidFill>
              </a:rPr>
              <a:t> </a:t>
            </a:r>
            <a:r>
              <a:rPr lang="ru-RU" sz="2400" dirty="0" err="1">
                <a:solidFill>
                  <a:schemeClr val="tx1"/>
                </a:solidFill>
              </a:rPr>
              <a:t>сабаб</a:t>
            </a:r>
            <a:r>
              <a:rPr lang="ru-RU" sz="2400" dirty="0">
                <a:solidFill>
                  <a:schemeClr val="tx1"/>
                </a:solidFill>
              </a:rPr>
              <a:t> </a:t>
            </a:r>
            <a:r>
              <a:rPr lang="ru-RU" sz="2400" dirty="0" err="1">
                <a:solidFill>
                  <a:schemeClr val="tx1"/>
                </a:solidFill>
              </a:rPr>
              <a:t>билан</a:t>
            </a:r>
            <a:r>
              <a:rPr lang="ru-RU" sz="2400" dirty="0">
                <a:solidFill>
                  <a:schemeClr val="tx1"/>
                </a:solidFill>
              </a:rPr>
              <a:t> </a:t>
            </a:r>
            <a:r>
              <a:rPr lang="ru-RU" sz="2400" dirty="0" err="1">
                <a:solidFill>
                  <a:schemeClr val="tx1"/>
                </a:solidFill>
              </a:rPr>
              <a:t>ўз</a:t>
            </a:r>
            <a:r>
              <a:rPr lang="ru-RU" sz="2400" dirty="0">
                <a:solidFill>
                  <a:schemeClr val="tx1"/>
                </a:solidFill>
              </a:rPr>
              <a:t> </a:t>
            </a:r>
            <a:r>
              <a:rPr lang="ru-RU" sz="2400" dirty="0" err="1">
                <a:solidFill>
                  <a:schemeClr val="tx1"/>
                </a:solidFill>
              </a:rPr>
              <a:t>вақтида</a:t>
            </a:r>
            <a:r>
              <a:rPr lang="ru-RU" sz="2400" dirty="0">
                <a:solidFill>
                  <a:schemeClr val="tx1"/>
                </a:solidFill>
              </a:rPr>
              <a:t> </a:t>
            </a:r>
            <a:r>
              <a:rPr lang="ru-RU" sz="2400" dirty="0" err="1">
                <a:solidFill>
                  <a:schemeClr val="tx1"/>
                </a:solidFill>
              </a:rPr>
              <a:t>кредиторнинг</a:t>
            </a:r>
            <a:r>
              <a:rPr lang="ru-RU" sz="2400" dirty="0">
                <a:solidFill>
                  <a:schemeClr val="tx1"/>
                </a:solidFill>
              </a:rPr>
              <a:t> </a:t>
            </a:r>
            <a:r>
              <a:rPr lang="ru-RU" sz="2400" dirty="0" err="1">
                <a:solidFill>
                  <a:schemeClr val="tx1"/>
                </a:solidFill>
              </a:rPr>
              <a:t>талабига</a:t>
            </a:r>
            <a:r>
              <a:rPr lang="ru-RU" sz="2400" dirty="0">
                <a:solidFill>
                  <a:schemeClr val="tx1"/>
                </a:solidFill>
              </a:rPr>
              <a:t> </a:t>
            </a:r>
            <a:r>
              <a:rPr lang="ru-RU" sz="2400" dirty="0" err="1">
                <a:solidFill>
                  <a:schemeClr val="tx1"/>
                </a:solidFill>
              </a:rPr>
              <a:t>қарши</a:t>
            </a:r>
            <a:r>
              <a:rPr lang="ru-RU" sz="2400" dirty="0">
                <a:solidFill>
                  <a:schemeClr val="tx1"/>
                </a:solidFill>
              </a:rPr>
              <a:t> </a:t>
            </a:r>
            <a:r>
              <a:rPr lang="ru-RU" sz="2400" dirty="0" err="1">
                <a:solidFill>
                  <a:schemeClr val="tx1"/>
                </a:solidFill>
              </a:rPr>
              <a:t>эътироз</a:t>
            </a:r>
            <a:r>
              <a:rPr lang="ru-RU" sz="2400" dirty="0">
                <a:solidFill>
                  <a:schemeClr val="tx1"/>
                </a:solidFill>
              </a:rPr>
              <a:t> </a:t>
            </a:r>
            <a:r>
              <a:rPr lang="ru-RU" sz="2400" dirty="0" err="1">
                <a:solidFill>
                  <a:schemeClr val="tx1"/>
                </a:solidFill>
              </a:rPr>
              <a:t>билдириш</a:t>
            </a:r>
            <a:r>
              <a:rPr lang="ru-RU" sz="2400" dirty="0">
                <a:solidFill>
                  <a:schemeClr val="tx1"/>
                </a:solidFill>
              </a:rPr>
              <a:t> </a:t>
            </a:r>
            <a:r>
              <a:rPr lang="ru-RU" sz="2400" dirty="0" err="1">
                <a:solidFill>
                  <a:schemeClr val="tx1"/>
                </a:solidFill>
              </a:rPr>
              <a:t>имкониятига</a:t>
            </a:r>
            <a:r>
              <a:rPr lang="ru-RU" sz="2400" dirty="0">
                <a:solidFill>
                  <a:schemeClr val="tx1"/>
                </a:solidFill>
              </a:rPr>
              <a:t> </a:t>
            </a:r>
            <a:r>
              <a:rPr lang="ru-RU" sz="2400" dirty="0" err="1">
                <a:solidFill>
                  <a:schemeClr val="tx1"/>
                </a:solidFill>
              </a:rPr>
              <a:t>эга</a:t>
            </a:r>
            <a:r>
              <a:rPr lang="ru-RU" sz="2400" dirty="0">
                <a:solidFill>
                  <a:schemeClr val="tx1"/>
                </a:solidFill>
              </a:rPr>
              <a:t> </a:t>
            </a:r>
            <a:r>
              <a:rPr lang="ru-RU" sz="2400" dirty="0" err="1">
                <a:solidFill>
                  <a:schemeClr val="tx1"/>
                </a:solidFill>
              </a:rPr>
              <a:t>бўлмаган</a:t>
            </a:r>
            <a:r>
              <a:rPr lang="ru-RU" sz="2400" dirty="0">
                <a:solidFill>
                  <a:schemeClr val="tx1"/>
                </a:solidFill>
              </a:rPr>
              <a:t> </a:t>
            </a:r>
            <a:r>
              <a:rPr lang="ru-RU" sz="2400" dirty="0" err="1">
                <a:solidFill>
                  <a:schemeClr val="tx1"/>
                </a:solidFill>
              </a:rPr>
              <a:t>бўлса</a:t>
            </a:r>
            <a:r>
              <a:rPr lang="ru-RU" sz="2400" dirty="0">
                <a:solidFill>
                  <a:schemeClr val="tx1"/>
                </a:solidFill>
              </a:rPr>
              <a:t>, суд </a:t>
            </a:r>
            <a:r>
              <a:rPr lang="ru-RU" sz="2400" dirty="0" err="1">
                <a:solidFill>
                  <a:schemeClr val="tx1"/>
                </a:solidFill>
              </a:rPr>
              <a:t>буйруғининг</a:t>
            </a:r>
            <a:r>
              <a:rPr lang="ru-RU" sz="2400" dirty="0">
                <a:solidFill>
                  <a:schemeClr val="tx1"/>
                </a:solidFill>
              </a:rPr>
              <a:t> </a:t>
            </a:r>
            <a:r>
              <a:rPr lang="ru-RU" sz="2400" dirty="0" err="1">
                <a:solidFill>
                  <a:schemeClr val="tx1"/>
                </a:solidFill>
              </a:rPr>
              <a:t>кўчирма</a:t>
            </a:r>
            <a:r>
              <a:rPr lang="ru-RU" sz="2400" dirty="0">
                <a:solidFill>
                  <a:schemeClr val="tx1"/>
                </a:solidFill>
              </a:rPr>
              <a:t> </a:t>
            </a:r>
            <a:r>
              <a:rPr lang="ru-RU" sz="2400" dirty="0" err="1">
                <a:solidFill>
                  <a:schemeClr val="tx1"/>
                </a:solidFill>
              </a:rPr>
              <a:t>нусхаси</a:t>
            </a:r>
            <a:r>
              <a:rPr lang="ru-RU" sz="2400" dirty="0">
                <a:solidFill>
                  <a:schemeClr val="tx1"/>
                </a:solidFill>
              </a:rPr>
              <a:t> </a:t>
            </a:r>
            <a:r>
              <a:rPr lang="ru-RU" sz="2400" dirty="0" err="1">
                <a:solidFill>
                  <a:schemeClr val="tx1"/>
                </a:solidFill>
              </a:rPr>
              <a:t>олинган</a:t>
            </a:r>
            <a:r>
              <a:rPr lang="ru-RU" sz="2400" dirty="0">
                <a:solidFill>
                  <a:schemeClr val="tx1"/>
                </a:solidFill>
              </a:rPr>
              <a:t> </a:t>
            </a:r>
            <a:r>
              <a:rPr lang="ru-RU" sz="2400" dirty="0" err="1">
                <a:solidFill>
                  <a:schemeClr val="tx1"/>
                </a:solidFill>
              </a:rPr>
              <a:t>кундан</a:t>
            </a:r>
            <a:r>
              <a:rPr lang="ru-RU" sz="2400" dirty="0">
                <a:solidFill>
                  <a:schemeClr val="tx1"/>
                </a:solidFill>
              </a:rPr>
              <a:t> </a:t>
            </a:r>
            <a:r>
              <a:rPr lang="ru-RU" sz="2400" dirty="0" err="1">
                <a:solidFill>
                  <a:schemeClr val="tx1"/>
                </a:solidFill>
              </a:rPr>
              <a:t>эътиборан</a:t>
            </a:r>
            <a:r>
              <a:rPr lang="ru-RU" sz="2400" dirty="0">
                <a:solidFill>
                  <a:schemeClr val="tx1"/>
                </a:solidFill>
              </a:rPr>
              <a:t> </a:t>
            </a:r>
            <a:r>
              <a:rPr lang="ru-RU" sz="2400" dirty="0" err="1">
                <a:solidFill>
                  <a:schemeClr val="tx1"/>
                </a:solidFill>
              </a:rPr>
              <a:t>ўн</a:t>
            </a:r>
            <a:r>
              <a:rPr lang="ru-RU" sz="2400" dirty="0">
                <a:solidFill>
                  <a:schemeClr val="tx1"/>
                </a:solidFill>
              </a:rPr>
              <a:t> </a:t>
            </a:r>
            <a:r>
              <a:rPr lang="ru-RU" sz="2400" dirty="0" err="1">
                <a:solidFill>
                  <a:schemeClr val="tx1"/>
                </a:solidFill>
              </a:rPr>
              <a:t>кунлик</a:t>
            </a:r>
            <a:r>
              <a:rPr lang="ru-RU" sz="2400" dirty="0">
                <a:solidFill>
                  <a:schemeClr val="tx1"/>
                </a:solidFill>
              </a:rPr>
              <a:t> </a:t>
            </a:r>
            <a:r>
              <a:rPr lang="ru-RU" sz="2400" dirty="0" err="1">
                <a:solidFill>
                  <a:schemeClr val="tx1"/>
                </a:solidFill>
              </a:rPr>
              <a:t>муддатда</a:t>
            </a:r>
            <a:r>
              <a:rPr lang="ru-RU" sz="2400" dirty="0">
                <a:solidFill>
                  <a:schemeClr val="tx1"/>
                </a:solidFill>
              </a:rPr>
              <a:t> </a:t>
            </a:r>
            <a:r>
              <a:rPr lang="ru-RU" sz="2400" dirty="0" err="1">
                <a:solidFill>
                  <a:schemeClr val="tx1"/>
                </a:solidFill>
              </a:rPr>
              <a:t>ўша</a:t>
            </a:r>
            <a:r>
              <a:rPr lang="ru-RU" sz="2400" dirty="0">
                <a:solidFill>
                  <a:schemeClr val="tx1"/>
                </a:solidFill>
              </a:rPr>
              <a:t> </a:t>
            </a:r>
            <a:r>
              <a:rPr lang="ru-RU" sz="2400" dirty="0" err="1">
                <a:solidFill>
                  <a:schemeClr val="tx1"/>
                </a:solidFill>
              </a:rPr>
              <a:t>судга</a:t>
            </a:r>
            <a:r>
              <a:rPr lang="ru-RU" sz="2400" dirty="0">
                <a:solidFill>
                  <a:schemeClr val="tx1"/>
                </a:solidFill>
              </a:rPr>
              <a:t> суд </a:t>
            </a:r>
            <a:r>
              <a:rPr lang="ru-RU" sz="2400" dirty="0" err="1">
                <a:solidFill>
                  <a:schemeClr val="tx1"/>
                </a:solidFill>
              </a:rPr>
              <a:t>буйруғини</a:t>
            </a:r>
            <a:r>
              <a:rPr lang="ru-RU" sz="2400" dirty="0">
                <a:solidFill>
                  <a:schemeClr val="tx1"/>
                </a:solidFill>
              </a:rPr>
              <a:t> </a:t>
            </a:r>
            <a:r>
              <a:rPr lang="ru-RU" sz="2400" dirty="0" err="1">
                <a:solidFill>
                  <a:schemeClr val="tx1"/>
                </a:solidFill>
              </a:rPr>
              <a:t>бекор</a:t>
            </a:r>
            <a:r>
              <a:rPr lang="ru-RU" sz="2400" dirty="0">
                <a:solidFill>
                  <a:schemeClr val="tx1"/>
                </a:solidFill>
              </a:rPr>
              <a:t> </a:t>
            </a:r>
            <a:r>
              <a:rPr lang="ru-RU" sz="2400" dirty="0" err="1">
                <a:solidFill>
                  <a:schemeClr val="tx1"/>
                </a:solidFill>
              </a:rPr>
              <a:t>қилиш</a:t>
            </a:r>
            <a:r>
              <a:rPr lang="ru-RU" sz="2400" dirty="0">
                <a:solidFill>
                  <a:schemeClr val="tx1"/>
                </a:solidFill>
              </a:rPr>
              <a:t> </a:t>
            </a:r>
            <a:r>
              <a:rPr lang="ru-RU" sz="2400" dirty="0" err="1">
                <a:solidFill>
                  <a:schemeClr val="tx1"/>
                </a:solidFill>
              </a:rPr>
              <a:t>тўғрисида</a:t>
            </a:r>
            <a:r>
              <a:rPr lang="ru-RU" sz="2400" dirty="0">
                <a:solidFill>
                  <a:schemeClr val="tx1"/>
                </a:solidFill>
              </a:rPr>
              <a:t> </a:t>
            </a:r>
            <a:r>
              <a:rPr lang="ru-RU" sz="2400" dirty="0" err="1">
                <a:solidFill>
                  <a:schemeClr val="tx1"/>
                </a:solidFill>
              </a:rPr>
              <a:t>ариза</a:t>
            </a:r>
            <a:r>
              <a:rPr lang="ru-RU" sz="2400" dirty="0">
                <a:solidFill>
                  <a:schemeClr val="tx1"/>
                </a:solidFill>
              </a:rPr>
              <a:t> </a:t>
            </a:r>
            <a:r>
              <a:rPr lang="ru-RU" sz="2400" dirty="0" err="1">
                <a:solidFill>
                  <a:schemeClr val="tx1"/>
                </a:solidFill>
              </a:rPr>
              <a:t>беришга</a:t>
            </a:r>
            <a:r>
              <a:rPr lang="ru-RU" sz="2400" dirty="0">
                <a:solidFill>
                  <a:schemeClr val="tx1"/>
                </a:solidFill>
              </a:rPr>
              <a:t> </a:t>
            </a:r>
            <a:r>
              <a:rPr lang="ru-RU" sz="2400" dirty="0" err="1">
                <a:solidFill>
                  <a:schemeClr val="tx1"/>
                </a:solidFill>
              </a:rPr>
              <a:t>ҳақли</a:t>
            </a:r>
            <a:r>
              <a:rPr lang="ru-RU" sz="2400" dirty="0">
                <a:solidFill>
                  <a:schemeClr val="tx1"/>
                </a:solidFill>
              </a:rPr>
              <a:t>. Суд </a:t>
            </a:r>
            <a:r>
              <a:rPr lang="ru-RU" sz="2400" dirty="0" err="1">
                <a:solidFill>
                  <a:schemeClr val="tx1"/>
                </a:solidFill>
              </a:rPr>
              <a:t>бундай</a:t>
            </a:r>
            <a:r>
              <a:rPr lang="ru-RU" sz="2400" dirty="0">
                <a:solidFill>
                  <a:schemeClr val="tx1"/>
                </a:solidFill>
              </a:rPr>
              <a:t> </a:t>
            </a:r>
            <a:r>
              <a:rPr lang="ru-RU" sz="2400" dirty="0" err="1">
                <a:solidFill>
                  <a:schemeClr val="tx1"/>
                </a:solidFill>
              </a:rPr>
              <a:t>ҳолда</a:t>
            </a:r>
            <a:r>
              <a:rPr lang="ru-RU" sz="2400" dirty="0">
                <a:solidFill>
                  <a:schemeClr val="tx1"/>
                </a:solidFill>
              </a:rPr>
              <a:t> </a:t>
            </a:r>
            <a:r>
              <a:rPr lang="ru-RU" sz="2400" dirty="0" err="1">
                <a:solidFill>
                  <a:schemeClr val="tx1"/>
                </a:solidFill>
              </a:rPr>
              <a:t>буйруқни</a:t>
            </a:r>
            <a:r>
              <a:rPr lang="ru-RU" sz="2400" dirty="0">
                <a:solidFill>
                  <a:schemeClr val="tx1"/>
                </a:solidFill>
              </a:rPr>
              <a:t> </a:t>
            </a:r>
            <a:r>
              <a:rPr lang="ru-RU" sz="2400" dirty="0" err="1">
                <a:solidFill>
                  <a:schemeClr val="tx1"/>
                </a:solidFill>
              </a:rPr>
              <a:t>бекор</a:t>
            </a:r>
            <a:r>
              <a:rPr lang="ru-RU" sz="2400" dirty="0">
                <a:solidFill>
                  <a:schemeClr val="tx1"/>
                </a:solidFill>
              </a:rPr>
              <a:t> </a:t>
            </a:r>
            <a:r>
              <a:rPr lang="ru-RU" sz="2400" dirty="0" err="1">
                <a:solidFill>
                  <a:schemeClr val="tx1"/>
                </a:solidFill>
              </a:rPr>
              <a:t>қилишга</a:t>
            </a:r>
            <a:r>
              <a:rPr lang="ru-RU" sz="2400" dirty="0">
                <a:solidFill>
                  <a:schemeClr val="tx1"/>
                </a:solidFill>
              </a:rPr>
              <a:t> </a:t>
            </a:r>
            <a:r>
              <a:rPr lang="ru-RU" sz="2400" dirty="0" err="1">
                <a:solidFill>
                  <a:schemeClr val="tx1"/>
                </a:solidFill>
              </a:rPr>
              <a:t>ҳақли</a:t>
            </a:r>
            <a:r>
              <a:rPr lang="ru-RU" sz="2400" dirty="0">
                <a:solidFill>
                  <a:schemeClr val="tx1"/>
                </a:solidFill>
              </a:rPr>
              <a:t>, </a:t>
            </a:r>
            <a:r>
              <a:rPr lang="ru-RU" sz="2400" dirty="0" err="1">
                <a:solidFill>
                  <a:schemeClr val="tx1"/>
                </a:solidFill>
              </a:rPr>
              <a:t>шундан</a:t>
            </a:r>
            <a:r>
              <a:rPr lang="ru-RU" sz="2400" dirty="0">
                <a:solidFill>
                  <a:schemeClr val="tx1"/>
                </a:solidFill>
              </a:rPr>
              <a:t> </a:t>
            </a:r>
            <a:r>
              <a:rPr lang="ru-RU" sz="2400" dirty="0" err="1">
                <a:solidFill>
                  <a:schemeClr val="tx1"/>
                </a:solidFill>
              </a:rPr>
              <a:t>кейин</a:t>
            </a:r>
            <a:r>
              <a:rPr lang="ru-RU" sz="2400" dirty="0">
                <a:solidFill>
                  <a:schemeClr val="tx1"/>
                </a:solidFill>
              </a:rPr>
              <a:t> </a:t>
            </a:r>
            <a:r>
              <a:rPr lang="ru-RU" sz="2400" dirty="0" err="1">
                <a:solidFill>
                  <a:schemeClr val="tx1"/>
                </a:solidFill>
              </a:rPr>
              <a:t>кредиторнинг</a:t>
            </a:r>
            <a:r>
              <a:rPr lang="ru-RU" sz="2400" dirty="0">
                <a:solidFill>
                  <a:schemeClr val="tx1"/>
                </a:solidFill>
              </a:rPr>
              <a:t> </a:t>
            </a:r>
            <a:r>
              <a:rPr lang="ru-RU" sz="2400" dirty="0" err="1">
                <a:solidFill>
                  <a:schemeClr val="tx1"/>
                </a:solidFill>
              </a:rPr>
              <a:t>талаби</a:t>
            </a:r>
            <a:r>
              <a:rPr lang="ru-RU" sz="2400" dirty="0">
                <a:solidFill>
                  <a:schemeClr val="tx1"/>
                </a:solidFill>
              </a:rPr>
              <a:t> </a:t>
            </a:r>
            <a:r>
              <a:rPr lang="ru-RU" sz="2400" dirty="0" err="1">
                <a:solidFill>
                  <a:schemeClr val="tx1"/>
                </a:solidFill>
              </a:rPr>
              <a:t>даъво</a:t>
            </a:r>
            <a:r>
              <a:rPr lang="ru-RU" sz="2400" dirty="0">
                <a:solidFill>
                  <a:schemeClr val="tx1"/>
                </a:solidFill>
              </a:rPr>
              <a:t> </a:t>
            </a:r>
            <a:r>
              <a:rPr lang="ru-RU" sz="2400" dirty="0" err="1">
                <a:solidFill>
                  <a:schemeClr val="tx1"/>
                </a:solidFill>
              </a:rPr>
              <a:t>ишини</a:t>
            </a:r>
            <a:r>
              <a:rPr lang="ru-RU" sz="2400" dirty="0">
                <a:solidFill>
                  <a:schemeClr val="tx1"/>
                </a:solidFill>
              </a:rPr>
              <a:t> </a:t>
            </a:r>
            <a:r>
              <a:rPr lang="ru-RU" sz="2400" dirty="0" err="1">
                <a:solidFill>
                  <a:schemeClr val="tx1"/>
                </a:solidFill>
              </a:rPr>
              <a:t>юритиш</a:t>
            </a:r>
            <a:r>
              <a:rPr lang="ru-RU" sz="2400" dirty="0">
                <a:solidFill>
                  <a:schemeClr val="tx1"/>
                </a:solidFill>
              </a:rPr>
              <a:t> </a:t>
            </a:r>
            <a:r>
              <a:rPr lang="ru-RU" sz="2400" dirty="0" err="1">
                <a:solidFill>
                  <a:schemeClr val="tx1"/>
                </a:solidFill>
              </a:rPr>
              <a:t>тартибида</a:t>
            </a:r>
            <a:r>
              <a:rPr lang="ru-RU" sz="2400" dirty="0">
                <a:solidFill>
                  <a:schemeClr val="tx1"/>
                </a:solidFill>
              </a:rPr>
              <a:t> </a:t>
            </a:r>
            <a:r>
              <a:rPr lang="ru-RU" sz="2400" dirty="0" err="1">
                <a:solidFill>
                  <a:schemeClr val="tx1"/>
                </a:solidFill>
              </a:rPr>
              <a:t>кўрилиши</a:t>
            </a:r>
            <a:r>
              <a:rPr lang="ru-RU" sz="2400" dirty="0">
                <a:solidFill>
                  <a:schemeClr val="tx1"/>
                </a:solidFill>
              </a:rPr>
              <a:t> </a:t>
            </a:r>
            <a:r>
              <a:rPr lang="ru-RU" sz="2400" dirty="0" err="1">
                <a:solidFill>
                  <a:schemeClr val="tx1"/>
                </a:solidFill>
              </a:rPr>
              <a:t>мумкин</a:t>
            </a:r>
            <a:r>
              <a:rPr lang="ru-RU" sz="2400" dirty="0">
                <a:solidFill>
                  <a:schemeClr val="tx1"/>
                </a:solidFill>
              </a:rPr>
              <a:t>.</a:t>
            </a:r>
          </a:p>
          <a:p>
            <a:r>
              <a:rPr lang="ru-RU" sz="2400" dirty="0">
                <a:solidFill>
                  <a:schemeClr val="tx1"/>
                </a:solidFill>
              </a:rPr>
              <a:t>Суд </a:t>
            </a:r>
            <a:r>
              <a:rPr lang="ru-RU" sz="2400" dirty="0" err="1">
                <a:solidFill>
                  <a:schemeClr val="tx1"/>
                </a:solidFill>
              </a:rPr>
              <a:t>буйруғини</a:t>
            </a:r>
            <a:r>
              <a:rPr lang="ru-RU" sz="2400" dirty="0">
                <a:solidFill>
                  <a:schemeClr val="tx1"/>
                </a:solidFill>
              </a:rPr>
              <a:t> </a:t>
            </a:r>
            <a:r>
              <a:rPr lang="ru-RU" sz="2400" dirty="0" err="1">
                <a:solidFill>
                  <a:schemeClr val="tx1"/>
                </a:solidFill>
              </a:rPr>
              <a:t>бекор</a:t>
            </a:r>
            <a:r>
              <a:rPr lang="ru-RU" sz="2400" dirty="0">
                <a:solidFill>
                  <a:schemeClr val="tx1"/>
                </a:solidFill>
              </a:rPr>
              <a:t> </a:t>
            </a:r>
            <a:r>
              <a:rPr lang="ru-RU" sz="2400" dirty="0" err="1">
                <a:solidFill>
                  <a:schemeClr val="tx1"/>
                </a:solidFill>
              </a:rPr>
              <a:t>қилиш</a:t>
            </a:r>
            <a:r>
              <a:rPr lang="ru-RU" sz="2400" dirty="0">
                <a:solidFill>
                  <a:schemeClr val="tx1"/>
                </a:solidFill>
              </a:rPr>
              <a:t> </a:t>
            </a:r>
            <a:r>
              <a:rPr lang="ru-RU" sz="2400" dirty="0" err="1">
                <a:solidFill>
                  <a:schemeClr val="tx1"/>
                </a:solidFill>
              </a:rPr>
              <a:t>тўғрисида</a:t>
            </a:r>
            <a:r>
              <a:rPr lang="ru-RU" sz="2400" dirty="0">
                <a:solidFill>
                  <a:schemeClr val="tx1"/>
                </a:solidFill>
              </a:rPr>
              <a:t> </a:t>
            </a:r>
            <a:r>
              <a:rPr lang="ru-RU" sz="2400" dirty="0" err="1">
                <a:solidFill>
                  <a:schemeClr val="tx1"/>
                </a:solidFill>
              </a:rPr>
              <a:t>ёки</a:t>
            </a:r>
            <a:r>
              <a:rPr lang="ru-RU" sz="2400" dirty="0">
                <a:solidFill>
                  <a:schemeClr val="tx1"/>
                </a:solidFill>
              </a:rPr>
              <a:t> </a:t>
            </a:r>
            <a:r>
              <a:rPr lang="ru-RU" sz="2400" dirty="0" err="1">
                <a:solidFill>
                  <a:schemeClr val="tx1"/>
                </a:solidFill>
              </a:rPr>
              <a:t>бекор</a:t>
            </a:r>
            <a:r>
              <a:rPr lang="ru-RU" sz="2400" dirty="0">
                <a:solidFill>
                  <a:schemeClr val="tx1"/>
                </a:solidFill>
              </a:rPr>
              <a:t> </a:t>
            </a:r>
            <a:r>
              <a:rPr lang="ru-RU" sz="2400" dirty="0" err="1">
                <a:solidFill>
                  <a:schemeClr val="tx1"/>
                </a:solidFill>
              </a:rPr>
              <a:t>қилишни</a:t>
            </a:r>
            <a:r>
              <a:rPr lang="ru-RU" sz="2400" dirty="0">
                <a:solidFill>
                  <a:schemeClr val="tx1"/>
                </a:solidFill>
              </a:rPr>
              <a:t> рад </a:t>
            </a:r>
            <a:r>
              <a:rPr lang="ru-RU" sz="2400" dirty="0" err="1">
                <a:solidFill>
                  <a:schemeClr val="tx1"/>
                </a:solidFill>
              </a:rPr>
              <a:t>этиш</a:t>
            </a:r>
            <a:r>
              <a:rPr lang="ru-RU" sz="2400" dirty="0">
                <a:solidFill>
                  <a:schemeClr val="tx1"/>
                </a:solidFill>
              </a:rPr>
              <a:t> </a:t>
            </a:r>
            <a:r>
              <a:rPr lang="ru-RU" sz="2400" dirty="0" err="1">
                <a:solidFill>
                  <a:schemeClr val="tx1"/>
                </a:solidFill>
              </a:rPr>
              <a:t>ҳақида</a:t>
            </a:r>
            <a:r>
              <a:rPr lang="ru-RU" sz="2400" dirty="0">
                <a:solidFill>
                  <a:schemeClr val="tx1"/>
                </a:solidFill>
              </a:rPr>
              <a:t> </a:t>
            </a:r>
            <a:r>
              <a:rPr lang="ru-RU" sz="2400" dirty="0" err="1">
                <a:solidFill>
                  <a:schemeClr val="tx1"/>
                </a:solidFill>
              </a:rPr>
              <a:t>ажрим</a:t>
            </a:r>
            <a:r>
              <a:rPr lang="ru-RU" sz="2400" dirty="0">
                <a:solidFill>
                  <a:schemeClr val="tx1"/>
                </a:solidFill>
              </a:rPr>
              <a:t> </a:t>
            </a:r>
            <a:r>
              <a:rPr lang="ru-RU" sz="2400" dirty="0" err="1">
                <a:solidFill>
                  <a:schemeClr val="tx1"/>
                </a:solidFill>
              </a:rPr>
              <a:t>чиқарилади</a:t>
            </a:r>
            <a:r>
              <a:rPr lang="ru-RU" sz="2400" dirty="0">
                <a:solidFill>
                  <a:schemeClr val="tx1"/>
                </a:solidFill>
              </a:rPr>
              <a:t>.</a:t>
            </a:r>
          </a:p>
          <a:p>
            <a:r>
              <a:rPr lang="ru-RU" sz="2400" dirty="0">
                <a:solidFill>
                  <a:schemeClr val="tx1"/>
                </a:solidFill>
              </a:rPr>
              <a:t>Суд </a:t>
            </a:r>
            <a:r>
              <a:rPr lang="ru-RU" sz="2400" dirty="0" err="1">
                <a:solidFill>
                  <a:schemeClr val="tx1"/>
                </a:solidFill>
              </a:rPr>
              <a:t>буйруғини</a:t>
            </a:r>
            <a:r>
              <a:rPr lang="ru-RU" sz="2400" dirty="0">
                <a:solidFill>
                  <a:schemeClr val="tx1"/>
                </a:solidFill>
              </a:rPr>
              <a:t> </a:t>
            </a:r>
            <a:r>
              <a:rPr lang="ru-RU" sz="2400" dirty="0" err="1">
                <a:solidFill>
                  <a:schemeClr val="tx1"/>
                </a:solidFill>
              </a:rPr>
              <a:t>бекор</a:t>
            </a:r>
            <a:r>
              <a:rPr lang="ru-RU" sz="2400" dirty="0">
                <a:solidFill>
                  <a:schemeClr val="tx1"/>
                </a:solidFill>
              </a:rPr>
              <a:t> </a:t>
            </a:r>
            <a:r>
              <a:rPr lang="ru-RU" sz="2400" dirty="0" err="1">
                <a:solidFill>
                  <a:schemeClr val="tx1"/>
                </a:solidFill>
              </a:rPr>
              <a:t>қилиш</a:t>
            </a:r>
            <a:r>
              <a:rPr lang="ru-RU" sz="2400" dirty="0">
                <a:solidFill>
                  <a:schemeClr val="tx1"/>
                </a:solidFill>
              </a:rPr>
              <a:t> </a:t>
            </a:r>
            <a:r>
              <a:rPr lang="ru-RU" sz="2400" dirty="0" err="1">
                <a:solidFill>
                  <a:schemeClr val="tx1"/>
                </a:solidFill>
              </a:rPr>
              <a:t>ҳақидаги</a:t>
            </a:r>
            <a:r>
              <a:rPr lang="ru-RU" sz="2400" dirty="0">
                <a:solidFill>
                  <a:schemeClr val="tx1"/>
                </a:solidFill>
              </a:rPr>
              <a:t> </a:t>
            </a:r>
            <a:r>
              <a:rPr lang="ru-RU" sz="2400" dirty="0" err="1">
                <a:solidFill>
                  <a:schemeClr val="tx1"/>
                </a:solidFill>
              </a:rPr>
              <a:t>ёки</a:t>
            </a:r>
            <a:r>
              <a:rPr lang="ru-RU" sz="2400" dirty="0">
                <a:solidFill>
                  <a:schemeClr val="tx1"/>
                </a:solidFill>
              </a:rPr>
              <a:t> </a:t>
            </a:r>
            <a:r>
              <a:rPr lang="ru-RU" sz="2400" dirty="0" err="1">
                <a:solidFill>
                  <a:schemeClr val="tx1"/>
                </a:solidFill>
              </a:rPr>
              <a:t>бекор</a:t>
            </a:r>
            <a:r>
              <a:rPr lang="ru-RU" sz="2400" dirty="0">
                <a:solidFill>
                  <a:schemeClr val="tx1"/>
                </a:solidFill>
              </a:rPr>
              <a:t> </a:t>
            </a:r>
            <a:r>
              <a:rPr lang="ru-RU" sz="2400" dirty="0" err="1">
                <a:solidFill>
                  <a:schemeClr val="tx1"/>
                </a:solidFill>
              </a:rPr>
              <a:t>қилишни</a:t>
            </a:r>
            <a:r>
              <a:rPr lang="ru-RU" sz="2400" dirty="0">
                <a:solidFill>
                  <a:schemeClr val="tx1"/>
                </a:solidFill>
              </a:rPr>
              <a:t> рад </a:t>
            </a:r>
            <a:r>
              <a:rPr lang="ru-RU" sz="2400" dirty="0" err="1">
                <a:solidFill>
                  <a:schemeClr val="tx1"/>
                </a:solidFill>
              </a:rPr>
              <a:t>этиш</a:t>
            </a:r>
            <a:r>
              <a:rPr lang="ru-RU" sz="2400" dirty="0">
                <a:solidFill>
                  <a:schemeClr val="tx1"/>
                </a:solidFill>
              </a:rPr>
              <a:t> </a:t>
            </a:r>
            <a:r>
              <a:rPr lang="ru-RU" sz="2400" dirty="0" err="1">
                <a:solidFill>
                  <a:schemeClr val="tx1"/>
                </a:solidFill>
              </a:rPr>
              <a:t>тўғрисидаги</a:t>
            </a:r>
            <a:r>
              <a:rPr lang="ru-RU" sz="2400" dirty="0">
                <a:solidFill>
                  <a:schemeClr val="tx1"/>
                </a:solidFill>
              </a:rPr>
              <a:t> </a:t>
            </a:r>
            <a:r>
              <a:rPr lang="ru-RU" sz="2400" dirty="0" err="1">
                <a:solidFill>
                  <a:schemeClr val="tx1"/>
                </a:solidFill>
              </a:rPr>
              <a:t>ажрим</a:t>
            </a:r>
            <a:r>
              <a:rPr lang="ru-RU" sz="2400" dirty="0">
                <a:solidFill>
                  <a:schemeClr val="tx1"/>
                </a:solidFill>
              </a:rPr>
              <a:t> </a:t>
            </a:r>
            <a:r>
              <a:rPr lang="ru-RU" sz="2400" dirty="0" err="1">
                <a:solidFill>
                  <a:schemeClr val="tx1"/>
                </a:solidFill>
              </a:rPr>
              <a:t>ариза</a:t>
            </a:r>
            <a:r>
              <a:rPr lang="ru-RU" sz="2400" dirty="0">
                <a:solidFill>
                  <a:schemeClr val="tx1"/>
                </a:solidFill>
              </a:rPr>
              <a:t> </a:t>
            </a:r>
            <a:r>
              <a:rPr lang="ru-RU" sz="2400" dirty="0" err="1">
                <a:solidFill>
                  <a:schemeClr val="tx1"/>
                </a:solidFill>
              </a:rPr>
              <a:t>келиб</a:t>
            </a:r>
            <a:r>
              <a:rPr lang="ru-RU" sz="2400" dirty="0">
                <a:solidFill>
                  <a:schemeClr val="tx1"/>
                </a:solidFill>
              </a:rPr>
              <a:t> </a:t>
            </a:r>
            <a:r>
              <a:rPr lang="ru-RU" sz="2400" dirty="0" err="1">
                <a:solidFill>
                  <a:schemeClr val="tx1"/>
                </a:solidFill>
              </a:rPr>
              <a:t>тушган</a:t>
            </a:r>
            <a:r>
              <a:rPr lang="ru-RU" sz="2400" dirty="0">
                <a:solidFill>
                  <a:schemeClr val="tx1"/>
                </a:solidFill>
              </a:rPr>
              <a:t> </a:t>
            </a:r>
            <a:r>
              <a:rPr lang="ru-RU" sz="2400" dirty="0" err="1">
                <a:solidFill>
                  <a:schemeClr val="tx1"/>
                </a:solidFill>
              </a:rPr>
              <a:t>кундан</a:t>
            </a:r>
            <a:r>
              <a:rPr lang="ru-RU" sz="2400" dirty="0">
                <a:solidFill>
                  <a:schemeClr val="tx1"/>
                </a:solidFill>
              </a:rPr>
              <a:t> </a:t>
            </a:r>
            <a:r>
              <a:rPr lang="ru-RU" sz="2400" dirty="0" err="1">
                <a:solidFill>
                  <a:schemeClr val="tx1"/>
                </a:solidFill>
              </a:rPr>
              <a:t>эътиборан</a:t>
            </a:r>
            <a:r>
              <a:rPr lang="ru-RU" sz="2400" dirty="0">
                <a:solidFill>
                  <a:schemeClr val="tx1"/>
                </a:solidFill>
              </a:rPr>
              <a:t> </a:t>
            </a:r>
            <a:r>
              <a:rPr lang="ru-RU" sz="2400" dirty="0" err="1">
                <a:solidFill>
                  <a:schemeClr val="tx1"/>
                </a:solidFill>
              </a:rPr>
              <a:t>ўн</a:t>
            </a:r>
            <a:r>
              <a:rPr lang="ru-RU" sz="2400" dirty="0">
                <a:solidFill>
                  <a:schemeClr val="tx1"/>
                </a:solidFill>
              </a:rPr>
              <a:t> </a:t>
            </a:r>
            <a:r>
              <a:rPr lang="ru-RU" sz="2400" dirty="0" err="1">
                <a:solidFill>
                  <a:schemeClr val="tx1"/>
                </a:solidFill>
              </a:rPr>
              <a:t>кундан</a:t>
            </a:r>
            <a:r>
              <a:rPr lang="ru-RU" sz="2400" dirty="0">
                <a:solidFill>
                  <a:schemeClr val="tx1"/>
                </a:solidFill>
              </a:rPr>
              <a:t> </a:t>
            </a:r>
            <a:r>
              <a:rPr lang="ru-RU" sz="2400" dirty="0" err="1">
                <a:solidFill>
                  <a:schemeClr val="tx1"/>
                </a:solidFill>
              </a:rPr>
              <a:t>кечиктирмай</a:t>
            </a:r>
            <a:r>
              <a:rPr lang="ru-RU" sz="2400" dirty="0">
                <a:solidFill>
                  <a:schemeClr val="tx1"/>
                </a:solidFill>
              </a:rPr>
              <a:t> суд </a:t>
            </a:r>
            <a:r>
              <a:rPr lang="ru-RU" sz="2400" dirty="0" err="1">
                <a:solidFill>
                  <a:schemeClr val="tx1"/>
                </a:solidFill>
              </a:rPr>
              <a:t>муҳокамасисиз</a:t>
            </a:r>
            <a:r>
              <a:rPr lang="ru-RU" sz="2400" dirty="0">
                <a:solidFill>
                  <a:schemeClr val="tx1"/>
                </a:solidFill>
              </a:rPr>
              <a:t>, кредитор </a:t>
            </a:r>
            <a:r>
              <a:rPr lang="ru-RU" sz="2400" dirty="0" err="1">
                <a:solidFill>
                  <a:schemeClr val="tx1"/>
                </a:solidFill>
              </a:rPr>
              <a:t>ва</a:t>
            </a:r>
            <a:r>
              <a:rPr lang="ru-RU" sz="2400" dirty="0">
                <a:solidFill>
                  <a:schemeClr val="tx1"/>
                </a:solidFill>
              </a:rPr>
              <a:t> </a:t>
            </a:r>
            <a:r>
              <a:rPr lang="ru-RU" sz="2400" dirty="0" err="1">
                <a:solidFill>
                  <a:schemeClr val="tx1"/>
                </a:solidFill>
              </a:rPr>
              <a:t>қарздор</a:t>
            </a:r>
            <a:r>
              <a:rPr lang="ru-RU" sz="2400" dirty="0">
                <a:solidFill>
                  <a:schemeClr val="tx1"/>
                </a:solidFill>
              </a:rPr>
              <a:t> </a:t>
            </a:r>
            <a:r>
              <a:rPr lang="ru-RU" sz="2400" dirty="0" err="1">
                <a:solidFill>
                  <a:schemeClr val="tx1"/>
                </a:solidFill>
              </a:rPr>
              <a:t>чақиртирилмасдан</a:t>
            </a:r>
            <a:r>
              <a:rPr lang="ru-RU" sz="2400" dirty="0">
                <a:solidFill>
                  <a:schemeClr val="tx1"/>
                </a:solidFill>
              </a:rPr>
              <a:t>, </a:t>
            </a:r>
            <a:r>
              <a:rPr lang="ru-RU" sz="2400" dirty="0" err="1">
                <a:solidFill>
                  <a:schemeClr val="tx1"/>
                </a:solidFill>
              </a:rPr>
              <a:t>уларнинг</a:t>
            </a:r>
            <a:r>
              <a:rPr lang="ru-RU" sz="2400" dirty="0">
                <a:solidFill>
                  <a:schemeClr val="tx1"/>
                </a:solidFill>
              </a:rPr>
              <a:t> </a:t>
            </a:r>
            <a:r>
              <a:rPr lang="ru-RU" sz="2400" dirty="0" err="1">
                <a:solidFill>
                  <a:schemeClr val="tx1"/>
                </a:solidFill>
              </a:rPr>
              <a:t>тушунтиришларини</a:t>
            </a:r>
            <a:r>
              <a:rPr lang="ru-RU" sz="2400" dirty="0">
                <a:solidFill>
                  <a:schemeClr val="tx1"/>
                </a:solidFill>
              </a:rPr>
              <a:t> </a:t>
            </a:r>
            <a:r>
              <a:rPr lang="ru-RU" sz="2400" dirty="0" err="1">
                <a:solidFill>
                  <a:schemeClr val="tx1"/>
                </a:solidFill>
              </a:rPr>
              <a:t>эшитмасдан</a:t>
            </a:r>
            <a:r>
              <a:rPr lang="ru-RU" sz="2400" dirty="0">
                <a:solidFill>
                  <a:schemeClr val="tx1"/>
                </a:solidFill>
              </a:rPr>
              <a:t> </a:t>
            </a:r>
            <a:r>
              <a:rPr lang="ru-RU" sz="2400" dirty="0" err="1">
                <a:solidFill>
                  <a:schemeClr val="tx1"/>
                </a:solidFill>
              </a:rPr>
              <a:t>чиқарилади</a:t>
            </a:r>
            <a:r>
              <a:rPr lang="ru-RU" sz="2400" dirty="0">
                <a:solidFill>
                  <a:schemeClr val="tx1"/>
                </a:solidFill>
              </a:rPr>
              <a:t>.</a:t>
            </a:r>
          </a:p>
          <a:p>
            <a:r>
              <a:rPr lang="ru-RU" sz="2400" dirty="0">
                <a:solidFill>
                  <a:schemeClr val="tx1"/>
                </a:solidFill>
              </a:rPr>
              <a:t>Суд </a:t>
            </a:r>
            <a:r>
              <a:rPr lang="ru-RU" sz="2400" dirty="0" err="1">
                <a:solidFill>
                  <a:schemeClr val="tx1"/>
                </a:solidFill>
              </a:rPr>
              <a:t>буйруғини</a:t>
            </a:r>
            <a:r>
              <a:rPr lang="ru-RU" sz="2400" dirty="0">
                <a:solidFill>
                  <a:schemeClr val="tx1"/>
                </a:solidFill>
              </a:rPr>
              <a:t> </a:t>
            </a:r>
            <a:r>
              <a:rPr lang="ru-RU" sz="2400" dirty="0" err="1">
                <a:solidFill>
                  <a:schemeClr val="tx1"/>
                </a:solidFill>
              </a:rPr>
              <a:t>бекор</a:t>
            </a:r>
            <a:r>
              <a:rPr lang="ru-RU" sz="2400" dirty="0">
                <a:solidFill>
                  <a:schemeClr val="tx1"/>
                </a:solidFill>
              </a:rPr>
              <a:t> </a:t>
            </a:r>
            <a:r>
              <a:rPr lang="ru-RU" sz="2400" dirty="0" err="1">
                <a:solidFill>
                  <a:schemeClr val="tx1"/>
                </a:solidFill>
              </a:rPr>
              <a:t>қилишни</a:t>
            </a:r>
            <a:r>
              <a:rPr lang="ru-RU" sz="2400" dirty="0">
                <a:solidFill>
                  <a:schemeClr val="tx1"/>
                </a:solidFill>
              </a:rPr>
              <a:t> рад </a:t>
            </a:r>
            <a:r>
              <a:rPr lang="ru-RU" sz="2400" dirty="0" err="1">
                <a:solidFill>
                  <a:schemeClr val="tx1"/>
                </a:solidFill>
              </a:rPr>
              <a:t>этиш</a:t>
            </a:r>
            <a:r>
              <a:rPr lang="ru-RU" sz="2400" dirty="0">
                <a:solidFill>
                  <a:schemeClr val="tx1"/>
                </a:solidFill>
              </a:rPr>
              <a:t> </a:t>
            </a:r>
            <a:r>
              <a:rPr lang="ru-RU" sz="2400" dirty="0" err="1">
                <a:solidFill>
                  <a:schemeClr val="tx1"/>
                </a:solidFill>
              </a:rPr>
              <a:t>тўғрисидаги</a:t>
            </a:r>
            <a:r>
              <a:rPr lang="ru-RU" sz="2400" dirty="0">
                <a:solidFill>
                  <a:schemeClr val="tx1"/>
                </a:solidFill>
              </a:rPr>
              <a:t> </a:t>
            </a:r>
            <a:r>
              <a:rPr lang="ru-RU" sz="2400" dirty="0" err="1">
                <a:solidFill>
                  <a:schemeClr val="tx1"/>
                </a:solidFill>
              </a:rPr>
              <a:t>ажрим</a:t>
            </a:r>
            <a:r>
              <a:rPr lang="ru-RU" sz="2400" dirty="0">
                <a:solidFill>
                  <a:schemeClr val="tx1"/>
                </a:solidFill>
              </a:rPr>
              <a:t> </a:t>
            </a:r>
            <a:r>
              <a:rPr lang="ru-RU" sz="2400" dirty="0" err="1">
                <a:solidFill>
                  <a:schemeClr val="tx1"/>
                </a:solidFill>
              </a:rPr>
              <a:t>устидан</a:t>
            </a:r>
            <a:r>
              <a:rPr lang="ru-RU" sz="2400" dirty="0">
                <a:solidFill>
                  <a:schemeClr val="tx1"/>
                </a:solidFill>
              </a:rPr>
              <a:t> </a:t>
            </a:r>
            <a:r>
              <a:rPr lang="ru-RU" sz="2400" dirty="0" err="1">
                <a:solidFill>
                  <a:schemeClr val="tx1"/>
                </a:solidFill>
              </a:rPr>
              <a:t>шикоят</a:t>
            </a:r>
            <a:r>
              <a:rPr lang="ru-RU" sz="2400" dirty="0">
                <a:solidFill>
                  <a:schemeClr val="tx1"/>
                </a:solidFill>
              </a:rPr>
              <a:t> </a:t>
            </a:r>
            <a:r>
              <a:rPr lang="ru-RU" sz="2400" dirty="0" err="1">
                <a:solidFill>
                  <a:schemeClr val="tx1"/>
                </a:solidFill>
              </a:rPr>
              <a:t>қилиниши</a:t>
            </a:r>
            <a:r>
              <a:rPr lang="ru-RU" sz="2400" dirty="0">
                <a:solidFill>
                  <a:schemeClr val="tx1"/>
                </a:solidFill>
              </a:rPr>
              <a:t> (протест </a:t>
            </a:r>
            <a:r>
              <a:rPr lang="ru-RU" sz="2400" dirty="0" err="1">
                <a:solidFill>
                  <a:schemeClr val="tx1"/>
                </a:solidFill>
              </a:rPr>
              <a:t>келтирилиши</a:t>
            </a:r>
            <a:r>
              <a:rPr lang="ru-RU" sz="2400" dirty="0">
                <a:solidFill>
                  <a:schemeClr val="tx1"/>
                </a:solidFill>
              </a:rPr>
              <a:t>) </a:t>
            </a:r>
            <a:r>
              <a:rPr lang="ru-RU" sz="2400" dirty="0" err="1">
                <a:solidFill>
                  <a:schemeClr val="tx1"/>
                </a:solidFill>
              </a:rPr>
              <a:t>мумкин</a:t>
            </a:r>
            <a:r>
              <a:rPr lang="ru-RU" sz="2400" dirty="0">
                <a:solidFill>
                  <a:schemeClr val="tx1"/>
                </a:solidFill>
              </a:rPr>
              <a:t>.</a:t>
            </a:r>
          </a:p>
        </p:txBody>
      </p:sp>
    </p:spTree>
    <p:extLst>
      <p:ext uri="{BB962C8B-B14F-4D97-AF65-F5344CB8AC3E}">
        <p14:creationId xmlns:p14="http://schemas.microsoft.com/office/powerpoint/2010/main" val="2745785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solidFill>
                  <a:schemeClr val="tx1"/>
                </a:solidFill>
              </a:rPr>
              <a:t>Суд </a:t>
            </a:r>
            <a:r>
              <a:rPr lang="ru-RU" sz="2400" b="1" dirty="0" err="1">
                <a:solidFill>
                  <a:schemeClr val="tx1"/>
                </a:solidFill>
              </a:rPr>
              <a:t>буйруғи</a:t>
            </a:r>
            <a:r>
              <a:rPr lang="ru-RU" sz="2400" b="1" dirty="0">
                <a:solidFill>
                  <a:schemeClr val="tx1"/>
                </a:solidFill>
              </a:rPr>
              <a:t> судья </a:t>
            </a:r>
            <a:r>
              <a:rPr lang="ru-RU" sz="2400" b="1" dirty="0" err="1">
                <a:solidFill>
                  <a:schemeClr val="tx1"/>
                </a:solidFill>
              </a:rPr>
              <a:t>томонидан</a:t>
            </a:r>
            <a:r>
              <a:rPr lang="ru-RU" sz="2400" b="1" dirty="0">
                <a:solidFill>
                  <a:schemeClr val="tx1"/>
                </a:solidFill>
              </a:rPr>
              <a:t> </a:t>
            </a:r>
            <a:r>
              <a:rPr lang="ru-RU" sz="2400" b="1" dirty="0" err="1">
                <a:solidFill>
                  <a:schemeClr val="tx1"/>
                </a:solidFill>
              </a:rPr>
              <a:t>қуйидаги</a:t>
            </a:r>
            <a:r>
              <a:rPr lang="ru-RU" sz="2400" b="1" dirty="0">
                <a:solidFill>
                  <a:schemeClr val="tx1"/>
                </a:solidFill>
              </a:rPr>
              <a:t> </a:t>
            </a:r>
            <a:r>
              <a:rPr lang="ru-RU" sz="2400" b="1" dirty="0" err="1">
                <a:solidFill>
                  <a:schemeClr val="tx1"/>
                </a:solidFill>
              </a:rPr>
              <a:t>ҳолларда</a:t>
            </a:r>
            <a:r>
              <a:rPr lang="ru-RU" sz="2400" b="1" dirty="0">
                <a:solidFill>
                  <a:schemeClr val="tx1"/>
                </a:solidFill>
              </a:rPr>
              <a:t> </a:t>
            </a:r>
            <a:r>
              <a:rPr lang="ru-RU" sz="2400" b="1" dirty="0" err="1">
                <a:solidFill>
                  <a:schemeClr val="tx1"/>
                </a:solidFill>
              </a:rPr>
              <a:t>якка</a:t>
            </a:r>
            <a:r>
              <a:rPr lang="ru-RU" sz="2400" b="1" dirty="0">
                <a:solidFill>
                  <a:schemeClr val="tx1"/>
                </a:solidFill>
              </a:rPr>
              <a:t> </a:t>
            </a:r>
            <a:r>
              <a:rPr lang="ru-RU" sz="2400" b="1" dirty="0" err="1">
                <a:solidFill>
                  <a:schemeClr val="tx1"/>
                </a:solidFill>
              </a:rPr>
              <a:t>тартибда</a:t>
            </a:r>
            <a:r>
              <a:rPr lang="ru-RU" sz="2400" b="1" dirty="0">
                <a:solidFill>
                  <a:schemeClr val="tx1"/>
                </a:solidFill>
              </a:rPr>
              <a:t> </a:t>
            </a:r>
            <a:r>
              <a:rPr lang="ru-RU" sz="2400" b="1" dirty="0" err="1">
                <a:solidFill>
                  <a:schemeClr val="tx1"/>
                </a:solidFill>
              </a:rPr>
              <a:t>берилади</a:t>
            </a:r>
            <a:r>
              <a:rPr lang="ru-RU" sz="2400" b="1" dirty="0">
                <a:solidFill>
                  <a:schemeClr val="tx1"/>
                </a:solidFill>
              </a:rPr>
              <a:t>, </a:t>
            </a:r>
            <a:r>
              <a:rPr lang="ru-RU" sz="2400" b="1" dirty="0" err="1">
                <a:solidFill>
                  <a:schemeClr val="tx1"/>
                </a:solidFill>
              </a:rPr>
              <a:t>агар</a:t>
            </a:r>
            <a:r>
              <a:rPr lang="ru-RU" sz="2400" b="1" dirty="0">
                <a:solidFill>
                  <a:schemeClr val="tx1"/>
                </a:solidFill>
              </a:rPr>
              <a:t>:</a:t>
            </a:r>
            <a:br>
              <a:rPr lang="ru-RU" sz="2400" b="1" dirty="0">
                <a:solidFill>
                  <a:schemeClr val="tx1"/>
                </a:solidFill>
              </a:rPr>
            </a:br>
            <a:endParaRPr lang="ru-RU" sz="2400" b="1" dirty="0">
              <a:solidFill>
                <a:schemeClr val="tx1"/>
              </a:solidFill>
            </a:endParaRPr>
          </a:p>
        </p:txBody>
      </p:sp>
      <p:sp>
        <p:nvSpPr>
          <p:cNvPr id="3" name="Объект 2"/>
          <p:cNvSpPr>
            <a:spLocks noGrp="1"/>
          </p:cNvSpPr>
          <p:nvPr>
            <p:ph idx="1"/>
          </p:nvPr>
        </p:nvSpPr>
        <p:spPr>
          <a:xfrm>
            <a:off x="1143000" y="1392382"/>
            <a:ext cx="9872871" cy="4800600"/>
          </a:xfrm>
        </p:spPr>
        <p:txBody>
          <a:bodyPr>
            <a:normAutofit fontScale="70000" lnSpcReduction="20000"/>
          </a:bodyPr>
          <a:lstStyle/>
          <a:p>
            <a:r>
              <a:rPr lang="ru-RU" dirty="0">
                <a:solidFill>
                  <a:schemeClr val="tx1"/>
                </a:solidFill>
              </a:rPr>
              <a:t>1) </a:t>
            </a:r>
            <a:r>
              <a:rPr lang="ru-RU" dirty="0" err="1">
                <a:solidFill>
                  <a:schemeClr val="tx1"/>
                </a:solidFill>
              </a:rPr>
              <a:t>солиқ</a:t>
            </a:r>
            <a:r>
              <a:rPr lang="ru-RU" dirty="0">
                <a:solidFill>
                  <a:schemeClr val="tx1"/>
                </a:solidFill>
              </a:rPr>
              <a:t> </a:t>
            </a:r>
            <a:r>
              <a:rPr lang="ru-RU" dirty="0" err="1">
                <a:solidFill>
                  <a:schemeClr val="tx1"/>
                </a:solidFill>
              </a:rPr>
              <a:t>қарзини</a:t>
            </a:r>
            <a:r>
              <a:rPr lang="ru-RU" dirty="0">
                <a:solidFill>
                  <a:schemeClr val="tx1"/>
                </a:solidFill>
              </a:rPr>
              <a:t> </a:t>
            </a:r>
            <a:r>
              <a:rPr lang="ru-RU" dirty="0" err="1">
                <a:solidFill>
                  <a:schemeClr val="tx1"/>
                </a:solidFill>
              </a:rPr>
              <a:t>ундиришни</a:t>
            </a:r>
            <a:r>
              <a:rPr lang="ru-RU" dirty="0">
                <a:solidFill>
                  <a:schemeClr val="tx1"/>
                </a:solidFill>
              </a:rPr>
              <a:t> </a:t>
            </a:r>
            <a:r>
              <a:rPr lang="ru-RU" dirty="0" err="1">
                <a:solidFill>
                  <a:schemeClr val="tx1"/>
                </a:solidFill>
              </a:rPr>
              <a:t>юридик</a:t>
            </a:r>
            <a:r>
              <a:rPr lang="ru-RU" dirty="0">
                <a:solidFill>
                  <a:schemeClr val="tx1"/>
                </a:solidFill>
              </a:rPr>
              <a:t> </a:t>
            </a:r>
            <a:r>
              <a:rPr lang="ru-RU" dirty="0" err="1">
                <a:solidFill>
                  <a:schemeClr val="tx1"/>
                </a:solidFill>
              </a:rPr>
              <a:t>шахсларнинг</a:t>
            </a:r>
            <a:r>
              <a:rPr lang="ru-RU" dirty="0">
                <a:solidFill>
                  <a:schemeClr val="tx1"/>
                </a:solidFill>
              </a:rPr>
              <a:t> </a:t>
            </a:r>
            <a:r>
              <a:rPr lang="ru-RU" dirty="0" err="1">
                <a:solidFill>
                  <a:schemeClr val="tx1"/>
                </a:solidFill>
              </a:rPr>
              <a:t>ва</a:t>
            </a:r>
            <a:r>
              <a:rPr lang="ru-RU" dirty="0">
                <a:solidFill>
                  <a:schemeClr val="tx1"/>
                </a:solidFill>
              </a:rPr>
              <a:t> </a:t>
            </a:r>
            <a:r>
              <a:rPr lang="ru-RU" dirty="0" err="1">
                <a:solidFill>
                  <a:schemeClr val="tx1"/>
                </a:solidFill>
              </a:rPr>
              <a:t>фуқароларнинг</a:t>
            </a:r>
            <a:r>
              <a:rPr lang="ru-RU" dirty="0">
                <a:solidFill>
                  <a:schemeClr val="tx1"/>
                </a:solidFill>
              </a:rPr>
              <a:t> мол-</a:t>
            </a:r>
            <a:r>
              <a:rPr lang="ru-RU" dirty="0" err="1">
                <a:solidFill>
                  <a:schemeClr val="tx1"/>
                </a:solidFill>
              </a:rPr>
              <a:t>мулкига</a:t>
            </a:r>
            <a:r>
              <a:rPr lang="ru-RU" dirty="0">
                <a:solidFill>
                  <a:schemeClr val="tx1"/>
                </a:solidFill>
              </a:rPr>
              <a:t> </a:t>
            </a:r>
            <a:r>
              <a:rPr lang="ru-RU" dirty="0" err="1">
                <a:solidFill>
                  <a:schemeClr val="tx1"/>
                </a:solidFill>
              </a:rPr>
              <a:t>қаратиш</a:t>
            </a:r>
            <a:r>
              <a:rPr lang="ru-RU" dirty="0">
                <a:solidFill>
                  <a:schemeClr val="tx1"/>
                </a:solidFill>
              </a:rPr>
              <a:t> </a:t>
            </a:r>
            <a:r>
              <a:rPr lang="ru-RU" dirty="0" err="1">
                <a:solidFill>
                  <a:schemeClr val="tx1"/>
                </a:solidFill>
              </a:rPr>
              <a:t>тўғрисида</a:t>
            </a:r>
            <a:r>
              <a:rPr lang="ru-RU" dirty="0">
                <a:solidFill>
                  <a:schemeClr val="tx1"/>
                </a:solidFill>
              </a:rPr>
              <a:t> </a:t>
            </a:r>
            <a:r>
              <a:rPr lang="ru-RU" dirty="0" err="1">
                <a:solidFill>
                  <a:schemeClr val="tx1"/>
                </a:solidFill>
              </a:rPr>
              <a:t>талаб</a:t>
            </a:r>
            <a:r>
              <a:rPr lang="ru-RU" dirty="0">
                <a:solidFill>
                  <a:schemeClr val="tx1"/>
                </a:solidFill>
              </a:rPr>
              <a:t> </a:t>
            </a:r>
            <a:r>
              <a:rPr lang="ru-RU" dirty="0" err="1">
                <a:solidFill>
                  <a:schemeClr val="tx1"/>
                </a:solidFill>
              </a:rPr>
              <a:t>билдирилган</a:t>
            </a:r>
            <a:r>
              <a:rPr lang="ru-RU" dirty="0">
                <a:solidFill>
                  <a:schemeClr val="tx1"/>
                </a:solidFill>
              </a:rPr>
              <a:t> </a:t>
            </a:r>
            <a:r>
              <a:rPr lang="ru-RU" dirty="0" err="1">
                <a:solidFill>
                  <a:schemeClr val="tx1"/>
                </a:solidFill>
              </a:rPr>
              <a:t>бўлса</a:t>
            </a:r>
            <a:r>
              <a:rPr lang="ru-RU" dirty="0">
                <a:solidFill>
                  <a:schemeClr val="tx1"/>
                </a:solidFill>
              </a:rPr>
              <a:t>;</a:t>
            </a:r>
          </a:p>
          <a:p>
            <a:r>
              <a:rPr lang="ru-RU" b="1" dirty="0"/>
              <a:t>Пленум: Суд </a:t>
            </a:r>
            <a:r>
              <a:rPr lang="ru-RU" b="1" dirty="0" err="1"/>
              <a:t>буйруғини</a:t>
            </a:r>
            <a:r>
              <a:rPr lang="ru-RU" b="1" dirty="0"/>
              <a:t> </a:t>
            </a:r>
            <a:r>
              <a:rPr lang="ru-RU" b="1" dirty="0" err="1"/>
              <a:t>бериш</a:t>
            </a:r>
            <a:r>
              <a:rPr lang="ru-RU" b="1" dirty="0"/>
              <a:t> </a:t>
            </a:r>
            <a:r>
              <a:rPr lang="ru-RU" b="1" dirty="0" err="1"/>
              <a:t>тўғрисидаги</a:t>
            </a:r>
            <a:r>
              <a:rPr lang="ru-RU" b="1" dirty="0"/>
              <a:t> </a:t>
            </a:r>
            <a:r>
              <a:rPr lang="ru-RU" b="1" dirty="0" err="1"/>
              <a:t>талаб</a:t>
            </a:r>
            <a:r>
              <a:rPr lang="ru-RU" b="1" dirty="0"/>
              <a:t> ИПК 135-моддасининг 1-бандига </a:t>
            </a:r>
            <a:r>
              <a:rPr lang="ru-RU" b="1" dirty="0" err="1"/>
              <a:t>асосан</a:t>
            </a:r>
            <a:r>
              <a:rPr lang="ru-RU" b="1" dirty="0"/>
              <a:t> </a:t>
            </a:r>
            <a:r>
              <a:rPr lang="ru-RU" b="1" dirty="0" err="1"/>
              <a:t>қўйилган</a:t>
            </a:r>
            <a:r>
              <a:rPr lang="ru-RU" b="1" dirty="0"/>
              <a:t> </a:t>
            </a:r>
            <a:r>
              <a:rPr lang="ru-RU" b="1" dirty="0" err="1"/>
              <a:t>бўлса</a:t>
            </a:r>
            <a:r>
              <a:rPr lang="ru-RU" b="1" dirty="0"/>
              <a:t>, </a:t>
            </a:r>
            <a:r>
              <a:rPr lang="ru-RU" b="1" dirty="0" err="1"/>
              <a:t>қарздор</a:t>
            </a:r>
            <a:r>
              <a:rPr lang="ru-RU" b="1" dirty="0"/>
              <a:t> </a:t>
            </a:r>
            <a:r>
              <a:rPr lang="ru-RU" b="1" dirty="0" err="1"/>
              <a:t>томонидан</a:t>
            </a:r>
            <a:r>
              <a:rPr lang="ru-RU" b="1" dirty="0"/>
              <a:t> </a:t>
            </a:r>
            <a:r>
              <a:rPr lang="ru-RU" b="1" dirty="0" err="1"/>
              <a:t>солиқ</a:t>
            </a:r>
            <a:r>
              <a:rPr lang="ru-RU" b="1" dirty="0"/>
              <a:t> </a:t>
            </a:r>
            <a:r>
              <a:rPr lang="ru-RU" b="1" dirty="0" err="1"/>
              <a:t>қарзининг</a:t>
            </a:r>
            <a:r>
              <a:rPr lang="ru-RU" b="1" dirty="0"/>
              <a:t> </a:t>
            </a:r>
            <a:r>
              <a:rPr lang="ru-RU" b="1" dirty="0" err="1"/>
              <a:t>тан</a:t>
            </a:r>
            <a:r>
              <a:rPr lang="ru-RU" b="1" dirty="0"/>
              <a:t> </a:t>
            </a:r>
            <a:r>
              <a:rPr lang="ru-RU" b="1" dirty="0" err="1"/>
              <a:t>олиниши</a:t>
            </a:r>
            <a:r>
              <a:rPr lang="ru-RU" b="1" dirty="0"/>
              <a:t> </a:t>
            </a:r>
            <a:r>
              <a:rPr lang="ru-RU" b="1" dirty="0" err="1"/>
              <a:t>талаб</a:t>
            </a:r>
            <a:r>
              <a:rPr lang="ru-RU" b="1" dirty="0"/>
              <a:t> </a:t>
            </a:r>
            <a:r>
              <a:rPr lang="ru-RU" b="1" dirty="0" err="1"/>
              <a:t>этилмайди</a:t>
            </a:r>
            <a:r>
              <a:rPr lang="ru-RU" b="1" dirty="0"/>
              <a:t>.</a:t>
            </a:r>
            <a:endParaRPr lang="ru-RU" b="1" dirty="0">
              <a:solidFill>
                <a:schemeClr val="tx1"/>
              </a:solidFill>
            </a:endParaRPr>
          </a:p>
          <a:p>
            <a:r>
              <a:rPr lang="ru-RU" dirty="0">
                <a:solidFill>
                  <a:schemeClr val="tx1"/>
                </a:solidFill>
              </a:rPr>
              <a:t>2) </a:t>
            </a:r>
            <a:r>
              <a:rPr lang="ru-RU" dirty="0" err="1">
                <a:solidFill>
                  <a:schemeClr val="tx1"/>
                </a:solidFill>
              </a:rPr>
              <a:t>коммунал</a:t>
            </a:r>
            <a:r>
              <a:rPr lang="ru-RU" dirty="0">
                <a:solidFill>
                  <a:schemeClr val="tx1"/>
                </a:solidFill>
              </a:rPr>
              <a:t> </a:t>
            </a:r>
            <a:r>
              <a:rPr lang="ru-RU" dirty="0" err="1">
                <a:solidFill>
                  <a:schemeClr val="tx1"/>
                </a:solidFill>
              </a:rPr>
              <a:t>хизматлар</a:t>
            </a:r>
            <a:r>
              <a:rPr lang="ru-RU" dirty="0">
                <a:solidFill>
                  <a:schemeClr val="tx1"/>
                </a:solidFill>
              </a:rPr>
              <a:t> </a:t>
            </a:r>
            <a:r>
              <a:rPr lang="ru-RU" dirty="0" err="1">
                <a:solidFill>
                  <a:schemeClr val="tx1"/>
                </a:solidFill>
              </a:rPr>
              <a:t>ва</a:t>
            </a:r>
            <a:r>
              <a:rPr lang="ru-RU" dirty="0">
                <a:solidFill>
                  <a:schemeClr val="tx1"/>
                </a:solidFill>
              </a:rPr>
              <a:t> </a:t>
            </a:r>
            <a:r>
              <a:rPr lang="ru-RU" dirty="0" err="1">
                <a:solidFill>
                  <a:schemeClr val="tx1"/>
                </a:solidFill>
              </a:rPr>
              <a:t>алоқа</a:t>
            </a:r>
            <a:r>
              <a:rPr lang="ru-RU" dirty="0">
                <a:solidFill>
                  <a:schemeClr val="tx1"/>
                </a:solidFill>
              </a:rPr>
              <a:t> </a:t>
            </a:r>
            <a:r>
              <a:rPr lang="ru-RU" dirty="0" err="1">
                <a:solidFill>
                  <a:schemeClr val="tx1"/>
                </a:solidFill>
              </a:rPr>
              <a:t>хизматлари</a:t>
            </a:r>
            <a:r>
              <a:rPr lang="ru-RU" dirty="0">
                <a:solidFill>
                  <a:schemeClr val="tx1"/>
                </a:solidFill>
              </a:rPr>
              <a:t> </a:t>
            </a:r>
            <a:r>
              <a:rPr lang="ru-RU" dirty="0" err="1">
                <a:solidFill>
                  <a:schemeClr val="tx1"/>
                </a:solidFill>
              </a:rPr>
              <a:t>тўлови</a:t>
            </a:r>
            <a:r>
              <a:rPr lang="ru-RU" dirty="0">
                <a:solidFill>
                  <a:schemeClr val="tx1"/>
                </a:solidFill>
              </a:rPr>
              <a:t> </a:t>
            </a:r>
            <a:r>
              <a:rPr lang="ru-RU" dirty="0" err="1">
                <a:solidFill>
                  <a:schemeClr val="tx1"/>
                </a:solidFill>
              </a:rPr>
              <a:t>бўйича</a:t>
            </a:r>
            <a:r>
              <a:rPr lang="ru-RU" dirty="0">
                <a:solidFill>
                  <a:schemeClr val="tx1"/>
                </a:solidFill>
              </a:rPr>
              <a:t> </a:t>
            </a:r>
            <a:r>
              <a:rPr lang="ru-RU" dirty="0" err="1">
                <a:solidFill>
                  <a:schemeClr val="tx1"/>
                </a:solidFill>
              </a:rPr>
              <a:t>қарздорликни</a:t>
            </a:r>
            <a:r>
              <a:rPr lang="ru-RU" dirty="0">
                <a:solidFill>
                  <a:schemeClr val="tx1"/>
                </a:solidFill>
              </a:rPr>
              <a:t> </a:t>
            </a:r>
            <a:r>
              <a:rPr lang="ru-RU" dirty="0" err="1">
                <a:solidFill>
                  <a:schemeClr val="tx1"/>
                </a:solidFill>
              </a:rPr>
              <a:t>ундириш</a:t>
            </a:r>
            <a:r>
              <a:rPr lang="ru-RU" dirty="0">
                <a:solidFill>
                  <a:schemeClr val="tx1"/>
                </a:solidFill>
              </a:rPr>
              <a:t> </a:t>
            </a:r>
            <a:r>
              <a:rPr lang="ru-RU" dirty="0" err="1">
                <a:solidFill>
                  <a:schemeClr val="tx1"/>
                </a:solidFill>
              </a:rPr>
              <a:t>тўғрисида</a:t>
            </a:r>
            <a:r>
              <a:rPr lang="ru-RU" dirty="0">
                <a:solidFill>
                  <a:schemeClr val="tx1"/>
                </a:solidFill>
              </a:rPr>
              <a:t> </a:t>
            </a:r>
            <a:r>
              <a:rPr lang="ru-RU" dirty="0" err="1">
                <a:solidFill>
                  <a:schemeClr val="tx1"/>
                </a:solidFill>
              </a:rPr>
              <a:t>тасдиқловчи</a:t>
            </a:r>
            <a:r>
              <a:rPr lang="ru-RU" dirty="0">
                <a:solidFill>
                  <a:schemeClr val="tx1"/>
                </a:solidFill>
              </a:rPr>
              <a:t> </a:t>
            </a:r>
            <a:r>
              <a:rPr lang="ru-RU" dirty="0" err="1">
                <a:solidFill>
                  <a:schemeClr val="tx1"/>
                </a:solidFill>
              </a:rPr>
              <a:t>ҳужжатларга</a:t>
            </a:r>
            <a:r>
              <a:rPr lang="ru-RU" dirty="0">
                <a:solidFill>
                  <a:schemeClr val="tx1"/>
                </a:solidFill>
              </a:rPr>
              <a:t> </a:t>
            </a:r>
            <a:r>
              <a:rPr lang="ru-RU" dirty="0" err="1">
                <a:solidFill>
                  <a:schemeClr val="tx1"/>
                </a:solidFill>
              </a:rPr>
              <a:t>асосланган</a:t>
            </a:r>
            <a:r>
              <a:rPr lang="ru-RU" dirty="0">
                <a:solidFill>
                  <a:schemeClr val="tx1"/>
                </a:solidFill>
              </a:rPr>
              <a:t> </a:t>
            </a:r>
            <a:r>
              <a:rPr lang="ru-RU" dirty="0" err="1">
                <a:solidFill>
                  <a:schemeClr val="tx1"/>
                </a:solidFill>
              </a:rPr>
              <a:t>талаб</a:t>
            </a:r>
            <a:r>
              <a:rPr lang="ru-RU" dirty="0">
                <a:solidFill>
                  <a:schemeClr val="tx1"/>
                </a:solidFill>
              </a:rPr>
              <a:t> </a:t>
            </a:r>
            <a:r>
              <a:rPr lang="ru-RU" dirty="0" err="1">
                <a:solidFill>
                  <a:schemeClr val="tx1"/>
                </a:solidFill>
              </a:rPr>
              <a:t>билдирилган</a:t>
            </a:r>
            <a:r>
              <a:rPr lang="ru-RU" dirty="0">
                <a:solidFill>
                  <a:schemeClr val="tx1"/>
                </a:solidFill>
              </a:rPr>
              <a:t> </a:t>
            </a:r>
            <a:r>
              <a:rPr lang="ru-RU" dirty="0" err="1">
                <a:solidFill>
                  <a:schemeClr val="tx1"/>
                </a:solidFill>
              </a:rPr>
              <a:t>бўлса</a:t>
            </a:r>
            <a:r>
              <a:rPr lang="ru-RU" dirty="0">
                <a:solidFill>
                  <a:schemeClr val="tx1"/>
                </a:solidFill>
              </a:rPr>
              <a:t>;</a:t>
            </a:r>
          </a:p>
          <a:p>
            <a:r>
              <a:rPr lang="ru-RU" dirty="0" err="1"/>
              <a:t>Ўзбекистон</a:t>
            </a:r>
            <a:r>
              <a:rPr lang="ru-RU" dirty="0"/>
              <a:t> </a:t>
            </a:r>
            <a:r>
              <a:rPr lang="ru-RU" dirty="0" err="1"/>
              <a:t>Республикаси</a:t>
            </a:r>
            <a:r>
              <a:rPr lang="ru-RU" dirty="0"/>
              <a:t> </a:t>
            </a:r>
            <a:r>
              <a:rPr lang="ru-RU" dirty="0" err="1"/>
              <a:t>Уй-жой</a:t>
            </a:r>
            <a:r>
              <a:rPr lang="ru-RU" dirty="0"/>
              <a:t> </a:t>
            </a:r>
            <a:r>
              <a:rPr lang="ru-RU" dirty="0" err="1"/>
              <a:t>кодекси</a:t>
            </a:r>
            <a:r>
              <a:rPr lang="ru-RU" dirty="0"/>
              <a:t> 133-моддасининг </a:t>
            </a:r>
            <a:r>
              <a:rPr lang="ru-RU" dirty="0" err="1"/>
              <a:t>биринчи</a:t>
            </a:r>
            <a:r>
              <a:rPr lang="ru-RU" dirty="0"/>
              <a:t> </a:t>
            </a:r>
            <a:r>
              <a:rPr lang="ru-RU" dirty="0" err="1"/>
              <a:t>қисмига</a:t>
            </a:r>
            <a:r>
              <a:rPr lang="ru-RU" dirty="0"/>
              <a:t> </a:t>
            </a:r>
            <a:r>
              <a:rPr lang="ru-RU" dirty="0" err="1"/>
              <a:t>мувофиқ</a:t>
            </a:r>
            <a:r>
              <a:rPr lang="ru-RU" dirty="0"/>
              <a:t> </a:t>
            </a:r>
            <a:r>
              <a:rPr lang="ru-RU" dirty="0" err="1"/>
              <a:t>Коммунал</a:t>
            </a:r>
            <a:r>
              <a:rPr lang="ru-RU" dirty="0"/>
              <a:t> </a:t>
            </a:r>
            <a:r>
              <a:rPr lang="ru-RU" dirty="0" err="1"/>
              <a:t>хизматлар</a:t>
            </a:r>
            <a:r>
              <a:rPr lang="ru-RU" dirty="0"/>
              <a:t> </a:t>
            </a:r>
            <a:r>
              <a:rPr lang="ru-RU" dirty="0" err="1"/>
              <a:t>учун</a:t>
            </a:r>
            <a:r>
              <a:rPr lang="ru-RU" dirty="0"/>
              <a:t> </a:t>
            </a:r>
            <a:r>
              <a:rPr lang="ru-RU" dirty="0" err="1"/>
              <a:t>мажбурий</a:t>
            </a:r>
            <a:r>
              <a:rPr lang="ru-RU" dirty="0"/>
              <a:t> </a:t>
            </a:r>
            <a:r>
              <a:rPr lang="ru-RU" dirty="0" err="1"/>
              <a:t>тўловлар</a:t>
            </a:r>
            <a:r>
              <a:rPr lang="ru-RU" dirty="0"/>
              <a:t> </a:t>
            </a:r>
            <a:r>
              <a:rPr lang="ru-RU" dirty="0" err="1"/>
              <a:t>совуқ</a:t>
            </a:r>
            <a:r>
              <a:rPr lang="ru-RU" dirty="0"/>
              <a:t> </a:t>
            </a:r>
            <a:r>
              <a:rPr lang="ru-RU" dirty="0" err="1"/>
              <a:t>ва</a:t>
            </a:r>
            <a:r>
              <a:rPr lang="ru-RU" dirty="0"/>
              <a:t> </a:t>
            </a:r>
            <a:r>
              <a:rPr lang="ru-RU" dirty="0" err="1"/>
              <a:t>иссиқ</a:t>
            </a:r>
            <a:r>
              <a:rPr lang="ru-RU" dirty="0"/>
              <a:t> </a:t>
            </a:r>
            <a:r>
              <a:rPr lang="ru-RU" dirty="0" err="1"/>
              <a:t>сув</a:t>
            </a:r>
            <a:r>
              <a:rPr lang="ru-RU" dirty="0"/>
              <a:t> </a:t>
            </a:r>
            <a:r>
              <a:rPr lang="ru-RU" dirty="0" err="1"/>
              <a:t>таъминоти</a:t>
            </a:r>
            <a:r>
              <a:rPr lang="ru-RU" dirty="0"/>
              <a:t>, </a:t>
            </a:r>
            <a:r>
              <a:rPr lang="ru-RU" dirty="0" err="1"/>
              <a:t>оқова</a:t>
            </a:r>
            <a:r>
              <a:rPr lang="ru-RU" dirty="0"/>
              <a:t> </a:t>
            </a:r>
            <a:r>
              <a:rPr lang="ru-RU" dirty="0" err="1"/>
              <a:t>сувларни</a:t>
            </a:r>
            <a:r>
              <a:rPr lang="ru-RU" dirty="0"/>
              <a:t> </a:t>
            </a:r>
            <a:r>
              <a:rPr lang="ru-RU" dirty="0" err="1"/>
              <a:t>чиқариб</a:t>
            </a:r>
            <a:r>
              <a:rPr lang="ru-RU" dirty="0"/>
              <a:t> </a:t>
            </a:r>
            <a:r>
              <a:rPr lang="ru-RU" dirty="0" err="1"/>
              <a:t>юбориш</a:t>
            </a:r>
            <a:r>
              <a:rPr lang="ru-RU" dirty="0"/>
              <a:t>, </a:t>
            </a:r>
            <a:r>
              <a:rPr lang="ru-RU" dirty="0" err="1"/>
              <a:t>электр</a:t>
            </a:r>
            <a:r>
              <a:rPr lang="ru-RU" dirty="0"/>
              <a:t> </a:t>
            </a:r>
            <a:r>
              <a:rPr lang="ru-RU" dirty="0" err="1"/>
              <a:t>таъминоти</a:t>
            </a:r>
            <a:r>
              <a:rPr lang="ru-RU" dirty="0"/>
              <a:t>, газ </a:t>
            </a:r>
            <a:r>
              <a:rPr lang="ru-RU" dirty="0" err="1"/>
              <a:t>таъминоти</a:t>
            </a:r>
            <a:r>
              <a:rPr lang="ru-RU" dirty="0"/>
              <a:t>, </a:t>
            </a:r>
            <a:r>
              <a:rPr lang="ru-RU" dirty="0" err="1"/>
              <a:t>иситиш</a:t>
            </a:r>
            <a:r>
              <a:rPr lang="ru-RU" dirty="0"/>
              <a:t> (</a:t>
            </a:r>
            <a:r>
              <a:rPr lang="ru-RU" dirty="0" err="1"/>
              <a:t>иссиқлик</a:t>
            </a:r>
            <a:r>
              <a:rPr lang="ru-RU" dirty="0"/>
              <a:t> </a:t>
            </a:r>
            <a:r>
              <a:rPr lang="ru-RU" dirty="0" err="1"/>
              <a:t>таъминоти</a:t>
            </a:r>
            <a:r>
              <a:rPr lang="ru-RU" dirty="0"/>
              <a:t>), </a:t>
            </a:r>
            <a:r>
              <a:rPr lang="ru-RU" dirty="0" err="1"/>
              <a:t>қаттиқ</a:t>
            </a:r>
            <a:r>
              <a:rPr lang="ru-RU" dirty="0"/>
              <a:t> </a:t>
            </a:r>
            <a:r>
              <a:rPr lang="ru-RU" dirty="0" err="1"/>
              <a:t>ва</a:t>
            </a:r>
            <a:r>
              <a:rPr lang="ru-RU" dirty="0"/>
              <a:t> </a:t>
            </a:r>
            <a:r>
              <a:rPr lang="ru-RU" dirty="0" err="1"/>
              <a:t>суюқ</a:t>
            </a:r>
            <a:r>
              <a:rPr lang="ru-RU" dirty="0"/>
              <a:t> </a:t>
            </a:r>
            <a:r>
              <a:rPr lang="ru-RU" dirty="0" err="1"/>
              <a:t>маиший</a:t>
            </a:r>
            <a:r>
              <a:rPr lang="ru-RU" dirty="0"/>
              <a:t> </a:t>
            </a:r>
            <a:r>
              <a:rPr lang="ru-RU" dirty="0" err="1"/>
              <a:t>чиқиндиларни</a:t>
            </a:r>
            <a:r>
              <a:rPr lang="ru-RU" dirty="0"/>
              <a:t> </a:t>
            </a:r>
            <a:r>
              <a:rPr lang="ru-RU" dirty="0" err="1"/>
              <a:t>олиб</a:t>
            </a:r>
            <a:r>
              <a:rPr lang="ru-RU" dirty="0"/>
              <a:t> </a:t>
            </a:r>
            <a:r>
              <a:rPr lang="ru-RU" dirty="0" err="1"/>
              <a:t>чиқиш</a:t>
            </a:r>
            <a:r>
              <a:rPr lang="ru-RU" dirty="0"/>
              <a:t> </a:t>
            </a:r>
            <a:r>
              <a:rPr lang="ru-RU" dirty="0" err="1"/>
              <a:t>учун</a:t>
            </a:r>
            <a:r>
              <a:rPr lang="ru-RU" dirty="0"/>
              <a:t> </a:t>
            </a:r>
            <a:r>
              <a:rPr lang="ru-RU" dirty="0" err="1"/>
              <a:t>тўланадиган</a:t>
            </a:r>
            <a:r>
              <a:rPr lang="ru-RU" dirty="0"/>
              <a:t> </a:t>
            </a:r>
            <a:r>
              <a:rPr lang="ru-RU" dirty="0" err="1"/>
              <a:t>тўловлардан</a:t>
            </a:r>
            <a:r>
              <a:rPr lang="ru-RU" dirty="0"/>
              <a:t> </a:t>
            </a:r>
            <a:r>
              <a:rPr lang="ru-RU" dirty="0" err="1"/>
              <a:t>иборатдир</a:t>
            </a:r>
            <a:r>
              <a:rPr lang="ru-RU" dirty="0" smtClean="0"/>
              <a:t>.</a:t>
            </a:r>
            <a:endParaRPr lang="ru-RU" dirty="0"/>
          </a:p>
          <a:p>
            <a:r>
              <a:rPr lang="ru-RU" dirty="0" err="1"/>
              <a:t>Ўзбекистон</a:t>
            </a:r>
            <a:r>
              <a:rPr lang="ru-RU" dirty="0"/>
              <a:t> </a:t>
            </a:r>
            <a:r>
              <a:rPr lang="ru-RU" dirty="0" err="1"/>
              <a:t>Республикасининг</a:t>
            </a:r>
            <a:r>
              <a:rPr lang="ru-RU" dirty="0"/>
              <a:t> «</a:t>
            </a:r>
            <a:r>
              <a:rPr lang="ru-RU" dirty="0" err="1"/>
              <a:t>Алоқа</a:t>
            </a:r>
            <a:r>
              <a:rPr lang="ru-RU" dirty="0"/>
              <a:t> </a:t>
            </a:r>
            <a:r>
              <a:rPr lang="ru-RU" dirty="0" err="1"/>
              <a:t>тўғрисида»ги</a:t>
            </a:r>
            <a:r>
              <a:rPr lang="ru-RU" dirty="0"/>
              <a:t> </a:t>
            </a:r>
            <a:r>
              <a:rPr lang="ru-RU" dirty="0" err="1"/>
              <a:t>Қонуни</a:t>
            </a:r>
            <a:r>
              <a:rPr lang="ru-RU" dirty="0"/>
              <a:t> 2-моддасининг </a:t>
            </a:r>
            <a:r>
              <a:rPr lang="ru-RU" dirty="0" err="1"/>
              <a:t>биринчи</a:t>
            </a:r>
            <a:r>
              <a:rPr lang="ru-RU" dirty="0"/>
              <a:t> </a:t>
            </a:r>
            <a:r>
              <a:rPr lang="ru-RU" dirty="0" err="1"/>
              <a:t>қисмига</a:t>
            </a:r>
            <a:r>
              <a:rPr lang="ru-RU" dirty="0"/>
              <a:t> </a:t>
            </a:r>
            <a:r>
              <a:rPr lang="ru-RU" dirty="0" err="1"/>
              <a:t>кўра</a:t>
            </a:r>
            <a:r>
              <a:rPr lang="ru-RU" dirty="0"/>
              <a:t> </a:t>
            </a:r>
            <a:r>
              <a:rPr lang="ru-RU" dirty="0" err="1"/>
              <a:t>алоқа</a:t>
            </a:r>
            <a:r>
              <a:rPr lang="ru-RU" dirty="0"/>
              <a:t> </a:t>
            </a:r>
            <a:r>
              <a:rPr lang="ru-RU" dirty="0" err="1"/>
              <a:t>соҳасидаги</a:t>
            </a:r>
            <a:r>
              <a:rPr lang="ru-RU" dirty="0"/>
              <a:t> </a:t>
            </a:r>
            <a:r>
              <a:rPr lang="ru-RU" dirty="0" err="1"/>
              <a:t>муносабатларнинг</a:t>
            </a:r>
            <a:r>
              <a:rPr lang="ru-RU" dirty="0"/>
              <a:t> </a:t>
            </a:r>
            <a:r>
              <a:rPr lang="ru-RU" dirty="0" err="1"/>
              <a:t>объектлари</a:t>
            </a:r>
            <a:r>
              <a:rPr lang="ru-RU" dirty="0"/>
              <a:t> </a:t>
            </a:r>
            <a:r>
              <a:rPr lang="ru-RU" dirty="0" err="1"/>
              <a:t>Алоқа</a:t>
            </a:r>
            <a:r>
              <a:rPr lang="ru-RU" dirty="0"/>
              <a:t> </a:t>
            </a:r>
            <a:r>
              <a:rPr lang="ru-RU" dirty="0" err="1"/>
              <a:t>соҳасидаги</a:t>
            </a:r>
            <a:r>
              <a:rPr lang="ru-RU" dirty="0"/>
              <a:t> </a:t>
            </a:r>
            <a:r>
              <a:rPr lang="ru-RU" dirty="0" err="1"/>
              <a:t>муносабатларнинг</a:t>
            </a:r>
            <a:r>
              <a:rPr lang="ru-RU" dirty="0"/>
              <a:t> </a:t>
            </a:r>
            <a:r>
              <a:rPr lang="ru-RU" dirty="0" err="1"/>
              <a:t>объектлари</a:t>
            </a:r>
            <a:r>
              <a:rPr lang="ru-RU" dirty="0"/>
              <a:t> почта </a:t>
            </a:r>
            <a:r>
              <a:rPr lang="ru-RU" dirty="0" err="1"/>
              <a:t>жўнатмаларини</a:t>
            </a:r>
            <a:r>
              <a:rPr lang="ru-RU" dirty="0"/>
              <a:t> </a:t>
            </a:r>
            <a:r>
              <a:rPr lang="ru-RU" dirty="0" err="1"/>
              <a:t>қабул</a:t>
            </a:r>
            <a:r>
              <a:rPr lang="ru-RU" dirty="0"/>
              <a:t> </a:t>
            </a:r>
            <a:r>
              <a:rPr lang="ru-RU" dirty="0" err="1"/>
              <a:t>қилиб</a:t>
            </a:r>
            <a:r>
              <a:rPr lang="ru-RU" dirty="0"/>
              <a:t> </a:t>
            </a:r>
            <a:r>
              <a:rPr lang="ru-RU" dirty="0" err="1"/>
              <a:t>олиш</a:t>
            </a:r>
            <a:r>
              <a:rPr lang="ru-RU" dirty="0"/>
              <a:t>, </a:t>
            </a:r>
            <a:r>
              <a:rPr lang="ru-RU" dirty="0" err="1"/>
              <a:t>ташиш</a:t>
            </a:r>
            <a:r>
              <a:rPr lang="ru-RU" dirty="0"/>
              <a:t> </a:t>
            </a:r>
            <a:r>
              <a:rPr lang="ru-RU" dirty="0" err="1"/>
              <a:t>ва</a:t>
            </a:r>
            <a:r>
              <a:rPr lang="ru-RU" dirty="0"/>
              <a:t> </a:t>
            </a:r>
            <a:r>
              <a:rPr lang="ru-RU" dirty="0" err="1"/>
              <a:t>кўрсатилган</a:t>
            </a:r>
            <a:r>
              <a:rPr lang="ru-RU" dirty="0"/>
              <a:t> </a:t>
            </a:r>
            <a:r>
              <a:rPr lang="ru-RU" dirty="0" err="1"/>
              <a:t>жойга</a:t>
            </a:r>
            <a:r>
              <a:rPr lang="ru-RU" dirty="0"/>
              <a:t> </a:t>
            </a:r>
            <a:r>
              <a:rPr lang="ru-RU" dirty="0" err="1"/>
              <a:t>етказиб</a:t>
            </a:r>
            <a:r>
              <a:rPr lang="ru-RU" dirty="0"/>
              <a:t> </a:t>
            </a:r>
            <a:r>
              <a:rPr lang="ru-RU" dirty="0" err="1"/>
              <a:t>бериш</a:t>
            </a:r>
            <a:r>
              <a:rPr lang="ru-RU" dirty="0"/>
              <a:t> </a:t>
            </a:r>
            <a:r>
              <a:rPr lang="ru-RU" dirty="0" err="1"/>
              <a:t>воситаларининг</a:t>
            </a:r>
            <a:r>
              <a:rPr lang="ru-RU" dirty="0"/>
              <a:t> </a:t>
            </a:r>
            <a:r>
              <a:rPr lang="ru-RU" dirty="0" err="1"/>
              <a:t>йиғиндиси</a:t>
            </a:r>
            <a:r>
              <a:rPr lang="ru-RU" dirty="0"/>
              <a:t> </a:t>
            </a:r>
            <a:r>
              <a:rPr lang="ru-RU" dirty="0" err="1"/>
              <a:t>бўлган</a:t>
            </a:r>
            <a:r>
              <a:rPr lang="ru-RU" dirty="0"/>
              <a:t> почта </a:t>
            </a:r>
            <a:r>
              <a:rPr lang="ru-RU" dirty="0" err="1"/>
              <a:t>алоқаси</a:t>
            </a:r>
            <a:r>
              <a:rPr lang="ru-RU" dirty="0"/>
              <a:t> </a:t>
            </a:r>
            <a:r>
              <a:rPr lang="ru-RU" dirty="0" err="1"/>
              <a:t>тармоқларидан</a:t>
            </a:r>
            <a:r>
              <a:rPr lang="ru-RU" dirty="0"/>
              <a:t> </a:t>
            </a:r>
            <a:r>
              <a:rPr lang="ru-RU" dirty="0" err="1"/>
              <a:t>ҳамда</a:t>
            </a:r>
            <a:r>
              <a:rPr lang="ru-RU" dirty="0"/>
              <a:t> </a:t>
            </a:r>
            <a:r>
              <a:rPr lang="ru-RU" dirty="0" err="1"/>
              <a:t>бир</a:t>
            </a:r>
            <a:r>
              <a:rPr lang="ru-RU" dirty="0"/>
              <a:t> </a:t>
            </a:r>
            <a:r>
              <a:rPr lang="ru-RU" dirty="0" err="1"/>
              <a:t>ёки</a:t>
            </a:r>
            <a:r>
              <a:rPr lang="ru-RU" dirty="0"/>
              <a:t> </a:t>
            </a:r>
            <a:r>
              <a:rPr lang="ru-RU" dirty="0" err="1"/>
              <a:t>бир</a:t>
            </a:r>
            <a:r>
              <a:rPr lang="ru-RU" dirty="0"/>
              <a:t> </a:t>
            </a:r>
            <a:r>
              <a:rPr lang="ru-RU" dirty="0" err="1"/>
              <a:t>нечта</a:t>
            </a:r>
            <a:r>
              <a:rPr lang="ru-RU" dirty="0"/>
              <a:t> </a:t>
            </a:r>
            <a:r>
              <a:rPr lang="ru-RU" dirty="0" err="1"/>
              <a:t>узатиш</a:t>
            </a:r>
            <a:r>
              <a:rPr lang="ru-RU" dirty="0"/>
              <a:t> </a:t>
            </a:r>
            <a:r>
              <a:rPr lang="ru-RU" dirty="0" err="1"/>
              <a:t>турларини</a:t>
            </a:r>
            <a:r>
              <a:rPr lang="ru-RU" dirty="0"/>
              <a:t>: телефон, телеграф, </a:t>
            </a:r>
            <a:r>
              <a:rPr lang="ru-RU" dirty="0" err="1"/>
              <a:t>факсимил</a:t>
            </a:r>
            <a:r>
              <a:rPr lang="ru-RU" dirty="0"/>
              <a:t> </a:t>
            </a:r>
            <a:r>
              <a:rPr lang="ru-RU" dirty="0" err="1"/>
              <a:t>узатишларни</a:t>
            </a:r>
            <a:r>
              <a:rPr lang="ru-RU" dirty="0"/>
              <a:t>, </a:t>
            </a:r>
            <a:r>
              <a:rPr lang="ru-RU" dirty="0" err="1"/>
              <a:t>ҳужжатли</a:t>
            </a:r>
            <a:r>
              <a:rPr lang="ru-RU" dirty="0"/>
              <a:t> </a:t>
            </a:r>
            <a:r>
              <a:rPr lang="ru-RU" dirty="0" err="1"/>
              <a:t>хабарларнинг</a:t>
            </a:r>
            <a:r>
              <a:rPr lang="ru-RU" dirty="0"/>
              <a:t> </a:t>
            </a:r>
            <a:r>
              <a:rPr lang="ru-RU" dirty="0" err="1"/>
              <a:t>бошқа</a:t>
            </a:r>
            <a:r>
              <a:rPr lang="ru-RU" dirty="0"/>
              <a:t> </a:t>
            </a:r>
            <a:r>
              <a:rPr lang="ru-RU" dirty="0" err="1"/>
              <a:t>турлари</a:t>
            </a:r>
            <a:r>
              <a:rPr lang="ru-RU" dirty="0"/>
              <a:t> </a:t>
            </a:r>
            <a:r>
              <a:rPr lang="ru-RU" dirty="0" err="1"/>
              <a:t>маълумотларини</a:t>
            </a:r>
            <a:r>
              <a:rPr lang="ru-RU" dirty="0"/>
              <a:t> </a:t>
            </a:r>
            <a:r>
              <a:rPr lang="ru-RU" dirty="0" err="1"/>
              <a:t>узатишни</a:t>
            </a:r>
            <a:r>
              <a:rPr lang="ru-RU" dirty="0"/>
              <a:t>, телевидение </a:t>
            </a:r>
            <a:r>
              <a:rPr lang="ru-RU" dirty="0" err="1"/>
              <a:t>ва</a:t>
            </a:r>
            <a:r>
              <a:rPr lang="ru-RU" dirty="0"/>
              <a:t> </a:t>
            </a:r>
            <a:r>
              <a:rPr lang="ru-RU" dirty="0" err="1"/>
              <a:t>радиоэшиттириш</a:t>
            </a:r>
            <a:r>
              <a:rPr lang="ru-RU" dirty="0"/>
              <a:t> </a:t>
            </a:r>
            <a:r>
              <a:rPr lang="ru-RU" dirty="0" err="1"/>
              <a:t>дастурларини</a:t>
            </a:r>
            <a:r>
              <a:rPr lang="ru-RU" dirty="0"/>
              <a:t> трансляция </a:t>
            </a:r>
            <a:r>
              <a:rPr lang="ru-RU" dirty="0" err="1"/>
              <a:t>қилишни</a:t>
            </a:r>
            <a:r>
              <a:rPr lang="ru-RU" dirty="0"/>
              <a:t> </a:t>
            </a:r>
            <a:r>
              <a:rPr lang="ru-RU" dirty="0" err="1"/>
              <a:t>таъминловчи</a:t>
            </a:r>
            <a:r>
              <a:rPr lang="ru-RU" dirty="0"/>
              <a:t> </a:t>
            </a:r>
            <a:r>
              <a:rPr lang="ru-RU" dirty="0" err="1"/>
              <a:t>телекоммуникациялар</a:t>
            </a:r>
            <a:r>
              <a:rPr lang="ru-RU" dirty="0"/>
              <a:t> </a:t>
            </a:r>
            <a:r>
              <a:rPr lang="ru-RU" dirty="0" err="1"/>
              <a:t>воситалари</a:t>
            </a:r>
            <a:r>
              <a:rPr lang="ru-RU" dirty="0"/>
              <a:t> </a:t>
            </a:r>
            <a:r>
              <a:rPr lang="ru-RU" dirty="0" err="1"/>
              <a:t>йиғиндиси</a:t>
            </a:r>
            <a:r>
              <a:rPr lang="ru-RU" dirty="0"/>
              <a:t> </a:t>
            </a:r>
            <a:r>
              <a:rPr lang="ru-RU" dirty="0" err="1"/>
              <a:t>бўлган</a:t>
            </a:r>
            <a:r>
              <a:rPr lang="ru-RU" dirty="0"/>
              <a:t> </a:t>
            </a:r>
            <a:r>
              <a:rPr lang="ru-RU" dirty="0" err="1"/>
              <a:t>телекоммуникациялар</a:t>
            </a:r>
            <a:r>
              <a:rPr lang="ru-RU" dirty="0"/>
              <a:t> </a:t>
            </a:r>
            <a:r>
              <a:rPr lang="ru-RU" dirty="0" err="1"/>
              <a:t>тармоқларидан</a:t>
            </a:r>
            <a:r>
              <a:rPr lang="ru-RU" dirty="0"/>
              <a:t> </a:t>
            </a:r>
            <a:r>
              <a:rPr lang="ru-RU" dirty="0" err="1"/>
              <a:t>иборат</a:t>
            </a:r>
            <a:r>
              <a:rPr lang="ru-RU" dirty="0"/>
              <a:t>.</a:t>
            </a:r>
          </a:p>
          <a:p>
            <a:r>
              <a:rPr lang="ru-RU" dirty="0" err="1"/>
              <a:t>Алоқа</a:t>
            </a:r>
            <a:r>
              <a:rPr lang="ru-RU" dirty="0"/>
              <a:t> </a:t>
            </a:r>
            <a:r>
              <a:rPr lang="ru-RU" dirty="0" err="1"/>
              <a:t>хизматлари</a:t>
            </a:r>
            <a:r>
              <a:rPr lang="ru-RU" dirty="0"/>
              <a:t> </a:t>
            </a:r>
            <a:r>
              <a:rPr lang="ru-RU" dirty="0" err="1"/>
              <a:t>тўловлари</a:t>
            </a:r>
            <a:r>
              <a:rPr lang="ru-RU" dirty="0"/>
              <a:t> </a:t>
            </a:r>
            <a:r>
              <a:rPr lang="ru-RU" dirty="0" err="1"/>
              <a:t>бўйича</a:t>
            </a:r>
            <a:r>
              <a:rPr lang="ru-RU" dirty="0"/>
              <a:t> </a:t>
            </a:r>
            <a:r>
              <a:rPr lang="ru-RU" dirty="0" err="1"/>
              <a:t>қарздорликни</a:t>
            </a:r>
            <a:r>
              <a:rPr lang="ru-RU" dirty="0"/>
              <a:t> </a:t>
            </a:r>
            <a:r>
              <a:rPr lang="ru-RU" dirty="0" err="1"/>
              <a:t>ундириш</a:t>
            </a:r>
            <a:r>
              <a:rPr lang="ru-RU" dirty="0"/>
              <a:t> </a:t>
            </a:r>
            <a:r>
              <a:rPr lang="ru-RU" dirty="0" err="1"/>
              <a:t>ҳақидаги</a:t>
            </a:r>
            <a:r>
              <a:rPr lang="ru-RU" dirty="0"/>
              <a:t> </a:t>
            </a:r>
            <a:r>
              <a:rPr lang="ru-RU" dirty="0" err="1"/>
              <a:t>ариза</a:t>
            </a:r>
            <a:r>
              <a:rPr lang="ru-RU" dirty="0"/>
              <a:t> </a:t>
            </a:r>
            <a:r>
              <a:rPr lang="ru-RU" dirty="0" err="1"/>
              <a:t>қарздорлик</a:t>
            </a:r>
            <a:r>
              <a:rPr lang="ru-RU" dirty="0"/>
              <a:t> </a:t>
            </a:r>
            <a:r>
              <a:rPr lang="ru-RU" dirty="0" err="1"/>
              <a:t>суммаси</a:t>
            </a:r>
            <a:r>
              <a:rPr lang="ru-RU" dirty="0"/>
              <a:t> </a:t>
            </a:r>
            <a:r>
              <a:rPr lang="ru-RU" dirty="0" err="1"/>
              <a:t>ҳисобга</a:t>
            </a:r>
            <a:r>
              <a:rPr lang="ru-RU" dirty="0"/>
              <a:t> </a:t>
            </a:r>
            <a:r>
              <a:rPr lang="ru-RU" dirty="0" err="1"/>
              <a:t>олиш</a:t>
            </a:r>
            <a:r>
              <a:rPr lang="ru-RU" dirty="0"/>
              <a:t> </a:t>
            </a:r>
            <a:r>
              <a:rPr lang="ru-RU" dirty="0" err="1"/>
              <a:t>приборлари</a:t>
            </a:r>
            <a:r>
              <a:rPr lang="ru-RU" dirty="0"/>
              <a:t> </a:t>
            </a:r>
            <a:r>
              <a:rPr lang="ru-RU" dirty="0" err="1"/>
              <a:t>кўрсаткичлари</a:t>
            </a:r>
            <a:r>
              <a:rPr lang="ru-RU" dirty="0"/>
              <a:t> </a:t>
            </a:r>
            <a:r>
              <a:rPr lang="ru-RU" dirty="0" err="1"/>
              <a:t>билан</a:t>
            </a:r>
            <a:r>
              <a:rPr lang="ru-RU" dirty="0"/>
              <a:t> </a:t>
            </a:r>
            <a:r>
              <a:rPr lang="ru-RU" dirty="0" err="1"/>
              <a:t>аниқланган</a:t>
            </a:r>
            <a:r>
              <a:rPr lang="ru-RU" dirty="0"/>
              <a:t> </a:t>
            </a:r>
            <a:r>
              <a:rPr lang="ru-RU" dirty="0" err="1"/>
              <a:t>ҳолдагина</a:t>
            </a:r>
            <a:r>
              <a:rPr lang="ru-RU" dirty="0"/>
              <a:t> суд </a:t>
            </a:r>
            <a:r>
              <a:rPr lang="ru-RU" dirty="0" err="1"/>
              <a:t>буйруғи</a:t>
            </a:r>
            <a:r>
              <a:rPr lang="ru-RU" dirty="0"/>
              <a:t> </a:t>
            </a:r>
            <a:r>
              <a:rPr lang="ru-RU" dirty="0" err="1"/>
              <a:t>тартибида</a:t>
            </a:r>
            <a:r>
              <a:rPr lang="ru-RU" dirty="0"/>
              <a:t> </a:t>
            </a:r>
            <a:r>
              <a:rPr lang="ru-RU" dirty="0" err="1"/>
              <a:t>кўриб</a:t>
            </a:r>
            <a:r>
              <a:rPr lang="ru-RU" dirty="0"/>
              <a:t> </a:t>
            </a:r>
            <a:r>
              <a:rPr lang="ru-RU" dirty="0" err="1"/>
              <a:t>чиқилиши</a:t>
            </a:r>
            <a:r>
              <a:rPr lang="ru-RU" dirty="0"/>
              <a:t> </a:t>
            </a:r>
            <a:r>
              <a:rPr lang="ru-RU" dirty="0" err="1"/>
              <a:t>мумкин</a:t>
            </a:r>
            <a:r>
              <a:rPr lang="ru-RU" dirty="0"/>
              <a:t>.</a:t>
            </a:r>
          </a:p>
          <a:p>
            <a:r>
              <a:rPr lang="ru-RU" dirty="0"/>
              <a:t>Суд </a:t>
            </a:r>
            <a:r>
              <a:rPr lang="ru-RU" dirty="0" err="1"/>
              <a:t>буйруғини</a:t>
            </a:r>
            <a:r>
              <a:rPr lang="ru-RU" dirty="0"/>
              <a:t> </a:t>
            </a:r>
            <a:r>
              <a:rPr lang="ru-RU" dirty="0" err="1"/>
              <a:t>бериш</a:t>
            </a:r>
            <a:r>
              <a:rPr lang="ru-RU" dirty="0"/>
              <a:t> </a:t>
            </a:r>
            <a:r>
              <a:rPr lang="ru-RU" dirty="0" err="1"/>
              <a:t>тўғрисидаги</a:t>
            </a:r>
            <a:r>
              <a:rPr lang="ru-RU" dirty="0"/>
              <a:t> </a:t>
            </a:r>
            <a:r>
              <a:rPr lang="ru-RU" dirty="0" err="1"/>
              <a:t>талаб</a:t>
            </a:r>
            <a:r>
              <a:rPr lang="ru-RU" dirty="0"/>
              <a:t> ИПК 135-моддасининг 2-бандига </a:t>
            </a:r>
            <a:r>
              <a:rPr lang="ru-RU" dirty="0" err="1"/>
              <a:t>асосан</a:t>
            </a:r>
            <a:r>
              <a:rPr lang="ru-RU" dirty="0"/>
              <a:t> </a:t>
            </a:r>
            <a:r>
              <a:rPr lang="ru-RU" dirty="0" err="1"/>
              <a:t>билдирилганда</a:t>
            </a:r>
            <a:r>
              <a:rPr lang="ru-RU" dirty="0"/>
              <a:t>, </a:t>
            </a:r>
            <a:r>
              <a:rPr lang="ru-RU" dirty="0" err="1"/>
              <a:t>қарздор</a:t>
            </a:r>
            <a:r>
              <a:rPr lang="ru-RU" dirty="0"/>
              <a:t> </a:t>
            </a:r>
            <a:r>
              <a:rPr lang="ru-RU" dirty="0" err="1"/>
              <a:t>томонидан</a:t>
            </a:r>
            <a:r>
              <a:rPr lang="ru-RU" dirty="0"/>
              <a:t> </a:t>
            </a:r>
            <a:r>
              <a:rPr lang="ru-RU" dirty="0" err="1"/>
              <a:t>қарздорликнинг</a:t>
            </a:r>
            <a:r>
              <a:rPr lang="ru-RU" dirty="0"/>
              <a:t> </a:t>
            </a:r>
            <a:r>
              <a:rPr lang="ru-RU" dirty="0" err="1"/>
              <a:t>тан</a:t>
            </a:r>
            <a:r>
              <a:rPr lang="ru-RU" dirty="0"/>
              <a:t> </a:t>
            </a:r>
            <a:r>
              <a:rPr lang="ru-RU" dirty="0" err="1"/>
              <a:t>олиниши</a:t>
            </a:r>
            <a:r>
              <a:rPr lang="ru-RU" dirty="0"/>
              <a:t> </a:t>
            </a:r>
            <a:r>
              <a:rPr lang="ru-RU" dirty="0" err="1"/>
              <a:t>талаб</a:t>
            </a:r>
            <a:r>
              <a:rPr lang="ru-RU" dirty="0"/>
              <a:t> </a:t>
            </a:r>
            <a:r>
              <a:rPr lang="ru-RU" dirty="0" err="1"/>
              <a:t>этилмайди</a:t>
            </a:r>
            <a:r>
              <a:rPr lang="ru-RU" dirty="0"/>
              <a:t>.</a:t>
            </a:r>
            <a:endParaRPr lang="ru-RU" dirty="0">
              <a:solidFill>
                <a:schemeClr val="tx1"/>
              </a:solidFill>
            </a:endParaRPr>
          </a:p>
        </p:txBody>
      </p:sp>
    </p:spTree>
    <p:extLst>
      <p:ext uri="{BB962C8B-B14F-4D97-AF65-F5344CB8AC3E}">
        <p14:creationId xmlns:p14="http://schemas.microsoft.com/office/powerpoint/2010/main" val="2860097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solidFill>
                  <a:schemeClr val="tx1"/>
                </a:solidFill>
              </a:rPr>
              <a:t>Суд </a:t>
            </a:r>
            <a:r>
              <a:rPr lang="ru-RU" sz="2400" b="1" dirty="0" err="1">
                <a:solidFill>
                  <a:schemeClr val="tx1"/>
                </a:solidFill>
              </a:rPr>
              <a:t>буйруғи</a:t>
            </a:r>
            <a:r>
              <a:rPr lang="ru-RU" sz="2400" b="1" dirty="0">
                <a:solidFill>
                  <a:schemeClr val="tx1"/>
                </a:solidFill>
              </a:rPr>
              <a:t> судья </a:t>
            </a:r>
            <a:r>
              <a:rPr lang="ru-RU" sz="2400" b="1" dirty="0" err="1">
                <a:solidFill>
                  <a:schemeClr val="tx1"/>
                </a:solidFill>
              </a:rPr>
              <a:t>томонидан</a:t>
            </a:r>
            <a:r>
              <a:rPr lang="ru-RU" sz="2400" b="1" dirty="0">
                <a:solidFill>
                  <a:schemeClr val="tx1"/>
                </a:solidFill>
              </a:rPr>
              <a:t> </a:t>
            </a:r>
            <a:r>
              <a:rPr lang="ru-RU" sz="2400" b="1" dirty="0" err="1">
                <a:solidFill>
                  <a:schemeClr val="tx1"/>
                </a:solidFill>
              </a:rPr>
              <a:t>қуйидаги</a:t>
            </a:r>
            <a:r>
              <a:rPr lang="ru-RU" sz="2400" b="1" dirty="0">
                <a:solidFill>
                  <a:schemeClr val="tx1"/>
                </a:solidFill>
              </a:rPr>
              <a:t> </a:t>
            </a:r>
            <a:r>
              <a:rPr lang="ru-RU" sz="2400" b="1" dirty="0" err="1">
                <a:solidFill>
                  <a:schemeClr val="tx1"/>
                </a:solidFill>
              </a:rPr>
              <a:t>ҳолларда</a:t>
            </a:r>
            <a:r>
              <a:rPr lang="ru-RU" sz="2400" b="1" dirty="0">
                <a:solidFill>
                  <a:schemeClr val="tx1"/>
                </a:solidFill>
              </a:rPr>
              <a:t> </a:t>
            </a:r>
            <a:r>
              <a:rPr lang="ru-RU" sz="2400" b="1" dirty="0" err="1">
                <a:solidFill>
                  <a:schemeClr val="tx1"/>
                </a:solidFill>
              </a:rPr>
              <a:t>якка</a:t>
            </a:r>
            <a:r>
              <a:rPr lang="ru-RU" sz="2400" b="1" dirty="0">
                <a:solidFill>
                  <a:schemeClr val="tx1"/>
                </a:solidFill>
              </a:rPr>
              <a:t> </a:t>
            </a:r>
            <a:r>
              <a:rPr lang="ru-RU" sz="2400" b="1" dirty="0" err="1">
                <a:solidFill>
                  <a:schemeClr val="tx1"/>
                </a:solidFill>
              </a:rPr>
              <a:t>тартибда</a:t>
            </a:r>
            <a:r>
              <a:rPr lang="ru-RU" sz="2400" b="1" dirty="0">
                <a:solidFill>
                  <a:schemeClr val="tx1"/>
                </a:solidFill>
              </a:rPr>
              <a:t> </a:t>
            </a:r>
            <a:r>
              <a:rPr lang="ru-RU" sz="2400" b="1" dirty="0" err="1">
                <a:solidFill>
                  <a:schemeClr val="tx1"/>
                </a:solidFill>
              </a:rPr>
              <a:t>берилади</a:t>
            </a:r>
            <a:r>
              <a:rPr lang="ru-RU" sz="2400" b="1" dirty="0">
                <a:solidFill>
                  <a:schemeClr val="tx1"/>
                </a:solidFill>
              </a:rPr>
              <a:t>, </a:t>
            </a:r>
            <a:r>
              <a:rPr lang="ru-RU" sz="2400" b="1" dirty="0" err="1">
                <a:solidFill>
                  <a:schemeClr val="tx1"/>
                </a:solidFill>
              </a:rPr>
              <a:t>агар</a:t>
            </a:r>
            <a:r>
              <a:rPr lang="ru-RU" sz="2400" b="1" dirty="0">
                <a:solidFill>
                  <a:schemeClr val="tx1"/>
                </a:solidFill>
              </a:rPr>
              <a:t>:</a:t>
            </a:r>
            <a:br>
              <a:rPr lang="ru-RU" sz="2400" b="1" dirty="0">
                <a:solidFill>
                  <a:schemeClr val="tx1"/>
                </a:solidFill>
              </a:rPr>
            </a:br>
            <a:endParaRPr lang="ru-RU" sz="2400" b="1" dirty="0">
              <a:solidFill>
                <a:schemeClr val="tx1"/>
              </a:solidFill>
            </a:endParaRPr>
          </a:p>
        </p:txBody>
      </p:sp>
      <p:sp>
        <p:nvSpPr>
          <p:cNvPr id="3" name="Объект 2"/>
          <p:cNvSpPr>
            <a:spLocks noGrp="1"/>
          </p:cNvSpPr>
          <p:nvPr>
            <p:ph idx="1"/>
          </p:nvPr>
        </p:nvSpPr>
        <p:spPr>
          <a:xfrm>
            <a:off x="1143000" y="1319645"/>
            <a:ext cx="9872871" cy="4873337"/>
          </a:xfrm>
        </p:spPr>
        <p:txBody>
          <a:bodyPr>
            <a:normAutofit fontScale="92500" lnSpcReduction="10000"/>
          </a:bodyPr>
          <a:lstStyle/>
          <a:p>
            <a:r>
              <a:rPr lang="ru-RU" dirty="0"/>
              <a:t>3) </a:t>
            </a:r>
            <a:r>
              <a:rPr lang="ru-RU" dirty="0" err="1"/>
              <a:t>ҳужжатлар</a:t>
            </a:r>
            <a:r>
              <a:rPr lang="ru-RU" dirty="0"/>
              <a:t> </a:t>
            </a:r>
            <a:r>
              <a:rPr lang="ru-RU" dirty="0" err="1"/>
              <a:t>асосида</a:t>
            </a:r>
            <a:r>
              <a:rPr lang="ru-RU" dirty="0"/>
              <a:t> </a:t>
            </a:r>
            <a:r>
              <a:rPr lang="ru-RU" dirty="0" err="1"/>
              <a:t>тан</a:t>
            </a:r>
            <a:r>
              <a:rPr lang="ru-RU" dirty="0"/>
              <a:t> </a:t>
            </a:r>
            <a:r>
              <a:rPr lang="ru-RU" dirty="0" err="1"/>
              <a:t>олинган</a:t>
            </a:r>
            <a:r>
              <a:rPr lang="ru-RU" dirty="0"/>
              <a:t> </a:t>
            </a:r>
            <a:r>
              <a:rPr lang="ru-RU" dirty="0" err="1"/>
              <a:t>дебиторлик</a:t>
            </a:r>
            <a:r>
              <a:rPr lang="ru-RU" dirty="0"/>
              <a:t> </a:t>
            </a:r>
            <a:r>
              <a:rPr lang="ru-RU" dirty="0" err="1"/>
              <a:t>қарзини</a:t>
            </a:r>
            <a:r>
              <a:rPr lang="ru-RU" dirty="0"/>
              <a:t> </a:t>
            </a:r>
            <a:r>
              <a:rPr lang="ru-RU" dirty="0" err="1"/>
              <a:t>ундириш</a:t>
            </a:r>
            <a:r>
              <a:rPr lang="ru-RU" dirty="0"/>
              <a:t> </a:t>
            </a:r>
            <a:r>
              <a:rPr lang="ru-RU" dirty="0" err="1"/>
              <a:t>тўғрисида</a:t>
            </a:r>
            <a:r>
              <a:rPr lang="ru-RU" dirty="0"/>
              <a:t> </a:t>
            </a:r>
            <a:r>
              <a:rPr lang="ru-RU" dirty="0" err="1"/>
              <a:t>талаб</a:t>
            </a:r>
            <a:r>
              <a:rPr lang="ru-RU" dirty="0"/>
              <a:t> </a:t>
            </a:r>
            <a:r>
              <a:rPr lang="ru-RU" dirty="0" err="1"/>
              <a:t>билдирилган</a:t>
            </a:r>
            <a:r>
              <a:rPr lang="ru-RU" dirty="0"/>
              <a:t> </a:t>
            </a:r>
            <a:r>
              <a:rPr lang="ru-RU" dirty="0" err="1"/>
              <a:t>бўлса</a:t>
            </a:r>
            <a:r>
              <a:rPr lang="ru-RU" dirty="0"/>
              <a:t>;</a:t>
            </a:r>
          </a:p>
          <a:p>
            <a:r>
              <a:rPr lang="ru-RU" dirty="0"/>
              <a:t>ИПК 135-моддасининг </a:t>
            </a:r>
            <a:r>
              <a:rPr lang="ru-RU" dirty="0">
                <a:hlinkClick r:id="rId2"/>
              </a:rPr>
              <a:t>3-бандига</a:t>
            </a:r>
            <a:r>
              <a:rPr lang="ru-RU" dirty="0"/>
              <a:t> </a:t>
            </a:r>
            <a:r>
              <a:rPr lang="ru-RU" dirty="0" err="1"/>
              <a:t>асосан</a:t>
            </a:r>
            <a:r>
              <a:rPr lang="ru-RU" dirty="0"/>
              <a:t> </a:t>
            </a:r>
            <a:r>
              <a:rPr lang="ru-RU" dirty="0" err="1"/>
              <a:t>тақдим</a:t>
            </a:r>
            <a:r>
              <a:rPr lang="ru-RU" dirty="0"/>
              <a:t> </a:t>
            </a:r>
            <a:r>
              <a:rPr lang="ru-RU" dirty="0" err="1"/>
              <a:t>этилган</a:t>
            </a:r>
            <a:r>
              <a:rPr lang="ru-RU" dirty="0"/>
              <a:t> суд </a:t>
            </a:r>
            <a:r>
              <a:rPr lang="ru-RU" dirty="0" err="1"/>
              <a:t>буйруғини</a:t>
            </a:r>
            <a:r>
              <a:rPr lang="ru-RU" dirty="0"/>
              <a:t> </a:t>
            </a:r>
            <a:r>
              <a:rPr lang="ru-RU" dirty="0" err="1"/>
              <a:t>бериш</a:t>
            </a:r>
            <a:r>
              <a:rPr lang="ru-RU" dirty="0"/>
              <a:t> </a:t>
            </a:r>
            <a:r>
              <a:rPr lang="ru-RU" dirty="0" err="1"/>
              <a:t>тўғрисидаги</a:t>
            </a:r>
            <a:r>
              <a:rPr lang="ru-RU" dirty="0"/>
              <a:t> </a:t>
            </a:r>
            <a:r>
              <a:rPr lang="ru-RU" dirty="0" err="1"/>
              <a:t>аризада</a:t>
            </a:r>
            <a:r>
              <a:rPr lang="ru-RU" dirty="0"/>
              <a:t> </a:t>
            </a:r>
            <a:r>
              <a:rPr lang="ru-RU" dirty="0" err="1"/>
              <a:t>дебиторлик</a:t>
            </a:r>
            <a:r>
              <a:rPr lang="ru-RU" dirty="0"/>
              <a:t> </a:t>
            </a:r>
            <a:r>
              <a:rPr lang="ru-RU" dirty="0" err="1"/>
              <a:t>қарзини</a:t>
            </a:r>
            <a:r>
              <a:rPr lang="ru-RU" dirty="0"/>
              <a:t> </a:t>
            </a:r>
            <a:r>
              <a:rPr lang="ru-RU" dirty="0" err="1"/>
              <a:t>қарздорнинг</a:t>
            </a:r>
            <a:r>
              <a:rPr lang="ru-RU" dirty="0"/>
              <a:t> мол-</a:t>
            </a:r>
            <a:r>
              <a:rPr lang="ru-RU" dirty="0" err="1"/>
              <a:t>мулкидан</a:t>
            </a:r>
            <a:r>
              <a:rPr lang="ru-RU" dirty="0"/>
              <a:t> </a:t>
            </a:r>
            <a:r>
              <a:rPr lang="ru-RU" dirty="0" err="1"/>
              <a:t>ундириш</a:t>
            </a:r>
            <a:r>
              <a:rPr lang="ru-RU" dirty="0"/>
              <a:t> </a:t>
            </a:r>
            <a:r>
              <a:rPr lang="ru-RU" dirty="0" err="1"/>
              <a:t>тўғрисида</a:t>
            </a:r>
            <a:r>
              <a:rPr lang="ru-RU" dirty="0"/>
              <a:t> </a:t>
            </a:r>
            <a:r>
              <a:rPr lang="ru-RU" dirty="0" err="1"/>
              <a:t>талаб</a:t>
            </a:r>
            <a:r>
              <a:rPr lang="ru-RU" dirty="0"/>
              <a:t> </a:t>
            </a:r>
            <a:r>
              <a:rPr lang="ru-RU" dirty="0" err="1"/>
              <a:t>қўйилиши</a:t>
            </a:r>
            <a:r>
              <a:rPr lang="ru-RU" dirty="0"/>
              <a:t> </a:t>
            </a:r>
            <a:r>
              <a:rPr lang="ru-RU" dirty="0" err="1"/>
              <a:t>мумкин</a:t>
            </a:r>
            <a:r>
              <a:rPr lang="ru-RU" dirty="0"/>
              <a:t> </a:t>
            </a:r>
            <a:r>
              <a:rPr lang="ru-RU" dirty="0" err="1"/>
              <a:t>эмас</a:t>
            </a:r>
            <a:r>
              <a:rPr lang="ru-RU" dirty="0"/>
              <a:t>. </a:t>
            </a:r>
            <a:r>
              <a:rPr lang="ru-RU" dirty="0" err="1"/>
              <a:t>Бундай</a:t>
            </a:r>
            <a:r>
              <a:rPr lang="ru-RU" dirty="0"/>
              <a:t> </a:t>
            </a:r>
            <a:r>
              <a:rPr lang="ru-RU" dirty="0" err="1"/>
              <a:t>талаб</a:t>
            </a:r>
            <a:r>
              <a:rPr lang="ru-RU" dirty="0"/>
              <a:t> </a:t>
            </a:r>
            <a:r>
              <a:rPr lang="ru-RU" dirty="0" err="1"/>
              <a:t>билдирилганда</a:t>
            </a:r>
            <a:r>
              <a:rPr lang="ru-RU" dirty="0"/>
              <a:t>, </a:t>
            </a:r>
            <a:r>
              <a:rPr lang="ru-RU" dirty="0" err="1"/>
              <a:t>аризани</a:t>
            </a:r>
            <a:r>
              <a:rPr lang="ru-RU" dirty="0"/>
              <a:t> </a:t>
            </a:r>
            <a:r>
              <a:rPr lang="ru-RU" dirty="0" err="1"/>
              <a:t>қабул</a:t>
            </a:r>
            <a:r>
              <a:rPr lang="ru-RU" dirty="0"/>
              <a:t> </a:t>
            </a:r>
            <a:r>
              <a:rPr lang="ru-RU" dirty="0" err="1"/>
              <a:t>қилиш</a:t>
            </a:r>
            <a:r>
              <a:rPr lang="ru-RU" dirty="0"/>
              <a:t> ИПК 140-моддасининг </a:t>
            </a:r>
            <a:r>
              <a:rPr lang="ru-RU" dirty="0" err="1">
                <a:hlinkClick r:id="rId3"/>
              </a:rPr>
              <a:t>биринчи</a:t>
            </a:r>
            <a:r>
              <a:rPr lang="ru-RU" dirty="0">
                <a:hlinkClick r:id="rId3"/>
              </a:rPr>
              <a:t> </a:t>
            </a:r>
            <a:r>
              <a:rPr lang="ru-RU" dirty="0" err="1">
                <a:hlinkClick r:id="rId3"/>
              </a:rPr>
              <a:t>қисмига</a:t>
            </a:r>
            <a:r>
              <a:rPr lang="ru-RU" dirty="0">
                <a:hlinkClick r:id="rId3"/>
              </a:rPr>
              <a:t> </a:t>
            </a:r>
            <a:r>
              <a:rPr lang="ru-RU" dirty="0" err="1"/>
              <a:t>асосан</a:t>
            </a:r>
            <a:r>
              <a:rPr lang="ru-RU" dirty="0"/>
              <a:t> рад </a:t>
            </a:r>
            <a:r>
              <a:rPr lang="ru-RU" dirty="0" err="1"/>
              <a:t>этилади</a:t>
            </a:r>
            <a:r>
              <a:rPr lang="ru-RU" dirty="0"/>
              <a:t>.</a:t>
            </a:r>
          </a:p>
          <a:p>
            <a:r>
              <a:rPr lang="ru-RU" dirty="0"/>
              <a:t>ИПК 135-моддасининг </a:t>
            </a:r>
            <a:r>
              <a:rPr lang="ru-RU" dirty="0">
                <a:hlinkClick r:id="rId2"/>
              </a:rPr>
              <a:t>3-бандига</a:t>
            </a:r>
            <a:r>
              <a:rPr lang="ru-RU" dirty="0"/>
              <a:t> </a:t>
            </a:r>
            <a:r>
              <a:rPr lang="ru-RU" dirty="0" err="1"/>
              <a:t>асосан</a:t>
            </a:r>
            <a:r>
              <a:rPr lang="ru-RU" dirty="0"/>
              <a:t> </a:t>
            </a:r>
            <a:r>
              <a:rPr lang="ru-RU" dirty="0" err="1"/>
              <a:t>қарздорликни</a:t>
            </a:r>
            <a:r>
              <a:rPr lang="ru-RU" dirty="0"/>
              <a:t> </a:t>
            </a:r>
            <a:r>
              <a:rPr lang="ru-RU" dirty="0" err="1"/>
              <a:t>ундириш</a:t>
            </a:r>
            <a:r>
              <a:rPr lang="ru-RU" dirty="0"/>
              <a:t> </a:t>
            </a:r>
            <a:r>
              <a:rPr lang="ru-RU" dirty="0" err="1"/>
              <a:t>тўғрисида</a:t>
            </a:r>
            <a:r>
              <a:rPr lang="ru-RU" dirty="0"/>
              <a:t> </a:t>
            </a:r>
            <a:r>
              <a:rPr lang="ru-RU" dirty="0" err="1"/>
              <a:t>талаб</a:t>
            </a:r>
            <a:r>
              <a:rPr lang="ru-RU" dirty="0"/>
              <a:t> </a:t>
            </a:r>
            <a:r>
              <a:rPr lang="ru-RU" dirty="0" err="1"/>
              <a:t>қўйилганда</a:t>
            </a:r>
            <a:r>
              <a:rPr lang="ru-RU" dirty="0"/>
              <a:t>, </a:t>
            </a:r>
            <a:r>
              <a:rPr lang="ru-RU" dirty="0" err="1"/>
              <a:t>дебиторлик</a:t>
            </a:r>
            <a:r>
              <a:rPr lang="ru-RU" dirty="0"/>
              <a:t> </a:t>
            </a:r>
            <a:r>
              <a:rPr lang="ru-RU" dirty="0" err="1"/>
              <a:t>қарзини</a:t>
            </a:r>
            <a:r>
              <a:rPr lang="ru-RU" dirty="0"/>
              <a:t> </a:t>
            </a:r>
            <a:r>
              <a:rPr lang="ru-RU" dirty="0" err="1"/>
              <a:t>қарздор</a:t>
            </a:r>
            <a:r>
              <a:rPr lang="ru-RU" dirty="0"/>
              <a:t> </a:t>
            </a:r>
            <a:r>
              <a:rPr lang="ru-RU" dirty="0" err="1"/>
              <a:t>томонидан</a:t>
            </a:r>
            <a:r>
              <a:rPr lang="ru-RU" dirty="0"/>
              <a:t> </a:t>
            </a:r>
            <a:r>
              <a:rPr lang="ru-RU" dirty="0" err="1"/>
              <a:t>ҳужжатлар</a:t>
            </a:r>
            <a:r>
              <a:rPr lang="ru-RU" dirty="0"/>
              <a:t> </a:t>
            </a:r>
            <a:r>
              <a:rPr lang="ru-RU" dirty="0" err="1"/>
              <a:t>асосида</a:t>
            </a:r>
            <a:r>
              <a:rPr lang="ru-RU" dirty="0"/>
              <a:t> </a:t>
            </a:r>
            <a:r>
              <a:rPr lang="ru-RU" dirty="0" err="1"/>
              <a:t>тан</a:t>
            </a:r>
            <a:r>
              <a:rPr lang="ru-RU" dirty="0"/>
              <a:t> </a:t>
            </a:r>
            <a:r>
              <a:rPr lang="ru-RU" dirty="0" err="1"/>
              <a:t>олинган</a:t>
            </a:r>
            <a:r>
              <a:rPr lang="ru-RU" dirty="0"/>
              <a:t> </a:t>
            </a:r>
            <a:r>
              <a:rPr lang="ru-RU" dirty="0" err="1"/>
              <a:t>бўлиши</a:t>
            </a:r>
            <a:r>
              <a:rPr lang="ru-RU" dirty="0"/>
              <a:t> </a:t>
            </a:r>
            <a:r>
              <a:rPr lang="ru-RU" dirty="0" err="1"/>
              <a:t>лозим</a:t>
            </a:r>
            <a:r>
              <a:rPr lang="ru-RU" dirty="0"/>
              <a:t>.</a:t>
            </a:r>
          </a:p>
          <a:p>
            <a:r>
              <a:rPr lang="ru-RU" dirty="0"/>
              <a:t>4) </a:t>
            </a:r>
            <a:r>
              <a:rPr lang="ru-RU" dirty="0" err="1"/>
              <a:t>талаб</a:t>
            </a:r>
            <a:r>
              <a:rPr lang="ru-RU" dirty="0"/>
              <a:t> </a:t>
            </a:r>
            <a:r>
              <a:rPr lang="ru-RU" dirty="0" err="1"/>
              <a:t>тўланмаган</a:t>
            </a:r>
            <a:r>
              <a:rPr lang="ru-RU" dirty="0"/>
              <a:t>, </a:t>
            </a:r>
            <a:r>
              <a:rPr lang="ru-RU" dirty="0" err="1"/>
              <a:t>акцептланмаган</a:t>
            </a:r>
            <a:r>
              <a:rPr lang="ru-RU" dirty="0"/>
              <a:t> </a:t>
            </a:r>
            <a:r>
              <a:rPr lang="ru-RU" dirty="0" err="1"/>
              <a:t>ва</a:t>
            </a:r>
            <a:r>
              <a:rPr lang="ru-RU" dirty="0"/>
              <a:t> </a:t>
            </a:r>
            <a:r>
              <a:rPr lang="ru-RU" dirty="0" err="1"/>
              <a:t>акцептга</a:t>
            </a:r>
            <a:r>
              <a:rPr lang="ru-RU" dirty="0"/>
              <a:t> сана </a:t>
            </a:r>
            <a:r>
              <a:rPr lang="ru-RU" dirty="0" err="1"/>
              <a:t>қўйилмаган</a:t>
            </a:r>
            <a:r>
              <a:rPr lang="ru-RU" dirty="0"/>
              <a:t> вексель нотариус </a:t>
            </a:r>
            <a:r>
              <a:rPr lang="ru-RU" dirty="0" err="1"/>
              <a:t>томонидан</a:t>
            </a:r>
            <a:r>
              <a:rPr lang="ru-RU" dirty="0"/>
              <a:t> протест </a:t>
            </a:r>
            <a:r>
              <a:rPr lang="ru-RU" dirty="0" err="1"/>
              <a:t>қилинишига</a:t>
            </a:r>
            <a:r>
              <a:rPr lang="ru-RU" dirty="0"/>
              <a:t> </a:t>
            </a:r>
            <a:r>
              <a:rPr lang="ru-RU" dirty="0" err="1"/>
              <a:t>асосланган</a:t>
            </a:r>
            <a:r>
              <a:rPr lang="ru-RU" dirty="0"/>
              <a:t> </a:t>
            </a:r>
            <a:r>
              <a:rPr lang="ru-RU" dirty="0" err="1"/>
              <a:t>бўлса</a:t>
            </a:r>
            <a:r>
              <a:rPr lang="ru-RU" dirty="0"/>
              <a:t>;</a:t>
            </a:r>
          </a:p>
          <a:p>
            <a:r>
              <a:rPr lang="ru-RU" dirty="0"/>
              <a:t>5) </a:t>
            </a:r>
            <a:r>
              <a:rPr lang="ru-RU" dirty="0" err="1"/>
              <a:t>ёзма</a:t>
            </a:r>
            <a:r>
              <a:rPr lang="ru-RU" dirty="0"/>
              <a:t> </a:t>
            </a:r>
            <a:r>
              <a:rPr lang="ru-RU" dirty="0" err="1"/>
              <a:t>битим</a:t>
            </a:r>
            <a:r>
              <a:rPr lang="ru-RU" dirty="0"/>
              <a:t> </a:t>
            </a:r>
            <a:r>
              <a:rPr lang="ru-RU" dirty="0" err="1"/>
              <a:t>мавжуд</a:t>
            </a:r>
            <a:r>
              <a:rPr lang="ru-RU" dirty="0"/>
              <a:t> </a:t>
            </a:r>
            <a:r>
              <a:rPr lang="ru-RU" dirty="0" err="1"/>
              <a:t>бўлган</a:t>
            </a:r>
            <a:r>
              <a:rPr lang="ru-RU" dirty="0"/>
              <a:t> </a:t>
            </a:r>
            <a:r>
              <a:rPr lang="ru-RU" dirty="0" err="1"/>
              <a:t>тақдирда</a:t>
            </a:r>
            <a:r>
              <a:rPr lang="ru-RU" dirty="0"/>
              <a:t>, </a:t>
            </a:r>
            <a:r>
              <a:rPr lang="ru-RU" dirty="0" err="1"/>
              <a:t>ундирувни</a:t>
            </a:r>
            <a:r>
              <a:rPr lang="ru-RU" dirty="0"/>
              <a:t> </a:t>
            </a:r>
            <a:r>
              <a:rPr lang="ru-RU" dirty="0" err="1"/>
              <a:t>қарздорнинг</a:t>
            </a:r>
            <a:r>
              <a:rPr lang="ru-RU" dirty="0"/>
              <a:t> </a:t>
            </a:r>
            <a:r>
              <a:rPr lang="ru-RU" dirty="0" err="1"/>
              <a:t>мажбуриятлари</a:t>
            </a:r>
            <a:r>
              <a:rPr lang="ru-RU" dirty="0"/>
              <a:t> </a:t>
            </a:r>
            <a:r>
              <a:rPr lang="ru-RU" dirty="0" err="1"/>
              <a:t>бажарилишининг</a:t>
            </a:r>
            <a:r>
              <a:rPr lang="ru-RU" dirty="0"/>
              <a:t> </a:t>
            </a:r>
            <a:r>
              <a:rPr lang="ru-RU" dirty="0" err="1"/>
              <a:t>таъминоти</a:t>
            </a:r>
            <a:r>
              <a:rPr lang="ru-RU" dirty="0"/>
              <a:t> </a:t>
            </a:r>
            <a:r>
              <a:rPr lang="ru-RU" dirty="0" err="1"/>
              <a:t>бўлган</a:t>
            </a:r>
            <a:r>
              <a:rPr lang="ru-RU" dirty="0"/>
              <a:t> мол-</a:t>
            </a:r>
            <a:r>
              <a:rPr lang="ru-RU" dirty="0" err="1"/>
              <a:t>мулкка</a:t>
            </a:r>
            <a:r>
              <a:rPr lang="ru-RU" dirty="0"/>
              <a:t> </a:t>
            </a:r>
            <a:r>
              <a:rPr lang="ru-RU" dirty="0" err="1"/>
              <a:t>қаратиш</a:t>
            </a:r>
            <a:r>
              <a:rPr lang="ru-RU" dirty="0"/>
              <a:t> </a:t>
            </a:r>
            <a:r>
              <a:rPr lang="ru-RU" dirty="0" err="1"/>
              <a:t>тўғрисида</a:t>
            </a:r>
            <a:r>
              <a:rPr lang="ru-RU" dirty="0"/>
              <a:t> </a:t>
            </a:r>
            <a:r>
              <a:rPr lang="ru-RU" dirty="0" err="1"/>
              <a:t>талаб</a:t>
            </a:r>
            <a:r>
              <a:rPr lang="ru-RU" dirty="0"/>
              <a:t> </a:t>
            </a:r>
            <a:r>
              <a:rPr lang="ru-RU" dirty="0" err="1"/>
              <a:t>билдирилган</a:t>
            </a:r>
            <a:r>
              <a:rPr lang="ru-RU" dirty="0"/>
              <a:t> </a:t>
            </a:r>
            <a:r>
              <a:rPr lang="ru-RU" dirty="0" err="1"/>
              <a:t>бўлса</a:t>
            </a:r>
            <a:r>
              <a:rPr lang="ru-RU" dirty="0"/>
              <a:t>.</a:t>
            </a:r>
          </a:p>
          <a:p>
            <a:endParaRPr lang="ru-RU" dirty="0">
              <a:solidFill>
                <a:schemeClr val="tx1"/>
              </a:solidFill>
            </a:endParaRPr>
          </a:p>
        </p:txBody>
      </p:sp>
    </p:spTree>
    <p:extLst>
      <p:ext uri="{BB962C8B-B14F-4D97-AF65-F5344CB8AC3E}">
        <p14:creationId xmlns:p14="http://schemas.microsoft.com/office/powerpoint/2010/main" val="1126846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1103312" y="414670"/>
            <a:ext cx="8946541" cy="5833729"/>
          </a:xfrm>
        </p:spPr>
        <p:txBody>
          <a:bodyPr>
            <a:normAutofit/>
          </a:bodyPr>
          <a:lstStyle/>
          <a:p>
            <a:r>
              <a:rPr lang="ru-RU" b="1" dirty="0"/>
              <a:t>ВЕКСЕЛЬ</a:t>
            </a:r>
            <a:r>
              <a:rPr lang="ru-RU" dirty="0"/>
              <a:t> (нем. </a:t>
            </a:r>
            <a:r>
              <a:rPr lang="ru-RU" dirty="0" err="1"/>
              <a:t>Wechsel</a:t>
            </a:r>
            <a:r>
              <a:rPr lang="ru-RU" dirty="0"/>
              <a:t> — </a:t>
            </a:r>
            <a:r>
              <a:rPr lang="ru-RU" dirty="0" err="1"/>
              <a:t>айирбошлаш</a:t>
            </a:r>
            <a:r>
              <a:rPr lang="ru-RU" dirty="0"/>
              <a:t>) — </a:t>
            </a:r>
            <a:r>
              <a:rPr lang="ru-RU" dirty="0" err="1"/>
              <a:t>кўрсатилган</a:t>
            </a:r>
            <a:r>
              <a:rPr lang="ru-RU" dirty="0"/>
              <a:t> </a:t>
            </a:r>
            <a:r>
              <a:rPr lang="ru-RU" dirty="0" err="1"/>
              <a:t>муддатда</a:t>
            </a:r>
            <a:r>
              <a:rPr lang="ru-RU" dirty="0"/>
              <a:t> </a:t>
            </a:r>
            <a:r>
              <a:rPr lang="ru-RU" dirty="0" err="1"/>
              <a:t>муайян</a:t>
            </a:r>
            <a:r>
              <a:rPr lang="ru-RU" dirty="0"/>
              <a:t> </a:t>
            </a:r>
            <a:r>
              <a:rPr lang="ru-RU" dirty="0" err="1"/>
              <a:t>миқдордаги</a:t>
            </a:r>
            <a:r>
              <a:rPr lang="ru-RU" dirty="0"/>
              <a:t> </a:t>
            </a:r>
            <a:r>
              <a:rPr lang="ru-RU" dirty="0" err="1"/>
              <a:t>пулни</a:t>
            </a:r>
            <a:r>
              <a:rPr lang="ru-RU" dirty="0"/>
              <a:t> </a:t>
            </a:r>
            <a:r>
              <a:rPr lang="ru-RU" dirty="0" err="1"/>
              <a:t>тўлаш</a:t>
            </a:r>
            <a:r>
              <a:rPr lang="ru-RU" dirty="0"/>
              <a:t> </a:t>
            </a:r>
            <a:r>
              <a:rPr lang="ru-RU" dirty="0" err="1"/>
              <a:t>мажбурияти</a:t>
            </a:r>
            <a:r>
              <a:rPr lang="ru-RU" dirty="0"/>
              <a:t> </a:t>
            </a:r>
            <a:r>
              <a:rPr lang="ru-RU" dirty="0" err="1"/>
              <a:t>қайд</a:t>
            </a:r>
            <a:r>
              <a:rPr lang="ru-RU" dirty="0"/>
              <a:t> </a:t>
            </a:r>
            <a:r>
              <a:rPr lang="ru-RU" dirty="0" err="1"/>
              <a:t>этилган</a:t>
            </a:r>
            <a:r>
              <a:rPr lang="ru-RU" dirty="0"/>
              <a:t> </a:t>
            </a:r>
            <a:r>
              <a:rPr lang="ru-RU" dirty="0" err="1"/>
              <a:t>қарздорлик</a:t>
            </a:r>
            <a:r>
              <a:rPr lang="ru-RU" dirty="0"/>
              <a:t> </a:t>
            </a:r>
            <a:r>
              <a:rPr lang="ru-RU" dirty="0" err="1"/>
              <a:t>ҳақидаги</a:t>
            </a:r>
            <a:r>
              <a:rPr lang="ru-RU" dirty="0"/>
              <a:t> </a:t>
            </a:r>
            <a:r>
              <a:rPr lang="ru-RU" dirty="0" err="1"/>
              <a:t>расмий</a:t>
            </a:r>
            <a:r>
              <a:rPr lang="ru-RU" dirty="0"/>
              <a:t> </a:t>
            </a:r>
            <a:r>
              <a:rPr lang="ru-RU" dirty="0" err="1">
                <a:hlinkClick r:id="rId2"/>
              </a:rPr>
              <a:t>ҳужжат</a:t>
            </a:r>
            <a:r>
              <a:rPr lang="ru-RU" dirty="0"/>
              <a:t>; </a:t>
            </a:r>
            <a:r>
              <a:rPr lang="ru-RU" dirty="0" err="1"/>
              <a:t>қимматли</a:t>
            </a:r>
            <a:r>
              <a:rPr lang="ru-RU" dirty="0"/>
              <a:t> </a:t>
            </a:r>
            <a:r>
              <a:rPr lang="ru-RU" dirty="0" err="1">
                <a:hlinkClick r:id="rId3"/>
              </a:rPr>
              <a:t>қоғоз</a:t>
            </a:r>
            <a:r>
              <a:rPr lang="ru-RU" dirty="0"/>
              <a:t>. У универсал </a:t>
            </a:r>
            <a:r>
              <a:rPr lang="ru-RU" dirty="0" err="1"/>
              <a:t>тўлов</a:t>
            </a:r>
            <a:r>
              <a:rPr lang="ru-RU" dirty="0"/>
              <a:t>, </a:t>
            </a:r>
            <a:r>
              <a:rPr lang="ru-RU" dirty="0">
                <a:hlinkClick r:id="rId4"/>
              </a:rPr>
              <a:t>кредит</a:t>
            </a:r>
            <a:r>
              <a:rPr lang="ru-RU" dirty="0"/>
              <a:t> </a:t>
            </a:r>
            <a:r>
              <a:rPr lang="ru-RU" dirty="0" err="1"/>
              <a:t>ва</a:t>
            </a:r>
            <a:r>
              <a:rPr lang="ru-RU" dirty="0"/>
              <a:t> </a:t>
            </a:r>
            <a:r>
              <a:rPr lang="ru-RU" dirty="0" err="1">
                <a:hlinkClick r:id="rId5"/>
              </a:rPr>
              <a:t>ҳисоб</a:t>
            </a:r>
            <a:r>
              <a:rPr lang="ru-RU" dirty="0"/>
              <a:t> </a:t>
            </a:r>
            <a:r>
              <a:rPr lang="ru-RU" dirty="0" err="1"/>
              <a:t>воситаси</a:t>
            </a:r>
            <a:r>
              <a:rPr lang="ru-RU" dirty="0"/>
              <a:t> </a:t>
            </a:r>
            <a:r>
              <a:rPr lang="ru-RU" dirty="0" err="1"/>
              <a:t>бўлиб</a:t>
            </a:r>
            <a:r>
              <a:rPr lang="ru-RU" dirty="0"/>
              <a:t>, </a:t>
            </a:r>
            <a:r>
              <a:rPr lang="ru-RU" dirty="0" err="1"/>
              <a:t>халқаро</a:t>
            </a:r>
            <a:r>
              <a:rPr lang="ru-RU" dirty="0"/>
              <a:t> </a:t>
            </a:r>
            <a:r>
              <a:rPr lang="ru-RU" dirty="0" err="1"/>
              <a:t>савдода</a:t>
            </a:r>
            <a:r>
              <a:rPr lang="ru-RU" dirty="0"/>
              <a:t> </a:t>
            </a:r>
            <a:r>
              <a:rPr lang="ru-RU" dirty="0" err="1"/>
              <a:t>тўлов</a:t>
            </a:r>
            <a:r>
              <a:rPr lang="ru-RU" dirty="0"/>
              <a:t> </a:t>
            </a:r>
            <a:r>
              <a:rPr lang="ru-RU" dirty="0" err="1"/>
              <a:t>мажбурияти</a:t>
            </a:r>
            <a:r>
              <a:rPr lang="ru-RU" dirty="0"/>
              <a:t>; </a:t>
            </a:r>
            <a:r>
              <a:rPr lang="ru-RU" dirty="0" err="1"/>
              <a:t>қисқа</a:t>
            </a:r>
            <a:r>
              <a:rPr lang="ru-RU" dirty="0"/>
              <a:t> </a:t>
            </a:r>
            <a:r>
              <a:rPr lang="ru-RU" dirty="0" err="1"/>
              <a:t>муддатли</a:t>
            </a:r>
            <a:r>
              <a:rPr lang="ru-RU" dirty="0"/>
              <a:t> (6 ой) </a:t>
            </a:r>
            <a:r>
              <a:rPr lang="ru-RU" dirty="0" err="1"/>
              <a:t>тижорат</a:t>
            </a:r>
            <a:r>
              <a:rPr lang="ru-RU" dirty="0"/>
              <a:t>-кредит </a:t>
            </a:r>
            <a:r>
              <a:rPr lang="ru-RU" dirty="0" err="1"/>
              <a:t>воситаси</a:t>
            </a:r>
            <a:r>
              <a:rPr lang="ru-RU" dirty="0"/>
              <a:t>; </a:t>
            </a:r>
            <a:r>
              <a:rPr lang="ru-RU" dirty="0" err="1"/>
              <a:t>банклараро</a:t>
            </a:r>
            <a:r>
              <a:rPr lang="ru-RU" dirty="0"/>
              <a:t> </a:t>
            </a:r>
            <a:r>
              <a:rPr lang="ru-RU" dirty="0" err="1"/>
              <a:t>узоқ</a:t>
            </a:r>
            <a:r>
              <a:rPr lang="ru-RU" dirty="0"/>
              <a:t> </a:t>
            </a:r>
            <a:r>
              <a:rPr lang="ru-RU" dirty="0" err="1"/>
              <a:t>муддатли</a:t>
            </a:r>
            <a:r>
              <a:rPr lang="ru-RU" dirty="0"/>
              <a:t> </a:t>
            </a:r>
            <a:r>
              <a:rPr lang="ru-RU" dirty="0" err="1"/>
              <a:t>муносабатларни</a:t>
            </a:r>
            <a:r>
              <a:rPr lang="ru-RU" dirty="0"/>
              <a:t> </a:t>
            </a:r>
            <a:r>
              <a:rPr lang="ru-RU" dirty="0" err="1"/>
              <a:t>шакллантирувчи</a:t>
            </a:r>
            <a:r>
              <a:rPr lang="ru-RU" dirty="0"/>
              <a:t> </a:t>
            </a:r>
            <a:r>
              <a:rPr lang="ru-RU" dirty="0" err="1"/>
              <a:t>восита</a:t>
            </a:r>
            <a:r>
              <a:rPr lang="ru-RU" dirty="0"/>
              <a:t>; </a:t>
            </a:r>
            <a:r>
              <a:rPr lang="ru-RU" dirty="0" err="1"/>
              <a:t>банклардан</a:t>
            </a:r>
            <a:r>
              <a:rPr lang="ru-RU" dirty="0"/>
              <a:t> </a:t>
            </a:r>
            <a:r>
              <a:rPr lang="ru-RU" dirty="0">
                <a:hlinkClick r:id="rId6"/>
              </a:rPr>
              <a:t>ссуда</a:t>
            </a:r>
            <a:r>
              <a:rPr lang="ru-RU" dirty="0"/>
              <a:t> </a:t>
            </a:r>
            <a:r>
              <a:rPr lang="ru-RU" dirty="0" err="1"/>
              <a:t>олиш</a:t>
            </a:r>
            <a:r>
              <a:rPr lang="ru-RU" dirty="0"/>
              <a:t> </a:t>
            </a:r>
            <a:r>
              <a:rPr lang="ru-RU" dirty="0" err="1"/>
              <a:t>учун</a:t>
            </a:r>
            <a:r>
              <a:rPr lang="ru-RU" dirty="0"/>
              <a:t> </a:t>
            </a:r>
            <a:r>
              <a:rPr lang="ru-RU" dirty="0" err="1">
                <a:hlinkClick r:id="rId7"/>
              </a:rPr>
              <a:t>гаров</a:t>
            </a:r>
            <a:r>
              <a:rPr lang="ru-RU" dirty="0"/>
              <a:t> (</a:t>
            </a:r>
            <a:r>
              <a:rPr lang="ru-RU" dirty="0" err="1"/>
              <a:t>шунингдек</a:t>
            </a:r>
            <a:r>
              <a:rPr lang="ru-RU" dirty="0"/>
              <a:t> </a:t>
            </a:r>
            <a:r>
              <a:rPr lang="ru-RU" dirty="0" err="1">
                <a:hlinkClick r:id="rId8"/>
              </a:rPr>
              <a:t>тижорат</a:t>
            </a:r>
            <a:r>
              <a:rPr lang="ru-RU" dirty="0">
                <a:hlinkClick r:id="rId8"/>
              </a:rPr>
              <a:t> банки</a:t>
            </a:r>
            <a:r>
              <a:rPr lang="ru-RU" dirty="0"/>
              <a:t> </a:t>
            </a:r>
            <a:r>
              <a:rPr lang="ru-RU" dirty="0" err="1"/>
              <a:t>марказий</a:t>
            </a:r>
            <a:r>
              <a:rPr lang="ru-RU" dirty="0"/>
              <a:t> </a:t>
            </a:r>
            <a:r>
              <a:rPr lang="ru-RU" dirty="0" err="1"/>
              <a:t>банкдан</a:t>
            </a:r>
            <a:r>
              <a:rPr lang="ru-RU" dirty="0"/>
              <a:t> ссуда </a:t>
            </a:r>
            <a:r>
              <a:rPr lang="ru-RU" dirty="0" err="1"/>
              <a:t>олишда</a:t>
            </a:r>
            <a:r>
              <a:rPr lang="ru-RU" dirty="0"/>
              <a:t> </a:t>
            </a:r>
            <a:r>
              <a:rPr lang="ru-RU" dirty="0" err="1"/>
              <a:t>берадиган</a:t>
            </a:r>
            <a:r>
              <a:rPr lang="ru-RU" dirty="0"/>
              <a:t> </a:t>
            </a:r>
            <a:r>
              <a:rPr lang="ru-RU" dirty="0" err="1"/>
              <a:t>гаров</a:t>
            </a:r>
            <a:r>
              <a:rPr lang="ru-RU" dirty="0"/>
              <a:t>) </a:t>
            </a:r>
            <a:r>
              <a:rPr lang="ru-RU" dirty="0" err="1"/>
              <a:t>тарзида</a:t>
            </a:r>
            <a:r>
              <a:rPr lang="ru-RU" dirty="0"/>
              <a:t> </a:t>
            </a:r>
            <a:r>
              <a:rPr lang="ru-RU" dirty="0" err="1"/>
              <a:t>кенг</a:t>
            </a:r>
            <a:r>
              <a:rPr lang="ru-RU" dirty="0"/>
              <a:t> </a:t>
            </a:r>
            <a:r>
              <a:rPr lang="ru-RU" dirty="0" err="1"/>
              <a:t>қўлланилади</a:t>
            </a:r>
            <a:r>
              <a:rPr lang="ru-RU" dirty="0"/>
              <a:t>. </a:t>
            </a:r>
            <a:r>
              <a:rPr lang="ru-RU" dirty="0" err="1"/>
              <a:t>Вексельнинг</a:t>
            </a:r>
            <a:r>
              <a:rPr lang="ru-RU" dirty="0"/>
              <a:t> </a:t>
            </a:r>
            <a:r>
              <a:rPr lang="ru-RU" dirty="0" err="1"/>
              <a:t>асосан</a:t>
            </a:r>
            <a:r>
              <a:rPr lang="ru-RU" dirty="0"/>
              <a:t> </a:t>
            </a:r>
            <a:r>
              <a:rPr lang="ru-RU" dirty="0" err="1"/>
              <a:t>оддий</a:t>
            </a:r>
            <a:r>
              <a:rPr lang="ru-RU" dirty="0"/>
              <a:t> Вексель (</a:t>
            </a:r>
            <a:r>
              <a:rPr lang="ru-RU" dirty="0" err="1"/>
              <a:t>қарздор</a:t>
            </a:r>
            <a:r>
              <a:rPr lang="ru-RU" dirty="0"/>
              <a:t> </a:t>
            </a:r>
            <a:r>
              <a:rPr lang="ru-RU" dirty="0" err="1"/>
              <a:t>томонидан</a:t>
            </a:r>
            <a:r>
              <a:rPr lang="ru-RU" dirty="0"/>
              <a:t> </a:t>
            </a:r>
            <a:r>
              <a:rPr lang="ru-RU" dirty="0" err="1"/>
              <a:t>муайян</a:t>
            </a:r>
            <a:r>
              <a:rPr lang="ru-RU" dirty="0"/>
              <a:t> </a:t>
            </a:r>
            <a:r>
              <a:rPr lang="ru-RU" dirty="0" err="1"/>
              <a:t>суммани</a:t>
            </a:r>
            <a:r>
              <a:rPr lang="ru-RU" dirty="0"/>
              <a:t> </a:t>
            </a:r>
            <a:r>
              <a:rPr lang="ru-RU" dirty="0" err="1"/>
              <a:t>белгиланган</a:t>
            </a:r>
            <a:r>
              <a:rPr lang="ru-RU" dirty="0"/>
              <a:t> </a:t>
            </a:r>
            <a:r>
              <a:rPr lang="ru-RU" dirty="0" err="1"/>
              <a:t>муддатда</a:t>
            </a:r>
            <a:r>
              <a:rPr lang="ru-RU" dirty="0"/>
              <a:t> </a:t>
            </a:r>
            <a:r>
              <a:rPr lang="ru-RU" dirty="0" err="1"/>
              <a:t>қайтариш</a:t>
            </a:r>
            <a:r>
              <a:rPr lang="ru-RU" dirty="0"/>
              <a:t> </a:t>
            </a:r>
            <a:r>
              <a:rPr lang="ru-RU" dirty="0" err="1"/>
              <a:t>ҳақида</a:t>
            </a:r>
            <a:r>
              <a:rPr lang="ru-RU" dirty="0"/>
              <a:t> </a:t>
            </a:r>
            <a:r>
              <a:rPr lang="ru-RU" dirty="0" err="1"/>
              <a:t>қарз</a:t>
            </a:r>
            <a:r>
              <a:rPr lang="ru-RU" dirty="0"/>
              <a:t> </a:t>
            </a:r>
            <a:r>
              <a:rPr lang="ru-RU" dirty="0" err="1"/>
              <a:t>берувчи</a:t>
            </a:r>
            <a:r>
              <a:rPr lang="ru-RU" dirty="0"/>
              <a:t> </a:t>
            </a:r>
            <a:r>
              <a:rPr lang="ru-RU" dirty="0" err="1"/>
              <a:t>олдидаги</a:t>
            </a:r>
            <a:r>
              <a:rPr lang="ru-RU" dirty="0"/>
              <a:t> </a:t>
            </a:r>
            <a:r>
              <a:rPr lang="ru-RU" dirty="0" err="1">
                <a:hlinkClick r:id="rId9"/>
              </a:rPr>
              <a:t>мажбурият</a:t>
            </a:r>
            <a:r>
              <a:rPr lang="ru-RU" dirty="0"/>
              <a:t>), </a:t>
            </a:r>
            <a:r>
              <a:rPr lang="ru-RU" dirty="0" err="1"/>
              <a:t>ўтказма</a:t>
            </a:r>
            <a:r>
              <a:rPr lang="ru-RU" dirty="0"/>
              <a:t> Вексель (</a:t>
            </a:r>
            <a:r>
              <a:rPr lang="ru-RU" dirty="0" err="1"/>
              <a:t>қарз</a:t>
            </a:r>
            <a:r>
              <a:rPr lang="ru-RU" dirty="0"/>
              <a:t> </a:t>
            </a:r>
            <a:r>
              <a:rPr lang="ru-RU" dirty="0" err="1"/>
              <a:t>берувчининг</a:t>
            </a:r>
            <a:r>
              <a:rPr lang="ru-RU" dirty="0"/>
              <a:t> </a:t>
            </a:r>
            <a:r>
              <a:rPr lang="ru-RU" dirty="0" err="1"/>
              <a:t>қарзни</a:t>
            </a:r>
            <a:r>
              <a:rPr lang="ru-RU" dirty="0"/>
              <a:t> </a:t>
            </a:r>
            <a:r>
              <a:rPr lang="ru-RU" dirty="0" err="1"/>
              <a:t>Вексельни</a:t>
            </a:r>
            <a:r>
              <a:rPr lang="ru-RU" dirty="0"/>
              <a:t> </a:t>
            </a:r>
            <a:r>
              <a:rPr lang="ru-RU" dirty="0" err="1"/>
              <a:t>тақдим</a:t>
            </a:r>
            <a:r>
              <a:rPr lang="ru-RU" dirty="0"/>
              <a:t> </a:t>
            </a:r>
            <a:r>
              <a:rPr lang="ru-RU" dirty="0" err="1"/>
              <a:t>этувчига</a:t>
            </a:r>
            <a:r>
              <a:rPr lang="ru-RU" dirty="0"/>
              <a:t> </a:t>
            </a:r>
            <a:r>
              <a:rPr lang="ru-RU" dirty="0" err="1"/>
              <a:t>ёки</a:t>
            </a:r>
            <a:r>
              <a:rPr lang="ru-RU" dirty="0"/>
              <a:t> </a:t>
            </a:r>
            <a:r>
              <a:rPr lang="ru-RU" dirty="0" err="1"/>
              <a:t>ҳужжатда</a:t>
            </a:r>
            <a:r>
              <a:rPr lang="ru-RU" dirty="0"/>
              <a:t> </a:t>
            </a:r>
            <a:r>
              <a:rPr lang="ru-RU" dirty="0" err="1"/>
              <a:t>кўрсатилган</a:t>
            </a:r>
            <a:r>
              <a:rPr lang="ru-RU" dirty="0"/>
              <a:t> </a:t>
            </a:r>
            <a:r>
              <a:rPr lang="ru-RU" dirty="0" err="1"/>
              <a:t>шахсга</a:t>
            </a:r>
            <a:r>
              <a:rPr lang="ru-RU" dirty="0"/>
              <a:t> </a:t>
            </a:r>
            <a:r>
              <a:rPr lang="ru-RU" dirty="0" err="1"/>
              <a:t>тўлаш</a:t>
            </a:r>
            <a:r>
              <a:rPr lang="ru-RU" dirty="0"/>
              <a:t> </a:t>
            </a:r>
            <a:r>
              <a:rPr lang="ru-RU" dirty="0" err="1"/>
              <a:t>ҳақидаги</a:t>
            </a:r>
            <a:r>
              <a:rPr lang="ru-RU" dirty="0"/>
              <a:t> </a:t>
            </a:r>
            <a:r>
              <a:rPr lang="ru-RU" dirty="0" err="1"/>
              <a:t>буйруғи</a:t>
            </a:r>
            <a:r>
              <a:rPr lang="ru-RU" dirty="0"/>
              <a:t>), </a:t>
            </a:r>
            <a:r>
              <a:rPr lang="ru-RU" dirty="0" err="1">
                <a:hlinkClick r:id="rId10"/>
              </a:rPr>
              <a:t>хазина</a:t>
            </a:r>
            <a:r>
              <a:rPr lang="ru-RU" dirty="0"/>
              <a:t> В. (</a:t>
            </a:r>
            <a:r>
              <a:rPr lang="ru-RU" dirty="0" err="1"/>
              <a:t>ўз</a:t>
            </a:r>
            <a:r>
              <a:rPr lang="ru-RU" dirty="0"/>
              <a:t> </a:t>
            </a:r>
            <a:r>
              <a:rPr lang="ru-RU" dirty="0" err="1"/>
              <a:t>харажатларини</a:t>
            </a:r>
            <a:r>
              <a:rPr lang="ru-RU" dirty="0"/>
              <a:t> </a:t>
            </a:r>
            <a:r>
              <a:rPr lang="ru-RU" dirty="0" err="1"/>
              <a:t>қоплаш</a:t>
            </a:r>
            <a:r>
              <a:rPr lang="ru-RU" dirty="0"/>
              <a:t> </a:t>
            </a:r>
            <a:r>
              <a:rPr lang="ru-RU" dirty="0" err="1"/>
              <a:t>учун</a:t>
            </a:r>
            <a:r>
              <a:rPr lang="ru-RU" dirty="0"/>
              <a:t> </a:t>
            </a:r>
            <a:r>
              <a:rPr lang="ru-RU" dirty="0" err="1">
                <a:hlinkClick r:id="rId11"/>
              </a:rPr>
              <a:t>давлат</a:t>
            </a:r>
            <a:r>
              <a:rPr lang="ru-RU" dirty="0"/>
              <a:t> </a:t>
            </a:r>
            <a:r>
              <a:rPr lang="ru-RU" dirty="0" err="1"/>
              <a:t>томонидан</a:t>
            </a:r>
            <a:r>
              <a:rPr lang="ru-RU" dirty="0"/>
              <a:t> </a:t>
            </a:r>
            <a:r>
              <a:rPr lang="ru-RU" dirty="0" err="1"/>
              <a:t>чиқарилади</a:t>
            </a:r>
            <a:r>
              <a:rPr lang="ru-RU" dirty="0"/>
              <a:t>), </a:t>
            </a:r>
            <a:r>
              <a:rPr lang="ru-RU" dirty="0" err="1">
                <a:hlinkClick r:id="rId12"/>
              </a:rPr>
              <a:t>молия</a:t>
            </a:r>
            <a:r>
              <a:rPr lang="ru-RU" dirty="0"/>
              <a:t> В. (</a:t>
            </a:r>
            <a:r>
              <a:rPr lang="ru-RU" dirty="0" err="1"/>
              <a:t>бир</a:t>
            </a:r>
            <a:r>
              <a:rPr lang="ru-RU" dirty="0"/>
              <a:t> </a:t>
            </a:r>
            <a:r>
              <a:rPr lang="ru-RU" dirty="0">
                <a:hlinkClick r:id="rId13"/>
              </a:rPr>
              <a:t>банк</a:t>
            </a:r>
            <a:r>
              <a:rPr lang="ru-RU" dirty="0"/>
              <a:t> </a:t>
            </a:r>
            <a:r>
              <a:rPr lang="ru-RU" dirty="0" err="1"/>
              <a:t>бошқа</a:t>
            </a:r>
            <a:r>
              <a:rPr lang="ru-RU" dirty="0"/>
              <a:t> </a:t>
            </a:r>
            <a:r>
              <a:rPr lang="ru-RU" dirty="0" err="1"/>
              <a:t>банкка</a:t>
            </a:r>
            <a:r>
              <a:rPr lang="ru-RU" dirty="0"/>
              <a:t> </a:t>
            </a:r>
            <a:r>
              <a:rPr lang="ru-RU" dirty="0" err="1"/>
              <a:t>қарз</a:t>
            </a:r>
            <a:r>
              <a:rPr lang="ru-RU" dirty="0"/>
              <a:t> пули </a:t>
            </a:r>
            <a:r>
              <a:rPr lang="ru-RU" dirty="0" err="1"/>
              <a:t>олиш</a:t>
            </a:r>
            <a:r>
              <a:rPr lang="ru-RU" dirty="0"/>
              <a:t> </a:t>
            </a:r>
            <a:r>
              <a:rPr lang="ru-RU" dirty="0" err="1"/>
              <a:t>учун</a:t>
            </a:r>
            <a:r>
              <a:rPr lang="ru-RU" dirty="0"/>
              <a:t> </a:t>
            </a:r>
            <a:r>
              <a:rPr lang="ru-RU" dirty="0" err="1"/>
              <a:t>беради</a:t>
            </a:r>
            <a:r>
              <a:rPr lang="ru-RU" dirty="0"/>
              <a:t>), </a:t>
            </a:r>
            <a:r>
              <a:rPr lang="ru-RU" dirty="0" err="1">
                <a:hlinkClick r:id="rId14"/>
              </a:rPr>
              <a:t>тижорат</a:t>
            </a:r>
            <a:r>
              <a:rPr lang="ru-RU" dirty="0"/>
              <a:t> В. (</a:t>
            </a:r>
            <a:r>
              <a:rPr lang="ru-RU" dirty="0">
                <a:hlinkClick r:id="rId15"/>
              </a:rPr>
              <a:t>товар</a:t>
            </a:r>
            <a:r>
              <a:rPr lang="ru-RU" dirty="0"/>
              <a:t> </a:t>
            </a:r>
            <a:r>
              <a:rPr lang="ru-RU" dirty="0" err="1"/>
              <a:t>эгасига</a:t>
            </a:r>
            <a:r>
              <a:rPr lang="ru-RU" dirty="0"/>
              <a:t> </a:t>
            </a:r>
            <a:r>
              <a:rPr lang="ru-RU" dirty="0" err="1"/>
              <a:t>гаров</a:t>
            </a:r>
            <a:r>
              <a:rPr lang="ru-RU" dirty="0"/>
              <a:t> </a:t>
            </a:r>
            <a:r>
              <a:rPr lang="ru-RU" dirty="0" err="1"/>
              <a:t>тарзида</a:t>
            </a:r>
            <a:r>
              <a:rPr lang="ru-RU" dirty="0"/>
              <a:t> </a:t>
            </a:r>
            <a:r>
              <a:rPr lang="ru-RU" dirty="0" err="1"/>
              <a:t>берилади</a:t>
            </a:r>
            <a:r>
              <a:rPr lang="ru-RU" dirty="0"/>
              <a:t>) </a:t>
            </a:r>
            <a:r>
              <a:rPr lang="ru-RU" dirty="0" err="1"/>
              <a:t>ва</a:t>
            </a:r>
            <a:r>
              <a:rPr lang="ru-RU" dirty="0"/>
              <a:t> б. </a:t>
            </a:r>
            <a:r>
              <a:rPr lang="ru-RU" dirty="0" err="1"/>
              <a:t>турлари</a:t>
            </a:r>
            <a:r>
              <a:rPr lang="ru-RU" dirty="0"/>
              <a:t> </a:t>
            </a:r>
            <a:r>
              <a:rPr lang="ru-RU" dirty="0">
                <a:hlinkClick r:id="rId16"/>
              </a:rPr>
              <a:t>бор</a:t>
            </a:r>
            <a:r>
              <a:rPr lang="ru-RU" dirty="0"/>
              <a:t>.</a:t>
            </a:r>
          </a:p>
          <a:p>
            <a:endParaRPr lang="ru-RU" dirty="0"/>
          </a:p>
        </p:txBody>
      </p:sp>
    </p:spTree>
    <p:extLst>
      <p:ext uri="{BB962C8B-B14F-4D97-AF65-F5344CB8AC3E}">
        <p14:creationId xmlns:p14="http://schemas.microsoft.com/office/powerpoint/2010/main" val="1068645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stretch>
            <a:fillRect/>
          </a:stretch>
        </p:blipFill>
        <p:spPr>
          <a:xfrm>
            <a:off x="2222836" y="871870"/>
            <a:ext cx="7920624" cy="5310335"/>
          </a:xfrm>
          <a:prstGeom prst="rect">
            <a:avLst/>
          </a:prstGeom>
        </p:spPr>
      </p:pic>
    </p:spTree>
    <p:extLst>
      <p:ext uri="{BB962C8B-B14F-4D97-AF65-F5344CB8AC3E}">
        <p14:creationId xmlns:p14="http://schemas.microsoft.com/office/powerpoint/2010/main" val="2526280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1319645"/>
            <a:ext cx="9872871" cy="4873337"/>
          </a:xfrm>
        </p:spPr>
        <p:txBody>
          <a:bodyPr>
            <a:normAutofit/>
          </a:bodyPr>
          <a:lstStyle/>
          <a:p>
            <a:r>
              <a:rPr lang="ru-RU" dirty="0"/>
              <a:t>Суд </a:t>
            </a:r>
            <a:r>
              <a:rPr lang="ru-RU" dirty="0" err="1"/>
              <a:t>буйруғини</a:t>
            </a:r>
            <a:r>
              <a:rPr lang="ru-RU" dirty="0"/>
              <a:t> </a:t>
            </a:r>
            <a:r>
              <a:rPr lang="ru-RU" dirty="0" err="1"/>
              <a:t>бериш</a:t>
            </a:r>
            <a:r>
              <a:rPr lang="ru-RU" dirty="0"/>
              <a:t> </a:t>
            </a:r>
            <a:r>
              <a:rPr lang="ru-RU" dirty="0" err="1"/>
              <a:t>тўғрисидаги</a:t>
            </a:r>
            <a:r>
              <a:rPr lang="ru-RU" dirty="0"/>
              <a:t> </a:t>
            </a:r>
            <a:r>
              <a:rPr lang="ru-RU" dirty="0" err="1"/>
              <a:t>ариза</a:t>
            </a:r>
            <a:r>
              <a:rPr lang="ru-RU" dirty="0"/>
              <a:t> </a:t>
            </a:r>
            <a:r>
              <a:rPr lang="ru-RU" dirty="0" err="1"/>
              <a:t>ИПКнинг</a:t>
            </a:r>
            <a:r>
              <a:rPr lang="ru-RU" dirty="0"/>
              <a:t> 25, 32 – 34, 38-моддаларида </a:t>
            </a:r>
            <a:r>
              <a:rPr lang="ru-RU" dirty="0" err="1"/>
              <a:t>назарда</a:t>
            </a:r>
            <a:r>
              <a:rPr lang="ru-RU" dirty="0"/>
              <a:t> </a:t>
            </a:r>
            <a:r>
              <a:rPr lang="ru-RU" dirty="0" err="1"/>
              <a:t>тутилган</a:t>
            </a:r>
            <a:r>
              <a:rPr lang="ru-RU" dirty="0"/>
              <a:t> </a:t>
            </a:r>
            <a:r>
              <a:rPr lang="ru-RU" dirty="0" err="1"/>
              <a:t>судловга</a:t>
            </a:r>
            <a:r>
              <a:rPr lang="ru-RU" dirty="0"/>
              <a:t> </a:t>
            </a:r>
            <a:r>
              <a:rPr lang="ru-RU" dirty="0" err="1"/>
              <a:t>тааллуқлилик</a:t>
            </a:r>
            <a:r>
              <a:rPr lang="ru-RU" dirty="0"/>
              <a:t> </a:t>
            </a:r>
            <a:r>
              <a:rPr lang="ru-RU" dirty="0" err="1"/>
              <a:t>ва</a:t>
            </a:r>
            <a:r>
              <a:rPr lang="ru-RU" dirty="0"/>
              <a:t> </a:t>
            </a:r>
            <a:r>
              <a:rPr lang="ru-RU" dirty="0" err="1"/>
              <a:t>тегишлиликнинг</a:t>
            </a:r>
            <a:r>
              <a:rPr lang="ru-RU" dirty="0"/>
              <a:t> </a:t>
            </a:r>
            <a:r>
              <a:rPr lang="ru-RU" dirty="0" err="1"/>
              <a:t>умумий</a:t>
            </a:r>
            <a:r>
              <a:rPr lang="ru-RU" dirty="0"/>
              <a:t> </a:t>
            </a:r>
            <a:r>
              <a:rPr lang="ru-RU" dirty="0" err="1"/>
              <a:t>қоидаларига</a:t>
            </a:r>
            <a:r>
              <a:rPr lang="ru-RU" dirty="0"/>
              <a:t> </a:t>
            </a:r>
            <a:r>
              <a:rPr lang="ru-RU" dirty="0" err="1"/>
              <a:t>амал</a:t>
            </a:r>
            <a:r>
              <a:rPr lang="ru-RU" dirty="0"/>
              <a:t> </a:t>
            </a:r>
            <a:r>
              <a:rPr lang="ru-RU" dirty="0" err="1"/>
              <a:t>қилган</a:t>
            </a:r>
            <a:r>
              <a:rPr lang="ru-RU" dirty="0"/>
              <a:t> </a:t>
            </a:r>
            <a:r>
              <a:rPr lang="ru-RU" dirty="0" err="1"/>
              <a:t>ҳолда</a:t>
            </a:r>
            <a:r>
              <a:rPr lang="ru-RU" dirty="0"/>
              <a:t> </a:t>
            </a:r>
            <a:r>
              <a:rPr lang="ru-RU" dirty="0" err="1"/>
              <a:t>берилади</a:t>
            </a:r>
            <a:r>
              <a:rPr lang="ru-RU" dirty="0"/>
              <a:t>.</a:t>
            </a:r>
            <a:endParaRPr lang="ru-RU" dirty="0">
              <a:solidFill>
                <a:schemeClr val="tx1"/>
              </a:solidFill>
            </a:endParaRPr>
          </a:p>
        </p:txBody>
      </p:sp>
    </p:spTree>
    <p:extLst>
      <p:ext uri="{BB962C8B-B14F-4D97-AF65-F5344CB8AC3E}">
        <p14:creationId xmlns:p14="http://schemas.microsoft.com/office/powerpoint/2010/main" val="32608137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793</TotalTime>
  <Words>2498</Words>
  <Application>Microsoft Office PowerPoint</Application>
  <PresentationFormat>Широкоэкранный</PresentationFormat>
  <Paragraphs>168</Paragraphs>
  <Slides>44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44</vt:i4>
      </vt:variant>
    </vt:vector>
  </HeadingPairs>
  <TitlesOfParts>
    <vt:vector size="48" baseType="lpstr">
      <vt:lpstr>Arial</vt:lpstr>
      <vt:lpstr>Century Gothic</vt:lpstr>
      <vt:lpstr>Wingdings 3</vt:lpstr>
      <vt:lpstr>Ион</vt:lpstr>
      <vt:lpstr>  Суд буйруғи беришнинг процессуал асослари  </vt:lpstr>
      <vt:lpstr>Суд буйруқлари ўзига хос бўлган қуйидаги белгилари билан суд қарорларидан фарқланади: биринчидан, суд буйруғи ишни мазмунан кўрмасдан, мавжуд ёзма ҳужжатлар асосида чиқарилади. Судья ушбу ҳолатда гувоҳ кўрсатмаларини, эксперт хулосаларини текширмайди, тарафларнинг тушунтиришлари ва учинчи шахсларнинг баёнотларини эшитмайди; иккинчидан, арз қилинган талабнинг мазмуни бўйича суд буйруғи ариза судга келиб тушган кундан эътиборан судья томонидан чиқарилади. Суд ҳал қилув қарори чиқарилиб, ҳал этиладиган ишлар эса судда кўришга тайёрлаб бўлинган кундан эътиборан бир ойдан кечиктирмай кўрилиши лозим; учинчидан, буйруқ тартибида иш юритиш жараёнида тарафлар сифатида ундирувчи ва қарздор эътироф этилади; тўртинчидан, суд буйруғи фақат қонунда белгиланган асослар мавжуд бўлгандагина чиқарилади. Суд буйруғи низосиз талаблар юзасидан чиқарилиб, қонунда белгиланмаган асослар юзасидан чиқарилиши мумкин эмас; бешинчидан, суд буйруғини чиқариш учун қатор шартлар мавжуд бўлиши талаб этилади. Биринчи шарт шундан иборатки, ундирувчи суд буйруғини чиқариш тўғрисидаги ариза билан бирга қарздорнинг ўз зиммасига олган мажбуриятини тасдиқловчи ҳужжатларни тақдим этиши шарт. Иккинчи шарт – тақдим этилган ҳужжатлар ишнинг моҳиятини ўзида тўлақонли акс эттириши лозим. Учинчи шарт  низонинг мавжуд бўлмаслиги; олтинчидан, суд буйруғи ижро ҳужжати кучига эга бўлиб, суд ҳужжатларини ижро этиш учун қонунда белгиланган тартибда амалга оширилади.  </vt:lpstr>
      <vt:lpstr>БИРИНЧИ ИНСТАНЦИЯ СУДИ ТОМОНИДАН ИҚТИСОДИЙ ПРОЦЕССУАЛ ҚОНУН НОРМАЛАРИНИ ҚЎЛЛАШНИНГ АЙРИМ МАСАЛАЛАРИ ТЎҒРИСИДА 2019 ЙИЛ 24 МАЙДАГИ 13-СОНЛИ ПЛЕНУМ ҚАРОРИДАГИ СУД БУЙРУҒИГА ОИД ТУШУНТИРИШЛАР  </vt:lpstr>
      <vt:lpstr>Презентация PowerPoint</vt:lpstr>
      <vt:lpstr>Суд буйруғи судья томонидан қуйидаги ҳолларда якка тартибда берилади, агар: </vt:lpstr>
      <vt:lpstr>Суд буйруғи судья томонидан қуйидаги ҳолларда якка тартибда берилади, агар: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Суд буйруғи беришнинг процессуал асослари</dc:title>
  <dc:creator>User</dc:creator>
  <cp:lastModifiedBy>1</cp:lastModifiedBy>
  <cp:revision>24</cp:revision>
  <dcterms:created xsi:type="dcterms:W3CDTF">2021-11-07T08:05:14Z</dcterms:created>
  <dcterms:modified xsi:type="dcterms:W3CDTF">2024-11-25T02:39:40Z</dcterms:modified>
</cp:coreProperties>
</file>