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9" r:id="rId4"/>
    <p:sldId id="293" r:id="rId5"/>
    <p:sldId id="296" r:id="rId6"/>
    <p:sldId id="302" r:id="rId7"/>
    <p:sldId id="297" r:id="rId8"/>
    <p:sldId id="298" r:id="rId9"/>
    <p:sldId id="299" r:id="rId10"/>
    <p:sldId id="300" r:id="rId11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FFFFFF"/>
    <a:srgbClr val="FFCC00"/>
    <a:srgbClr val="00CC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6" autoAdjust="0"/>
  </p:normalViewPr>
  <p:slideViewPr>
    <p:cSldViewPr snapToObjects="1">
      <p:cViewPr varScale="1">
        <p:scale>
          <a:sx n="104" d="100"/>
          <a:sy n="104" d="100"/>
        </p:scale>
        <p:origin x="17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04.01.2025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 </a:t>
            </a:r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ПРОЦЕССУАЛ ҲУЖЖАТЛАР </a:t>
            </a:r>
            <a:endParaRPr lang="ru-RU" altLang="ru-RU" sz="22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uz-Cyrl-UZ" altLang="ru-RU" sz="2800" b="1" dirty="0" smtClean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8-МАВЗУ</a:t>
            </a:r>
          </a:p>
          <a:p>
            <a:pPr algn="ctr"/>
            <a:endParaRPr lang="uz-Cyrl-UZ" altLang="ru-RU" sz="8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altLang="ru-RU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altLang="ru-RU" sz="20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  <a:endParaRPr lang="ru-RU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 Е Ж А</a:t>
            </a:r>
            <a:endParaRPr lang="ru-RU" sz="2800" b="1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/>
              <a:t>     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1. Апелляция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мазмуни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қилинадиган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Апелляция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3. Апелляция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4. Апелляция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5. Апелляция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6. Апелляция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endParaRPr lang="ru-RU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АПЕЛЛЯЦИЯ ШИКОЯТИНИНГ (ПРОТЕСТИНИНГ) МАЗМУНИ</a:t>
            </a:r>
          </a:p>
          <a:p>
            <a:pPr marL="0" indent="360363" algn="just">
              <a:buNone/>
            </a:pPr>
            <a:r>
              <a:rPr lang="ru-RU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йўлланаётган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низонинг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нотўғри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деб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ҳисоблаш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рўйхати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телефонлари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факслари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электрон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манзили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endParaRPr lang="ru-RU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ru-RU" sz="15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АПЕЛЛЯЦИЯ ШИКОЯТИГА (ПРОТЕСТИГА) ИЛОВА ҚИЛИНАДИГАН ҲУЖЖАТЛАР</a:t>
            </a:r>
          </a:p>
          <a:p>
            <a:pPr marL="0" indent="360363" algn="just">
              <a:buNone/>
            </a:pPr>
            <a:r>
              <a:rPr lang="ru-RU" sz="1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почта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харажатлари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уларда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топширилганлигини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3)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топширилганлигини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прокурор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иштирокисиз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ИПК 259-моддаси-нинг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биринчи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мурожаатларининг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..</a:t>
            </a:r>
            <a:endParaRPr lang="ru-RU" sz="1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569044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5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АПЕЛЛЯЦИЯ ИНСТАНЦИЯСИ АЖРИМЛАРИ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куннинг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эртасидан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ИПКнинг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197-моддасида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вақти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чиқарилади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чиқаради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5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15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847124"/>
      </p:ext>
    </p:extLst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endParaRPr lang="ru-RU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АПЕЛЛЯЦИЯ ШИКОЯТИ (ПРОТЕСТИ) ЮЗАСИДАН ЁЗМА ФИКР БИЛДИРИШ</a:t>
            </a:r>
          </a:p>
          <a:p>
            <a:pPr marL="0" indent="360363" algn="just">
              <a:buNone/>
            </a:pP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олганидан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кейин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чиқиладиган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қадар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етиб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боришини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таъминлайдиган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йигирма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ҳақли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ишончнома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аввал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этилмаган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уларда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247318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АПЕЛЛЯЦИЯ ИНСТАНЦИЯСИ СУДИНИНГ ҚАРОРИ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таркиби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котиби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3)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процессуал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шунингдек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улар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иштирокчиларининг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низо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биринчи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инстанция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исм-шарифининг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7)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қисқача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баёни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500353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8)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асослилигини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текшириш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билдирилишига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9)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важлар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10)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ҳозир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тушунтиришлари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11)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аниқланган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амал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қўлламаганлигига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биринчи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инстанция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тўлиқ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ўзгартирилган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қўшилмаганлигининг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14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55771"/>
      </p:ext>
    </p:extLst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АППЕЛЯЦИЯ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just">
              <a:buNone/>
            </a:pPr>
            <a:endParaRPr lang="ru-RU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ўртасида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харажатларининг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тақсимланиши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ИПКнинг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188-моддасида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020232"/>
      </p:ext>
    </p:extLst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2814</TotalTime>
  <Words>1079</Words>
  <Application>Microsoft Office PowerPoint</Application>
  <PresentationFormat>Экран (4:3)</PresentationFormat>
  <Paragraphs>91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Р Е Ж А</vt:lpstr>
      <vt:lpstr>АППЕЛЯЦИЯ ИНСТАНЦИЯСИДА ИШ ЮРИТИШДАГИ ПРОЦЕССУАЛ ҲУЖЖАТЛАР</vt:lpstr>
      <vt:lpstr>АППЕЛЯЦИЯ ИНСТАНЦИЯСИДА ИШ ЮРИТИШДАГИ ПРОЦЕССУАЛ ҲУЖЖАТЛАР</vt:lpstr>
      <vt:lpstr>АППЕЛЯЦИЯ ИНСТАНЦИЯСИДА ИШ ЮРИТИШДАГИ ПРОЦЕССУАЛ ҲУЖЖАТЛАР</vt:lpstr>
      <vt:lpstr>АППЕЛЯЦИЯ ИНСТАНЦИЯСИДА ИШ ЮРИТИШДАГИ ПРОЦЕССУАЛ ҲУЖЖАТЛАР</vt:lpstr>
      <vt:lpstr>АППЕЛЯЦИЯ ИНСТАНЦИЯСИДА ИШ ЮРИТИШДАГИ ПРОЦЕССУАЛ ҲУЖЖАТЛАР</vt:lpstr>
      <vt:lpstr>АППЕЛЯЦИЯ ИНСТАНЦИЯСИДА ИШ ЮРИТИШДАГИ ПРОЦЕССУАЛ ҲУЖЖАТЛАР</vt:lpstr>
      <vt:lpstr>АППЕЛЯЦИЯ ИНСТАНЦИЯСИДА ИШ ЮРИТИШДАГИ ПРОЦЕССУАЛ ҲУЖЖАТЛАР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Пользователь</cp:lastModifiedBy>
  <cp:revision>220</cp:revision>
  <dcterms:created xsi:type="dcterms:W3CDTF">2010-05-20T07:58:03Z</dcterms:created>
  <dcterms:modified xsi:type="dcterms:W3CDTF">2025-01-04T13:29:07Z</dcterms:modified>
</cp:coreProperties>
</file>