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93" r:id="rId5"/>
    <p:sldId id="296" r:id="rId6"/>
    <p:sldId id="302" r:id="rId7"/>
    <p:sldId id="297" r:id="rId8"/>
    <p:sldId id="298" r:id="rId9"/>
    <p:sldId id="299" r:id="rId10"/>
    <p:sldId id="300" r:id="rId1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04.01.2025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uz-Cyrl-UZ" altLang="ru-RU" sz="2800" b="1" dirty="0" smtClean="0">
                <a:solidFill>
                  <a:srgbClr val="0033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8-МАВЗУ</a:t>
            </a:r>
          </a:p>
          <a:p>
            <a:pPr algn="ctr"/>
            <a:endParaRPr lang="uz-Cyrl-UZ" altLang="ru-RU" sz="8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altLang="ru-RU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altLang="ru-RU" sz="20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  <a:endParaRPr lang="ru-RU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C08A5-128B-4733-A636-3C6D0C28B5C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 Е Ж А</a:t>
            </a:r>
            <a:endParaRPr lang="ru-RU" sz="2800" b="1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535" y="1403775"/>
            <a:ext cx="8218486" cy="484462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      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1. Апелляция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мазмуни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қилинадиган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Апелляция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Апелляция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4. Апелляция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5. Апелляция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6. Апелляция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661030"/>
          </a:xfrm>
        </p:spPr>
        <p:txBody>
          <a:bodyPr/>
          <a:lstStyle/>
          <a:p>
            <a:pPr marL="0" indent="360363" algn="just">
              <a:buNone/>
            </a:pPr>
            <a:endParaRPr lang="ru-RU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АПЕЛЛЯЦИЯ ШИКОЯТИНИНГ (ПРОТЕСТИНИНГ) МАЗМУНИ</a:t>
            </a:r>
          </a:p>
          <a:p>
            <a:pPr marL="0" indent="360363" algn="just">
              <a:buNone/>
            </a:pPr>
            <a:r>
              <a:rPr lang="ru-RU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протестида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йўлланаётган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иқтисодий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низонинг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(протест)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нотўғри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деб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ҳисоблаш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рўйхати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бераётган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телефонлари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факслари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электрон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манзили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endParaRPr lang="ru-RU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ctr">
              <a:buNone/>
            </a:pPr>
            <a:r>
              <a:rPr lang="ru-RU" sz="15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АПЕЛЛЯЦИЯ ШИКОЯТИГА (ПРОТЕСТИГА) ИЛОВА ҚИЛИНАДИГАН ҲУЖЖАТЛАР</a:t>
            </a:r>
          </a:p>
          <a:p>
            <a:pPr marL="0" indent="360363" algn="just">
              <a:buNone/>
            </a:pPr>
            <a:r>
              <a:rPr lang="ru-RU" sz="1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почта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харажатлари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уларда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3)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топширилганлигини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прокурор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иштирокисиз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ИПК 259-моддаси-нинг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биринчи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мурожаатларининг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устидан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аризаси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керак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..</a:t>
            </a:r>
            <a:endParaRPr lang="ru-RU" sz="1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69044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5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АПЕЛЛЯЦИЯ ИНСТАНЦИЯСИ АЖРИМЛАРИ</a:t>
            </a:r>
          </a:p>
          <a:p>
            <a:pPr marL="0" indent="360363" algn="just">
              <a:buNone/>
            </a:pP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куннинг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эртасидан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ИПКнинг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197-моддасида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ўтказиш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вақти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жойи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, 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беришда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тўланган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давлат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божини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қайтариш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масала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кўрмасдан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қолдириш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чиқарилади</a:t>
            </a:r>
            <a:r>
              <a:rPr lang="ru-RU" sz="15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юритишни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b="1" dirty="0" err="1">
                <a:latin typeface="Cambria" panose="02040503050406030204" pitchFamily="18" charset="0"/>
                <a:ea typeface="Cambria" panose="02040503050406030204" pitchFamily="18" charset="0"/>
              </a:rPr>
              <a:t>тугатиш</a:t>
            </a:r>
            <a:r>
              <a:rPr lang="ru-RU" sz="15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5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5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чиқаради</a:t>
            </a:r>
            <a:r>
              <a:rPr lang="ru-RU" sz="15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5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15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endParaRPr lang="ru-RU" sz="15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47124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endParaRPr lang="ru-RU" sz="15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АПЕЛЛЯЦИЯ ШИКОЯТИ (ПРОТЕСТИ) ЮЗАСИДАН ЁЗМА ФИКР БИЛДИРИШ</a:t>
            </a:r>
          </a:p>
          <a:p>
            <a:pPr marL="0" indent="360363" algn="just">
              <a:buNone/>
            </a:pP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олганидан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кейин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чиқиладиган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қадар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етиб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боришини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таъминлайдиган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муддатда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ажрим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чиқарилган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йигирма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юритишга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ваколатини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ишончнома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аввал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этилмаган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уларда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мавжуд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бўлмаган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юборилганлигини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тасдиқловчи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илова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247318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ctr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АПЕЛЛЯЦИЯ ИНСТАНЦИЯСИ СУДИНИНГ ҚАРОРИ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имзоланади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қуйидагилар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таркиби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котиби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рақами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жой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3)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берган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процессуал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шунингдек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улар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вакилларининг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процесси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иштирокчиларининг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номи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отасининг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низо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предмети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биринчи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инстанция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сана,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судьянинг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фамилияси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исм-шарифининг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бош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ҳарфлари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7)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мазмунининг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қисқача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00353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8)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келтирилган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асослилигини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текшириш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талаб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билдирилишига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9)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юзасидан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ёзма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фикрда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баён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важлар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10)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мажлисида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ҳозир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тушунтиришлари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11)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томонидан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аниқланган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ушбу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ҳолатлар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асос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амал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ҳамда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бу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далилларни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рад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этишига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ҳавола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бошқа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норматив-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ҳуқуқий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ҳужжатларни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қўлламаганлигига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доир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12)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биринчи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инстанция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тўлиқ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қисман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ўзгартирилган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,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унинг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хулосаларига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қўшилмаганлигининг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сабаблари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14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шикоятини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протестини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кўриш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натижалари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тўғрисидаги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хулосалар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55771"/>
      </p:ext>
    </p:extLst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АППЕЛЯЦИЯ ИНСТАНЦИЯСИДА ИШ ЮРИТИШДАГИ ПРОЦЕССУАЛ ҲУЖЖАТЛАР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535" y="1358770"/>
            <a:ext cx="8300265" cy="4889630"/>
          </a:xfrm>
        </p:spPr>
        <p:txBody>
          <a:bodyPr/>
          <a:lstStyle/>
          <a:p>
            <a:pPr marL="0" indent="360363" algn="just">
              <a:buNone/>
            </a:pPr>
            <a:endParaRPr lang="ru-RU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ўртасида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харажатларининг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тақсимланиши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кўрсатилади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суди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кўчирма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нусхаси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иштирок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этувчи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шахсларга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у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беш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кечиктирмай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ИПКнинг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188-моддасида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назарда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тутилган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тартибда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юборилади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Апелляция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инстанцияси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судининг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қилинган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кундан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эътиборан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қонуний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кучга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киради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20232"/>
      </p:ext>
    </p:extLst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2814</TotalTime>
  <Words>1079</Words>
  <Application>Microsoft Office PowerPoint</Application>
  <PresentationFormat>Экран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Р Е Ж А</vt:lpstr>
      <vt:lpstr>АППЕЛЯЦИЯ ИНСТАНЦИЯСИДА ИШ ЮРИТИШДАГИ ПРОЦЕССУАЛ ҲУЖЖАТЛАР</vt:lpstr>
      <vt:lpstr>АППЕЛЯЦИЯ ИНСТАНЦИЯСИДА ИШ ЮРИТИШДАГИ ПРОЦЕССУАЛ ҲУЖЖАТЛАР</vt:lpstr>
      <vt:lpstr>АППЕЛЯЦИЯ ИНСТАНЦИЯСИДА ИШ ЮРИТИШДАГИ ПРОЦЕССУАЛ ҲУЖЖАТЛАР</vt:lpstr>
      <vt:lpstr>АППЕЛЯЦИЯ ИНСТАНЦИЯСИДА ИШ ЮРИТИШДАГИ ПРОЦЕССУАЛ ҲУЖЖАТЛАР</vt:lpstr>
      <vt:lpstr>АППЕЛЯЦИЯ ИНСТАНЦИЯСИДА ИШ ЮРИТИШДАГИ ПРОЦЕССУАЛ ҲУЖЖАТЛАР</vt:lpstr>
      <vt:lpstr>АППЕЛЯЦИЯ ИНСТАНЦИЯСИДА ИШ ЮРИТИШДАГИ ПРОЦЕССУАЛ ҲУЖЖАТЛАР</vt:lpstr>
      <vt:lpstr>АППЕЛЯЦИЯ ИНСТАНЦИЯСИДА ИШ ЮРИТИШДАГИ ПРОЦЕССУАЛ ҲУЖЖАТЛАР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220</cp:revision>
  <dcterms:created xsi:type="dcterms:W3CDTF">2010-05-20T07:58:03Z</dcterms:created>
  <dcterms:modified xsi:type="dcterms:W3CDTF">2025-01-04T13:29:07Z</dcterms:modified>
</cp:coreProperties>
</file>