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80" r:id="rId3"/>
    <p:sldId id="283" r:id="rId4"/>
    <p:sldId id="307" r:id="rId5"/>
    <p:sldId id="308" r:id="rId6"/>
    <p:sldId id="309" r:id="rId7"/>
    <p:sldId id="310" r:id="rId8"/>
    <p:sldId id="311" r:id="rId9"/>
    <p:sldId id="313" r:id="rId10"/>
    <p:sldId id="314" r:id="rId11"/>
    <p:sldId id="315" r:id="rId12"/>
    <p:sldId id="316" r:id="rId13"/>
    <p:sldId id="317" r:id="rId14"/>
    <p:sldId id="318" r:id="rId15"/>
    <p:sldId id="319" r:id="rId16"/>
    <p:sldId id="320" r:id="rId17"/>
    <p:sldId id="326" r:id="rId18"/>
    <p:sldId id="294" r:id="rId19"/>
    <p:sldId id="284" r:id="rId20"/>
    <p:sldId id="286" r:id="rId21"/>
    <p:sldId id="285" r:id="rId22"/>
    <p:sldId id="261" r:id="rId23"/>
    <p:sldId id="281" r:id="rId24"/>
    <p:sldId id="264" r:id="rId25"/>
    <p:sldId id="287" r:id="rId26"/>
    <p:sldId id="290" r:id="rId27"/>
    <p:sldId id="291" r:id="rId28"/>
    <p:sldId id="293" r:id="rId29"/>
    <p:sldId id="289" r:id="rId30"/>
    <p:sldId id="288" r:id="rId31"/>
    <p:sldId id="292" r:id="rId32"/>
    <p:sldId id="258" r:id="rId33"/>
    <p:sldId id="295" r:id="rId34"/>
    <p:sldId id="296" r:id="rId35"/>
    <p:sldId id="297" r:id="rId36"/>
    <p:sldId id="298" r:id="rId37"/>
    <p:sldId id="305" r:id="rId38"/>
    <p:sldId id="306" r:id="rId39"/>
    <p:sldId id="300" r:id="rId40"/>
    <p:sldId id="301" r:id="rId41"/>
    <p:sldId id="302" r:id="rId42"/>
    <p:sldId id="299" r:id="rId43"/>
    <p:sldId id="303" r:id="rId44"/>
    <p:sldId id="30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20" d="100"/>
          <a:sy n="120" d="100"/>
        </p:scale>
        <p:origin x="2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smtClean="0"/>
              <a:t>9/24/2024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21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023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0477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19088"/>
            <a:ext cx="11176000" cy="563562"/>
          </a:xfrm>
        </p:spPr>
        <p:txBody>
          <a:bodyPr/>
          <a:lstStyle/>
          <a:p>
            <a:r>
              <a:rPr lang="ru-RU"/>
              <a:t>Образец заголовка</a:t>
            </a:r>
            <a:endParaRPr lang="en-US"/>
          </a:p>
        </p:txBody>
      </p:sp>
      <p:sp>
        <p:nvSpPr>
          <p:cNvPr id="3" name="Содержимое 2"/>
          <p:cNvSpPr>
            <a:spLocks noGrp="1"/>
          </p:cNvSpPr>
          <p:nvPr>
            <p:ph sz="half" idx="1"/>
          </p:nvPr>
        </p:nvSpPr>
        <p:spPr>
          <a:xfrm>
            <a:off x="609600" y="1219201"/>
            <a:ext cx="5384800" cy="52482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6197600" y="1219201"/>
            <a:ext cx="5384800" cy="52482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1FBA9D61-26D0-4E27-BE38-8E22234DE066}" type="slidenum">
              <a:rPr lang="en-US" altLang="ru-RU"/>
              <a:pPr>
                <a:defRPr/>
              </a:pPr>
              <a:t>‹#›</a:t>
            </a:fld>
            <a:endParaRPr lang="en-US" altLang="ru-RU"/>
          </a:p>
        </p:txBody>
      </p:sp>
    </p:spTree>
    <p:extLst>
      <p:ext uri="{BB962C8B-B14F-4D97-AF65-F5344CB8AC3E}">
        <p14:creationId xmlns:p14="http://schemas.microsoft.com/office/powerpoint/2010/main" val="10700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8F36E1-9596-4E98-8786-4A17C5D29C65}" type="datetimeFigureOut">
              <a:rPr lang="en-US" smtClean="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614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smtClean="0"/>
              <a:t>9/24/2024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386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015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81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83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199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ru-RU"/>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FA8850A0-01A3-4F4E-AA52-F716A9BFD4EB}" type="datetimeFigureOut">
              <a:rPr lang="en-US" smtClean="0"/>
              <a:pPr/>
              <a:t>9/24/2024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370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smtClean="0"/>
              <a:t>9/24/2024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036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7205CAA-4E5A-4223-BD55-C5D2841AC9EF}" type="datetimeFigureOut">
              <a:rPr lang="en-US" smtClean="0"/>
              <a:t>9/24/2024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0885858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ex.uz/docs/20596"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296400" y="603504"/>
            <a:ext cx="2432304" cy="3527062"/>
          </a:xfrm>
        </p:spPr>
        <p:txBody>
          <a:bodyPr>
            <a:normAutofit fontScale="90000"/>
          </a:bodyPr>
          <a:lstStyle/>
          <a:p>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a:latin typeface="Calibri" panose="020F0502020204030204" pitchFamily="34" charset="0"/>
              </a:rPr>
              <a:t>И</a:t>
            </a:r>
            <a:r>
              <a:rPr lang="uz-Cyrl-UZ" sz="3600" b="1" dirty="0">
                <a:latin typeface="Calibri" panose="020F0502020204030204" pitchFamily="34" charset="0"/>
              </a:rPr>
              <a:t>қтисодий судларда иш юритишнинг умумий қоидалари</a:t>
            </a:r>
            <a:br>
              <a:rPr lang="uz-Cyrl-UZ" sz="3600" b="1" dirty="0">
                <a:latin typeface="Calibri" panose="020F0502020204030204" pitchFamily="34" charset="0"/>
              </a:rPr>
            </a:br>
            <a:r>
              <a:rPr lang="uz-Cyrl-UZ" sz="3600" b="1" dirty="0">
                <a:latin typeface="Calibri" panose="020F0502020204030204" pitchFamily="34" charset="0"/>
              </a:rPr>
              <a:t>(давоми)</a:t>
            </a:r>
            <a:endParaRPr lang="ru-RU" sz="3600" b="1" dirty="0">
              <a:latin typeface="Calibri" panose="020F0502020204030204" pitchFamily="34" charset="0"/>
            </a:endParaRPr>
          </a:p>
        </p:txBody>
      </p:sp>
      <p:sp>
        <p:nvSpPr>
          <p:cNvPr id="12" name="Подзаголовок 11"/>
          <p:cNvSpPr>
            <a:spLocks noGrp="1"/>
          </p:cNvSpPr>
          <p:nvPr>
            <p:ph type="body" sz="half" idx="2"/>
          </p:nvPr>
        </p:nvSpPr>
        <p:spPr>
          <a:xfrm>
            <a:off x="9296400" y="4319752"/>
            <a:ext cx="2432304" cy="1468400"/>
          </a:xfrm>
        </p:spPr>
        <p:txBody>
          <a:bodyPr>
            <a:normAutofit fontScale="85000" lnSpcReduction="20000"/>
          </a:bodyPr>
          <a:lstStyle/>
          <a:p>
            <a:pPr algn="r"/>
            <a:endParaRPr lang="ru-RU" dirty="0">
              <a:latin typeface="Calibri" panose="020F0502020204030204" pitchFamily="34" charset="0"/>
            </a:endParaRPr>
          </a:p>
          <a:p>
            <a:pPr algn="r"/>
            <a:endParaRPr lang="ru-RU" dirty="0">
              <a:latin typeface="Calibri" panose="020F0502020204030204" pitchFamily="34" charset="0"/>
            </a:endParaRPr>
          </a:p>
          <a:p>
            <a:pPr algn="r"/>
            <a:r>
              <a:rPr lang="ru-RU" sz="1600" dirty="0" err="1">
                <a:latin typeface="Calibri" panose="020F0502020204030204" pitchFamily="34" charset="0"/>
              </a:rPr>
              <a:t>Судьялар</a:t>
            </a:r>
            <a:r>
              <a:rPr lang="ru-RU" sz="1600" dirty="0">
                <a:latin typeface="Calibri" panose="020F0502020204030204" pitchFamily="34" charset="0"/>
              </a:rPr>
              <a:t> </a:t>
            </a:r>
            <a:r>
              <a:rPr lang="ru-RU" sz="1600" dirty="0" err="1">
                <a:latin typeface="Calibri" panose="020F0502020204030204" pitchFamily="34" charset="0"/>
              </a:rPr>
              <a:t>олий</a:t>
            </a:r>
            <a:r>
              <a:rPr lang="ru-RU" sz="1600" dirty="0">
                <a:latin typeface="Calibri" panose="020F0502020204030204" pitchFamily="34" charset="0"/>
              </a:rPr>
              <a:t> </a:t>
            </a:r>
            <a:r>
              <a:rPr lang="ru-RU" sz="1600" dirty="0" err="1">
                <a:latin typeface="Calibri" panose="020F0502020204030204" pitchFamily="34" charset="0"/>
              </a:rPr>
              <a:t>кенгаши</a:t>
            </a:r>
            <a:r>
              <a:rPr lang="ru-RU" sz="1600" dirty="0">
                <a:latin typeface="Calibri" panose="020F0502020204030204" pitchFamily="34" charset="0"/>
              </a:rPr>
              <a:t> </a:t>
            </a:r>
            <a:r>
              <a:rPr lang="ru-RU" sz="1600" dirty="0" err="1">
                <a:latin typeface="Calibri" panose="020F0502020204030204" pitchFamily="34" charset="0"/>
              </a:rPr>
              <a:t>судьяси</a:t>
            </a:r>
            <a:r>
              <a:rPr lang="ru-RU" sz="1600" dirty="0">
                <a:latin typeface="Calibri" panose="020F0502020204030204" pitchFamily="34" charset="0"/>
              </a:rPr>
              <a:t>, </a:t>
            </a:r>
            <a:r>
              <a:rPr lang="uz-Cyrl-UZ" sz="1600" dirty="0">
                <a:latin typeface="Calibri" panose="020F0502020204030204" pitchFamily="34" charset="0"/>
              </a:rPr>
              <a:t>ю.ф.н., доцент, Каландарова Маликахон Пирназаровна</a:t>
            </a:r>
            <a:endParaRPr lang="ru-RU" sz="1600" dirty="0">
              <a:latin typeface="Calibri" panose="020F0502020204030204" pitchFamily="34" charset="0"/>
            </a:endParaRPr>
          </a:p>
        </p:txBody>
      </p:sp>
      <p:pic>
        <p:nvPicPr>
          <p:cNvPr id="3" name="Рисунок 2"/>
          <p:cNvPicPr>
            <a:picLocks noGrp="1" noChangeAspect="1"/>
          </p:cNvPicPr>
          <p:nvPr>
            <p:ph type="pic" idx="1"/>
          </p:nvPr>
        </p:nvPicPr>
        <p:blipFill>
          <a:blip r:embed="rId2"/>
          <a:srcRect l="1681" r="1681"/>
          <a:stretch>
            <a:fillRect/>
          </a:stretch>
        </p:blipFill>
        <p:spPr>
          <a:prstGeom prst="rect">
            <a:avLst/>
          </a:prstGeom>
        </p:spPr>
      </p:pic>
    </p:spTree>
    <p:extLst>
      <p:ext uri="{BB962C8B-B14F-4D97-AF65-F5344CB8AC3E}">
        <p14:creationId xmlns:p14="http://schemas.microsoft.com/office/powerpoint/2010/main" val="308381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a:t>Company Logo</a:t>
            </a:r>
          </a:p>
        </p:txBody>
      </p:sp>
      <p:sp>
        <p:nvSpPr>
          <p:cNvPr id="14340" name="Rectangle 2"/>
          <p:cNvSpPr>
            <a:spLocks noGrp="1" noChangeArrowheads="1"/>
          </p:cNvSpPr>
          <p:nvPr>
            <p:ph type="title"/>
          </p:nvPr>
        </p:nvSpPr>
        <p:spPr/>
        <p:txBody>
          <a:bodyPr/>
          <a:lstStyle/>
          <a:p>
            <a:pPr eaLnBrk="1" hangingPunct="1"/>
            <a:r>
              <a:rPr lang="uz-Cyrl-UZ" altLang="ru-RU"/>
              <a:t>Қандай ҳолларда апостиль қўйилади?</a:t>
            </a:r>
            <a:endParaRPr lang="en-GB" altLang="ru-RU"/>
          </a:p>
        </p:txBody>
      </p:sp>
      <p:sp>
        <p:nvSpPr>
          <p:cNvPr id="14341" name="Rectangle 3"/>
          <p:cNvSpPr>
            <a:spLocks noGrp="1" noChangeArrowheads="1"/>
          </p:cNvSpPr>
          <p:nvPr>
            <p:ph type="body" idx="1"/>
          </p:nvPr>
        </p:nvSpPr>
        <p:spPr/>
        <p:txBody>
          <a:bodyPr>
            <a:normAutofit/>
          </a:bodyPr>
          <a:lstStyle/>
          <a:p>
            <a:pPr algn="just" eaLnBrk="1" hangingPunct="1"/>
            <a:r>
              <a:rPr lang="ru-RU" altLang="ru-RU" sz="2400" dirty="0" err="1"/>
              <a:t>Апостиль</a:t>
            </a:r>
            <a:r>
              <a:rPr lang="ru-RU" altLang="ru-RU" sz="2400" dirty="0"/>
              <a:t> </a:t>
            </a:r>
            <a:r>
              <a:rPr lang="ru-RU" altLang="ru-RU" sz="2400" dirty="0" err="1"/>
              <a:t>ҳужжатни</a:t>
            </a:r>
            <a:r>
              <a:rPr lang="ru-RU" altLang="ru-RU" sz="2400" dirty="0"/>
              <a:t> </a:t>
            </a:r>
            <a:r>
              <a:rPr lang="ru-RU" altLang="ru-RU" sz="2400" dirty="0" err="1"/>
              <a:t>имзолаган</a:t>
            </a:r>
            <a:r>
              <a:rPr lang="ru-RU" altLang="ru-RU" sz="2400" dirty="0"/>
              <a:t> </a:t>
            </a:r>
            <a:r>
              <a:rPr lang="ru-RU" altLang="ru-RU" sz="2400" dirty="0" err="1"/>
              <a:t>сифатида</a:t>
            </a:r>
            <a:r>
              <a:rPr lang="ru-RU" altLang="ru-RU" sz="2400" dirty="0"/>
              <a:t> </a:t>
            </a:r>
            <a:r>
              <a:rPr lang="ru-RU" altLang="ru-RU" sz="2400" dirty="0" err="1"/>
              <a:t>иш</a:t>
            </a:r>
            <a:r>
              <a:rPr lang="ru-RU" altLang="ru-RU" sz="2400" dirty="0"/>
              <a:t> </a:t>
            </a:r>
            <a:r>
              <a:rPr lang="ru-RU" altLang="ru-RU" sz="2400" dirty="0" err="1"/>
              <a:t>кўрган</a:t>
            </a:r>
            <a:r>
              <a:rPr lang="ru-RU" altLang="ru-RU" sz="2400" dirty="0"/>
              <a:t> </a:t>
            </a:r>
            <a:r>
              <a:rPr lang="ru-RU" altLang="ru-RU" sz="2400" dirty="0" err="1"/>
              <a:t>шахс</a:t>
            </a:r>
            <a:r>
              <a:rPr lang="ru-RU" altLang="ru-RU" sz="2400" dirty="0"/>
              <a:t> </a:t>
            </a:r>
            <a:r>
              <a:rPr lang="ru-RU" altLang="ru-RU" sz="2400" u="sng" dirty="0" err="1"/>
              <a:t>имзосининг</a:t>
            </a:r>
            <a:r>
              <a:rPr lang="ru-RU" altLang="ru-RU" sz="2400" u="sng" dirty="0"/>
              <a:t> </a:t>
            </a:r>
            <a:r>
              <a:rPr lang="ru-RU" altLang="ru-RU" sz="2400" u="sng" dirty="0" err="1"/>
              <a:t>ҳақиқийлигини</a:t>
            </a:r>
            <a:r>
              <a:rPr lang="ru-RU" altLang="ru-RU" sz="2400" dirty="0"/>
              <a:t> </a:t>
            </a:r>
            <a:r>
              <a:rPr lang="ru-RU" altLang="ru-RU" sz="2400" dirty="0" err="1"/>
              <a:t>ва</a:t>
            </a:r>
            <a:r>
              <a:rPr lang="ru-RU" altLang="ru-RU" sz="2400" dirty="0"/>
              <a:t> </a:t>
            </a:r>
            <a:r>
              <a:rPr lang="ru-RU" altLang="ru-RU" sz="2400" dirty="0" err="1"/>
              <a:t>ҳужжатни</a:t>
            </a:r>
            <a:r>
              <a:rPr lang="ru-RU" altLang="ru-RU" sz="2400" dirty="0"/>
              <a:t> </a:t>
            </a:r>
            <a:r>
              <a:rPr lang="ru-RU" altLang="ru-RU" sz="2400" dirty="0" err="1"/>
              <a:t>тасдиқлаган</a:t>
            </a:r>
            <a:r>
              <a:rPr lang="ru-RU" altLang="ru-RU" sz="2400" dirty="0"/>
              <a:t> </a:t>
            </a:r>
            <a:r>
              <a:rPr lang="ru-RU" altLang="ru-RU" sz="2400" u="sng" dirty="0" err="1"/>
              <a:t>муҳр</a:t>
            </a:r>
            <a:r>
              <a:rPr lang="ru-RU" altLang="ru-RU" sz="2400" u="sng" dirty="0"/>
              <a:t> </a:t>
            </a:r>
            <a:r>
              <a:rPr lang="ru-RU" altLang="ru-RU" sz="2400" u="sng" dirty="0" err="1"/>
              <a:t>ёки</a:t>
            </a:r>
            <a:r>
              <a:rPr lang="ru-RU" altLang="ru-RU" sz="2400" u="sng" dirty="0"/>
              <a:t> штамп </a:t>
            </a:r>
            <a:r>
              <a:rPr lang="ru-RU" altLang="ru-RU" sz="2400" u="sng" dirty="0" err="1"/>
              <a:t>босма</a:t>
            </a:r>
            <a:r>
              <a:rPr lang="ru-RU" altLang="ru-RU" sz="2400" u="sng" dirty="0"/>
              <a:t> </a:t>
            </a:r>
            <a:r>
              <a:rPr lang="ru-RU" altLang="ru-RU" sz="2400" u="sng" dirty="0" err="1"/>
              <a:t>изи</a:t>
            </a:r>
            <a:r>
              <a:rPr lang="ru-RU" altLang="ru-RU" sz="2400" u="sng" dirty="0"/>
              <a:t> </a:t>
            </a:r>
            <a:r>
              <a:rPr lang="ru-RU" altLang="ru-RU" sz="2400" u="sng" dirty="0" err="1"/>
              <a:t>ҳақиқийлигини</a:t>
            </a:r>
            <a:r>
              <a:rPr lang="ru-RU" altLang="ru-RU" sz="2400" dirty="0"/>
              <a:t> </a:t>
            </a:r>
            <a:r>
              <a:rPr lang="ru-RU" altLang="ru-RU" sz="2400" dirty="0" err="1"/>
              <a:t>тасдиқлаш</a:t>
            </a:r>
            <a:r>
              <a:rPr lang="ru-RU" altLang="ru-RU" sz="2400" dirty="0"/>
              <a:t> </a:t>
            </a:r>
            <a:r>
              <a:rPr lang="ru-RU" altLang="ru-RU" sz="2400" dirty="0" err="1"/>
              <a:t>учун</a:t>
            </a:r>
            <a:r>
              <a:rPr lang="ru-RU" altLang="ru-RU" sz="2400" dirty="0"/>
              <a:t> </a:t>
            </a:r>
            <a:r>
              <a:rPr lang="ru-RU" altLang="ru-RU" sz="2400" dirty="0" err="1"/>
              <a:t>расмий</a:t>
            </a:r>
            <a:r>
              <a:rPr lang="ru-RU" altLang="ru-RU" sz="2400" dirty="0"/>
              <a:t> </a:t>
            </a:r>
            <a:r>
              <a:rPr lang="ru-RU" altLang="ru-RU" sz="2400" dirty="0" err="1"/>
              <a:t>ҳужжатларга</a:t>
            </a:r>
            <a:r>
              <a:rPr lang="ru-RU" altLang="ru-RU" sz="2400" dirty="0"/>
              <a:t> </a:t>
            </a:r>
            <a:r>
              <a:rPr lang="ru-RU" altLang="ru-RU" sz="2400" dirty="0" err="1"/>
              <a:t>қўйилади</a:t>
            </a:r>
            <a:r>
              <a:rPr lang="ru-RU" altLang="ru-RU" sz="2400" dirty="0"/>
              <a:t>.</a:t>
            </a:r>
          </a:p>
          <a:p>
            <a:pPr algn="just" eaLnBrk="1" hangingPunct="1"/>
            <a:r>
              <a:rPr lang="ru-RU" altLang="ru-RU" sz="2400" dirty="0" err="1"/>
              <a:t>Апостилга</a:t>
            </a:r>
            <a:r>
              <a:rPr lang="ru-RU" altLang="ru-RU" sz="2400" dirty="0"/>
              <a:t> </a:t>
            </a:r>
            <a:r>
              <a:rPr lang="ru-RU" altLang="ru-RU" sz="2400" dirty="0" err="1"/>
              <a:t>қўйиладиган</a:t>
            </a:r>
            <a:r>
              <a:rPr lang="ru-RU" altLang="ru-RU" sz="2400" dirty="0"/>
              <a:t> </a:t>
            </a:r>
            <a:r>
              <a:rPr lang="ru-RU" altLang="ru-RU" sz="2400" dirty="0" err="1"/>
              <a:t>имзо</a:t>
            </a:r>
            <a:r>
              <a:rPr lang="ru-RU" altLang="ru-RU" sz="2400" dirty="0"/>
              <a:t>, </a:t>
            </a:r>
            <a:r>
              <a:rPr lang="ru-RU" altLang="ru-RU" sz="2400" dirty="0" err="1"/>
              <a:t>муҳр</a:t>
            </a:r>
            <a:r>
              <a:rPr lang="ru-RU" altLang="ru-RU" sz="2400" dirty="0"/>
              <a:t> </a:t>
            </a:r>
            <a:r>
              <a:rPr lang="ru-RU" altLang="ru-RU" sz="2400" dirty="0" err="1"/>
              <a:t>ёки</a:t>
            </a:r>
            <a:r>
              <a:rPr lang="ru-RU" altLang="ru-RU" sz="2400" dirty="0"/>
              <a:t> штамп </a:t>
            </a:r>
            <a:r>
              <a:rPr lang="ru-RU" altLang="ru-RU" sz="2400" dirty="0" err="1"/>
              <a:t>қўшимча</a:t>
            </a:r>
            <a:r>
              <a:rPr lang="ru-RU" altLang="ru-RU" sz="2400" dirty="0"/>
              <a:t> </a:t>
            </a:r>
            <a:r>
              <a:rPr lang="ru-RU" altLang="ru-RU" sz="2400" dirty="0" err="1"/>
              <a:t>равишда</a:t>
            </a:r>
            <a:r>
              <a:rPr lang="ru-RU" altLang="ru-RU" sz="2400" dirty="0"/>
              <a:t> </a:t>
            </a:r>
            <a:r>
              <a:rPr lang="ru-RU" altLang="ru-RU" sz="2400" dirty="0" err="1"/>
              <a:t>тасдиқлашни</a:t>
            </a:r>
            <a:r>
              <a:rPr lang="ru-RU" altLang="ru-RU" sz="2400" dirty="0"/>
              <a:t> </a:t>
            </a:r>
            <a:r>
              <a:rPr lang="ru-RU" altLang="ru-RU" sz="2400" dirty="0" err="1"/>
              <a:t>талаб</a:t>
            </a:r>
            <a:r>
              <a:rPr lang="ru-RU" altLang="ru-RU" sz="2400" dirty="0"/>
              <a:t> </a:t>
            </a:r>
            <a:r>
              <a:rPr lang="ru-RU" altLang="ru-RU" sz="2400" dirty="0" err="1"/>
              <a:t>этмайди</a:t>
            </a:r>
            <a:r>
              <a:rPr lang="ru-RU" altLang="ru-RU" sz="2400" dirty="0"/>
              <a:t>.</a:t>
            </a:r>
            <a:r>
              <a:rPr lang="en-GB" altLang="ru-RU" sz="2400" dirty="0"/>
              <a:t> </a:t>
            </a:r>
          </a:p>
        </p:txBody>
      </p:sp>
    </p:spTree>
    <p:extLst>
      <p:ext uri="{BB962C8B-B14F-4D97-AF65-F5344CB8AC3E}">
        <p14:creationId xmlns:p14="http://schemas.microsoft.com/office/powerpoint/2010/main" val="266323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1"/>
          <p:cNvSpPr>
            <a:spLocks noGrp="1"/>
          </p:cNvSpPr>
          <p:nvPr>
            <p:ph type="dt" sz="quarter" idx="10"/>
          </p:nvPr>
        </p:nvSpPr>
        <p:spPr/>
        <p:txBody>
          <a:bodyPr/>
          <a:lstStyle/>
          <a:p>
            <a:pPr>
              <a:defRPr/>
            </a:pPr>
            <a:r>
              <a:rPr lang="en-US"/>
              <a:t>www.themegallery.com</a:t>
            </a:r>
          </a:p>
        </p:txBody>
      </p:sp>
      <p:sp>
        <p:nvSpPr>
          <p:cNvPr id="5" name="Нижний колонтитул 2"/>
          <p:cNvSpPr>
            <a:spLocks noGrp="1"/>
          </p:cNvSpPr>
          <p:nvPr>
            <p:ph type="ftr" sz="quarter" idx="11"/>
          </p:nvPr>
        </p:nvSpPr>
        <p:spPr/>
        <p:txBody>
          <a:bodyPr/>
          <a:lstStyle/>
          <a:p>
            <a:pPr>
              <a:defRPr/>
            </a:pPr>
            <a:r>
              <a:rPr lang="en-US"/>
              <a:t>Company Logo</a:t>
            </a:r>
          </a:p>
        </p:txBody>
      </p:sp>
      <p:sp>
        <p:nvSpPr>
          <p:cNvPr id="15364" name="Rectangle 9"/>
          <p:cNvSpPr>
            <a:spLocks noChangeArrowheads="1"/>
          </p:cNvSpPr>
          <p:nvPr/>
        </p:nvSpPr>
        <p:spPr bwMode="auto">
          <a:xfrm>
            <a:off x="2105025" y="1290639"/>
            <a:ext cx="79819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GB" altLang="ru-RU" sz="1800" b="0">
                <a:solidFill>
                  <a:schemeClr val="tx1"/>
                </a:solidFill>
                <a:latin typeface="Arial" panose="020B0604020202020204" pitchFamily="34" charset="0"/>
              </a:rPr>
              <a:t>1. Davlat/Country ___________________O’zbekiston Respublikasi</a:t>
            </a:r>
          </a:p>
          <a:p>
            <a:pPr algn="just" eaLnBrk="1" hangingPunct="1">
              <a:spcBef>
                <a:spcPct val="0"/>
              </a:spcBef>
              <a:buClrTx/>
              <a:buFontTx/>
              <a:buNone/>
            </a:pPr>
            <a:r>
              <a:rPr lang="en-GB" altLang="ru-RU" sz="1800" b="0">
                <a:solidFill>
                  <a:schemeClr val="tx1"/>
                </a:solidFill>
                <a:latin typeface="Arial" panose="020B0604020202020204" pitchFamily="34" charset="0"/>
              </a:rPr>
              <a:t>Ushbu rasmiy hujjat/this public document 	‎</a:t>
            </a:r>
          </a:p>
          <a:p>
            <a:pPr algn="just" eaLnBrk="1" hangingPunct="1">
              <a:spcBef>
                <a:spcPct val="0"/>
              </a:spcBef>
              <a:buClrTx/>
              <a:buFontTx/>
              <a:buNone/>
            </a:pPr>
            <a:r>
              <a:rPr lang="en-GB" altLang="ru-RU" sz="1800" b="0">
                <a:solidFill>
                  <a:schemeClr val="tx1"/>
                </a:solidFill>
                <a:latin typeface="Arial" panose="020B0604020202020204" pitchFamily="34" charset="0"/>
              </a:rPr>
              <a:t>2. Tomonidan imzolandi/</a:t>
            </a:r>
          </a:p>
          <a:p>
            <a:pPr algn="just" eaLnBrk="1" hangingPunct="1">
              <a:spcBef>
                <a:spcPct val="0"/>
              </a:spcBef>
              <a:buClrTx/>
              <a:buFontTx/>
              <a:buNone/>
            </a:pPr>
            <a:r>
              <a:rPr lang="en-GB" altLang="ru-RU" sz="1800" b="0">
                <a:solidFill>
                  <a:schemeClr val="tx1"/>
                </a:solidFill>
                <a:latin typeface="Arial" panose="020B0604020202020204" pitchFamily="34" charset="0"/>
              </a:rPr>
              <a:t>‎has been signed by _______________________________________</a:t>
            </a:r>
          </a:p>
          <a:p>
            <a:pPr algn="just" eaLnBrk="1" hangingPunct="1">
              <a:spcBef>
                <a:spcPct val="0"/>
              </a:spcBef>
              <a:buClrTx/>
              <a:buFontTx/>
              <a:buNone/>
            </a:pPr>
            <a:r>
              <a:rPr lang="en-GB" altLang="ru-RU" sz="1800" b="0">
                <a:solidFill>
                  <a:schemeClr val="tx1"/>
                </a:solidFill>
                <a:latin typeface="Arial" panose="020B0604020202020204" pitchFamily="34" charset="0"/>
              </a:rPr>
              <a:t>3. Sifatida faoliyat yurituvchi/	‎</a:t>
            </a:r>
          </a:p>
          <a:p>
            <a:pPr algn="just" eaLnBrk="1" hangingPunct="1">
              <a:spcBef>
                <a:spcPct val="0"/>
              </a:spcBef>
              <a:buClrTx/>
              <a:buFontTx/>
              <a:buNone/>
            </a:pPr>
            <a:r>
              <a:rPr lang="en-GB" altLang="ru-RU" sz="1800" b="0">
                <a:solidFill>
                  <a:schemeClr val="tx1"/>
                </a:solidFill>
                <a:latin typeface="Arial" panose="020B0604020202020204" pitchFamily="34" charset="0"/>
              </a:rPr>
              <a:t>‎‎Acting in the capacity of ________________________________</a:t>
            </a:r>
          </a:p>
          <a:p>
            <a:pPr algn="just" eaLnBrk="1" hangingPunct="1">
              <a:spcBef>
                <a:spcPct val="0"/>
              </a:spcBef>
              <a:buClrTx/>
              <a:buFontTx/>
              <a:buNone/>
            </a:pPr>
            <a:r>
              <a:rPr lang="en-GB" altLang="ru-RU" sz="1800" b="0">
                <a:solidFill>
                  <a:schemeClr val="tx1"/>
                </a:solidFill>
                <a:latin typeface="Arial" panose="020B0604020202020204" pitchFamily="34" charset="0"/>
              </a:rPr>
              <a:t>4. Muhr/shtamp bilan tasdiqlangan/‎</a:t>
            </a:r>
          </a:p>
          <a:p>
            <a:pPr algn="just" eaLnBrk="1" hangingPunct="1">
              <a:spcBef>
                <a:spcPct val="0"/>
              </a:spcBef>
              <a:buClrTx/>
              <a:buFontTx/>
              <a:buNone/>
            </a:pPr>
            <a:r>
              <a:rPr lang="en-GB" altLang="ru-RU" sz="1800" b="0">
                <a:solidFill>
                  <a:schemeClr val="tx1"/>
                </a:solidFill>
                <a:latin typeface="Arial" panose="020B0604020202020204" pitchFamily="34" charset="0"/>
              </a:rPr>
              <a:t>bears the seal/stamp of ___________________________________</a:t>
            </a:r>
          </a:p>
          <a:p>
            <a:pPr algn="just" eaLnBrk="1" hangingPunct="1">
              <a:spcBef>
                <a:spcPct val="0"/>
              </a:spcBef>
              <a:buClrTx/>
              <a:buFontTx/>
              <a:buNone/>
            </a:pPr>
            <a:r>
              <a:rPr lang="ru-RU" altLang="ru-RU" sz="1800" b="0">
                <a:solidFill>
                  <a:schemeClr val="tx1"/>
                </a:solidFill>
                <a:latin typeface="Arial" panose="020B0604020202020204" pitchFamily="34" charset="0"/>
              </a:rPr>
              <a:t>                                                               </a:t>
            </a:r>
            <a:r>
              <a:rPr lang="en-GB" altLang="ru-RU" sz="1800" b="0">
                <a:solidFill>
                  <a:schemeClr val="tx1"/>
                </a:solidFill>
                <a:latin typeface="Arial" panose="020B0604020202020204" pitchFamily="34" charset="0"/>
              </a:rPr>
              <a:t>‎Tasdiqlandi/Certified‎</a:t>
            </a:r>
          </a:p>
          <a:p>
            <a:pPr algn="just" eaLnBrk="1" hangingPunct="1">
              <a:spcBef>
                <a:spcPct val="0"/>
              </a:spcBef>
              <a:buClrTx/>
              <a:buFontTx/>
              <a:buNone/>
            </a:pPr>
            <a:r>
              <a:rPr lang="en-GB" altLang="ru-RU" sz="1800" b="0">
                <a:solidFill>
                  <a:schemeClr val="tx1"/>
                </a:solidFill>
                <a:latin typeface="Arial" panose="020B0604020202020204" pitchFamily="34" charset="0"/>
              </a:rPr>
              <a:t>5. Shahar/at ___________________ </a:t>
            </a:r>
          </a:p>
          <a:p>
            <a:pPr algn="just" eaLnBrk="1" hangingPunct="1">
              <a:spcBef>
                <a:spcPct val="0"/>
              </a:spcBef>
              <a:buClrTx/>
              <a:buFontTx/>
              <a:buNone/>
            </a:pPr>
            <a:r>
              <a:rPr lang="en-GB" altLang="ru-RU" sz="1800" b="0">
                <a:solidFill>
                  <a:schemeClr val="tx1"/>
                </a:solidFill>
                <a:latin typeface="Arial" panose="020B0604020202020204" pitchFamily="34" charset="0"/>
              </a:rPr>
              <a:t>6. Sana/the_________________</a:t>
            </a:r>
          </a:p>
          <a:p>
            <a:pPr algn="just" eaLnBrk="1" hangingPunct="1">
              <a:spcBef>
                <a:spcPct val="0"/>
              </a:spcBef>
              <a:buClrTx/>
              <a:buFontTx/>
              <a:buNone/>
            </a:pPr>
            <a:r>
              <a:rPr lang="en-GB" altLang="ru-RU" sz="1800" b="0">
                <a:solidFill>
                  <a:schemeClr val="tx1"/>
                </a:solidFill>
                <a:latin typeface="Arial" panose="020B0604020202020204" pitchFamily="34" charset="0"/>
              </a:rPr>
              <a:t>7. Tomonidan/ by __________________________	‎</a:t>
            </a:r>
          </a:p>
          <a:p>
            <a:pPr algn="just" eaLnBrk="1" hangingPunct="1">
              <a:spcBef>
                <a:spcPct val="0"/>
              </a:spcBef>
              <a:buClrTx/>
              <a:buFontTx/>
              <a:buNone/>
            </a:pPr>
            <a:r>
              <a:rPr lang="en-GB" altLang="ru-RU" sz="1800" b="0">
                <a:solidFill>
                  <a:schemeClr val="tx1"/>
                </a:solidFill>
                <a:latin typeface="Arial" panose="020B0604020202020204" pitchFamily="34" charset="0"/>
              </a:rPr>
              <a:t>‎________________________________________</a:t>
            </a:r>
          </a:p>
          <a:p>
            <a:pPr algn="just" eaLnBrk="1" hangingPunct="1">
              <a:spcBef>
                <a:spcPct val="0"/>
              </a:spcBef>
              <a:buClrTx/>
              <a:buFontTx/>
              <a:buNone/>
            </a:pPr>
            <a:r>
              <a:rPr lang="en-GB" altLang="ru-RU" sz="1800" b="0">
                <a:solidFill>
                  <a:schemeClr val="tx1"/>
                </a:solidFill>
                <a:latin typeface="Arial" panose="020B0604020202020204" pitchFamily="34" charset="0"/>
              </a:rPr>
              <a:t>8. № __________________________________________________</a:t>
            </a:r>
          </a:p>
          <a:p>
            <a:pPr algn="just" eaLnBrk="1" hangingPunct="1">
              <a:spcBef>
                <a:spcPct val="0"/>
              </a:spcBef>
              <a:buClrTx/>
              <a:buFontTx/>
              <a:buNone/>
            </a:pPr>
            <a:r>
              <a:rPr lang="en-GB" altLang="ru-RU" sz="1800" b="0">
                <a:solidFill>
                  <a:schemeClr val="tx1"/>
                </a:solidFill>
                <a:latin typeface="Arial" panose="020B0604020202020204" pitchFamily="34" charset="0"/>
              </a:rPr>
              <a:t>9. Muhr/shtamp/ </a:t>
            </a:r>
            <a:r>
              <a:rPr lang="ru-RU" altLang="ru-RU" sz="1800" b="0">
                <a:solidFill>
                  <a:schemeClr val="tx1"/>
                </a:solidFill>
                <a:latin typeface="Arial" panose="020B0604020202020204" pitchFamily="34" charset="0"/>
              </a:rPr>
              <a:t>                                 </a:t>
            </a:r>
            <a:r>
              <a:rPr lang="en-GB" altLang="ru-RU" sz="1800" b="0">
                <a:solidFill>
                  <a:schemeClr val="tx1"/>
                </a:solidFill>
                <a:latin typeface="Arial" panose="020B0604020202020204" pitchFamily="34" charset="0"/>
              </a:rPr>
              <a:t>10. Imzo/‎</a:t>
            </a:r>
          </a:p>
          <a:p>
            <a:pPr algn="just" eaLnBrk="1" hangingPunct="1">
              <a:spcBef>
                <a:spcPct val="0"/>
              </a:spcBef>
              <a:buClrTx/>
              <a:buFontTx/>
              <a:buNone/>
            </a:pPr>
            <a:r>
              <a:rPr lang="ru-RU" altLang="ru-RU" sz="1800" b="0">
                <a:solidFill>
                  <a:schemeClr val="tx1"/>
                </a:solidFill>
                <a:latin typeface="Arial" panose="020B0604020202020204" pitchFamily="34" charset="0"/>
              </a:rPr>
              <a:t>            </a:t>
            </a:r>
            <a:r>
              <a:rPr lang="en-GB" altLang="ru-RU" sz="1800" b="0">
                <a:solidFill>
                  <a:schemeClr val="tx1"/>
                </a:solidFill>
                <a:latin typeface="Arial" panose="020B0604020202020204" pitchFamily="34" charset="0"/>
              </a:rPr>
              <a:t>Seal/stamp ______________</a:t>
            </a:r>
            <a:r>
              <a:rPr lang="ru-RU" altLang="ru-RU" sz="1800" b="0">
                <a:solidFill>
                  <a:schemeClr val="tx1"/>
                </a:solidFill>
                <a:latin typeface="Arial" panose="020B0604020202020204" pitchFamily="34" charset="0"/>
              </a:rPr>
              <a:t>                  </a:t>
            </a:r>
            <a:r>
              <a:rPr lang="en-GB" altLang="ru-RU" sz="1800" b="0">
                <a:solidFill>
                  <a:schemeClr val="tx1"/>
                </a:solidFill>
                <a:latin typeface="Arial" panose="020B0604020202020204" pitchFamily="34" charset="0"/>
              </a:rPr>
              <a:t>	Signature __________</a:t>
            </a:r>
          </a:p>
        </p:txBody>
      </p:sp>
      <p:sp>
        <p:nvSpPr>
          <p:cNvPr id="15365" name="Rectangle 10"/>
          <p:cNvSpPr>
            <a:spLocks noChangeArrowheads="1"/>
          </p:cNvSpPr>
          <p:nvPr/>
        </p:nvSpPr>
        <p:spPr bwMode="auto">
          <a:xfrm>
            <a:off x="3121025" y="309564"/>
            <a:ext cx="5697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FR" altLang="ru-RU" sz="2000" b="0">
                <a:solidFill>
                  <a:srgbClr val="FF0000"/>
                </a:solidFill>
                <a:latin typeface="Arial" panose="020B0604020202020204" pitchFamily="34" charset="0"/>
              </a:rPr>
              <a:t>APOSTILLE</a:t>
            </a:r>
            <a:endParaRPr lang="en-GB" altLang="ru-RU" sz="2000" b="0">
              <a:solidFill>
                <a:srgbClr val="FF0000"/>
              </a:solidFill>
              <a:latin typeface="Arial" panose="020B0604020202020204" pitchFamily="34" charset="0"/>
            </a:endParaRPr>
          </a:p>
          <a:p>
            <a:pPr algn="ctr" eaLnBrk="1" hangingPunct="1">
              <a:spcBef>
                <a:spcPct val="0"/>
              </a:spcBef>
              <a:buClrTx/>
              <a:buFontTx/>
              <a:buNone/>
            </a:pPr>
            <a:r>
              <a:rPr lang="fr-FR" altLang="ru-RU" sz="2000" b="0">
                <a:solidFill>
                  <a:srgbClr val="FF0000"/>
                </a:solidFill>
                <a:latin typeface="Arial" panose="020B0604020202020204" pitchFamily="34" charset="0"/>
              </a:rPr>
              <a:t>‎‎(Convention de la </a:t>
            </a:r>
            <a:r>
              <a:rPr lang="en-GB" altLang="ru-RU" sz="2000" b="0">
                <a:solidFill>
                  <a:srgbClr val="FF0000"/>
                </a:solidFill>
                <a:latin typeface="Arial" panose="020B0604020202020204" pitchFamily="34" charset="0"/>
              </a:rPr>
              <a:t>Н</a:t>
            </a:r>
            <a:r>
              <a:rPr lang="fr-FR" altLang="ru-RU" sz="2000" b="0">
                <a:solidFill>
                  <a:srgbClr val="FF0000"/>
                </a:solidFill>
                <a:latin typeface="Arial" panose="020B0604020202020204" pitchFamily="34" charset="0"/>
              </a:rPr>
              <a:t>aye du 5 octobre 1961)</a:t>
            </a:r>
            <a:endParaRPr lang="en-GB" altLang="ru-RU" sz="2000" b="0">
              <a:solidFill>
                <a:srgbClr val="FF0000"/>
              </a:solidFill>
              <a:latin typeface="Arial" panose="020B0604020202020204" pitchFamily="34" charset="0"/>
            </a:endParaRPr>
          </a:p>
        </p:txBody>
      </p:sp>
    </p:spTree>
    <p:extLst>
      <p:ext uri="{BB962C8B-B14F-4D97-AF65-F5344CB8AC3E}">
        <p14:creationId xmlns:p14="http://schemas.microsoft.com/office/powerpoint/2010/main" val="91801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quarter" idx="10"/>
          </p:nvPr>
        </p:nvSpPr>
        <p:spPr/>
        <p:txBody>
          <a:bodyPr/>
          <a:lstStyle/>
          <a:p>
            <a:pPr>
              <a:defRPr/>
            </a:pPr>
            <a:r>
              <a:rPr lang="en-US"/>
              <a:t>www.themegallery.com</a:t>
            </a:r>
          </a:p>
        </p:txBody>
      </p:sp>
      <p:sp>
        <p:nvSpPr>
          <p:cNvPr id="6" name="Нижний колонтитул 4"/>
          <p:cNvSpPr>
            <a:spLocks noGrp="1"/>
          </p:cNvSpPr>
          <p:nvPr>
            <p:ph type="ftr" sz="quarter" idx="11"/>
          </p:nvPr>
        </p:nvSpPr>
        <p:spPr/>
        <p:txBody>
          <a:bodyPr/>
          <a:lstStyle/>
          <a:p>
            <a:pPr>
              <a:defRPr/>
            </a:pPr>
            <a:r>
              <a:rPr lang="en-US"/>
              <a:t>Company Logo</a:t>
            </a:r>
          </a:p>
        </p:txBody>
      </p:sp>
      <p:sp>
        <p:nvSpPr>
          <p:cNvPr id="16389" name="Rectangle 3"/>
          <p:cNvSpPr>
            <a:spLocks noGrp="1" noChangeArrowheads="1"/>
          </p:cNvSpPr>
          <p:nvPr>
            <p:ph type="body" idx="1"/>
          </p:nvPr>
        </p:nvSpPr>
        <p:spPr>
          <a:xfrm>
            <a:off x="1981200" y="882651"/>
            <a:ext cx="8229600" cy="5584825"/>
          </a:xfrm>
        </p:spPr>
        <p:txBody>
          <a:bodyPr/>
          <a:lstStyle/>
          <a:p>
            <a:pPr eaLnBrk="1" hangingPunct="1"/>
            <a:endParaRPr lang="ru-RU" altLang="ru-RU"/>
          </a:p>
        </p:txBody>
      </p:sp>
      <p:pic>
        <p:nvPicPr>
          <p:cNvPr id="163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974725"/>
            <a:ext cx="550545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1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1"/>
          <p:cNvSpPr>
            <a:spLocks noGrp="1"/>
          </p:cNvSpPr>
          <p:nvPr>
            <p:ph type="dt" sz="quarter" idx="10"/>
          </p:nvPr>
        </p:nvSpPr>
        <p:spPr/>
        <p:txBody>
          <a:bodyPr/>
          <a:lstStyle/>
          <a:p>
            <a:pPr>
              <a:defRPr/>
            </a:pPr>
            <a:r>
              <a:rPr lang="en-US"/>
              <a:t>www.themegallery.com</a:t>
            </a:r>
          </a:p>
        </p:txBody>
      </p:sp>
      <p:sp>
        <p:nvSpPr>
          <p:cNvPr id="5" name="Нижний колонтитул 2"/>
          <p:cNvSpPr>
            <a:spLocks noGrp="1"/>
          </p:cNvSpPr>
          <p:nvPr>
            <p:ph type="ftr" sz="quarter" idx="11"/>
          </p:nvPr>
        </p:nvSpPr>
        <p:spPr/>
        <p:txBody>
          <a:bodyPr/>
          <a:lstStyle/>
          <a:p>
            <a:pPr>
              <a:defRPr/>
            </a:pPr>
            <a:r>
              <a:rPr lang="en-US"/>
              <a:t>Company Logo</a:t>
            </a:r>
          </a:p>
        </p:txBody>
      </p:sp>
      <p:sp>
        <p:nvSpPr>
          <p:cNvPr id="17412" name="Rectangle 2"/>
          <p:cNvSpPr>
            <a:spLocks noGrp="1" noChangeArrowheads="1"/>
          </p:cNvSpPr>
          <p:nvPr>
            <p:ph type="title" idx="4294967295"/>
          </p:nvPr>
        </p:nvSpPr>
        <p:spPr>
          <a:xfrm>
            <a:off x="2286000" y="319088"/>
            <a:ext cx="8382000" cy="563562"/>
          </a:xfrm>
        </p:spPr>
        <p:txBody>
          <a:bodyPr/>
          <a:lstStyle/>
          <a:p>
            <a:pPr algn="ctr" eaLnBrk="1" hangingPunct="1"/>
            <a:r>
              <a:rPr lang="ru-RU" altLang="ru-RU" sz="2800"/>
              <a:t>Апостиль намуналари</a:t>
            </a:r>
            <a:endParaRPr lang="en-GB" altLang="ru-RU" sz="2800"/>
          </a:p>
        </p:txBody>
      </p:sp>
      <p:pic>
        <p:nvPicPr>
          <p:cNvPr id="17413" name="Picture 7" descr="russia_"/>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971926" y="996950"/>
            <a:ext cx="4843463" cy="5538788"/>
          </a:xfrm>
        </p:spPr>
      </p:pic>
    </p:spTree>
    <p:extLst>
      <p:ext uri="{BB962C8B-B14F-4D97-AF65-F5344CB8AC3E}">
        <p14:creationId xmlns:p14="http://schemas.microsoft.com/office/powerpoint/2010/main" val="218556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a:t>Company Logo</a:t>
            </a:r>
          </a:p>
        </p:txBody>
      </p:sp>
      <p:pic>
        <p:nvPicPr>
          <p:cNvPr id="18437" name="Picture 4" descr="galta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164014" y="1209676"/>
            <a:ext cx="3582987" cy="4818063"/>
          </a:xfrm>
        </p:spPr>
      </p:pic>
    </p:spTree>
    <p:extLst>
      <p:ext uri="{BB962C8B-B14F-4D97-AF65-F5344CB8AC3E}">
        <p14:creationId xmlns:p14="http://schemas.microsoft.com/office/powerpoint/2010/main" val="331774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a:t>Company Logo</a:t>
            </a:r>
          </a:p>
        </p:txBody>
      </p:sp>
      <p:pic>
        <p:nvPicPr>
          <p:cNvPr id="19461" name="Picture 4" descr="izrael"/>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38575" y="1292225"/>
            <a:ext cx="4319588" cy="4821238"/>
          </a:xfrm>
          <a:noFill/>
        </p:spPr>
      </p:pic>
    </p:spTree>
    <p:extLst>
      <p:ext uri="{BB962C8B-B14F-4D97-AF65-F5344CB8AC3E}">
        <p14:creationId xmlns:p14="http://schemas.microsoft.com/office/powerpoint/2010/main" val="5931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205344" y="561108"/>
            <a:ext cx="10058400" cy="955965"/>
          </a:xfrm>
        </p:spPr>
        <p:txBody>
          <a:bodyPr>
            <a:noAutofit/>
          </a:bodyPr>
          <a:lstStyle/>
          <a:p>
            <a:pPr algn="ctr" eaLnBrk="1" hangingPunct="1"/>
            <a:r>
              <a:rPr lang="ru-RU" altLang="ru-RU" sz="2400" b="1" dirty="0"/>
              <a:t/>
            </a:r>
            <a:br>
              <a:rPr lang="ru-RU" altLang="ru-RU" sz="2400" b="1" dirty="0"/>
            </a:br>
            <a:r>
              <a:rPr lang="ru-RU" altLang="ru-RU" sz="2400" b="1" dirty="0"/>
              <a:t> </a:t>
            </a:r>
            <a:br>
              <a:rPr lang="ru-RU" altLang="ru-RU" sz="2400" b="1" dirty="0"/>
            </a:br>
            <a:r>
              <a:rPr lang="ru-RU" altLang="ru-RU" sz="2400" b="1" dirty="0" err="1"/>
              <a:t>Ўзбекистон</a:t>
            </a:r>
            <a:r>
              <a:rPr lang="ru-RU" altLang="ru-RU" sz="2400" b="1" dirty="0"/>
              <a:t> </a:t>
            </a:r>
            <a:r>
              <a:rPr lang="ru-RU" altLang="ru-RU" sz="2400" b="1" dirty="0" err="1"/>
              <a:t>Республикасида</a:t>
            </a:r>
            <a:r>
              <a:rPr lang="ru-RU" altLang="ru-RU" sz="2400" b="1" dirty="0"/>
              <a:t> </a:t>
            </a:r>
            <a:r>
              <a:rPr lang="ru-RU" altLang="ru-RU" sz="2400" b="1" dirty="0" err="1"/>
              <a:t>апостиль</a:t>
            </a:r>
            <a:r>
              <a:rPr lang="ru-RU" altLang="ru-RU" sz="2400" b="1" dirty="0"/>
              <a:t> </a:t>
            </a:r>
            <a:r>
              <a:rPr lang="ru-RU" altLang="ru-RU" sz="2400" b="1" dirty="0" err="1"/>
              <a:t>қўйиш</a:t>
            </a:r>
            <a:r>
              <a:rPr lang="ru-RU" altLang="ru-RU" sz="2400" b="1" dirty="0"/>
              <a:t> </a:t>
            </a:r>
            <a:r>
              <a:rPr lang="ru-RU" altLang="ru-RU" sz="2400" b="1" dirty="0" err="1"/>
              <a:t>ваколатига</a:t>
            </a:r>
            <a:r>
              <a:rPr lang="ru-RU" altLang="ru-RU" sz="2400" b="1" dirty="0"/>
              <a:t> </a:t>
            </a:r>
            <a:br>
              <a:rPr lang="ru-RU" altLang="ru-RU" sz="2400" b="1" dirty="0"/>
            </a:br>
            <a:r>
              <a:rPr lang="ru-RU" altLang="ru-RU" sz="2400" b="1" dirty="0" err="1"/>
              <a:t>эга</a:t>
            </a:r>
            <a:r>
              <a:rPr lang="ru-RU" altLang="ru-RU" sz="2400" b="1" dirty="0"/>
              <a:t> </a:t>
            </a:r>
            <a:r>
              <a:rPr lang="ru-RU" altLang="ru-RU" sz="2400" b="1" dirty="0" err="1"/>
              <a:t>бўлган</a:t>
            </a:r>
            <a:r>
              <a:rPr lang="ru-RU" altLang="ru-RU" sz="2400" b="1" dirty="0"/>
              <a:t> </a:t>
            </a:r>
            <a:r>
              <a:rPr lang="ru-RU" altLang="ru-RU" sz="2400" b="1" dirty="0" err="1"/>
              <a:t>органлар</a:t>
            </a:r>
            <a:r>
              <a:rPr lang="ru-RU" altLang="ru-RU" sz="2400" b="1" dirty="0"/>
              <a:t>:</a:t>
            </a:r>
            <a:r>
              <a:rPr lang="en-US" altLang="ru-RU" sz="2400" b="1" dirty="0"/>
              <a:t/>
            </a:r>
            <a:br>
              <a:rPr lang="en-US" altLang="ru-RU" sz="2400" b="1" dirty="0"/>
            </a:br>
            <a:endParaRPr lang="en-US" altLang="ru-RU" sz="2400" b="1" dirty="0"/>
          </a:p>
        </p:txBody>
      </p:sp>
      <p:sp>
        <p:nvSpPr>
          <p:cNvPr id="20483" name="Содержимое 2"/>
          <p:cNvSpPr>
            <a:spLocks noGrp="1"/>
          </p:cNvSpPr>
          <p:nvPr>
            <p:ph idx="1"/>
          </p:nvPr>
        </p:nvSpPr>
        <p:spPr>
          <a:xfrm>
            <a:off x="623455" y="1129869"/>
            <a:ext cx="10640289" cy="5564187"/>
          </a:xfrm>
        </p:spPr>
        <p:txBody>
          <a:bodyPr>
            <a:normAutofit/>
          </a:bodyPr>
          <a:lstStyle/>
          <a:p>
            <a:pPr eaLnBrk="1" hangingPunct="1"/>
            <a:endParaRPr lang="ru-RU" altLang="ru-RU" sz="2000" dirty="0"/>
          </a:p>
          <a:p>
            <a:pPr eaLnBrk="1" hangingPunct="1"/>
            <a:r>
              <a:rPr lang="ru-RU" altLang="ru-RU" sz="2000" dirty="0" err="1"/>
              <a:t>тегишли</a:t>
            </a:r>
            <a:r>
              <a:rPr lang="ru-RU" altLang="ru-RU" sz="2000" dirty="0"/>
              <a:t> </a:t>
            </a:r>
            <a:r>
              <a:rPr lang="ru-RU" altLang="ru-RU" sz="2000" dirty="0" err="1"/>
              <a:t>ҳудуддаги</a:t>
            </a:r>
            <a:r>
              <a:rPr lang="ru-RU" altLang="ru-RU" sz="2000" dirty="0"/>
              <a:t> </a:t>
            </a:r>
            <a:r>
              <a:rPr lang="ru-RU" altLang="ru-RU" sz="2000" dirty="0" err="1"/>
              <a:t>адлия</a:t>
            </a:r>
            <a:r>
              <a:rPr lang="ru-RU" altLang="ru-RU" sz="2000" dirty="0"/>
              <a:t> </a:t>
            </a:r>
            <a:r>
              <a:rPr lang="ru-RU" altLang="ru-RU" sz="2000" dirty="0" err="1"/>
              <a:t>органлари</a:t>
            </a:r>
            <a:r>
              <a:rPr lang="ru-RU" altLang="ru-RU" sz="2000" dirty="0"/>
              <a:t> </a:t>
            </a:r>
            <a:r>
              <a:rPr lang="ru-RU" altLang="ru-RU" sz="2000" dirty="0" err="1"/>
              <a:t>ва</a:t>
            </a:r>
            <a:r>
              <a:rPr lang="ru-RU" altLang="ru-RU" sz="2000" dirty="0"/>
              <a:t> </a:t>
            </a:r>
            <a:r>
              <a:rPr lang="ru-RU" altLang="ru-RU" sz="2000" dirty="0" err="1"/>
              <a:t>муассасаларидан</a:t>
            </a:r>
            <a:r>
              <a:rPr lang="ru-RU" altLang="ru-RU" sz="2000" dirty="0"/>
              <a:t> </a:t>
            </a:r>
            <a:r>
              <a:rPr lang="ru-RU" altLang="ru-RU" sz="2000" dirty="0" err="1"/>
              <a:t>ҳамда</a:t>
            </a:r>
            <a:r>
              <a:rPr lang="ru-RU" altLang="ru-RU" sz="2000" dirty="0"/>
              <a:t> </a:t>
            </a:r>
            <a:r>
              <a:rPr lang="ru-RU" altLang="ru-RU" sz="2000" dirty="0" err="1"/>
              <a:t>фуқаролик</a:t>
            </a:r>
            <a:r>
              <a:rPr lang="ru-RU" altLang="ru-RU" sz="2000" dirty="0"/>
              <a:t> </a:t>
            </a:r>
            <a:r>
              <a:rPr lang="ru-RU" altLang="ru-RU" sz="2000" dirty="0" err="1"/>
              <a:t>ҳолати</a:t>
            </a:r>
            <a:r>
              <a:rPr lang="ru-RU" altLang="ru-RU" sz="2000" dirty="0"/>
              <a:t> </a:t>
            </a:r>
            <a:r>
              <a:rPr lang="ru-RU" altLang="ru-RU" sz="2000" dirty="0" err="1"/>
              <a:t>далолатномаларини</a:t>
            </a:r>
            <a:r>
              <a:rPr lang="ru-RU" altLang="ru-RU" sz="2000" dirty="0"/>
              <a:t> </a:t>
            </a:r>
            <a:r>
              <a:rPr lang="ru-RU" altLang="ru-RU" sz="2000" dirty="0" err="1"/>
              <a:t>қайд</a:t>
            </a:r>
            <a:r>
              <a:rPr lang="ru-RU" altLang="ru-RU" sz="2000" dirty="0"/>
              <a:t> </a:t>
            </a:r>
            <a:r>
              <a:rPr lang="ru-RU" altLang="ru-RU" sz="2000" dirty="0" err="1"/>
              <a:t>этиш</a:t>
            </a:r>
            <a:r>
              <a:rPr lang="ru-RU" altLang="ru-RU" sz="2000" dirty="0"/>
              <a:t> </a:t>
            </a:r>
            <a:r>
              <a:rPr lang="ru-RU" altLang="ru-RU" sz="2000" dirty="0" err="1"/>
              <a:t>органларидан</a:t>
            </a:r>
            <a:r>
              <a:rPr lang="ru-RU" altLang="ru-RU" sz="2000" dirty="0"/>
              <a:t> </a:t>
            </a:r>
            <a:r>
              <a:rPr lang="ru-RU" altLang="ru-RU" sz="2000" dirty="0" err="1"/>
              <a:t>чиқадиган</a:t>
            </a:r>
            <a:r>
              <a:rPr lang="ru-RU" altLang="ru-RU" sz="2000" dirty="0"/>
              <a:t> </a:t>
            </a:r>
            <a:r>
              <a:rPr lang="ru-RU" altLang="ru-RU" sz="2000" dirty="0" err="1"/>
              <a:t>расмий</a:t>
            </a:r>
            <a:r>
              <a:rPr lang="ru-RU" altLang="ru-RU" sz="2000" dirty="0"/>
              <a:t> </a:t>
            </a:r>
            <a:r>
              <a:rPr lang="ru-RU" altLang="ru-RU" sz="2000" dirty="0" err="1"/>
              <a:t>ҳужжатлар</a:t>
            </a:r>
            <a:r>
              <a:rPr lang="ru-RU" altLang="ru-RU" sz="2000" dirty="0"/>
              <a:t> </a:t>
            </a:r>
            <a:r>
              <a:rPr lang="ru-RU" altLang="ru-RU" sz="2000" dirty="0" err="1"/>
              <a:t>бўйича</a:t>
            </a:r>
            <a:r>
              <a:rPr lang="ru-RU" altLang="ru-RU" sz="2000" dirty="0"/>
              <a:t> — </a:t>
            </a:r>
            <a:r>
              <a:rPr lang="ru-RU" altLang="ru-RU" sz="2000" dirty="0" err="1"/>
              <a:t>Қорақалпоғистон</a:t>
            </a:r>
            <a:r>
              <a:rPr lang="ru-RU" altLang="ru-RU" sz="2000" dirty="0"/>
              <a:t> </a:t>
            </a:r>
            <a:r>
              <a:rPr lang="ru-RU" altLang="ru-RU" sz="2000" dirty="0" err="1"/>
              <a:t>Республикаси</a:t>
            </a:r>
            <a:r>
              <a:rPr lang="ru-RU" altLang="ru-RU" sz="2000" dirty="0"/>
              <a:t> </a:t>
            </a:r>
            <a:r>
              <a:rPr lang="ru-RU" altLang="ru-RU" sz="2000" dirty="0" err="1"/>
              <a:t>Адлия</a:t>
            </a:r>
            <a:r>
              <a:rPr lang="ru-RU" altLang="ru-RU" sz="2000" dirty="0"/>
              <a:t> </a:t>
            </a:r>
            <a:r>
              <a:rPr lang="ru-RU" altLang="ru-RU" sz="2000" dirty="0" err="1"/>
              <a:t>вазирлиги</a:t>
            </a:r>
            <a:r>
              <a:rPr lang="ru-RU" altLang="ru-RU" sz="2000" dirty="0"/>
              <a:t>, </a:t>
            </a:r>
            <a:r>
              <a:rPr lang="ru-RU" altLang="ru-RU" sz="2000" dirty="0" err="1"/>
              <a:t>вилоятлар</a:t>
            </a:r>
            <a:r>
              <a:rPr lang="ru-RU" altLang="ru-RU" sz="2000" dirty="0"/>
              <a:t> </a:t>
            </a:r>
            <a:r>
              <a:rPr lang="ru-RU" altLang="ru-RU" sz="2000" dirty="0" err="1"/>
              <a:t>ва</a:t>
            </a:r>
            <a:r>
              <a:rPr lang="ru-RU" altLang="ru-RU" sz="2000" dirty="0"/>
              <a:t> </a:t>
            </a:r>
            <a:r>
              <a:rPr lang="ru-RU" altLang="ru-RU" sz="2000" dirty="0" err="1"/>
              <a:t>Тошкент</a:t>
            </a:r>
            <a:r>
              <a:rPr lang="ru-RU" altLang="ru-RU" sz="2000" dirty="0"/>
              <a:t> </a:t>
            </a:r>
            <a:r>
              <a:rPr lang="ru-RU" altLang="ru-RU" sz="2000" dirty="0" err="1"/>
              <a:t>шаҳар</a:t>
            </a:r>
            <a:r>
              <a:rPr lang="ru-RU" altLang="ru-RU" sz="2000" dirty="0"/>
              <a:t> </a:t>
            </a:r>
            <a:r>
              <a:rPr lang="ru-RU" altLang="ru-RU" sz="2000" dirty="0" err="1"/>
              <a:t>адлия</a:t>
            </a:r>
            <a:r>
              <a:rPr lang="ru-RU" altLang="ru-RU" sz="2000" dirty="0"/>
              <a:t> </a:t>
            </a:r>
            <a:r>
              <a:rPr lang="ru-RU" altLang="ru-RU" sz="2000" dirty="0" err="1"/>
              <a:t>бошқармаларига</a:t>
            </a:r>
            <a:r>
              <a:rPr lang="ru-RU" altLang="ru-RU" sz="2000" dirty="0"/>
              <a:t>;</a:t>
            </a:r>
          </a:p>
          <a:p>
            <a:pPr eaLnBrk="1" hangingPunct="1"/>
            <a:r>
              <a:rPr lang="ru-RU" altLang="ru-RU" sz="2000" dirty="0" err="1"/>
              <a:t>судлардан</a:t>
            </a:r>
            <a:r>
              <a:rPr lang="ru-RU" altLang="ru-RU" sz="2000" dirty="0"/>
              <a:t> </a:t>
            </a:r>
            <a:r>
              <a:rPr lang="ru-RU" altLang="ru-RU" sz="2000" dirty="0" err="1"/>
              <a:t>чиқадиган</a:t>
            </a:r>
            <a:r>
              <a:rPr lang="ru-RU" altLang="ru-RU" sz="2000" dirty="0"/>
              <a:t> </a:t>
            </a:r>
            <a:r>
              <a:rPr lang="ru-RU" altLang="ru-RU" sz="2000" dirty="0" err="1"/>
              <a:t>расмий</a:t>
            </a:r>
            <a:r>
              <a:rPr lang="ru-RU" altLang="ru-RU" sz="2000" dirty="0"/>
              <a:t> </a:t>
            </a:r>
            <a:r>
              <a:rPr lang="ru-RU" altLang="ru-RU" sz="2000" dirty="0" err="1"/>
              <a:t>ҳужжатлар</a:t>
            </a:r>
            <a:r>
              <a:rPr lang="ru-RU" altLang="ru-RU" sz="2000" dirty="0"/>
              <a:t> </a:t>
            </a:r>
            <a:r>
              <a:rPr lang="ru-RU" altLang="ru-RU" sz="2000" dirty="0" err="1"/>
              <a:t>бўйича</a:t>
            </a:r>
            <a:r>
              <a:rPr lang="ru-RU" altLang="ru-RU" sz="2000" dirty="0"/>
              <a:t> — </a:t>
            </a:r>
            <a:r>
              <a:rPr lang="ru-RU" altLang="ru-RU" sz="2000" dirty="0" err="1"/>
              <a:t>Ўзбекистон</a:t>
            </a:r>
            <a:r>
              <a:rPr lang="ru-RU" altLang="ru-RU" sz="2000" dirty="0"/>
              <a:t> </a:t>
            </a:r>
            <a:r>
              <a:rPr lang="ru-RU" altLang="ru-RU" sz="2000" dirty="0" err="1"/>
              <a:t>Республикаси</a:t>
            </a:r>
            <a:r>
              <a:rPr lang="ru-RU" altLang="ru-RU" sz="2000" dirty="0"/>
              <a:t> </a:t>
            </a:r>
            <a:r>
              <a:rPr lang="ru-RU" altLang="ru-RU" sz="2000" dirty="0" err="1"/>
              <a:t>Олий</a:t>
            </a:r>
            <a:r>
              <a:rPr lang="ru-RU" altLang="ru-RU" sz="2000" dirty="0"/>
              <a:t> </a:t>
            </a:r>
            <a:r>
              <a:rPr lang="ru-RU" altLang="ru-RU" sz="2000" dirty="0" err="1"/>
              <a:t>судига</a:t>
            </a:r>
            <a:r>
              <a:rPr lang="ru-RU" altLang="ru-RU" sz="2000" dirty="0"/>
              <a:t>;</a:t>
            </a:r>
          </a:p>
          <a:p>
            <a:pPr eaLnBrk="1" hangingPunct="1"/>
            <a:r>
              <a:rPr lang="ru-RU" altLang="ru-RU" sz="2000" dirty="0"/>
              <a:t>прокуратура, </a:t>
            </a:r>
            <a:r>
              <a:rPr lang="ru-RU" altLang="ru-RU" sz="2000" dirty="0" err="1"/>
              <a:t>тергов</a:t>
            </a:r>
            <a:r>
              <a:rPr lang="ru-RU" altLang="ru-RU" sz="2000" dirty="0"/>
              <a:t>, </a:t>
            </a:r>
            <a:r>
              <a:rPr lang="ru-RU" altLang="ru-RU" sz="2000" dirty="0" err="1"/>
              <a:t>суриштирув</a:t>
            </a:r>
            <a:r>
              <a:rPr lang="ru-RU" altLang="ru-RU" sz="2000" dirty="0"/>
              <a:t> </a:t>
            </a:r>
            <a:r>
              <a:rPr lang="ru-RU" altLang="ru-RU" sz="2000" dirty="0" err="1"/>
              <a:t>ва</a:t>
            </a:r>
            <a:r>
              <a:rPr lang="ru-RU" altLang="ru-RU" sz="2000" dirty="0"/>
              <a:t> </a:t>
            </a:r>
            <a:r>
              <a:rPr lang="ru-RU" altLang="ru-RU" sz="2000" dirty="0" err="1"/>
              <a:t>терговга</a:t>
            </a:r>
            <a:r>
              <a:rPr lang="ru-RU" altLang="ru-RU" sz="2000" dirty="0"/>
              <a:t> </a:t>
            </a:r>
            <a:r>
              <a:rPr lang="ru-RU" altLang="ru-RU" sz="2000" dirty="0" err="1"/>
              <a:t>қадар</a:t>
            </a:r>
            <a:r>
              <a:rPr lang="ru-RU" altLang="ru-RU" sz="2000" dirty="0"/>
              <a:t> </a:t>
            </a:r>
            <a:r>
              <a:rPr lang="ru-RU" altLang="ru-RU" sz="2000" dirty="0" err="1"/>
              <a:t>текширувни</a:t>
            </a:r>
            <a:r>
              <a:rPr lang="ru-RU" altLang="ru-RU" sz="2000" dirty="0"/>
              <a:t> </a:t>
            </a:r>
            <a:r>
              <a:rPr lang="ru-RU" altLang="ru-RU" sz="2000" dirty="0" err="1"/>
              <a:t>амалга</a:t>
            </a:r>
            <a:r>
              <a:rPr lang="ru-RU" altLang="ru-RU" sz="2000" dirty="0"/>
              <a:t> </a:t>
            </a:r>
            <a:r>
              <a:rPr lang="ru-RU" altLang="ru-RU" sz="2000" dirty="0" err="1"/>
              <a:t>оширувчи</a:t>
            </a:r>
            <a:r>
              <a:rPr lang="ru-RU" altLang="ru-RU" sz="2000" dirty="0"/>
              <a:t> </a:t>
            </a:r>
            <a:r>
              <a:rPr lang="ru-RU" altLang="ru-RU" sz="2000" dirty="0" err="1"/>
              <a:t>органларидан</a:t>
            </a:r>
            <a:r>
              <a:rPr lang="ru-RU" altLang="ru-RU" sz="2000" dirty="0"/>
              <a:t> </a:t>
            </a:r>
            <a:r>
              <a:rPr lang="ru-RU" altLang="ru-RU" sz="2000" dirty="0" err="1"/>
              <a:t>чиқадиган</a:t>
            </a:r>
            <a:r>
              <a:rPr lang="ru-RU" altLang="ru-RU" sz="2000" dirty="0"/>
              <a:t> </a:t>
            </a:r>
            <a:r>
              <a:rPr lang="ru-RU" altLang="ru-RU" sz="2000" dirty="0" err="1"/>
              <a:t>расмий</a:t>
            </a:r>
            <a:r>
              <a:rPr lang="ru-RU" altLang="ru-RU" sz="2000" dirty="0"/>
              <a:t> </a:t>
            </a:r>
            <a:r>
              <a:rPr lang="ru-RU" altLang="ru-RU" sz="2000" dirty="0" err="1"/>
              <a:t>ҳужжатлар</a:t>
            </a:r>
            <a:r>
              <a:rPr lang="ru-RU" altLang="ru-RU" sz="2000" dirty="0"/>
              <a:t> </a:t>
            </a:r>
            <a:r>
              <a:rPr lang="ru-RU" altLang="ru-RU" sz="2000" dirty="0" err="1"/>
              <a:t>бўйича</a:t>
            </a:r>
            <a:r>
              <a:rPr lang="ru-RU" altLang="ru-RU" sz="2000" dirty="0"/>
              <a:t> — </a:t>
            </a:r>
            <a:r>
              <a:rPr lang="ru-RU" altLang="ru-RU" sz="2000" dirty="0" err="1"/>
              <a:t>Ўзбекистон</a:t>
            </a:r>
            <a:r>
              <a:rPr lang="ru-RU" altLang="ru-RU" sz="2000" dirty="0"/>
              <a:t> </a:t>
            </a:r>
            <a:r>
              <a:rPr lang="ru-RU" altLang="ru-RU" sz="2000" dirty="0" err="1"/>
              <a:t>Республикаси</a:t>
            </a:r>
            <a:r>
              <a:rPr lang="ru-RU" altLang="ru-RU" sz="2000" dirty="0"/>
              <a:t> Бош </a:t>
            </a:r>
            <a:r>
              <a:rPr lang="ru-RU" altLang="ru-RU" sz="2000" dirty="0" err="1"/>
              <a:t>прокуратурасига</a:t>
            </a:r>
            <a:r>
              <a:rPr lang="ru-RU" altLang="ru-RU" sz="2000" dirty="0"/>
              <a:t>;</a:t>
            </a:r>
          </a:p>
          <a:p>
            <a:pPr eaLnBrk="1" hangingPunct="1"/>
            <a:r>
              <a:rPr lang="ru-RU" altLang="ru-RU" sz="2000" dirty="0" err="1"/>
              <a:t>таълим</a:t>
            </a:r>
            <a:r>
              <a:rPr lang="ru-RU" altLang="ru-RU" sz="2000" dirty="0"/>
              <a:t> </a:t>
            </a:r>
            <a:r>
              <a:rPr lang="ru-RU" altLang="ru-RU" sz="2000" dirty="0" err="1"/>
              <a:t>соҳаси</a:t>
            </a:r>
            <a:r>
              <a:rPr lang="ru-RU" altLang="ru-RU" sz="2000" dirty="0"/>
              <a:t> </a:t>
            </a:r>
            <a:r>
              <a:rPr lang="ru-RU" altLang="ru-RU" sz="2000" dirty="0" err="1"/>
              <a:t>ташкилотларидан</a:t>
            </a:r>
            <a:r>
              <a:rPr lang="ru-RU" altLang="ru-RU" sz="2000" dirty="0"/>
              <a:t> </a:t>
            </a:r>
            <a:r>
              <a:rPr lang="ru-RU" altLang="ru-RU" sz="2000" dirty="0" err="1"/>
              <a:t>чиқадиган</a:t>
            </a:r>
            <a:r>
              <a:rPr lang="ru-RU" altLang="ru-RU" sz="2000" dirty="0"/>
              <a:t> </a:t>
            </a:r>
            <a:r>
              <a:rPr lang="ru-RU" altLang="ru-RU" sz="2000" dirty="0" err="1"/>
              <a:t>расмий</a:t>
            </a:r>
            <a:r>
              <a:rPr lang="ru-RU" altLang="ru-RU" sz="2000" dirty="0"/>
              <a:t> </a:t>
            </a:r>
            <a:r>
              <a:rPr lang="ru-RU" altLang="ru-RU" sz="2000" dirty="0" err="1"/>
              <a:t>ҳужжатлар</a:t>
            </a:r>
            <a:r>
              <a:rPr lang="ru-RU" altLang="ru-RU" sz="2000" dirty="0"/>
              <a:t> </a:t>
            </a:r>
            <a:r>
              <a:rPr lang="ru-RU" altLang="ru-RU" sz="2000" dirty="0" err="1"/>
              <a:t>бўйича</a:t>
            </a:r>
            <a:r>
              <a:rPr lang="ru-RU" altLang="ru-RU" sz="2000" dirty="0"/>
              <a:t> — </a:t>
            </a:r>
            <a:r>
              <a:rPr lang="ru-RU" altLang="ru-RU" sz="2000" dirty="0" err="1"/>
              <a:t>Ўзбекистон</a:t>
            </a:r>
            <a:r>
              <a:rPr lang="ru-RU" altLang="ru-RU" sz="2000" dirty="0"/>
              <a:t> </a:t>
            </a:r>
            <a:r>
              <a:rPr lang="ru-RU" altLang="ru-RU" sz="2000" dirty="0" err="1"/>
              <a:t>Республикаси</a:t>
            </a:r>
            <a:r>
              <a:rPr lang="ru-RU" altLang="ru-RU" sz="2000" dirty="0"/>
              <a:t> </a:t>
            </a:r>
            <a:r>
              <a:rPr lang="ru-RU" altLang="ru-RU" sz="2000" dirty="0" err="1"/>
              <a:t>Вазирлар</a:t>
            </a:r>
            <a:r>
              <a:rPr lang="ru-RU" altLang="ru-RU" sz="2000" dirty="0"/>
              <a:t> </a:t>
            </a:r>
            <a:r>
              <a:rPr lang="ru-RU" altLang="ru-RU" sz="2000" dirty="0" err="1"/>
              <a:t>Маҳкамаси</a:t>
            </a:r>
            <a:r>
              <a:rPr lang="ru-RU" altLang="ru-RU" sz="2000" dirty="0"/>
              <a:t> </a:t>
            </a:r>
            <a:r>
              <a:rPr lang="ru-RU" altLang="ru-RU" sz="2000" dirty="0" err="1"/>
              <a:t>ҳузуридаги</a:t>
            </a:r>
            <a:r>
              <a:rPr lang="ru-RU" altLang="ru-RU" sz="2000" dirty="0"/>
              <a:t> </a:t>
            </a:r>
            <a:r>
              <a:rPr lang="ru-RU" altLang="ru-RU" sz="2000" dirty="0" err="1"/>
              <a:t>Таълим</a:t>
            </a:r>
            <a:r>
              <a:rPr lang="ru-RU" altLang="ru-RU" sz="2000" dirty="0"/>
              <a:t> </a:t>
            </a:r>
            <a:r>
              <a:rPr lang="ru-RU" altLang="ru-RU" sz="2000" dirty="0" err="1"/>
              <a:t>сифатини</a:t>
            </a:r>
            <a:r>
              <a:rPr lang="ru-RU" altLang="ru-RU" sz="2000" dirty="0"/>
              <a:t> </a:t>
            </a:r>
            <a:r>
              <a:rPr lang="ru-RU" altLang="ru-RU" sz="2000" dirty="0" err="1"/>
              <a:t>назорат</a:t>
            </a:r>
            <a:r>
              <a:rPr lang="ru-RU" altLang="ru-RU" sz="2000" dirty="0"/>
              <a:t> </a:t>
            </a:r>
            <a:r>
              <a:rPr lang="ru-RU" altLang="ru-RU" sz="2000" dirty="0" err="1"/>
              <a:t>қилиш</a:t>
            </a:r>
            <a:r>
              <a:rPr lang="ru-RU" altLang="ru-RU" sz="2000" dirty="0"/>
              <a:t> </a:t>
            </a:r>
            <a:r>
              <a:rPr lang="ru-RU" altLang="ru-RU" sz="2000" dirty="0" err="1"/>
              <a:t>давлат</a:t>
            </a:r>
            <a:r>
              <a:rPr lang="ru-RU" altLang="ru-RU" sz="2000" dirty="0"/>
              <a:t> </a:t>
            </a:r>
            <a:r>
              <a:rPr lang="ru-RU" altLang="ru-RU" sz="2000" dirty="0" err="1"/>
              <a:t>инспекциясига</a:t>
            </a:r>
            <a:r>
              <a:rPr lang="ru-RU" altLang="ru-RU" sz="2000" dirty="0"/>
              <a:t>;</a:t>
            </a:r>
          </a:p>
          <a:p>
            <a:pPr eaLnBrk="1" hangingPunct="1"/>
            <a:r>
              <a:rPr lang="ru-RU" altLang="ru-RU" sz="2000" dirty="0" err="1"/>
              <a:t>бошқа</a:t>
            </a:r>
            <a:r>
              <a:rPr lang="ru-RU" altLang="ru-RU" sz="2000" dirty="0"/>
              <a:t> </a:t>
            </a:r>
            <a:r>
              <a:rPr lang="ru-RU" altLang="ru-RU" sz="2000" dirty="0" err="1"/>
              <a:t>расмий</a:t>
            </a:r>
            <a:r>
              <a:rPr lang="ru-RU" altLang="ru-RU" sz="2000" dirty="0"/>
              <a:t> </a:t>
            </a:r>
            <a:r>
              <a:rPr lang="ru-RU" altLang="ru-RU" sz="2000" dirty="0" err="1"/>
              <a:t>ҳужжатлар</a:t>
            </a:r>
            <a:r>
              <a:rPr lang="ru-RU" altLang="ru-RU" sz="2000" dirty="0"/>
              <a:t> </a:t>
            </a:r>
            <a:r>
              <a:rPr lang="ru-RU" altLang="ru-RU" sz="2000" dirty="0" err="1"/>
              <a:t>бўйича</a:t>
            </a:r>
            <a:r>
              <a:rPr lang="ru-RU" altLang="ru-RU" sz="2000" dirty="0"/>
              <a:t> — </a:t>
            </a:r>
            <a:r>
              <a:rPr lang="ru-RU" altLang="ru-RU" sz="2000" dirty="0" err="1"/>
              <a:t>Ўзбекистон</a:t>
            </a:r>
            <a:r>
              <a:rPr lang="ru-RU" altLang="ru-RU" sz="2000" dirty="0"/>
              <a:t> </a:t>
            </a:r>
            <a:r>
              <a:rPr lang="ru-RU" altLang="ru-RU" sz="2000" dirty="0" err="1"/>
              <a:t>Республикаси</a:t>
            </a:r>
            <a:r>
              <a:rPr lang="ru-RU" altLang="ru-RU" sz="2000" dirty="0"/>
              <a:t> </a:t>
            </a:r>
            <a:r>
              <a:rPr lang="ru-RU" altLang="ru-RU" sz="2000" dirty="0" err="1"/>
              <a:t>Ташқи</a:t>
            </a:r>
            <a:r>
              <a:rPr lang="ru-RU" altLang="ru-RU" sz="2000" dirty="0"/>
              <a:t> </a:t>
            </a:r>
            <a:r>
              <a:rPr lang="ru-RU" altLang="ru-RU" sz="2000" dirty="0" err="1"/>
              <a:t>ишлар</a:t>
            </a:r>
            <a:r>
              <a:rPr lang="ru-RU" altLang="ru-RU" sz="2000" dirty="0"/>
              <a:t> </a:t>
            </a:r>
            <a:r>
              <a:rPr lang="ru-RU" altLang="ru-RU" sz="2000" dirty="0" err="1"/>
              <a:t>вазирлигига</a:t>
            </a:r>
            <a:r>
              <a:rPr lang="ru-RU" altLang="ru-RU" sz="2000" dirty="0"/>
              <a:t> </a:t>
            </a:r>
            <a:r>
              <a:rPr lang="ru-RU" altLang="ru-RU" sz="2000" dirty="0" err="1"/>
              <a:t>юборсинлар</a:t>
            </a:r>
            <a:r>
              <a:rPr lang="ru-RU" altLang="ru-RU" sz="2000" dirty="0"/>
              <a:t>.</a:t>
            </a:r>
          </a:p>
          <a:p>
            <a:pPr eaLnBrk="1" hangingPunct="1"/>
            <a:endParaRPr lang="en-US" altLang="ru-RU" sz="2000" dirty="0"/>
          </a:p>
        </p:txBody>
      </p:sp>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dirty="0"/>
              <a:t>Company Logo</a:t>
            </a:r>
          </a:p>
        </p:txBody>
      </p:sp>
    </p:spTree>
    <p:extLst>
      <p:ext uri="{BB962C8B-B14F-4D97-AF65-F5344CB8AC3E}">
        <p14:creationId xmlns:p14="http://schemas.microsoft.com/office/powerpoint/2010/main" val="178638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normAutofit/>
          </a:bodyPr>
          <a:lstStyle/>
          <a:p>
            <a:pPr algn="ctr" eaLnBrk="1" hangingPunct="1"/>
            <a:r>
              <a:rPr lang="uz-Cyrl-UZ" altLang="ru-RU" dirty="0"/>
              <a:t>Минск конвенцияси </a:t>
            </a:r>
            <a:br>
              <a:rPr lang="uz-Cyrl-UZ" altLang="ru-RU" dirty="0"/>
            </a:br>
            <a:r>
              <a:rPr lang="uz-Cyrl-UZ" altLang="ru-RU" sz="2700" dirty="0">
                <a:solidFill>
                  <a:srgbClr val="FF0000"/>
                </a:solidFill>
              </a:rPr>
              <a:t>(эсда тутинг! Апостиль ёки легализация талаб этилмайди)</a:t>
            </a:r>
            <a:endParaRPr lang="en-US" altLang="ru-RU" sz="2700" dirty="0">
              <a:solidFill>
                <a:srgbClr val="FF0000"/>
              </a:solidFill>
            </a:endParaRPr>
          </a:p>
        </p:txBody>
      </p:sp>
      <p:sp>
        <p:nvSpPr>
          <p:cNvPr id="26627" name="Содержимое 2"/>
          <p:cNvSpPr>
            <a:spLocks noGrp="1"/>
          </p:cNvSpPr>
          <p:nvPr>
            <p:ph idx="1"/>
          </p:nvPr>
        </p:nvSpPr>
        <p:spPr/>
        <p:txBody>
          <a:bodyPr>
            <a:normAutofit lnSpcReduction="10000"/>
          </a:bodyPr>
          <a:lstStyle/>
          <a:p>
            <a:pPr eaLnBrk="1" hangingPunct="1"/>
            <a:r>
              <a:rPr lang="uz-Cyrl-UZ" altLang="ru-RU" dirty="0"/>
              <a:t>13-модда. </a:t>
            </a:r>
            <a:r>
              <a:rPr lang="uz-Cyrl-UZ" altLang="ru-RU" sz="2400" dirty="0"/>
              <a:t>Ҳужжатларнинг ҳақиқийлиги</a:t>
            </a:r>
          </a:p>
          <a:p>
            <a:pPr algn="just" eaLnBrk="1" hangingPunct="1"/>
            <a:r>
              <a:rPr lang="uz-Cyrl-UZ" altLang="ru-RU" sz="3200" dirty="0">
                <a:latin typeface="Arial" panose="020B0604020202020204" pitchFamily="34" charset="0"/>
              </a:rPr>
              <a:t>Томонларнинг ваколатли органлари томонидан белгиланган тартибда берилган ҳужжатлар барча конвенциянинг аъзо давлатлари ҳудудида ҳақиқий ҳисобланади.</a:t>
            </a:r>
          </a:p>
          <a:p>
            <a:pPr algn="just" eaLnBrk="1" hangingPunct="1"/>
            <a:r>
              <a:rPr lang="uz-Cyrl-UZ" altLang="ru-RU" sz="3200" dirty="0">
                <a:latin typeface="Arial" panose="020B0604020202020204" pitchFamily="34" charset="0"/>
              </a:rPr>
              <a:t>Бир давлат томонидан берилган ҳужжат бошқа давлат ҳудудида расмий ҳужжат сифатида тан олинади.</a:t>
            </a:r>
            <a:r>
              <a:rPr lang="uz-Cyrl-UZ" altLang="ru-RU" sz="2400" dirty="0"/>
              <a:t> </a:t>
            </a:r>
          </a:p>
          <a:p>
            <a:pPr algn="just" eaLnBrk="1" hangingPunct="1"/>
            <a:endParaRPr lang="en-US" altLang="ru-RU" sz="2400" dirty="0"/>
          </a:p>
        </p:txBody>
      </p:sp>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a:t>Company Logo</a:t>
            </a:r>
          </a:p>
        </p:txBody>
      </p:sp>
    </p:spTree>
    <p:extLst>
      <p:ext uri="{BB962C8B-B14F-4D97-AF65-F5344CB8AC3E}">
        <p14:creationId xmlns:p14="http://schemas.microsoft.com/office/powerpoint/2010/main" val="248694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764" y="983085"/>
            <a:ext cx="10390909" cy="4832092"/>
          </a:xfrm>
          <a:prstGeom prst="rect">
            <a:avLst/>
          </a:prstGeom>
        </p:spPr>
        <p:txBody>
          <a:bodyPr wrap="square">
            <a:spAutoFit/>
          </a:bodyPr>
          <a:lstStyle/>
          <a:p>
            <a:pPr algn="just"/>
            <a:r>
              <a:rPr lang="uz-Cyrl-UZ" sz="2800" b="1" dirty="0"/>
              <a:t>           Аффиде́вит</a:t>
            </a:r>
            <a:r>
              <a:rPr lang="uz-Cyrl-UZ" sz="2800" dirty="0"/>
              <a:t> (от лат. affido — «қасамёдни тасдиқлайман») — гувоҳ сифатида иштирок этаётган шахснинг ўзи шахсан иштирок этмаганида унинг ёзма кўрсатувларини нотариус ёки бошқа ваколатли мансабдор шахс томонидан тасдиқланиши.  </a:t>
            </a:r>
          </a:p>
          <a:p>
            <a:pPr algn="just"/>
            <a:endParaRPr lang="uz-Cyrl-UZ" sz="2800" dirty="0"/>
          </a:p>
          <a:p>
            <a:pPr algn="just"/>
            <a:r>
              <a:rPr lang="uz-Cyrl-UZ" sz="2800" dirty="0"/>
              <a:t>		</a:t>
            </a:r>
            <a:r>
              <a:rPr lang="uz-Cyrl-UZ" sz="2800" b="1" dirty="0"/>
              <a:t>Ушбу қоида Ўзбекистон Республикаси судларида қўлланиладими? </a:t>
            </a:r>
          </a:p>
          <a:p>
            <a:pPr algn="just"/>
            <a:r>
              <a:rPr lang="uz-Cyrl-UZ" sz="2800" b="1" dirty="0"/>
              <a:t>		Гувоҳнинг шундай кўрсатувлари ўзи иштирок этмаган тақдирда ҳам судда далил сифатида қўллаш мумкинми?</a:t>
            </a:r>
          </a:p>
          <a:p>
            <a:pPr algn="just"/>
            <a:r>
              <a:rPr lang="uz-Cyrl-UZ" sz="2800" dirty="0"/>
              <a:t>		</a:t>
            </a:r>
            <a:r>
              <a:rPr lang="uz-Cyrl-UZ" sz="2800" b="1" dirty="0"/>
              <a:t>Агар қўллаш мумкин бўлса суд муҳокамасининг бевоситалиги принципи бузилмайдими?</a:t>
            </a:r>
            <a:endParaRPr lang="ru-RU" sz="2800" b="1" dirty="0"/>
          </a:p>
        </p:txBody>
      </p:sp>
    </p:spTree>
    <p:extLst>
      <p:ext uri="{BB962C8B-B14F-4D97-AF65-F5344CB8AC3E}">
        <p14:creationId xmlns:p14="http://schemas.microsoft.com/office/powerpoint/2010/main" val="3403025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sz="2200" b="1" dirty="0"/>
              <a:t>        Суд </a:t>
            </a:r>
            <a:r>
              <a:rPr lang="ru-RU" sz="2200" b="1" dirty="0" err="1"/>
              <a:t>ишни</a:t>
            </a:r>
            <a:r>
              <a:rPr lang="ru-RU" sz="2200" b="1" dirty="0"/>
              <a:t> </a:t>
            </a:r>
            <a:r>
              <a:rPr lang="ru-RU" sz="2200" b="1" dirty="0" err="1"/>
              <a:t>кўришда</a:t>
            </a:r>
            <a:r>
              <a:rPr lang="ru-RU" sz="2200" b="1" dirty="0"/>
              <a:t> </a:t>
            </a:r>
            <a:r>
              <a:rPr lang="ru-RU" sz="2200" b="1" dirty="0" err="1"/>
              <a:t>давлат</a:t>
            </a:r>
            <a:r>
              <a:rPr lang="ru-RU" sz="2200" b="1" dirty="0"/>
              <a:t> </a:t>
            </a:r>
            <a:r>
              <a:rPr lang="ru-RU" sz="2200" b="1" dirty="0" err="1"/>
              <a:t>органининг</a:t>
            </a:r>
            <a:r>
              <a:rPr lang="ru-RU" sz="2200" b="1" dirty="0"/>
              <a:t> </a:t>
            </a:r>
            <a:r>
              <a:rPr lang="ru-RU" sz="2200" b="1" dirty="0" err="1"/>
              <a:t>ёки</a:t>
            </a:r>
            <a:r>
              <a:rPr lang="ru-RU" sz="2200" b="1" dirty="0"/>
              <a:t> </a:t>
            </a:r>
            <a:r>
              <a:rPr lang="ru-RU" sz="2200" b="1" dirty="0" err="1"/>
              <a:t>бошқа</a:t>
            </a:r>
            <a:r>
              <a:rPr lang="ru-RU" sz="2200" b="1" dirty="0"/>
              <a:t> </a:t>
            </a:r>
            <a:r>
              <a:rPr lang="ru-RU" sz="2200" b="1" dirty="0" err="1"/>
              <a:t>органнинг</a:t>
            </a:r>
            <a:r>
              <a:rPr lang="ru-RU" sz="2200" b="1" dirty="0"/>
              <a:t> </a:t>
            </a:r>
            <a:r>
              <a:rPr lang="ru-RU" sz="2200" b="1" dirty="0" err="1"/>
              <a:t>ҳужжати</a:t>
            </a:r>
            <a:r>
              <a:rPr lang="ru-RU" sz="2200" b="1" dirty="0"/>
              <a:t> </a:t>
            </a:r>
            <a:r>
              <a:rPr lang="ru-RU" sz="2200" b="1" dirty="0" err="1"/>
              <a:t>қонунга</a:t>
            </a:r>
            <a:r>
              <a:rPr lang="ru-RU" sz="2200" b="1" dirty="0"/>
              <a:t> </a:t>
            </a:r>
            <a:br>
              <a:rPr lang="ru-RU" sz="2200" b="1" dirty="0"/>
            </a:br>
            <a:r>
              <a:rPr lang="ru-RU" sz="2200" b="1" dirty="0" err="1"/>
              <a:t>мувофиқ</a:t>
            </a:r>
            <a:r>
              <a:rPr lang="ru-RU" sz="2200" b="1" dirty="0"/>
              <a:t> </a:t>
            </a:r>
            <a:r>
              <a:rPr lang="ru-RU" sz="2200" b="1" dirty="0" err="1"/>
              <a:t>эмаслигини</a:t>
            </a:r>
            <a:r>
              <a:rPr lang="ru-RU" sz="2200" b="1" dirty="0"/>
              <a:t>, шу </a:t>
            </a:r>
            <a:r>
              <a:rPr lang="ru-RU" sz="2200" b="1" dirty="0" err="1"/>
              <a:t>жумладан</a:t>
            </a:r>
            <a:r>
              <a:rPr lang="ru-RU" sz="2200" b="1" dirty="0"/>
              <a:t> </a:t>
            </a:r>
            <a:r>
              <a:rPr lang="ru-RU" sz="2200" b="1" dirty="0" err="1"/>
              <a:t>ушбу</a:t>
            </a:r>
            <a:r>
              <a:rPr lang="ru-RU" sz="2200" b="1" dirty="0"/>
              <a:t> </a:t>
            </a:r>
            <a:r>
              <a:rPr lang="ru-RU" sz="2200" b="1" dirty="0" err="1"/>
              <a:t>ҳужжат</a:t>
            </a:r>
            <a:r>
              <a:rPr lang="ru-RU" sz="2200" b="1" dirty="0"/>
              <a:t> </a:t>
            </a:r>
            <a:r>
              <a:rPr lang="ru-RU" sz="2200" b="1" dirty="0" err="1"/>
              <a:t>ваколат</a:t>
            </a:r>
            <a:r>
              <a:rPr lang="ru-RU" sz="2200" b="1" dirty="0"/>
              <a:t> </a:t>
            </a:r>
            <a:r>
              <a:rPr lang="ru-RU" sz="2200" b="1" dirty="0" err="1"/>
              <a:t>доирасидан</a:t>
            </a:r>
            <a:r>
              <a:rPr lang="ru-RU" sz="2200" b="1" dirty="0"/>
              <a:t> </a:t>
            </a:r>
            <a:r>
              <a:rPr lang="ru-RU" sz="2200" b="1" dirty="0" err="1"/>
              <a:t>четга</a:t>
            </a:r>
            <a:r>
              <a:rPr lang="ru-RU" sz="2200" b="1" dirty="0"/>
              <a:t> </a:t>
            </a:r>
            <a:r>
              <a:rPr lang="ru-RU" sz="2200" b="1" dirty="0" err="1"/>
              <a:t>чиқилган</a:t>
            </a:r>
            <a:r>
              <a:rPr lang="ru-RU" sz="2200" b="1" dirty="0"/>
              <a:t> </a:t>
            </a:r>
            <a:r>
              <a:rPr lang="ru-RU" sz="2200" b="1" dirty="0" err="1"/>
              <a:t>ҳолда</a:t>
            </a:r>
            <a:r>
              <a:rPr lang="ru-RU" sz="2200" b="1" dirty="0"/>
              <a:t> </a:t>
            </a:r>
            <a:r>
              <a:rPr lang="ru-RU" sz="2200" b="1" dirty="0" err="1"/>
              <a:t>қабул</a:t>
            </a:r>
            <a:r>
              <a:rPr lang="ru-RU" sz="2200" b="1" dirty="0"/>
              <a:t> </a:t>
            </a:r>
            <a:r>
              <a:rPr lang="ru-RU" sz="2200" b="1" dirty="0" err="1"/>
              <a:t>қилинганлигини</a:t>
            </a:r>
            <a:r>
              <a:rPr lang="ru-RU" sz="2200" b="1" dirty="0"/>
              <a:t> </a:t>
            </a:r>
            <a:r>
              <a:rPr lang="ru-RU" sz="2200" b="1" dirty="0" err="1"/>
              <a:t>аниқласа</a:t>
            </a:r>
            <a:r>
              <a:rPr lang="ru-RU" sz="2200" b="1" dirty="0"/>
              <a:t>, </a:t>
            </a:r>
            <a:r>
              <a:rPr lang="ru-RU" sz="2200" b="1" dirty="0" err="1"/>
              <a:t>қонунга</a:t>
            </a:r>
            <a:r>
              <a:rPr lang="ru-RU" sz="2200" b="1" dirty="0"/>
              <a:t> </a:t>
            </a:r>
            <a:r>
              <a:rPr lang="ru-RU" sz="2200" b="1" dirty="0" err="1"/>
              <a:t>мувофиқ</a:t>
            </a:r>
            <a:r>
              <a:rPr lang="ru-RU" sz="2200" b="1" dirty="0"/>
              <a:t> </a:t>
            </a:r>
            <a:r>
              <a:rPr lang="ru-RU" sz="2200" b="1" dirty="0" err="1"/>
              <a:t>қарор</a:t>
            </a:r>
            <a:r>
              <a:rPr lang="ru-RU" sz="2200" b="1" dirty="0"/>
              <a:t> </a:t>
            </a:r>
            <a:r>
              <a:rPr lang="ru-RU" sz="2200" b="1" dirty="0" err="1"/>
              <a:t>қабул</a:t>
            </a:r>
            <a:r>
              <a:rPr lang="ru-RU" sz="2200" b="1" dirty="0"/>
              <a:t> </a:t>
            </a:r>
            <a:r>
              <a:rPr lang="ru-RU" sz="2200" b="1" dirty="0" err="1"/>
              <a:t>қилади</a:t>
            </a:r>
            <a:r>
              <a:rPr lang="ru-RU" sz="2200" b="1" dirty="0"/>
              <a:t>. </a:t>
            </a:r>
            <a:br>
              <a:rPr lang="ru-RU" sz="2200" b="1" dirty="0"/>
            </a:br>
            <a:r>
              <a:rPr lang="ru-RU" sz="2200" dirty="0"/>
              <a:t>ИПК 13-модда</a:t>
            </a:r>
            <a:r>
              <a:rPr lang="ru-RU" sz="2200" b="1" dirty="0"/>
              <a:t/>
            </a:r>
            <a:br>
              <a:rPr lang="ru-RU" sz="2200" b="1" dirty="0"/>
            </a:br>
            <a:endParaRPr lang="ru-RU" sz="2200" b="1" dirty="0"/>
          </a:p>
        </p:txBody>
      </p:sp>
      <p:sp>
        <p:nvSpPr>
          <p:cNvPr id="5" name="Прямоугольник 4"/>
          <p:cNvSpPr/>
          <p:nvPr/>
        </p:nvSpPr>
        <p:spPr>
          <a:xfrm>
            <a:off x="1579419" y="2140527"/>
            <a:ext cx="5777346" cy="3416320"/>
          </a:xfrm>
          <a:prstGeom prst="rect">
            <a:avLst/>
          </a:prstGeom>
        </p:spPr>
        <p:txBody>
          <a:bodyPr wrap="square">
            <a:spAutoFit/>
          </a:bodyPr>
          <a:lstStyle/>
          <a:p>
            <a:pPr algn="ctr"/>
            <a:r>
              <a:rPr lang="ru-RU" b="1" dirty="0"/>
              <a:t>ФК 11-модда. </a:t>
            </a:r>
            <a:r>
              <a:rPr lang="ru-RU" b="1" dirty="0" err="1"/>
              <a:t>Фуқаролик</a:t>
            </a:r>
            <a:r>
              <a:rPr lang="ru-RU" b="1" dirty="0"/>
              <a:t> </a:t>
            </a:r>
            <a:r>
              <a:rPr lang="ru-RU" b="1" dirty="0" err="1"/>
              <a:t>ҳуқуқларини</a:t>
            </a:r>
            <a:r>
              <a:rPr lang="ru-RU" b="1" dirty="0"/>
              <a:t> </a:t>
            </a:r>
            <a:r>
              <a:rPr lang="ru-RU" b="1" dirty="0" err="1"/>
              <a:t>ҳимоя</a:t>
            </a:r>
            <a:r>
              <a:rPr lang="ru-RU" b="1" dirty="0"/>
              <a:t> </a:t>
            </a:r>
            <a:r>
              <a:rPr lang="ru-RU" b="1" dirty="0" err="1"/>
              <a:t>қилиш</a:t>
            </a:r>
            <a:r>
              <a:rPr lang="ru-RU" b="1" dirty="0"/>
              <a:t> </a:t>
            </a:r>
            <a:r>
              <a:rPr lang="ru-RU" b="1" dirty="0" err="1"/>
              <a:t>усуллари</a:t>
            </a:r>
            <a:endParaRPr lang="ru-RU" b="1" dirty="0"/>
          </a:p>
          <a:p>
            <a:r>
              <a:rPr lang="ru-RU" dirty="0"/>
              <a:t>      </a:t>
            </a:r>
            <a:r>
              <a:rPr lang="ru-RU" b="1" dirty="0" err="1"/>
              <a:t>давлат</a:t>
            </a:r>
            <a:r>
              <a:rPr lang="ru-RU" b="1" dirty="0"/>
              <a:t> </a:t>
            </a:r>
            <a:r>
              <a:rPr lang="ru-RU" b="1" dirty="0" err="1"/>
              <a:t>органининг</a:t>
            </a:r>
            <a:r>
              <a:rPr lang="ru-RU" b="1" dirty="0"/>
              <a:t> </a:t>
            </a:r>
            <a:r>
              <a:rPr lang="ru-RU" b="1" dirty="0" err="1"/>
              <a:t>ёки</a:t>
            </a:r>
            <a:r>
              <a:rPr lang="ru-RU" b="1" dirty="0"/>
              <a:t> </a:t>
            </a:r>
            <a:r>
              <a:rPr lang="ru-RU" b="1" dirty="0" err="1"/>
              <a:t>фуқароларнинг</a:t>
            </a:r>
            <a:r>
              <a:rPr lang="ru-RU" b="1" dirty="0"/>
              <a:t> </a:t>
            </a:r>
            <a:r>
              <a:rPr lang="ru-RU" b="1" dirty="0" err="1"/>
              <a:t>ўзини</a:t>
            </a:r>
            <a:r>
              <a:rPr lang="ru-RU" b="1" dirty="0"/>
              <a:t> </a:t>
            </a:r>
            <a:r>
              <a:rPr lang="ru-RU" b="1" dirty="0" err="1"/>
              <a:t>ўзи</a:t>
            </a:r>
            <a:r>
              <a:rPr lang="ru-RU" b="1" dirty="0"/>
              <a:t> </a:t>
            </a:r>
            <a:r>
              <a:rPr lang="ru-RU" b="1" dirty="0" err="1"/>
              <a:t>бошқариш</a:t>
            </a:r>
            <a:r>
              <a:rPr lang="ru-RU" b="1" dirty="0"/>
              <a:t> </a:t>
            </a:r>
            <a:r>
              <a:rPr lang="ru-RU" b="1" dirty="0" err="1"/>
              <a:t>органининг</a:t>
            </a:r>
            <a:r>
              <a:rPr lang="ru-RU" b="1" dirty="0"/>
              <a:t> </a:t>
            </a:r>
            <a:r>
              <a:rPr lang="ru-RU" b="1" dirty="0" err="1"/>
              <a:t>қонунга</a:t>
            </a:r>
            <a:r>
              <a:rPr lang="ru-RU" b="1" dirty="0"/>
              <a:t> </a:t>
            </a:r>
            <a:r>
              <a:rPr lang="ru-RU" b="1" dirty="0" err="1"/>
              <a:t>зид</a:t>
            </a:r>
            <a:r>
              <a:rPr lang="ru-RU" b="1" dirty="0"/>
              <a:t> </a:t>
            </a:r>
            <a:r>
              <a:rPr lang="ru-RU" b="1" dirty="0" err="1"/>
              <a:t>ҳужжатини</a:t>
            </a:r>
            <a:r>
              <a:rPr lang="ru-RU" b="1" dirty="0"/>
              <a:t> </a:t>
            </a:r>
            <a:r>
              <a:rPr lang="ru-RU" b="1" dirty="0" err="1"/>
              <a:t>суднинг</a:t>
            </a:r>
            <a:r>
              <a:rPr lang="ru-RU" b="1" dirty="0"/>
              <a:t> </a:t>
            </a:r>
            <a:r>
              <a:rPr lang="ru-RU" b="1" dirty="0" err="1"/>
              <a:t>қўлламаслиги</a:t>
            </a:r>
            <a:r>
              <a:rPr lang="ru-RU" b="1" dirty="0"/>
              <a:t>.</a:t>
            </a:r>
          </a:p>
          <a:p>
            <a:pPr algn="just"/>
            <a:r>
              <a:rPr lang="ru-RU" dirty="0"/>
              <a:t>	</a:t>
            </a:r>
            <a:r>
              <a:rPr lang="ru-RU" dirty="0" err="1"/>
              <a:t>Бу</a:t>
            </a:r>
            <a:r>
              <a:rPr lang="ru-RU" dirty="0"/>
              <a:t> </a:t>
            </a:r>
            <a:r>
              <a:rPr lang="ru-RU" dirty="0" err="1"/>
              <a:t>ҳолда</a:t>
            </a:r>
            <a:r>
              <a:rPr lang="ru-RU" dirty="0"/>
              <a:t> </a:t>
            </a:r>
            <a:r>
              <a:rPr lang="ru-RU" dirty="0" err="1"/>
              <a:t>ҳужжат</a:t>
            </a:r>
            <a:r>
              <a:rPr lang="ru-RU" dirty="0"/>
              <a:t> </a:t>
            </a:r>
            <a:r>
              <a:rPr lang="ru-RU" dirty="0" err="1"/>
              <a:t>деганда</a:t>
            </a:r>
            <a:r>
              <a:rPr lang="ru-RU" dirty="0"/>
              <a:t> </a:t>
            </a:r>
            <a:r>
              <a:rPr lang="ru-RU" dirty="0" err="1"/>
              <a:t>ҳам</a:t>
            </a:r>
            <a:r>
              <a:rPr lang="ru-RU" dirty="0"/>
              <a:t> норматив, </a:t>
            </a:r>
            <a:r>
              <a:rPr lang="ru-RU" dirty="0" err="1"/>
              <a:t>ҳам</a:t>
            </a:r>
            <a:r>
              <a:rPr lang="ru-RU" dirty="0"/>
              <a:t> </a:t>
            </a:r>
            <a:r>
              <a:rPr lang="ru-RU" dirty="0" err="1"/>
              <a:t>муайян</a:t>
            </a:r>
            <a:r>
              <a:rPr lang="ru-RU" dirty="0"/>
              <a:t> </a:t>
            </a:r>
            <a:r>
              <a:rPr lang="ru-RU" dirty="0" err="1"/>
              <a:t>шахс</a:t>
            </a:r>
            <a:r>
              <a:rPr lang="ru-RU" dirty="0"/>
              <a:t> </a:t>
            </a:r>
            <a:r>
              <a:rPr lang="ru-RU" dirty="0" err="1"/>
              <a:t>ёки</a:t>
            </a:r>
            <a:r>
              <a:rPr lang="ru-RU" dirty="0"/>
              <a:t> </a:t>
            </a:r>
            <a:r>
              <a:rPr lang="ru-RU" dirty="0" err="1"/>
              <a:t>шахслар</a:t>
            </a:r>
            <a:r>
              <a:rPr lang="ru-RU" dirty="0"/>
              <a:t> </a:t>
            </a:r>
            <a:r>
              <a:rPr lang="ru-RU" dirty="0" err="1"/>
              <a:t>гуруҳига</a:t>
            </a:r>
            <a:r>
              <a:rPr lang="ru-RU" dirty="0"/>
              <a:t> </a:t>
            </a:r>
            <a:r>
              <a:rPr lang="ru-RU" dirty="0" err="1"/>
              <a:t>йўналтирилган</a:t>
            </a:r>
            <a:r>
              <a:rPr lang="ru-RU" dirty="0"/>
              <a:t> норматив </a:t>
            </a:r>
            <a:r>
              <a:rPr lang="ru-RU" dirty="0" err="1"/>
              <a:t>бўлмаган</a:t>
            </a:r>
            <a:r>
              <a:rPr lang="ru-RU" dirty="0"/>
              <a:t> </a:t>
            </a:r>
            <a:r>
              <a:rPr lang="ru-RU" dirty="0" err="1"/>
              <a:t>тартибда</a:t>
            </a:r>
            <a:r>
              <a:rPr lang="ru-RU" dirty="0"/>
              <a:t> </a:t>
            </a:r>
            <a:r>
              <a:rPr lang="ru-RU" dirty="0" err="1"/>
              <a:t>ҳуқуқни</a:t>
            </a:r>
            <a:r>
              <a:rPr lang="ru-RU" dirty="0"/>
              <a:t> </a:t>
            </a:r>
            <a:r>
              <a:rPr lang="ru-RU" dirty="0" err="1"/>
              <a:t>қўллаш</a:t>
            </a:r>
            <a:r>
              <a:rPr lang="ru-RU" dirty="0"/>
              <a:t> </a:t>
            </a:r>
            <a:r>
              <a:rPr lang="ru-RU" dirty="0" err="1"/>
              <a:t>ҳужжатини</a:t>
            </a:r>
            <a:r>
              <a:rPr lang="ru-RU" dirty="0"/>
              <a:t> </a:t>
            </a:r>
            <a:r>
              <a:rPr lang="ru-RU" dirty="0" err="1"/>
              <a:t>тушуниш</a:t>
            </a:r>
            <a:r>
              <a:rPr lang="ru-RU" dirty="0"/>
              <a:t> </a:t>
            </a:r>
            <a:r>
              <a:rPr lang="ru-RU" dirty="0" err="1"/>
              <a:t>керак</a:t>
            </a:r>
            <a:r>
              <a:rPr lang="ru-RU" dirty="0"/>
              <a:t>. </a:t>
            </a:r>
            <a:r>
              <a:rPr lang="ru-RU" dirty="0" err="1"/>
              <a:t>Бу</a:t>
            </a:r>
            <a:r>
              <a:rPr lang="ru-RU" dirty="0"/>
              <a:t> </a:t>
            </a:r>
            <a:r>
              <a:rPr lang="ru-RU" dirty="0" err="1"/>
              <a:t>ҳолда</a:t>
            </a:r>
            <a:r>
              <a:rPr lang="ru-RU" dirty="0"/>
              <a:t> суд </a:t>
            </a:r>
            <a:r>
              <a:rPr lang="ru-RU" dirty="0" err="1"/>
              <a:t>томонидан</a:t>
            </a:r>
            <a:r>
              <a:rPr lang="ru-RU" dirty="0"/>
              <a:t> </a:t>
            </a:r>
            <a:r>
              <a:rPr lang="ru-RU" dirty="0" err="1"/>
              <a:t>қонунни</a:t>
            </a:r>
            <a:r>
              <a:rPr lang="ru-RU" dirty="0"/>
              <a:t> </a:t>
            </a:r>
            <a:r>
              <a:rPr lang="ru-RU" dirty="0" err="1"/>
              <a:t>қўлламаслик</a:t>
            </a:r>
            <a:r>
              <a:rPr lang="ru-RU" dirty="0"/>
              <a:t> </a:t>
            </a:r>
            <a:r>
              <a:rPr lang="ru-RU" dirty="0" err="1"/>
              <a:t>имкони</a:t>
            </a:r>
            <a:r>
              <a:rPr lang="ru-RU" dirty="0"/>
              <a:t> </a:t>
            </a:r>
            <a:r>
              <a:rPr lang="ru-RU" dirty="0" err="1"/>
              <a:t>истисно</a:t>
            </a:r>
            <a:r>
              <a:rPr lang="ru-RU" dirty="0"/>
              <a:t> </a:t>
            </a:r>
            <a:r>
              <a:rPr lang="ru-RU" dirty="0" err="1"/>
              <a:t>қилинади</a:t>
            </a:r>
            <a:r>
              <a:rPr lang="ru-RU" dirty="0"/>
              <a:t>, </a:t>
            </a:r>
            <a:r>
              <a:rPr lang="ru-RU" dirty="0" err="1"/>
              <a:t>чунки</a:t>
            </a:r>
            <a:r>
              <a:rPr lang="ru-RU" dirty="0"/>
              <a:t> </a:t>
            </a:r>
            <a:r>
              <a:rPr lang="ru-RU" dirty="0" err="1"/>
              <a:t>ҳимояланишнинг</a:t>
            </a:r>
            <a:r>
              <a:rPr lang="ru-RU" dirty="0"/>
              <a:t> </a:t>
            </a:r>
            <a:r>
              <a:rPr lang="ru-RU" dirty="0" err="1"/>
              <a:t>кўриб</a:t>
            </a:r>
            <a:r>
              <a:rPr lang="ru-RU" dirty="0"/>
              <a:t> </a:t>
            </a:r>
            <a:r>
              <a:rPr lang="ru-RU" dirty="0" err="1"/>
              <a:t>чиқилаётган</a:t>
            </a:r>
            <a:r>
              <a:rPr lang="ru-RU" dirty="0"/>
              <a:t> </a:t>
            </a:r>
            <a:r>
              <a:rPr lang="ru-RU" dirty="0" err="1"/>
              <a:t>усулини</a:t>
            </a:r>
            <a:r>
              <a:rPr lang="ru-RU" dirty="0"/>
              <a:t> </a:t>
            </a:r>
            <a:r>
              <a:rPr lang="ru-RU" dirty="0" err="1"/>
              <a:t>қўллашлик</a:t>
            </a:r>
            <a:r>
              <a:rPr lang="ru-RU" dirty="0"/>
              <a:t> </a:t>
            </a:r>
            <a:r>
              <a:rPr lang="ru-RU" dirty="0" err="1"/>
              <a:t>учун</a:t>
            </a:r>
            <a:r>
              <a:rPr lang="ru-RU" dirty="0"/>
              <a:t> </a:t>
            </a:r>
            <a:r>
              <a:rPr lang="ru-RU" dirty="0" err="1"/>
              <a:t>асос</a:t>
            </a:r>
            <a:r>
              <a:rPr lang="ru-RU" dirty="0"/>
              <a:t> </a:t>
            </a:r>
            <a:r>
              <a:rPr lang="ru-RU" dirty="0" err="1"/>
              <a:t>ҳужжатнинг</a:t>
            </a:r>
            <a:r>
              <a:rPr lang="ru-RU" dirty="0"/>
              <a:t> </a:t>
            </a:r>
            <a:r>
              <a:rPr lang="ru-RU" dirty="0" err="1"/>
              <a:t>қонунга</a:t>
            </a:r>
            <a:r>
              <a:rPr lang="ru-RU" dirty="0"/>
              <a:t> </a:t>
            </a:r>
            <a:r>
              <a:rPr lang="ru-RU" dirty="0" err="1"/>
              <a:t>зидлигидир</a:t>
            </a:r>
            <a:r>
              <a:rPr lang="ru-RU" dirty="0"/>
              <a:t>.</a:t>
            </a:r>
          </a:p>
        </p:txBody>
      </p:sp>
      <p:pic>
        <p:nvPicPr>
          <p:cNvPr id="6" name="Рисунок 5"/>
          <p:cNvPicPr>
            <a:picLocks noChangeAspect="1"/>
          </p:cNvPicPr>
          <p:nvPr/>
        </p:nvPicPr>
        <p:blipFill>
          <a:blip r:embed="rId2"/>
          <a:stretch>
            <a:fillRect/>
          </a:stretch>
        </p:blipFill>
        <p:spPr>
          <a:xfrm>
            <a:off x="7595801" y="3460171"/>
            <a:ext cx="4226885" cy="2857501"/>
          </a:xfrm>
          <a:prstGeom prst="rect">
            <a:avLst/>
          </a:prstGeom>
        </p:spPr>
      </p:pic>
    </p:spTree>
    <p:extLst>
      <p:ext uri="{BB962C8B-B14F-4D97-AF65-F5344CB8AC3E}">
        <p14:creationId xmlns:p14="http://schemas.microsoft.com/office/powerpoint/2010/main" val="394538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err="1"/>
              <a:t>Учинчи</a:t>
            </a:r>
            <a:r>
              <a:rPr lang="ru-RU" sz="2400" b="1" dirty="0"/>
              <a:t> </a:t>
            </a:r>
            <a:r>
              <a:rPr lang="ru-RU" sz="2400" b="1" dirty="0" err="1"/>
              <a:t>давлат</a:t>
            </a:r>
            <a:r>
              <a:rPr lang="ru-RU" sz="2400" b="1" dirty="0"/>
              <a:t> </a:t>
            </a:r>
            <a:r>
              <a:rPr lang="ru-RU" sz="2400" b="1" dirty="0" err="1"/>
              <a:t>ҳуқуқига</a:t>
            </a:r>
            <a:r>
              <a:rPr lang="ru-RU" sz="2400" b="1" dirty="0"/>
              <a:t> </a:t>
            </a:r>
            <a:r>
              <a:rPr lang="ru-RU" sz="2400" b="1" dirty="0" err="1"/>
              <a:t>ҳавола</a:t>
            </a:r>
            <a:r>
              <a:rPr lang="ru-RU" sz="2400" b="1" dirty="0"/>
              <a:t>  </a:t>
            </a:r>
            <a:br>
              <a:rPr lang="ru-RU" sz="2400" b="1" dirty="0"/>
            </a:br>
            <a:endParaRPr lang="ru-RU" sz="2400" b="1" dirty="0"/>
          </a:p>
        </p:txBody>
      </p:sp>
      <p:sp>
        <p:nvSpPr>
          <p:cNvPr id="3" name="Объект 2"/>
          <p:cNvSpPr>
            <a:spLocks noGrp="1"/>
          </p:cNvSpPr>
          <p:nvPr>
            <p:ph idx="1"/>
          </p:nvPr>
        </p:nvSpPr>
        <p:spPr>
          <a:xfrm>
            <a:off x="1066800" y="1604356"/>
            <a:ext cx="10058400" cy="3931920"/>
          </a:xfrm>
        </p:spPr>
        <p:txBody>
          <a:bodyPr>
            <a:normAutofit/>
          </a:bodyPr>
          <a:lstStyle/>
          <a:p>
            <a:pPr marL="0" indent="0" algn="just">
              <a:buNone/>
            </a:pPr>
            <a:r>
              <a:rPr lang="ru-RU" sz="2400" dirty="0"/>
              <a:t>1161-модда. </a:t>
            </a:r>
            <a:r>
              <a:rPr lang="ru-RU" sz="2400" dirty="0" err="1"/>
              <a:t>Қарши</a:t>
            </a:r>
            <a:r>
              <a:rPr lang="ru-RU" sz="2400" dirty="0"/>
              <a:t> </a:t>
            </a:r>
            <a:r>
              <a:rPr lang="ru-RU" sz="2400" dirty="0" err="1"/>
              <a:t>томон</a:t>
            </a:r>
            <a:r>
              <a:rPr lang="ru-RU" sz="2400" dirty="0"/>
              <a:t> </a:t>
            </a:r>
            <a:r>
              <a:rPr lang="ru-RU" sz="2400" dirty="0" err="1"/>
              <a:t>ва</a:t>
            </a:r>
            <a:r>
              <a:rPr lang="ru-RU" sz="2400" dirty="0"/>
              <a:t> </a:t>
            </a:r>
            <a:r>
              <a:rPr lang="ru-RU" sz="2400" dirty="0" err="1"/>
              <a:t>учинчи</a:t>
            </a:r>
            <a:r>
              <a:rPr lang="ru-RU" sz="2400" dirty="0"/>
              <a:t> </a:t>
            </a:r>
            <a:r>
              <a:rPr lang="ru-RU" sz="2400" dirty="0" err="1"/>
              <a:t>мамлакат</a:t>
            </a:r>
            <a:r>
              <a:rPr lang="ru-RU" sz="2400" dirty="0"/>
              <a:t> </a:t>
            </a:r>
            <a:r>
              <a:rPr lang="ru-RU" sz="2400" dirty="0" err="1"/>
              <a:t>ҳуқуқига</a:t>
            </a:r>
            <a:r>
              <a:rPr lang="ru-RU" sz="2400" dirty="0"/>
              <a:t> </a:t>
            </a:r>
            <a:r>
              <a:rPr lang="ru-RU" sz="2400" dirty="0" err="1"/>
              <a:t>ҳавола</a:t>
            </a:r>
            <a:r>
              <a:rPr lang="ru-RU" sz="2400" dirty="0"/>
              <a:t> </a:t>
            </a:r>
            <a:r>
              <a:rPr lang="ru-RU" sz="2400" dirty="0" err="1"/>
              <a:t>этиш</a:t>
            </a:r>
            <a:endParaRPr lang="ru-RU" sz="2400" dirty="0"/>
          </a:p>
          <a:p>
            <a:pPr marL="0" indent="0" algn="just">
              <a:buNone/>
            </a:pPr>
            <a:r>
              <a:rPr lang="ru-RU" sz="2400" dirty="0"/>
              <a:t>Ушбу </a:t>
            </a:r>
            <a:r>
              <a:rPr lang="ru-RU" sz="2400" dirty="0" err="1"/>
              <a:t>бўлим</a:t>
            </a:r>
            <a:r>
              <a:rPr lang="ru-RU" sz="2400" dirty="0"/>
              <a:t> </a:t>
            </a:r>
            <a:r>
              <a:rPr lang="ru-RU" sz="2400" dirty="0" err="1"/>
              <a:t>қоидаларига</a:t>
            </a:r>
            <a:r>
              <a:rPr lang="ru-RU" sz="2400" dirty="0"/>
              <a:t> </a:t>
            </a:r>
            <a:r>
              <a:rPr lang="ru-RU" sz="2400" dirty="0" err="1"/>
              <a:t>мувофиқ</a:t>
            </a:r>
            <a:r>
              <a:rPr lang="ru-RU" sz="2400" dirty="0"/>
              <a:t>, чет эл </a:t>
            </a:r>
            <a:r>
              <a:rPr lang="ru-RU" sz="2400" dirty="0" err="1"/>
              <a:t>ҳуқуқига</a:t>
            </a:r>
            <a:r>
              <a:rPr lang="ru-RU" sz="2400" dirty="0"/>
              <a:t> </a:t>
            </a:r>
            <a:r>
              <a:rPr lang="ru-RU" sz="2400" dirty="0" err="1"/>
              <a:t>ҳар</a:t>
            </a:r>
            <a:r>
              <a:rPr lang="ru-RU" sz="2400" dirty="0"/>
              <a:t> </a:t>
            </a:r>
            <a:r>
              <a:rPr lang="ru-RU" sz="2400" dirty="0" err="1"/>
              <a:t>қандай</a:t>
            </a:r>
            <a:r>
              <a:rPr lang="ru-RU" sz="2400" dirty="0"/>
              <a:t> </a:t>
            </a:r>
            <a:r>
              <a:rPr lang="ru-RU" sz="2400" dirty="0" err="1"/>
              <a:t>ҳавола</a:t>
            </a:r>
            <a:r>
              <a:rPr lang="ru-RU" sz="2400" dirty="0"/>
              <a:t> </a:t>
            </a:r>
            <a:r>
              <a:rPr lang="ru-RU" sz="2400" dirty="0" err="1"/>
              <a:t>этиш</a:t>
            </a:r>
            <a:r>
              <a:rPr lang="ru-RU" sz="2400" dirty="0"/>
              <a:t> </a:t>
            </a:r>
            <a:r>
              <a:rPr lang="ru-RU" sz="2400" dirty="0" err="1"/>
              <a:t>тегишли</a:t>
            </a:r>
            <a:r>
              <a:rPr lang="ru-RU" sz="2400" dirty="0"/>
              <a:t> </a:t>
            </a:r>
            <a:r>
              <a:rPr lang="ru-RU" sz="2400" dirty="0" err="1"/>
              <a:t>мамлакатнинг</a:t>
            </a:r>
            <a:r>
              <a:rPr lang="ru-RU" sz="2400" dirty="0"/>
              <a:t> </a:t>
            </a:r>
            <a:r>
              <a:rPr lang="ru-RU" sz="2400" dirty="0" err="1"/>
              <a:t>коллизион</a:t>
            </a:r>
            <a:r>
              <a:rPr lang="ru-RU" sz="2400" dirty="0"/>
              <a:t> </a:t>
            </a:r>
            <a:r>
              <a:rPr lang="ru-RU" sz="2400" dirty="0" err="1"/>
              <a:t>ҳуқуқига</a:t>
            </a:r>
            <a:r>
              <a:rPr lang="ru-RU" sz="2400" dirty="0"/>
              <a:t> </a:t>
            </a:r>
            <a:r>
              <a:rPr lang="ru-RU" sz="2400" dirty="0" err="1"/>
              <a:t>эмас</a:t>
            </a:r>
            <a:r>
              <a:rPr lang="ru-RU" sz="2400" dirty="0"/>
              <a:t>, балки </a:t>
            </a:r>
            <a:r>
              <a:rPr lang="ru-RU" sz="2400" dirty="0" err="1"/>
              <a:t>моддий</a:t>
            </a:r>
            <a:r>
              <a:rPr lang="ru-RU" sz="2400" dirty="0"/>
              <a:t> </a:t>
            </a:r>
            <a:r>
              <a:rPr lang="ru-RU" sz="2400" dirty="0" err="1"/>
              <a:t>ҳуқуқига</a:t>
            </a:r>
            <a:r>
              <a:rPr lang="ru-RU" sz="2400" dirty="0"/>
              <a:t> </a:t>
            </a:r>
            <a:r>
              <a:rPr lang="ru-RU" sz="2400" dirty="0" err="1"/>
              <a:t>ҳавола</a:t>
            </a:r>
            <a:r>
              <a:rPr lang="ru-RU" sz="2400" dirty="0"/>
              <a:t> </a:t>
            </a:r>
            <a:r>
              <a:rPr lang="ru-RU" sz="2400" dirty="0" err="1"/>
              <a:t>этиш</a:t>
            </a:r>
            <a:r>
              <a:rPr lang="ru-RU" sz="2400" dirty="0"/>
              <a:t> </a:t>
            </a:r>
            <a:r>
              <a:rPr lang="ru-RU" sz="2400" dirty="0" err="1"/>
              <a:t>деб</a:t>
            </a:r>
            <a:r>
              <a:rPr lang="ru-RU" sz="2400" dirty="0"/>
              <a:t> </a:t>
            </a:r>
            <a:r>
              <a:rPr lang="ru-RU" sz="2400" dirty="0" err="1"/>
              <a:t>қаралиши</a:t>
            </a:r>
            <a:r>
              <a:rPr lang="ru-RU" sz="2400" dirty="0"/>
              <a:t> </a:t>
            </a:r>
            <a:r>
              <a:rPr lang="ru-RU" sz="2400" dirty="0" err="1"/>
              <a:t>лозим</a:t>
            </a:r>
            <a:r>
              <a:rPr lang="ru-RU" sz="2400" dirty="0"/>
              <a:t>, </a:t>
            </a:r>
            <a:r>
              <a:rPr lang="ru-RU" sz="2400" dirty="0" err="1"/>
              <a:t>ушбу</a:t>
            </a:r>
            <a:r>
              <a:rPr lang="ru-RU" sz="2400" dirty="0"/>
              <a:t> </a:t>
            </a:r>
            <a:r>
              <a:rPr lang="ru-RU" sz="2400" dirty="0" err="1"/>
              <a:t>бўлимда</a:t>
            </a:r>
            <a:r>
              <a:rPr lang="ru-RU" sz="2400" dirty="0"/>
              <a:t> </a:t>
            </a:r>
            <a:r>
              <a:rPr lang="ru-RU" sz="2400" dirty="0" err="1"/>
              <a:t>назарда</a:t>
            </a:r>
            <a:r>
              <a:rPr lang="ru-RU" sz="2400" dirty="0"/>
              <a:t> </a:t>
            </a:r>
            <a:r>
              <a:rPr lang="ru-RU" sz="2400" dirty="0" err="1"/>
              <a:t>тутилган</a:t>
            </a:r>
            <a:r>
              <a:rPr lang="ru-RU" sz="2400" dirty="0"/>
              <a:t> </a:t>
            </a:r>
            <a:r>
              <a:rPr lang="ru-RU" sz="2400" dirty="0" err="1"/>
              <a:t>ҳоллар</a:t>
            </a:r>
            <a:r>
              <a:rPr lang="ru-RU" sz="2400" dirty="0"/>
              <a:t> </a:t>
            </a:r>
            <a:r>
              <a:rPr lang="ru-RU" sz="2400" dirty="0" err="1"/>
              <a:t>бундан</a:t>
            </a:r>
            <a:r>
              <a:rPr lang="ru-RU" sz="2400" dirty="0"/>
              <a:t> </a:t>
            </a:r>
            <a:r>
              <a:rPr lang="ru-RU" sz="2400" dirty="0" err="1"/>
              <a:t>мустасно</a:t>
            </a:r>
            <a:r>
              <a:rPr lang="ru-RU" sz="2400" dirty="0"/>
              <a:t>.</a:t>
            </a:r>
          </a:p>
          <a:p>
            <a:pPr marL="0" indent="0" algn="just">
              <a:buNone/>
            </a:pPr>
            <a:r>
              <a:rPr lang="ru-RU" sz="2400" dirty="0"/>
              <a:t>Чет эл </a:t>
            </a:r>
            <a:r>
              <a:rPr lang="ru-RU" sz="2400" dirty="0" err="1"/>
              <a:t>ҳуқуқи</a:t>
            </a:r>
            <a:r>
              <a:rPr lang="ru-RU" sz="2400" dirty="0"/>
              <a:t> </a:t>
            </a:r>
            <a:r>
              <a:rPr lang="ru-RU" sz="2400" dirty="0" err="1"/>
              <a:t>ушбу</a:t>
            </a:r>
            <a:r>
              <a:rPr lang="ru-RU" sz="2400" dirty="0"/>
              <a:t> </a:t>
            </a:r>
            <a:r>
              <a:rPr lang="ru-RU" sz="2400" dirty="0" err="1"/>
              <a:t>Кодекснинг</a:t>
            </a:r>
            <a:r>
              <a:rPr lang="ru-RU" sz="2400" dirty="0"/>
              <a:t> 1168-моддасига, 1169-моддасининг </a:t>
            </a:r>
            <a:r>
              <a:rPr lang="ru-RU" sz="2400" dirty="0" err="1"/>
              <a:t>биринчи</a:t>
            </a:r>
            <a:r>
              <a:rPr lang="ru-RU" sz="2400" dirty="0"/>
              <a:t>, </a:t>
            </a:r>
            <a:r>
              <a:rPr lang="ru-RU" sz="2400" dirty="0" err="1"/>
              <a:t>учинчи</a:t>
            </a:r>
            <a:r>
              <a:rPr lang="ru-RU" sz="2400" dirty="0"/>
              <a:t> </a:t>
            </a:r>
            <a:r>
              <a:rPr lang="ru-RU" sz="2400" dirty="0" err="1"/>
              <a:t>ва</a:t>
            </a:r>
            <a:r>
              <a:rPr lang="ru-RU" sz="2400" dirty="0"/>
              <a:t> </a:t>
            </a:r>
            <a:r>
              <a:rPr lang="ru-RU" sz="2400" dirty="0" err="1"/>
              <a:t>бешинчи</a:t>
            </a:r>
            <a:r>
              <a:rPr lang="ru-RU" sz="2400" dirty="0"/>
              <a:t> </a:t>
            </a:r>
            <a:r>
              <a:rPr lang="ru-RU" sz="2400" dirty="0" err="1"/>
              <a:t>қисмларига</a:t>
            </a:r>
            <a:r>
              <a:rPr lang="ru-RU" sz="2400" dirty="0"/>
              <a:t>, 1171 </a:t>
            </a:r>
            <a:r>
              <a:rPr lang="ru-RU" sz="2400" dirty="0" err="1"/>
              <a:t>ва</a:t>
            </a:r>
            <a:r>
              <a:rPr lang="ru-RU" sz="2400" dirty="0"/>
              <a:t> 1174-моддаларига </a:t>
            </a:r>
            <a:r>
              <a:rPr lang="ru-RU" sz="2400" dirty="0" err="1"/>
              <a:t>мувофиқ</a:t>
            </a:r>
            <a:r>
              <a:rPr lang="ru-RU" sz="2400" dirty="0"/>
              <a:t> </a:t>
            </a:r>
            <a:r>
              <a:rPr lang="ru-RU" sz="2400" dirty="0" err="1"/>
              <a:t>қўлланилган</a:t>
            </a:r>
            <a:r>
              <a:rPr lang="ru-RU" sz="2400" dirty="0"/>
              <a:t> </a:t>
            </a:r>
            <a:r>
              <a:rPr lang="ru-RU" sz="2400" dirty="0" err="1"/>
              <a:t>ҳолларда</a:t>
            </a:r>
            <a:r>
              <a:rPr lang="ru-RU" sz="2400" dirty="0"/>
              <a:t> </a:t>
            </a:r>
            <a:r>
              <a:rPr lang="ru-RU" sz="2400" dirty="0" err="1"/>
              <a:t>қарши</a:t>
            </a:r>
            <a:r>
              <a:rPr lang="ru-RU" sz="2400" dirty="0"/>
              <a:t> </a:t>
            </a:r>
            <a:r>
              <a:rPr lang="ru-RU" sz="2400" dirty="0" err="1"/>
              <a:t>томон</a:t>
            </a:r>
            <a:r>
              <a:rPr lang="ru-RU" sz="2400" dirty="0"/>
              <a:t> </a:t>
            </a:r>
            <a:r>
              <a:rPr lang="ru-RU" sz="2400" dirty="0" err="1"/>
              <a:t>сифатида</a:t>
            </a:r>
            <a:r>
              <a:rPr lang="ru-RU" sz="2400" dirty="0"/>
              <a:t> </a:t>
            </a:r>
            <a:r>
              <a:rPr lang="ru-RU" sz="2400" dirty="0" err="1"/>
              <a:t>Ўзбекистон</a:t>
            </a:r>
            <a:r>
              <a:rPr lang="ru-RU" sz="2400" dirty="0"/>
              <a:t> </a:t>
            </a:r>
            <a:r>
              <a:rPr lang="ru-RU" sz="2400" dirty="0" err="1"/>
              <a:t>Республикаси</a:t>
            </a:r>
            <a:r>
              <a:rPr lang="ru-RU" sz="2400" dirty="0"/>
              <a:t> </a:t>
            </a:r>
            <a:r>
              <a:rPr lang="ru-RU" sz="2400" dirty="0" err="1"/>
              <a:t>ҳуқуқига</a:t>
            </a:r>
            <a:r>
              <a:rPr lang="ru-RU" sz="2400" dirty="0"/>
              <a:t> </a:t>
            </a:r>
            <a:r>
              <a:rPr lang="ru-RU" sz="2400" dirty="0" err="1"/>
              <a:t>ва</a:t>
            </a:r>
            <a:r>
              <a:rPr lang="ru-RU" sz="2400" dirty="0"/>
              <a:t> </a:t>
            </a:r>
            <a:r>
              <a:rPr lang="ru-RU" sz="2400" dirty="0" err="1"/>
              <a:t>учинчи</a:t>
            </a:r>
            <a:r>
              <a:rPr lang="ru-RU" sz="2400" dirty="0"/>
              <a:t> </a:t>
            </a:r>
            <a:r>
              <a:rPr lang="ru-RU" sz="2400" dirty="0" err="1"/>
              <a:t>мамлакат</a:t>
            </a:r>
            <a:r>
              <a:rPr lang="ru-RU" sz="2400" dirty="0"/>
              <a:t> </a:t>
            </a:r>
            <a:r>
              <a:rPr lang="ru-RU" sz="2400" dirty="0" err="1"/>
              <a:t>ҳуқуқига</a:t>
            </a:r>
            <a:r>
              <a:rPr lang="ru-RU" sz="2400" dirty="0"/>
              <a:t> </a:t>
            </a:r>
            <a:r>
              <a:rPr lang="ru-RU" sz="2400" dirty="0" err="1"/>
              <a:t>ҳавола</a:t>
            </a:r>
            <a:r>
              <a:rPr lang="ru-RU" sz="2400" dirty="0"/>
              <a:t> </a:t>
            </a:r>
            <a:r>
              <a:rPr lang="ru-RU" sz="2400" dirty="0" err="1"/>
              <a:t>этиш</a:t>
            </a:r>
            <a:r>
              <a:rPr lang="ru-RU" sz="2400" dirty="0"/>
              <a:t> </a:t>
            </a:r>
            <a:r>
              <a:rPr lang="ru-RU" sz="2400" dirty="0" err="1"/>
              <a:t>қабул</a:t>
            </a:r>
            <a:r>
              <a:rPr lang="ru-RU" sz="2400" dirty="0"/>
              <a:t> </a:t>
            </a:r>
            <a:r>
              <a:rPr lang="ru-RU" sz="2400" dirty="0" err="1"/>
              <a:t>қилинади</a:t>
            </a:r>
            <a:r>
              <a:rPr lang="ru-RU" sz="2400" dirty="0"/>
              <a:t>.</a:t>
            </a:r>
          </a:p>
        </p:txBody>
      </p:sp>
    </p:spTree>
    <p:extLst>
      <p:ext uri="{BB962C8B-B14F-4D97-AF65-F5344CB8AC3E}">
        <p14:creationId xmlns:p14="http://schemas.microsoft.com/office/powerpoint/2010/main" val="102715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t/>
            </a:r>
            <a:br>
              <a:rPr lang="ru-RU" sz="2000" dirty="0"/>
            </a:br>
            <a:r>
              <a:rPr lang="ru-RU" sz="2000" b="1" dirty="0" err="1"/>
              <a:t>Ўзбекистон</a:t>
            </a:r>
            <a:r>
              <a:rPr lang="ru-RU" sz="2000" b="1" dirty="0"/>
              <a:t> </a:t>
            </a:r>
            <a:r>
              <a:rPr lang="ru-RU" sz="2000" b="1" dirty="0" err="1"/>
              <a:t>Республикаси</a:t>
            </a:r>
            <a:r>
              <a:rPr lang="ru-RU" sz="2000" b="1" dirty="0"/>
              <a:t> </a:t>
            </a:r>
            <a:r>
              <a:rPr lang="ru-RU" sz="2000" b="1" dirty="0" err="1"/>
              <a:t>Президентининг</a:t>
            </a:r>
            <a:r>
              <a:rPr lang="ru-RU" sz="2000" b="1" dirty="0"/>
              <a:t> 2003 </a:t>
            </a:r>
            <a:r>
              <a:rPr lang="ru-RU" sz="2000" b="1" dirty="0" err="1"/>
              <a:t>йил</a:t>
            </a:r>
            <a:r>
              <a:rPr lang="ru-RU" sz="2000" b="1" dirty="0"/>
              <a:t> 9 </a:t>
            </a:r>
            <a:r>
              <a:rPr lang="ru-RU" sz="2000" b="1" dirty="0" err="1"/>
              <a:t>декабрдаги</a:t>
            </a:r>
            <a:r>
              <a:rPr lang="ru-RU" sz="2000" b="1" dirty="0"/>
              <a:t> ПФ–3358-сон </a:t>
            </a:r>
            <a:r>
              <a:rPr lang="ru-RU" sz="2000" b="1" dirty="0" err="1"/>
              <a:t>Фармонига</a:t>
            </a:r>
            <a:r>
              <a:rPr lang="ru-RU" sz="2000" b="1" dirty="0"/>
              <a:t> к</a:t>
            </a:r>
            <a:r>
              <a:rPr lang="uz-Cyrl-UZ" sz="2000" b="1" dirty="0"/>
              <a:t>ўра, </a:t>
            </a:r>
            <a:r>
              <a:rPr lang="ru-RU" sz="2000" b="1" dirty="0"/>
              <a:t>Республика </a:t>
            </a:r>
            <a:r>
              <a:rPr lang="ru-RU" sz="2000" b="1" dirty="0" err="1"/>
              <a:t>давлат</a:t>
            </a:r>
            <a:r>
              <a:rPr lang="ru-RU" sz="2000" b="1" dirty="0"/>
              <a:t> </a:t>
            </a:r>
            <a:r>
              <a:rPr lang="ru-RU" sz="2000" b="1" dirty="0" err="1"/>
              <a:t>бошқаруви</a:t>
            </a:r>
            <a:r>
              <a:rPr lang="ru-RU" sz="2000" b="1" dirty="0"/>
              <a:t> </a:t>
            </a:r>
            <a:r>
              <a:rPr lang="ru-RU" sz="2000" b="1" dirty="0" err="1"/>
              <a:t>органлари</a:t>
            </a:r>
            <a:r>
              <a:rPr lang="ru-RU" sz="2000" b="1" dirty="0"/>
              <a:t> </a:t>
            </a:r>
            <a:br>
              <a:rPr lang="ru-RU" sz="2000" b="1" dirty="0"/>
            </a:br>
            <a:r>
              <a:rPr lang="en-AU" sz="2000" b="1" dirty="0"/>
              <a:t>I. </a:t>
            </a:r>
            <a:r>
              <a:rPr lang="ru-RU" sz="2000" b="1" dirty="0" err="1"/>
              <a:t>Вазирликлар</a:t>
            </a:r>
            <a:r>
              <a:rPr lang="ru-RU" sz="2000" b="1" dirty="0"/>
              <a:t> – 23, </a:t>
            </a:r>
            <a:r>
              <a:rPr lang="en-AU" sz="2000" b="1" dirty="0"/>
              <a:t>II. </a:t>
            </a:r>
            <a:r>
              <a:rPr lang="ru-RU" sz="2000" b="1" dirty="0" err="1"/>
              <a:t>Давлат</a:t>
            </a:r>
            <a:r>
              <a:rPr lang="ru-RU" sz="2000" b="1" dirty="0"/>
              <a:t> </a:t>
            </a:r>
            <a:r>
              <a:rPr lang="ru-RU" sz="2000" b="1" dirty="0" err="1"/>
              <a:t>қўмиталари</a:t>
            </a:r>
            <a:r>
              <a:rPr lang="ru-RU" sz="2000" b="1" dirty="0"/>
              <a:t> – 8, </a:t>
            </a:r>
            <a:br>
              <a:rPr lang="ru-RU" sz="2000" b="1" dirty="0"/>
            </a:br>
            <a:r>
              <a:rPr lang="en-AU" sz="2000" b="1" dirty="0"/>
              <a:t>III. </a:t>
            </a:r>
            <a:r>
              <a:rPr lang="ru-RU" sz="2000" b="1" dirty="0" err="1"/>
              <a:t>Агентликлар</a:t>
            </a:r>
            <a:r>
              <a:rPr lang="ru-RU" sz="2000" b="1" dirty="0"/>
              <a:t> – 7, </a:t>
            </a:r>
            <a:r>
              <a:rPr lang="en-AU" sz="2000" b="1" dirty="0"/>
              <a:t>IV. </a:t>
            </a:r>
            <a:r>
              <a:rPr lang="ru-RU" sz="2000" b="1" dirty="0" err="1"/>
              <a:t>Қўмиталар</a:t>
            </a:r>
            <a:r>
              <a:rPr lang="ru-RU" sz="2000" b="1" dirty="0"/>
              <a:t> – 4, </a:t>
            </a:r>
            <a:r>
              <a:rPr lang="en-AU" sz="2000" b="1" dirty="0"/>
              <a:t>V. </a:t>
            </a:r>
            <a:r>
              <a:rPr lang="ru-RU" sz="2000" b="1" dirty="0" err="1"/>
              <a:t>Марказлар</a:t>
            </a:r>
            <a:r>
              <a:rPr lang="ru-RU" sz="2000" b="1" dirty="0"/>
              <a:t> - 5</a:t>
            </a:r>
            <a:br>
              <a:rPr lang="ru-RU" sz="2000" b="1" dirty="0"/>
            </a:br>
            <a:endParaRPr lang="ru-RU" sz="2000" b="1" dirty="0"/>
          </a:p>
        </p:txBody>
      </p:sp>
      <p:sp>
        <p:nvSpPr>
          <p:cNvPr id="3" name="Объект 2"/>
          <p:cNvSpPr>
            <a:spLocks noGrp="1"/>
          </p:cNvSpPr>
          <p:nvPr>
            <p:ph idx="1"/>
          </p:nvPr>
        </p:nvSpPr>
        <p:spPr/>
        <p:txBody>
          <a:bodyPr>
            <a:noAutofit/>
          </a:bodyPr>
          <a:lstStyle/>
          <a:p>
            <a:pPr algn="just"/>
            <a:r>
              <a:rPr lang="ru-RU" sz="2000" dirty="0" err="1"/>
              <a:t>Давлат</a:t>
            </a:r>
            <a:r>
              <a:rPr lang="ru-RU" sz="2000" dirty="0"/>
              <a:t> </a:t>
            </a:r>
            <a:r>
              <a:rPr lang="ru-RU" sz="2000" dirty="0" err="1"/>
              <a:t>органи</a:t>
            </a:r>
            <a:r>
              <a:rPr lang="ru-RU" sz="2000" dirty="0"/>
              <a:t> — </a:t>
            </a:r>
            <a:r>
              <a:rPr lang="ru-RU" sz="2000" dirty="0" err="1"/>
              <a:t>давлат</a:t>
            </a:r>
            <a:r>
              <a:rPr lang="ru-RU" sz="2000" dirty="0"/>
              <a:t> </a:t>
            </a:r>
            <a:r>
              <a:rPr lang="ru-RU" sz="2000" dirty="0" err="1"/>
              <a:t>функцияларини</a:t>
            </a:r>
            <a:r>
              <a:rPr lang="ru-RU" sz="2000" dirty="0"/>
              <a:t> </a:t>
            </a:r>
            <a:r>
              <a:rPr lang="ru-RU" sz="2000" dirty="0" err="1"/>
              <a:t>бажаришда</a:t>
            </a:r>
            <a:r>
              <a:rPr lang="ru-RU" sz="2000" dirty="0"/>
              <a:t> </a:t>
            </a:r>
            <a:r>
              <a:rPr lang="ru-RU" sz="2000" dirty="0" err="1"/>
              <a:t>қатнашувчи</a:t>
            </a:r>
            <a:r>
              <a:rPr lang="ru-RU" sz="2000" dirty="0"/>
              <a:t> </a:t>
            </a:r>
            <a:r>
              <a:rPr lang="ru-RU" sz="2000" dirty="0" err="1"/>
              <a:t>ва</a:t>
            </a:r>
            <a:r>
              <a:rPr lang="ru-RU" sz="2000" dirty="0"/>
              <a:t> </a:t>
            </a:r>
            <a:r>
              <a:rPr lang="ru-RU" sz="2000" dirty="0" err="1"/>
              <a:t>бунинг</a:t>
            </a:r>
            <a:r>
              <a:rPr lang="ru-RU" sz="2000" dirty="0"/>
              <a:t> </a:t>
            </a:r>
            <a:r>
              <a:rPr lang="ru-RU" sz="2000" dirty="0" err="1"/>
              <a:t>учун</a:t>
            </a:r>
            <a:r>
              <a:rPr lang="ru-RU" sz="2000" dirty="0"/>
              <a:t> </a:t>
            </a:r>
            <a:r>
              <a:rPr lang="ru-RU" sz="2000" dirty="0" err="1"/>
              <a:t>тегишли</a:t>
            </a:r>
            <a:r>
              <a:rPr lang="ru-RU" sz="2000" dirty="0"/>
              <a:t> </a:t>
            </a:r>
            <a:r>
              <a:rPr lang="ru-RU" sz="2000" dirty="0" err="1"/>
              <a:t>ҳокимият</a:t>
            </a:r>
            <a:r>
              <a:rPr lang="ru-RU" sz="2000" dirty="0"/>
              <a:t> </a:t>
            </a:r>
            <a:r>
              <a:rPr lang="ru-RU" sz="2000" dirty="0" err="1"/>
              <a:t>ваколатига</a:t>
            </a:r>
            <a:r>
              <a:rPr lang="ru-RU" sz="2000" dirty="0"/>
              <a:t> </a:t>
            </a:r>
            <a:r>
              <a:rPr lang="ru-RU" sz="2000" dirty="0" err="1"/>
              <a:t>эга</a:t>
            </a:r>
            <a:r>
              <a:rPr lang="ru-RU" sz="2000" dirty="0"/>
              <a:t> </a:t>
            </a:r>
            <a:r>
              <a:rPr lang="ru-RU" sz="2000" dirty="0" err="1"/>
              <a:t>бўлган</a:t>
            </a:r>
            <a:r>
              <a:rPr lang="ru-RU" sz="2000" dirty="0"/>
              <a:t> </a:t>
            </a:r>
            <a:r>
              <a:rPr lang="ru-RU" sz="2000" dirty="0" err="1"/>
              <a:t>давлат</a:t>
            </a:r>
            <a:r>
              <a:rPr lang="ru-RU" sz="2000" dirty="0"/>
              <a:t> </a:t>
            </a:r>
            <a:r>
              <a:rPr lang="ru-RU" sz="2000" dirty="0" err="1"/>
              <a:t>механизмининг</a:t>
            </a:r>
            <a:r>
              <a:rPr lang="ru-RU" sz="2000" dirty="0"/>
              <a:t> </a:t>
            </a:r>
            <a:r>
              <a:rPr lang="ru-RU" sz="2000" dirty="0" err="1"/>
              <a:t>бўғинидир</a:t>
            </a:r>
            <a:r>
              <a:rPr lang="ru-RU" sz="2000" dirty="0"/>
              <a:t>. </a:t>
            </a:r>
            <a:r>
              <a:rPr lang="ru-RU" sz="2000" dirty="0" err="1"/>
              <a:t>Давлат</a:t>
            </a:r>
            <a:r>
              <a:rPr lang="ru-RU" sz="2000" dirty="0"/>
              <a:t> </a:t>
            </a:r>
            <a:r>
              <a:rPr lang="ru-RU" sz="2000" dirty="0" err="1"/>
              <a:t>органлари</a:t>
            </a:r>
            <a:r>
              <a:rPr lang="ru-RU" sz="2000" dirty="0"/>
              <a:t> </a:t>
            </a:r>
            <a:r>
              <a:rPr lang="ru-RU" sz="2000" dirty="0" err="1"/>
              <a:t>бевосита</a:t>
            </a:r>
            <a:r>
              <a:rPr lang="ru-RU" sz="2000" dirty="0"/>
              <a:t> </a:t>
            </a:r>
            <a:r>
              <a:rPr lang="ru-RU" sz="2000" dirty="0" err="1"/>
              <a:t>давлат</a:t>
            </a:r>
            <a:r>
              <a:rPr lang="ru-RU" sz="2000" dirty="0"/>
              <a:t> </a:t>
            </a:r>
            <a:r>
              <a:rPr lang="ru-RU" sz="2000" dirty="0" err="1"/>
              <a:t>функцияларини</a:t>
            </a:r>
            <a:r>
              <a:rPr lang="ru-RU" sz="2000" dirty="0"/>
              <a:t> </a:t>
            </a:r>
            <a:r>
              <a:rPr lang="ru-RU" sz="2000" dirty="0" err="1"/>
              <a:t>амалга</a:t>
            </a:r>
            <a:r>
              <a:rPr lang="ru-RU" sz="2000" dirty="0"/>
              <a:t> </a:t>
            </a:r>
            <a:r>
              <a:rPr lang="ru-RU" sz="2000" dirty="0" err="1"/>
              <a:t>оширишга</a:t>
            </a:r>
            <a:r>
              <a:rPr lang="ru-RU" sz="2000" dirty="0"/>
              <a:t> </a:t>
            </a:r>
            <a:r>
              <a:rPr lang="ru-RU" sz="2000" dirty="0" err="1"/>
              <a:t>қаратилган</a:t>
            </a:r>
            <a:r>
              <a:rPr lang="ru-RU" sz="2000" dirty="0"/>
              <a:t>, </a:t>
            </a:r>
            <a:r>
              <a:rPr lang="ru-RU" sz="2000" dirty="0" err="1"/>
              <a:t>ўзаро</a:t>
            </a:r>
            <a:r>
              <a:rPr lang="ru-RU" sz="2000" dirty="0"/>
              <a:t> </a:t>
            </a:r>
            <a:r>
              <a:rPr lang="ru-RU" sz="2000" dirty="0" err="1"/>
              <a:t>боғлиқлиқ</a:t>
            </a:r>
            <a:r>
              <a:rPr lang="ru-RU" sz="2000" dirty="0"/>
              <a:t> </a:t>
            </a:r>
            <a:r>
              <a:rPr lang="ru-RU" sz="2000" dirty="0" err="1"/>
              <a:t>ва</a:t>
            </a:r>
            <a:r>
              <a:rPr lang="ru-RU" sz="2000" dirty="0"/>
              <a:t> </a:t>
            </a:r>
            <a:r>
              <a:rPr lang="ru-RU" sz="2000" dirty="0" err="1"/>
              <a:t>бўйсунувда</a:t>
            </a:r>
            <a:r>
              <a:rPr lang="ru-RU" sz="2000" dirty="0"/>
              <a:t> </a:t>
            </a:r>
            <a:r>
              <a:rPr lang="ru-RU" sz="2000" dirty="0" err="1"/>
              <a:t>бўлган</a:t>
            </a:r>
            <a:r>
              <a:rPr lang="ru-RU" sz="2000" dirty="0"/>
              <a:t> </a:t>
            </a:r>
            <a:r>
              <a:rPr lang="ru-RU" sz="2000" dirty="0" err="1"/>
              <a:t>қонун</a:t>
            </a:r>
            <a:r>
              <a:rPr lang="ru-RU" sz="2000" dirty="0"/>
              <a:t> </a:t>
            </a:r>
            <a:r>
              <a:rPr lang="ru-RU" sz="2000" dirty="0" err="1"/>
              <a:t>чиқарувчи</a:t>
            </a:r>
            <a:r>
              <a:rPr lang="ru-RU" sz="2000" dirty="0"/>
              <a:t>, </a:t>
            </a:r>
            <a:r>
              <a:rPr lang="ru-RU" sz="2000" dirty="0" err="1"/>
              <a:t>ижро</a:t>
            </a:r>
            <a:r>
              <a:rPr lang="ru-RU" sz="2000" dirty="0"/>
              <a:t> </a:t>
            </a:r>
            <a:r>
              <a:rPr lang="ru-RU" sz="2000" dirty="0" err="1"/>
              <a:t>этувчи</a:t>
            </a:r>
            <a:r>
              <a:rPr lang="ru-RU" sz="2000" dirty="0"/>
              <a:t> </a:t>
            </a:r>
            <a:r>
              <a:rPr lang="ru-RU" sz="2000" dirty="0" err="1"/>
              <a:t>ва</a:t>
            </a:r>
            <a:r>
              <a:rPr lang="ru-RU" sz="2000" dirty="0"/>
              <a:t> </a:t>
            </a:r>
            <a:r>
              <a:rPr lang="ru-RU" sz="2000" dirty="0" err="1"/>
              <a:t>судлов</a:t>
            </a:r>
            <a:r>
              <a:rPr lang="ru-RU" sz="2000" dirty="0"/>
              <a:t> </a:t>
            </a:r>
            <a:r>
              <a:rPr lang="ru-RU" sz="2000" dirty="0" err="1"/>
              <a:t>органлари</a:t>
            </a:r>
            <a:r>
              <a:rPr lang="ru-RU" sz="2000" dirty="0"/>
              <a:t> (</a:t>
            </a:r>
            <a:r>
              <a:rPr lang="ru-RU" sz="2000" dirty="0" err="1"/>
              <a:t>ташкилий</a:t>
            </a:r>
            <a:r>
              <a:rPr lang="ru-RU" sz="2000" dirty="0"/>
              <a:t> </a:t>
            </a:r>
            <a:r>
              <a:rPr lang="ru-RU" sz="2000" dirty="0" err="1"/>
              <a:t>тузилмалар</a:t>
            </a:r>
            <a:r>
              <a:rPr lang="ru-RU" sz="2000" dirty="0"/>
              <a:t>)</a:t>
            </a:r>
            <a:r>
              <a:rPr lang="ru-RU" sz="2000" dirty="0" err="1"/>
              <a:t>нинг</a:t>
            </a:r>
            <a:r>
              <a:rPr lang="ru-RU" sz="2000" dirty="0"/>
              <a:t> </a:t>
            </a:r>
            <a:r>
              <a:rPr lang="ru-RU" sz="2000" dirty="0" err="1"/>
              <a:t>ягона</a:t>
            </a:r>
            <a:r>
              <a:rPr lang="ru-RU" sz="2000" dirty="0"/>
              <a:t> </a:t>
            </a:r>
            <a:r>
              <a:rPr lang="ru-RU" sz="2000" dirty="0" err="1"/>
              <a:t>тизимидир</a:t>
            </a:r>
            <a:r>
              <a:rPr lang="ru-RU" sz="2000" dirty="0"/>
              <a:t>. </a:t>
            </a:r>
          </a:p>
          <a:p>
            <a:pPr algn="just"/>
            <a:r>
              <a:rPr lang="ru-RU" sz="2000" dirty="0" err="1"/>
              <a:t>Мазкур</a:t>
            </a:r>
            <a:r>
              <a:rPr lang="ru-RU" sz="2000" dirty="0"/>
              <a:t> </a:t>
            </a:r>
            <a:r>
              <a:rPr lang="ru-RU" sz="2000" dirty="0" err="1"/>
              <a:t>органлар</a:t>
            </a:r>
            <a:r>
              <a:rPr lang="ru-RU" sz="2000" dirty="0"/>
              <a:t> </a:t>
            </a:r>
            <a:r>
              <a:rPr lang="ru-RU" sz="2000" dirty="0" err="1"/>
              <a:t>давлат</a:t>
            </a:r>
            <a:r>
              <a:rPr lang="ru-RU" sz="2000" dirty="0"/>
              <a:t> </a:t>
            </a:r>
            <a:r>
              <a:rPr lang="ru-RU" sz="2000" dirty="0" err="1"/>
              <a:t>аппаратининг</a:t>
            </a:r>
            <a:r>
              <a:rPr lang="ru-RU" sz="2000" dirty="0"/>
              <a:t> </a:t>
            </a:r>
            <a:r>
              <a:rPr lang="ru-RU" sz="2000" dirty="0" err="1"/>
              <a:t>бир</a:t>
            </a:r>
            <a:r>
              <a:rPr lang="ru-RU" sz="2000" dirty="0"/>
              <a:t> </a:t>
            </a:r>
            <a:r>
              <a:rPr lang="ru-RU" sz="2000" dirty="0" err="1"/>
              <a:t>қисми</a:t>
            </a:r>
            <a:r>
              <a:rPr lang="ru-RU" sz="2000" dirty="0"/>
              <a:t> </a:t>
            </a:r>
            <a:r>
              <a:rPr lang="ru-RU" sz="2000" dirty="0" err="1"/>
              <a:t>ҳисобланиб</a:t>
            </a:r>
            <a:r>
              <a:rPr lang="ru-RU" sz="2000" dirty="0"/>
              <a:t>, </a:t>
            </a:r>
            <a:r>
              <a:rPr lang="ru-RU" sz="2000" dirty="0" err="1"/>
              <a:t>давлат</a:t>
            </a:r>
            <a:r>
              <a:rPr lang="ru-RU" sz="2000" dirty="0"/>
              <a:t> </a:t>
            </a:r>
            <a:r>
              <a:rPr lang="ru-RU" sz="2000" dirty="0" err="1"/>
              <a:t>функциясини</a:t>
            </a:r>
            <a:r>
              <a:rPr lang="ru-RU" sz="2000" dirty="0"/>
              <a:t> </a:t>
            </a:r>
            <a:r>
              <a:rPr lang="ru-RU" sz="2000" dirty="0" err="1"/>
              <a:t>амалга</a:t>
            </a:r>
            <a:r>
              <a:rPr lang="ru-RU" sz="2000" dirty="0"/>
              <a:t> </a:t>
            </a:r>
            <a:r>
              <a:rPr lang="ru-RU" sz="2000" dirty="0" err="1"/>
              <a:t>оширувчи</a:t>
            </a:r>
            <a:r>
              <a:rPr lang="ru-RU" sz="2000" dirty="0"/>
              <a:t> </a:t>
            </a:r>
            <a:r>
              <a:rPr lang="ru-RU" sz="2000" dirty="0" err="1"/>
              <a:t>маълум</a:t>
            </a:r>
            <a:r>
              <a:rPr lang="ru-RU" sz="2000" dirty="0"/>
              <a:t> </a:t>
            </a:r>
            <a:r>
              <a:rPr lang="ru-RU" sz="2000" dirty="0" err="1"/>
              <a:t>давлат</a:t>
            </a:r>
            <a:r>
              <a:rPr lang="ru-RU" sz="2000" dirty="0"/>
              <a:t> </a:t>
            </a:r>
            <a:r>
              <a:rPr lang="ru-RU" sz="2000" dirty="0" err="1"/>
              <a:t>ҳокимияти</a:t>
            </a:r>
            <a:r>
              <a:rPr lang="ru-RU" sz="2000" dirty="0"/>
              <a:t> </a:t>
            </a:r>
            <a:r>
              <a:rPr lang="ru-RU" sz="2000" dirty="0" err="1"/>
              <a:t>ваколатларига</a:t>
            </a:r>
            <a:r>
              <a:rPr lang="ru-RU" sz="2000" dirty="0"/>
              <a:t> </a:t>
            </a:r>
            <a:r>
              <a:rPr lang="ru-RU" sz="2000" dirty="0" err="1"/>
              <a:t>эга</a:t>
            </a:r>
            <a:r>
              <a:rPr lang="ru-RU" sz="2000" dirty="0"/>
              <a:t>, </a:t>
            </a:r>
            <a:r>
              <a:rPr lang="ru-RU" sz="2000" dirty="0" err="1"/>
              <a:t>бажарилиши</a:t>
            </a:r>
            <a:r>
              <a:rPr lang="ru-RU" sz="2000" dirty="0"/>
              <a:t> </a:t>
            </a:r>
            <a:r>
              <a:rPr lang="ru-RU" sz="2000" dirty="0" err="1"/>
              <a:t>мажбурий</a:t>
            </a:r>
            <a:r>
              <a:rPr lang="ru-RU" sz="2000" dirty="0"/>
              <a:t> </a:t>
            </a:r>
            <a:r>
              <a:rPr lang="ru-RU" sz="2000" dirty="0" err="1"/>
              <a:t>бўлган</a:t>
            </a:r>
            <a:r>
              <a:rPr lang="ru-RU" sz="2000" dirty="0"/>
              <a:t> </a:t>
            </a:r>
            <a:r>
              <a:rPr lang="ru-RU" sz="2000" dirty="0" err="1"/>
              <a:t>ҳуқуқий</a:t>
            </a:r>
            <a:r>
              <a:rPr lang="ru-RU" sz="2000" dirty="0"/>
              <a:t> </a:t>
            </a:r>
            <a:r>
              <a:rPr lang="ru-RU" sz="2000" dirty="0" err="1"/>
              <a:t>ҳужжатлар</a:t>
            </a:r>
            <a:r>
              <a:rPr lang="ru-RU" sz="2000" dirty="0"/>
              <a:t> </a:t>
            </a:r>
            <a:r>
              <a:rPr lang="ru-RU" sz="2000" dirty="0" err="1"/>
              <a:t>чиқарувчи</a:t>
            </a:r>
            <a:r>
              <a:rPr lang="ru-RU" sz="2000" dirty="0"/>
              <a:t>, </a:t>
            </a:r>
            <a:r>
              <a:rPr lang="ru-RU" sz="2000" dirty="0" err="1"/>
              <a:t>маълум</a:t>
            </a:r>
            <a:r>
              <a:rPr lang="ru-RU" sz="2000" dirty="0"/>
              <a:t> </a:t>
            </a:r>
            <a:r>
              <a:rPr lang="ru-RU" sz="2000" dirty="0" err="1"/>
              <a:t>тартибда</a:t>
            </a:r>
            <a:r>
              <a:rPr lang="ru-RU" sz="2000" dirty="0"/>
              <a:t> </a:t>
            </a:r>
            <a:r>
              <a:rPr lang="ru-RU" sz="2000" dirty="0" err="1"/>
              <a:t>ташкил</a:t>
            </a:r>
            <a:r>
              <a:rPr lang="ru-RU" sz="2000" dirty="0"/>
              <a:t> </a:t>
            </a:r>
            <a:r>
              <a:rPr lang="ru-RU" sz="2000" dirty="0" err="1"/>
              <a:t>этилган</a:t>
            </a:r>
            <a:r>
              <a:rPr lang="ru-RU" sz="2000" dirty="0"/>
              <a:t> </a:t>
            </a:r>
            <a:r>
              <a:rPr lang="ru-RU" sz="2000" dirty="0" err="1"/>
              <a:t>идоралардир</a:t>
            </a:r>
            <a:r>
              <a:rPr lang="ru-RU" sz="2000" dirty="0"/>
              <a:t>.</a:t>
            </a:r>
          </a:p>
          <a:p>
            <a:endParaRPr lang="ru-RU" sz="2000" dirty="0"/>
          </a:p>
        </p:txBody>
      </p:sp>
    </p:spTree>
    <p:extLst>
      <p:ext uri="{BB962C8B-B14F-4D97-AF65-F5344CB8AC3E}">
        <p14:creationId xmlns:p14="http://schemas.microsoft.com/office/powerpoint/2010/main" val="5969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1" y="1720840"/>
            <a:ext cx="9497290" cy="4154984"/>
          </a:xfrm>
          <a:prstGeom prst="rect">
            <a:avLst/>
          </a:prstGeom>
        </p:spPr>
        <p:txBody>
          <a:bodyPr wrap="square">
            <a:spAutoFit/>
          </a:bodyPr>
          <a:lstStyle/>
          <a:p>
            <a:pPr algn="ctr"/>
            <a:r>
              <a:rPr lang="ru-RU" sz="2400" b="1" dirty="0" err="1"/>
              <a:t>Давлат</a:t>
            </a:r>
            <a:r>
              <a:rPr lang="ru-RU" sz="2400" b="1" dirty="0"/>
              <a:t> </a:t>
            </a:r>
            <a:r>
              <a:rPr lang="ru-RU" sz="2400" b="1" dirty="0" err="1"/>
              <a:t>органларининг</a:t>
            </a:r>
            <a:r>
              <a:rPr lang="ru-RU" sz="2400" b="1" dirty="0"/>
              <a:t> </a:t>
            </a:r>
            <a:r>
              <a:rPr lang="ru-RU" sz="2400" b="1" dirty="0" err="1"/>
              <a:t>турлари</a:t>
            </a:r>
            <a:r>
              <a:rPr lang="ru-RU" sz="2400" b="1" dirty="0"/>
              <a:t>.</a:t>
            </a:r>
          </a:p>
          <a:p>
            <a:pPr marL="457200" indent="-457200">
              <a:buAutoNum type="arabicPeriod"/>
            </a:pPr>
            <a:r>
              <a:rPr lang="ru-RU" sz="2400" dirty="0" err="1"/>
              <a:t>Давлат</a:t>
            </a:r>
            <a:r>
              <a:rPr lang="ru-RU" sz="2400" dirty="0"/>
              <a:t> </a:t>
            </a:r>
            <a:r>
              <a:rPr lang="ru-RU" sz="2400" dirty="0" err="1"/>
              <a:t>фаолиятининг</a:t>
            </a:r>
            <a:r>
              <a:rPr lang="ru-RU" sz="2400" dirty="0"/>
              <a:t> </a:t>
            </a:r>
            <a:r>
              <a:rPr lang="ru-RU" sz="2400" dirty="0" err="1"/>
              <a:t>амалга</a:t>
            </a:r>
            <a:r>
              <a:rPr lang="ru-RU" sz="2400" dirty="0"/>
              <a:t> </a:t>
            </a:r>
            <a:r>
              <a:rPr lang="ru-RU" sz="2400" dirty="0" err="1"/>
              <a:t>ошириш</a:t>
            </a:r>
            <a:r>
              <a:rPr lang="ru-RU" sz="2400" dirty="0"/>
              <a:t> </a:t>
            </a:r>
            <a:r>
              <a:rPr lang="ru-RU" sz="2400" dirty="0" err="1"/>
              <a:t>шакли</a:t>
            </a:r>
            <a:r>
              <a:rPr lang="ru-RU" sz="2400" dirty="0"/>
              <a:t> </a:t>
            </a:r>
            <a:r>
              <a:rPr lang="ru-RU" sz="2400" dirty="0" err="1"/>
              <a:t>бўйича</a:t>
            </a:r>
            <a:r>
              <a:rPr lang="ru-RU" sz="2400" dirty="0"/>
              <a:t>:</a:t>
            </a:r>
          </a:p>
          <a:p>
            <a:r>
              <a:rPr lang="ru-RU" sz="2400" dirty="0" err="1"/>
              <a:t>вакиллик</a:t>
            </a:r>
            <a:r>
              <a:rPr lang="ru-RU" sz="2400" dirty="0"/>
              <a:t>, </a:t>
            </a:r>
            <a:r>
              <a:rPr lang="ru-RU" sz="2400" dirty="0" err="1"/>
              <a:t>ижроия</a:t>
            </a:r>
            <a:r>
              <a:rPr lang="ru-RU" sz="2400" dirty="0"/>
              <a:t>, суд </a:t>
            </a:r>
            <a:r>
              <a:rPr lang="ru-RU" sz="2400" dirty="0" err="1"/>
              <a:t>органлари</a:t>
            </a:r>
            <a:r>
              <a:rPr lang="ru-RU" sz="2400" dirty="0"/>
              <a:t> </a:t>
            </a:r>
            <a:r>
              <a:rPr lang="ru-RU" sz="2400" dirty="0" err="1"/>
              <a:t>ва</a:t>
            </a:r>
            <a:r>
              <a:rPr lang="ru-RU" sz="2400" dirty="0"/>
              <a:t> прокуратура </a:t>
            </a:r>
            <a:r>
              <a:rPr lang="ru-RU" sz="2400" dirty="0" err="1"/>
              <a:t>органлари</a:t>
            </a:r>
            <a:r>
              <a:rPr lang="ru-RU" sz="2400" dirty="0"/>
              <a:t>.</a:t>
            </a:r>
          </a:p>
          <a:p>
            <a:r>
              <a:rPr lang="ru-RU" sz="2400" dirty="0"/>
              <a:t>2. </a:t>
            </a:r>
            <a:r>
              <a:rPr lang="ru-RU" sz="2400" dirty="0" err="1"/>
              <a:t>Юқоридан</a:t>
            </a:r>
            <a:r>
              <a:rPr lang="ru-RU" sz="2400" dirty="0"/>
              <a:t> </a:t>
            </a:r>
            <a:r>
              <a:rPr lang="ru-RU" sz="2400" dirty="0" err="1"/>
              <a:t>қуйига</a:t>
            </a:r>
            <a:r>
              <a:rPr lang="ru-RU" sz="2400" dirty="0"/>
              <a:t> </a:t>
            </a:r>
            <a:r>
              <a:rPr lang="ru-RU" sz="2400" dirty="0" err="1"/>
              <a:t>қараб</a:t>
            </a:r>
            <a:r>
              <a:rPr lang="ru-RU" sz="2400" dirty="0"/>
              <a:t> </a:t>
            </a:r>
            <a:r>
              <a:rPr lang="ru-RU" sz="2400" dirty="0" err="1"/>
              <a:t>бўйсунувига</a:t>
            </a:r>
            <a:r>
              <a:rPr lang="ru-RU" sz="2400" dirty="0"/>
              <a:t> (</a:t>
            </a:r>
            <a:r>
              <a:rPr lang="ru-RU" sz="2400" dirty="0" err="1"/>
              <a:t>иерархияга</a:t>
            </a:r>
            <a:r>
              <a:rPr lang="ru-RU" sz="2400" dirty="0"/>
              <a:t>) </a:t>
            </a:r>
            <a:r>
              <a:rPr lang="ru-RU" sz="2400" dirty="0" err="1"/>
              <a:t>кўра</a:t>
            </a:r>
            <a:r>
              <a:rPr lang="ru-RU" sz="2400" dirty="0"/>
              <a:t>:</a:t>
            </a:r>
          </a:p>
          <a:p>
            <a:r>
              <a:rPr lang="ru-RU" sz="2400" dirty="0" err="1"/>
              <a:t>марказий</a:t>
            </a:r>
            <a:r>
              <a:rPr lang="ru-RU" sz="2400" dirty="0"/>
              <a:t> </a:t>
            </a:r>
            <a:r>
              <a:rPr lang="ru-RU" sz="2400" dirty="0" err="1"/>
              <a:t>ва</a:t>
            </a:r>
            <a:r>
              <a:rPr lang="ru-RU" sz="2400" dirty="0"/>
              <a:t> </a:t>
            </a:r>
            <a:r>
              <a:rPr lang="ru-RU" sz="2400" dirty="0" err="1"/>
              <a:t>маҳаллий</a:t>
            </a:r>
            <a:r>
              <a:rPr lang="ru-RU" sz="2400" dirty="0"/>
              <a:t> </a:t>
            </a:r>
            <a:r>
              <a:rPr lang="ru-RU" sz="2400" dirty="0" err="1"/>
              <a:t>давлат</a:t>
            </a:r>
            <a:r>
              <a:rPr lang="ru-RU" sz="2400" dirty="0"/>
              <a:t> </a:t>
            </a:r>
            <a:r>
              <a:rPr lang="ru-RU" sz="2400" dirty="0" err="1"/>
              <a:t>органлари</a:t>
            </a:r>
            <a:r>
              <a:rPr lang="ru-RU" sz="2400" dirty="0"/>
              <a:t>.</a:t>
            </a:r>
          </a:p>
          <a:p>
            <a:r>
              <a:rPr lang="ru-RU" sz="2400" dirty="0"/>
              <a:t>3. </a:t>
            </a:r>
            <a:r>
              <a:rPr lang="ru-RU" sz="2400" dirty="0" err="1"/>
              <a:t>Ваколат</a:t>
            </a:r>
            <a:r>
              <a:rPr lang="ru-RU" sz="2400" dirty="0"/>
              <a:t> </a:t>
            </a:r>
            <a:r>
              <a:rPr lang="ru-RU" sz="2400" dirty="0" err="1"/>
              <a:t>муддатига</a:t>
            </a:r>
            <a:r>
              <a:rPr lang="ru-RU" sz="2400" dirty="0"/>
              <a:t> </a:t>
            </a:r>
            <a:r>
              <a:rPr lang="ru-RU" sz="2400" dirty="0" err="1"/>
              <a:t>кўра</a:t>
            </a:r>
            <a:r>
              <a:rPr lang="ru-RU" sz="2400" dirty="0"/>
              <a:t>: </a:t>
            </a:r>
            <a:r>
              <a:rPr lang="ru-RU" sz="2400" dirty="0" err="1"/>
              <a:t>Доимий</a:t>
            </a:r>
            <a:r>
              <a:rPr lang="ru-RU" sz="2400" dirty="0"/>
              <a:t> </a:t>
            </a:r>
            <a:r>
              <a:rPr lang="ru-RU" sz="2400" dirty="0" err="1"/>
              <a:t>ва</a:t>
            </a:r>
            <a:r>
              <a:rPr lang="ru-RU" sz="2400" dirty="0"/>
              <a:t> </a:t>
            </a:r>
            <a:r>
              <a:rPr lang="ru-RU" sz="2400" dirty="0" err="1"/>
              <a:t>вақтинчалик</a:t>
            </a:r>
            <a:r>
              <a:rPr lang="ru-RU" sz="2400" dirty="0"/>
              <a:t> </a:t>
            </a:r>
            <a:r>
              <a:rPr lang="ru-RU" sz="2400" dirty="0" err="1"/>
              <a:t>давлат</a:t>
            </a:r>
            <a:endParaRPr lang="ru-RU" sz="2400" dirty="0"/>
          </a:p>
          <a:p>
            <a:r>
              <a:rPr lang="ru-RU" sz="2400" dirty="0" err="1"/>
              <a:t>органлари</a:t>
            </a:r>
            <a:r>
              <a:rPr lang="ru-RU" sz="2400" dirty="0"/>
              <a:t>.</a:t>
            </a:r>
          </a:p>
          <a:p>
            <a:r>
              <a:rPr lang="ru-RU" sz="2400" dirty="0"/>
              <a:t>4. </a:t>
            </a:r>
            <a:r>
              <a:rPr lang="ru-RU" sz="2400" dirty="0" err="1"/>
              <a:t>Шаклланиш</a:t>
            </a:r>
            <a:r>
              <a:rPr lang="ru-RU" sz="2400" dirty="0"/>
              <a:t> </a:t>
            </a:r>
            <a:r>
              <a:rPr lang="ru-RU" sz="2400" dirty="0" err="1"/>
              <a:t>манбасига</a:t>
            </a:r>
            <a:r>
              <a:rPr lang="ru-RU" sz="2400" dirty="0"/>
              <a:t> </a:t>
            </a:r>
            <a:r>
              <a:rPr lang="ru-RU" sz="2400" dirty="0" err="1"/>
              <a:t>кўра</a:t>
            </a:r>
            <a:r>
              <a:rPr lang="ru-RU" sz="2400" dirty="0"/>
              <a:t>: </a:t>
            </a:r>
            <a:r>
              <a:rPr lang="ru-RU" sz="2400" dirty="0" err="1"/>
              <a:t>Бирламчи</a:t>
            </a:r>
            <a:r>
              <a:rPr lang="ru-RU" sz="2400" dirty="0"/>
              <a:t> </a:t>
            </a:r>
            <a:r>
              <a:rPr lang="ru-RU" sz="2400" dirty="0" err="1"/>
              <a:t>ва</a:t>
            </a:r>
            <a:r>
              <a:rPr lang="ru-RU" sz="2400" dirty="0"/>
              <a:t> </a:t>
            </a:r>
            <a:r>
              <a:rPr lang="ru-RU" sz="2400" dirty="0" err="1"/>
              <a:t>иккиламчи</a:t>
            </a:r>
            <a:r>
              <a:rPr lang="ru-RU" sz="2400" dirty="0"/>
              <a:t> </a:t>
            </a:r>
            <a:r>
              <a:rPr lang="ru-RU" sz="2400" dirty="0" err="1"/>
              <a:t>давлат</a:t>
            </a:r>
            <a:endParaRPr lang="ru-RU" sz="2400" dirty="0"/>
          </a:p>
          <a:p>
            <a:r>
              <a:rPr lang="ru-RU" sz="2400" dirty="0" err="1"/>
              <a:t>органлари</a:t>
            </a:r>
            <a:r>
              <a:rPr lang="ru-RU" sz="2400" dirty="0"/>
              <a:t>.</a:t>
            </a:r>
          </a:p>
          <a:p>
            <a:r>
              <a:rPr lang="ru-RU" sz="2400" dirty="0"/>
              <a:t>5. </a:t>
            </a:r>
            <a:r>
              <a:rPr lang="ru-RU" sz="2400" dirty="0" err="1"/>
              <a:t>Ваколатни</a:t>
            </a:r>
            <a:r>
              <a:rPr lang="ru-RU" sz="2400" dirty="0"/>
              <a:t> </a:t>
            </a:r>
            <a:r>
              <a:rPr lang="ru-RU" sz="2400" dirty="0" err="1"/>
              <a:t>амалга</a:t>
            </a:r>
            <a:r>
              <a:rPr lang="ru-RU" sz="2400" dirty="0"/>
              <a:t> </a:t>
            </a:r>
            <a:r>
              <a:rPr lang="ru-RU" sz="2400" dirty="0" err="1"/>
              <a:t>ошириш</a:t>
            </a:r>
            <a:r>
              <a:rPr lang="ru-RU" sz="2400" dirty="0"/>
              <a:t> </a:t>
            </a:r>
            <a:r>
              <a:rPr lang="ru-RU" sz="2400" dirty="0" err="1"/>
              <a:t>тартибига</a:t>
            </a:r>
            <a:r>
              <a:rPr lang="ru-RU" sz="2400" dirty="0"/>
              <a:t> </a:t>
            </a:r>
            <a:r>
              <a:rPr lang="ru-RU" sz="2400" dirty="0" err="1"/>
              <a:t>кўра</a:t>
            </a:r>
            <a:r>
              <a:rPr lang="ru-RU" sz="2400" dirty="0"/>
              <a:t>: </a:t>
            </a:r>
            <a:r>
              <a:rPr lang="ru-RU" sz="2400" dirty="0" err="1"/>
              <a:t>коллегиал</a:t>
            </a:r>
            <a:r>
              <a:rPr lang="ru-RU" sz="2400" dirty="0"/>
              <a:t> </a:t>
            </a:r>
            <a:r>
              <a:rPr lang="ru-RU" sz="2400" dirty="0" err="1"/>
              <a:t>органлар</a:t>
            </a:r>
            <a:endParaRPr lang="ru-RU" sz="2400" dirty="0"/>
          </a:p>
          <a:p>
            <a:r>
              <a:rPr lang="ru-RU" sz="2400" dirty="0" err="1"/>
              <a:t>ва</a:t>
            </a:r>
            <a:r>
              <a:rPr lang="ru-RU" sz="2400" dirty="0"/>
              <a:t> </a:t>
            </a:r>
            <a:r>
              <a:rPr lang="ru-RU" sz="2400" dirty="0" err="1"/>
              <a:t>якка</a:t>
            </a:r>
            <a:r>
              <a:rPr lang="ru-RU" sz="2400" dirty="0"/>
              <a:t> </a:t>
            </a:r>
            <a:r>
              <a:rPr lang="ru-RU" sz="2400" dirty="0" err="1"/>
              <a:t>тартибда</a:t>
            </a:r>
            <a:r>
              <a:rPr lang="ru-RU" sz="2400" dirty="0"/>
              <a:t> </a:t>
            </a:r>
            <a:r>
              <a:rPr lang="ru-RU" sz="2400" dirty="0" err="1"/>
              <a:t>ваколатни</a:t>
            </a:r>
            <a:r>
              <a:rPr lang="ru-RU" sz="2400" dirty="0"/>
              <a:t> </a:t>
            </a:r>
            <a:r>
              <a:rPr lang="ru-RU" sz="2400" dirty="0" err="1"/>
              <a:t>амалга</a:t>
            </a:r>
            <a:r>
              <a:rPr lang="ru-RU" sz="2400" dirty="0"/>
              <a:t> </a:t>
            </a:r>
            <a:r>
              <a:rPr lang="ru-RU" sz="2400" dirty="0" err="1"/>
              <a:t>оширувчи</a:t>
            </a:r>
            <a:r>
              <a:rPr lang="ru-RU" sz="2400" dirty="0"/>
              <a:t> </a:t>
            </a:r>
            <a:r>
              <a:rPr lang="ru-RU" sz="2400" dirty="0" err="1"/>
              <a:t>органлар</a:t>
            </a:r>
            <a:r>
              <a:rPr lang="ru-RU" sz="2400" dirty="0"/>
              <a:t>.</a:t>
            </a:r>
          </a:p>
        </p:txBody>
      </p:sp>
    </p:spTree>
    <p:extLst>
      <p:ext uri="{BB962C8B-B14F-4D97-AF65-F5344CB8AC3E}">
        <p14:creationId xmlns:p14="http://schemas.microsoft.com/office/powerpoint/2010/main" val="227559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98764"/>
            <a:ext cx="10058400" cy="1515430"/>
          </a:xfrm>
        </p:spPr>
        <p:txBody>
          <a:bodyPr>
            <a:noAutofit/>
          </a:bodyPr>
          <a:lstStyle/>
          <a:p>
            <a:pPr algn="ctr"/>
            <a:r>
              <a:rPr lang="ru-RU" sz="2800" b="1" dirty="0" err="1"/>
              <a:t>Ўзбекистон</a:t>
            </a:r>
            <a:r>
              <a:rPr lang="ru-RU" sz="2800" b="1" dirty="0"/>
              <a:t> </a:t>
            </a:r>
            <a:r>
              <a:rPr lang="ru-RU" sz="2800" b="1" dirty="0" err="1"/>
              <a:t>Республикасининг</a:t>
            </a:r>
            <a:r>
              <a:rPr lang="ru-RU" sz="2800" b="1" dirty="0"/>
              <a:t/>
            </a:r>
            <a:br>
              <a:rPr lang="ru-RU" sz="2800" b="1" dirty="0"/>
            </a:br>
            <a:r>
              <a:rPr lang="ru-RU" sz="2800" b="1" dirty="0"/>
              <a:t> «Норматив-</a:t>
            </a:r>
            <a:r>
              <a:rPr lang="ru-RU" sz="2800" b="1" dirty="0" err="1"/>
              <a:t>ҳуқуқий</a:t>
            </a:r>
            <a:r>
              <a:rPr lang="ru-RU" sz="2800" b="1" dirty="0"/>
              <a:t> </a:t>
            </a:r>
            <a:r>
              <a:rPr lang="ru-RU" sz="2800" b="1" dirty="0" err="1"/>
              <a:t>ҳужжатлар</a:t>
            </a:r>
            <a:r>
              <a:rPr lang="ru-RU" sz="2800" b="1" dirty="0"/>
              <a:t> </a:t>
            </a:r>
            <a:r>
              <a:rPr lang="ru-RU" sz="2800" b="1" dirty="0" err="1"/>
              <a:t>тўғрисида»ги</a:t>
            </a:r>
            <a:r>
              <a:rPr lang="ru-RU" sz="2800" b="1" dirty="0"/>
              <a:t> </a:t>
            </a:r>
            <a:r>
              <a:rPr lang="ru-RU" sz="2800" b="1" dirty="0" err="1"/>
              <a:t>Қонун</a:t>
            </a:r>
            <a:r>
              <a:rPr lang="ru-RU" sz="2800" b="1" dirty="0"/>
              <a:t> </a:t>
            </a:r>
            <a:br>
              <a:rPr lang="ru-RU" sz="2800" b="1" dirty="0"/>
            </a:br>
            <a:r>
              <a:rPr lang="ru-RU" sz="2800" b="1" u="sng" dirty="0" err="1"/>
              <a:t>Ўзбекистон</a:t>
            </a:r>
            <a:r>
              <a:rPr lang="ru-RU" sz="2800" b="1" u="sng" dirty="0"/>
              <a:t> </a:t>
            </a:r>
            <a:r>
              <a:rPr lang="ru-RU" sz="2800" b="1" u="sng" dirty="0" err="1"/>
              <a:t>Республикасининг</a:t>
            </a:r>
            <a:r>
              <a:rPr lang="ru-RU" sz="2800" b="1" u="sng" dirty="0"/>
              <a:t> </a:t>
            </a:r>
            <a:r>
              <a:rPr lang="ru-RU" sz="2800" b="1" u="sng" dirty="0" err="1"/>
              <a:t>қонунчилиги</a:t>
            </a:r>
            <a:r>
              <a:rPr lang="ru-RU" sz="2800" b="1" dirty="0"/>
              <a:t/>
            </a:r>
            <a:br>
              <a:rPr lang="ru-RU" sz="2800" b="1" dirty="0"/>
            </a:br>
            <a:endParaRPr lang="ru-RU" sz="2800" dirty="0"/>
          </a:p>
        </p:txBody>
      </p:sp>
      <p:sp>
        <p:nvSpPr>
          <p:cNvPr id="3" name="Объект 2"/>
          <p:cNvSpPr>
            <a:spLocks noGrp="1"/>
          </p:cNvSpPr>
          <p:nvPr>
            <p:ph sz="half" idx="1"/>
          </p:nvPr>
        </p:nvSpPr>
        <p:spPr>
          <a:xfrm>
            <a:off x="1066799" y="2103120"/>
            <a:ext cx="5001491" cy="3749040"/>
          </a:xfrm>
        </p:spPr>
        <p:txBody>
          <a:bodyPr>
            <a:normAutofit fontScale="85000" lnSpcReduction="10000"/>
          </a:bodyPr>
          <a:lstStyle/>
          <a:p>
            <a:pPr algn="just"/>
            <a:r>
              <a:rPr lang="ru-RU" sz="2000" dirty="0"/>
              <a:t>Норматив-</a:t>
            </a:r>
            <a:r>
              <a:rPr lang="ru-RU" sz="2000" dirty="0" err="1"/>
              <a:t>ҳуқуқий</a:t>
            </a:r>
            <a:r>
              <a:rPr lang="ru-RU" sz="2000" dirty="0"/>
              <a:t> </a:t>
            </a:r>
            <a:r>
              <a:rPr lang="ru-RU" sz="2000" dirty="0" err="1"/>
              <a:t>ҳужжатлар</a:t>
            </a:r>
            <a:r>
              <a:rPr lang="ru-RU" sz="2000" dirty="0"/>
              <a:t> </a:t>
            </a:r>
            <a:r>
              <a:rPr lang="ru-RU" sz="2000" dirty="0" err="1"/>
              <a:t>қонунчилик</a:t>
            </a:r>
            <a:r>
              <a:rPr lang="ru-RU" sz="2000" dirty="0"/>
              <a:t> </a:t>
            </a:r>
            <a:r>
              <a:rPr lang="ru-RU" sz="2000" dirty="0" err="1"/>
              <a:t>ҳужжатлари</a:t>
            </a:r>
            <a:r>
              <a:rPr lang="ru-RU" sz="2000" dirty="0"/>
              <a:t> </a:t>
            </a:r>
            <a:r>
              <a:rPr lang="ru-RU" sz="2000" dirty="0" err="1"/>
              <a:t>бўлиб</a:t>
            </a:r>
            <a:r>
              <a:rPr lang="ru-RU" sz="2000" dirty="0"/>
              <a:t>, улар </a:t>
            </a:r>
            <a:r>
              <a:rPr lang="ru-RU" sz="2000" dirty="0" err="1"/>
              <a:t>Ўзбекистон</a:t>
            </a:r>
            <a:r>
              <a:rPr lang="ru-RU" sz="2000" dirty="0"/>
              <a:t> </a:t>
            </a:r>
            <a:r>
              <a:rPr lang="ru-RU" sz="2000" dirty="0" err="1"/>
              <a:t>Республикасининг</a:t>
            </a:r>
            <a:r>
              <a:rPr lang="ru-RU" sz="2000" dirty="0"/>
              <a:t> </a:t>
            </a:r>
            <a:r>
              <a:rPr lang="ru-RU" sz="2000" dirty="0" err="1"/>
              <a:t>қонунчилигини</a:t>
            </a:r>
            <a:r>
              <a:rPr lang="ru-RU" sz="2000" dirty="0"/>
              <a:t> </a:t>
            </a:r>
            <a:r>
              <a:rPr lang="ru-RU" sz="2000" dirty="0" err="1"/>
              <a:t>ташкил</a:t>
            </a:r>
            <a:r>
              <a:rPr lang="ru-RU" sz="2000" dirty="0"/>
              <a:t> </a:t>
            </a:r>
            <a:r>
              <a:rPr lang="ru-RU" sz="2000" dirty="0" err="1"/>
              <a:t>этади</a:t>
            </a:r>
            <a:r>
              <a:rPr lang="ru-RU" sz="2000" dirty="0"/>
              <a:t>.</a:t>
            </a:r>
          </a:p>
          <a:p>
            <a:pPr algn="just"/>
            <a:r>
              <a:rPr lang="ru-RU" sz="2000" dirty="0" err="1"/>
              <a:t>Ўзбекистон</a:t>
            </a:r>
            <a:r>
              <a:rPr lang="ru-RU" sz="2000" dirty="0"/>
              <a:t> </a:t>
            </a:r>
            <a:r>
              <a:rPr lang="ru-RU" sz="2000" dirty="0" err="1"/>
              <a:t>Республикасининг</a:t>
            </a:r>
            <a:r>
              <a:rPr lang="ru-RU" sz="2000" dirty="0">
                <a:hlinkClick r:id="rId2"/>
              </a:rPr>
              <a:t> </a:t>
            </a:r>
            <a:r>
              <a:rPr lang="ru-RU" sz="2000" dirty="0" err="1">
                <a:hlinkClick r:id="rId2"/>
              </a:rPr>
              <a:t>Конституцияси</a:t>
            </a:r>
            <a:r>
              <a:rPr lang="ru-RU" sz="2000" dirty="0">
                <a:hlinkClick r:id="rId2"/>
              </a:rPr>
              <a:t> </a:t>
            </a:r>
            <a:r>
              <a:rPr lang="ru-RU" sz="2000" dirty="0" err="1"/>
              <a:t>ва</a:t>
            </a:r>
            <a:r>
              <a:rPr lang="ru-RU" sz="2000" dirty="0"/>
              <a:t> </a:t>
            </a:r>
            <a:r>
              <a:rPr lang="ru-RU" sz="2000" dirty="0" err="1"/>
              <a:t>қонунлари</a:t>
            </a:r>
            <a:r>
              <a:rPr lang="ru-RU" sz="2000" dirty="0"/>
              <a:t>, </a:t>
            </a:r>
            <a:r>
              <a:rPr lang="ru-RU" sz="2000" dirty="0" err="1"/>
              <a:t>Ўзбекистон</a:t>
            </a:r>
            <a:r>
              <a:rPr lang="ru-RU" sz="2000" dirty="0"/>
              <a:t> </a:t>
            </a:r>
            <a:r>
              <a:rPr lang="ru-RU" sz="2000" dirty="0" err="1"/>
              <a:t>Республикаси</a:t>
            </a:r>
            <a:r>
              <a:rPr lang="ru-RU" sz="2000" dirty="0"/>
              <a:t> </a:t>
            </a:r>
            <a:r>
              <a:rPr lang="ru-RU" sz="2000" dirty="0" err="1"/>
              <a:t>Олий</a:t>
            </a:r>
            <a:r>
              <a:rPr lang="ru-RU" sz="2000" dirty="0"/>
              <a:t> </a:t>
            </a:r>
            <a:r>
              <a:rPr lang="ru-RU" sz="2000" dirty="0" err="1"/>
              <a:t>Мажлиси</a:t>
            </a:r>
            <a:r>
              <a:rPr lang="ru-RU" sz="2000" dirty="0"/>
              <a:t> </a:t>
            </a:r>
            <a:r>
              <a:rPr lang="ru-RU" sz="2000" dirty="0" err="1"/>
              <a:t>палаталарининг</a:t>
            </a:r>
            <a:r>
              <a:rPr lang="ru-RU" sz="2000" dirty="0"/>
              <a:t> </a:t>
            </a:r>
            <a:r>
              <a:rPr lang="ru-RU" sz="2000" dirty="0" err="1"/>
              <a:t>қарорлари</a:t>
            </a:r>
            <a:r>
              <a:rPr lang="ru-RU" sz="2000" dirty="0"/>
              <a:t> </a:t>
            </a:r>
            <a:r>
              <a:rPr lang="ru-RU" sz="2000" dirty="0" err="1"/>
              <a:t>қонун</a:t>
            </a:r>
            <a:r>
              <a:rPr lang="ru-RU" sz="2000" dirty="0"/>
              <a:t> </a:t>
            </a:r>
            <a:r>
              <a:rPr lang="ru-RU" sz="2000" dirty="0" err="1"/>
              <a:t>ҳужжатларидир</a:t>
            </a:r>
            <a:r>
              <a:rPr lang="ru-RU" sz="2000" dirty="0"/>
              <a:t>.</a:t>
            </a:r>
          </a:p>
          <a:p>
            <a:pPr algn="just"/>
            <a:r>
              <a:rPr lang="ru-RU" sz="2000" dirty="0" err="1"/>
              <a:t>Ўзбекистон</a:t>
            </a:r>
            <a:r>
              <a:rPr lang="ru-RU" sz="2000" dirty="0"/>
              <a:t> </a:t>
            </a:r>
            <a:r>
              <a:rPr lang="ru-RU" sz="2000" dirty="0" err="1"/>
              <a:t>Республикаси</a:t>
            </a:r>
            <a:r>
              <a:rPr lang="ru-RU" sz="2000" dirty="0"/>
              <a:t> </a:t>
            </a:r>
            <a:r>
              <a:rPr lang="ru-RU" sz="2000" dirty="0" err="1"/>
              <a:t>Президентининг</a:t>
            </a:r>
            <a:r>
              <a:rPr lang="ru-RU" sz="2000" dirty="0"/>
              <a:t> </a:t>
            </a:r>
            <a:r>
              <a:rPr lang="ru-RU" sz="2000" dirty="0" err="1"/>
              <a:t>фармонлари</a:t>
            </a:r>
            <a:r>
              <a:rPr lang="ru-RU" sz="2000" dirty="0"/>
              <a:t> </a:t>
            </a:r>
            <a:r>
              <a:rPr lang="ru-RU" sz="2000" dirty="0" err="1"/>
              <a:t>ва</a:t>
            </a:r>
            <a:r>
              <a:rPr lang="ru-RU" sz="2000" dirty="0"/>
              <a:t> </a:t>
            </a:r>
            <a:r>
              <a:rPr lang="ru-RU" sz="2000" dirty="0" err="1"/>
              <a:t>қарорлари</a:t>
            </a:r>
            <a:r>
              <a:rPr lang="ru-RU" sz="2000" dirty="0"/>
              <a:t>, </a:t>
            </a:r>
            <a:r>
              <a:rPr lang="ru-RU" sz="2000" dirty="0" err="1"/>
              <a:t>Ўзбекистон</a:t>
            </a:r>
            <a:r>
              <a:rPr lang="ru-RU" sz="2000" dirty="0"/>
              <a:t> </a:t>
            </a:r>
            <a:r>
              <a:rPr lang="ru-RU" sz="2000" dirty="0" err="1"/>
              <a:t>Республикаси</a:t>
            </a:r>
            <a:r>
              <a:rPr lang="ru-RU" sz="2000" dirty="0"/>
              <a:t> </a:t>
            </a:r>
            <a:r>
              <a:rPr lang="ru-RU" sz="2000" dirty="0" err="1"/>
              <a:t>Вазирлар</a:t>
            </a:r>
            <a:r>
              <a:rPr lang="ru-RU" sz="2000" dirty="0"/>
              <a:t> </a:t>
            </a:r>
            <a:r>
              <a:rPr lang="ru-RU" sz="2000" dirty="0" err="1"/>
              <a:t>Маҳкамасининг</a:t>
            </a:r>
            <a:r>
              <a:rPr lang="ru-RU" sz="2000" dirty="0"/>
              <a:t> </a:t>
            </a:r>
            <a:r>
              <a:rPr lang="ru-RU" sz="2000" dirty="0" err="1"/>
              <a:t>қарорлари</a:t>
            </a:r>
            <a:r>
              <a:rPr lang="ru-RU" sz="2000" dirty="0"/>
              <a:t>, </a:t>
            </a:r>
            <a:r>
              <a:rPr lang="ru-RU" sz="2000" dirty="0" err="1"/>
              <a:t>вазирликлар</a:t>
            </a:r>
            <a:r>
              <a:rPr lang="ru-RU" sz="2000" dirty="0"/>
              <a:t>, </a:t>
            </a:r>
            <a:r>
              <a:rPr lang="ru-RU" sz="2000" dirty="0" err="1"/>
              <a:t>давлат</a:t>
            </a:r>
            <a:r>
              <a:rPr lang="ru-RU" sz="2000" dirty="0"/>
              <a:t> </a:t>
            </a:r>
            <a:r>
              <a:rPr lang="ru-RU" sz="2000" dirty="0" err="1"/>
              <a:t>қўмиталари</a:t>
            </a:r>
            <a:r>
              <a:rPr lang="ru-RU" sz="2000" dirty="0"/>
              <a:t> </a:t>
            </a:r>
            <a:r>
              <a:rPr lang="ru-RU" sz="2000" dirty="0" err="1"/>
              <a:t>ва</a:t>
            </a:r>
            <a:r>
              <a:rPr lang="ru-RU" sz="2000" dirty="0"/>
              <a:t> </a:t>
            </a:r>
            <a:r>
              <a:rPr lang="ru-RU" sz="2000" dirty="0" err="1"/>
              <a:t>идораларнинг</a:t>
            </a:r>
            <a:r>
              <a:rPr lang="ru-RU" sz="2000" dirty="0"/>
              <a:t> </a:t>
            </a:r>
            <a:r>
              <a:rPr lang="ru-RU" sz="2000" dirty="0" err="1"/>
              <a:t>буйруқлари</a:t>
            </a:r>
            <a:r>
              <a:rPr lang="ru-RU" sz="2000" dirty="0"/>
              <a:t> </a:t>
            </a:r>
            <a:r>
              <a:rPr lang="ru-RU" sz="2000" dirty="0" err="1"/>
              <a:t>ҳамда</a:t>
            </a:r>
            <a:r>
              <a:rPr lang="ru-RU" sz="2000" dirty="0"/>
              <a:t> </a:t>
            </a:r>
            <a:r>
              <a:rPr lang="ru-RU" sz="2000" dirty="0" err="1"/>
              <a:t>қарорлари</a:t>
            </a:r>
            <a:r>
              <a:rPr lang="ru-RU" sz="2000" dirty="0"/>
              <a:t>, </a:t>
            </a:r>
            <a:r>
              <a:rPr lang="ru-RU" sz="2000" dirty="0" err="1"/>
              <a:t>маҳаллий</a:t>
            </a:r>
            <a:r>
              <a:rPr lang="ru-RU" sz="2000" dirty="0"/>
              <a:t> </a:t>
            </a:r>
            <a:r>
              <a:rPr lang="ru-RU" sz="2000" dirty="0" err="1"/>
              <a:t>давлат</a:t>
            </a:r>
            <a:r>
              <a:rPr lang="ru-RU" sz="2000" dirty="0"/>
              <a:t> </a:t>
            </a:r>
            <a:r>
              <a:rPr lang="ru-RU" sz="2000" dirty="0" err="1"/>
              <a:t>ҳокимияти</a:t>
            </a:r>
            <a:r>
              <a:rPr lang="ru-RU" sz="2000" dirty="0"/>
              <a:t> </a:t>
            </a:r>
            <a:r>
              <a:rPr lang="ru-RU" sz="2000" dirty="0" err="1"/>
              <a:t>органларининг</a:t>
            </a:r>
            <a:r>
              <a:rPr lang="ru-RU" sz="2000" dirty="0"/>
              <a:t> </a:t>
            </a:r>
            <a:r>
              <a:rPr lang="ru-RU" sz="2000" dirty="0" err="1"/>
              <a:t>қарорлари</a:t>
            </a:r>
            <a:r>
              <a:rPr lang="ru-RU" sz="2000" dirty="0"/>
              <a:t> </a:t>
            </a:r>
            <a:r>
              <a:rPr lang="ru-RU" sz="2000" dirty="0" err="1"/>
              <a:t>қонуности</a:t>
            </a:r>
            <a:r>
              <a:rPr lang="ru-RU" sz="2000" dirty="0"/>
              <a:t> </a:t>
            </a:r>
            <a:r>
              <a:rPr lang="ru-RU" sz="2000" dirty="0" err="1"/>
              <a:t>ҳужжатларидир</a:t>
            </a:r>
            <a:r>
              <a:rPr lang="ru-RU" sz="2000" dirty="0"/>
              <a:t>.</a:t>
            </a:r>
          </a:p>
          <a:p>
            <a:pPr marL="0" indent="0">
              <a:buNone/>
            </a:pPr>
            <a:endParaRPr lang="ru-RU" sz="2000" dirty="0"/>
          </a:p>
        </p:txBody>
      </p:sp>
      <p:pic>
        <p:nvPicPr>
          <p:cNvPr id="6" name="Рисунок 5"/>
          <p:cNvPicPr>
            <a:picLocks noChangeAspect="1"/>
          </p:cNvPicPr>
          <p:nvPr/>
        </p:nvPicPr>
        <p:blipFill>
          <a:blip r:embed="rId3"/>
          <a:stretch>
            <a:fillRect/>
          </a:stretch>
        </p:blipFill>
        <p:spPr>
          <a:xfrm>
            <a:off x="6265718" y="2121824"/>
            <a:ext cx="5307017" cy="3730336"/>
          </a:xfrm>
          <a:prstGeom prst="rect">
            <a:avLst/>
          </a:prstGeom>
        </p:spPr>
      </p:pic>
    </p:spTree>
    <p:extLst>
      <p:ext uri="{BB962C8B-B14F-4D97-AF65-F5344CB8AC3E}">
        <p14:creationId xmlns:p14="http://schemas.microsoft.com/office/powerpoint/2010/main" val="4029007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4855" y="193963"/>
            <a:ext cx="7938654" cy="6487391"/>
          </a:xfrm>
        </p:spPr>
        <p:txBody>
          <a:bodyPr>
            <a:noAutofit/>
          </a:bodyPr>
          <a:lstStyle/>
          <a:p>
            <a:pPr marL="0" indent="0" algn="just">
              <a:buNone/>
            </a:pPr>
            <a:r>
              <a:rPr lang="ru-RU" sz="2000" b="1" dirty="0">
                <a:latin typeface="+mj-lt"/>
              </a:rPr>
              <a:t>      </a:t>
            </a:r>
            <a:r>
              <a:rPr lang="ru-RU" sz="2000" b="1" dirty="0" err="1">
                <a:latin typeface="+mj-lt"/>
              </a:rPr>
              <a:t>Суднинг</a:t>
            </a:r>
            <a:r>
              <a:rPr lang="ru-RU" sz="2000" b="1" dirty="0">
                <a:latin typeface="+mj-lt"/>
              </a:rPr>
              <a:t> </a:t>
            </a:r>
            <a:r>
              <a:rPr lang="ru-RU" sz="2000" b="1" dirty="0" err="1">
                <a:latin typeface="+mj-lt"/>
              </a:rPr>
              <a:t>дискрецион</a:t>
            </a:r>
            <a:r>
              <a:rPr lang="ru-RU" sz="2000" b="1" dirty="0">
                <a:latin typeface="+mj-lt"/>
              </a:rPr>
              <a:t> </a:t>
            </a:r>
            <a:r>
              <a:rPr lang="ru-RU" sz="2000" b="1" dirty="0" err="1">
                <a:latin typeface="+mj-lt"/>
              </a:rPr>
              <a:t>ваколат</a:t>
            </a:r>
            <a:r>
              <a:rPr lang="ru-RU" sz="2000" b="1" dirty="0">
                <a:latin typeface="+mj-lt"/>
              </a:rPr>
              <a:t>   - </a:t>
            </a:r>
            <a:r>
              <a:rPr lang="ru-RU" sz="2000" dirty="0" err="1">
                <a:latin typeface="+mj-lt"/>
              </a:rPr>
              <a:t>қонун</a:t>
            </a:r>
            <a:r>
              <a:rPr lang="ru-RU" sz="2000" dirty="0">
                <a:latin typeface="+mj-lt"/>
              </a:rPr>
              <a:t> </a:t>
            </a:r>
            <a:r>
              <a:rPr lang="ru-RU" sz="2000" dirty="0" err="1">
                <a:latin typeface="+mj-lt"/>
              </a:rPr>
              <a:t>ҳужжатлари</a:t>
            </a:r>
            <a:r>
              <a:rPr lang="ru-RU" sz="2000" dirty="0">
                <a:latin typeface="+mj-lt"/>
              </a:rPr>
              <a:t> </a:t>
            </a:r>
            <a:r>
              <a:rPr lang="ru-RU" sz="2000" dirty="0" err="1">
                <a:latin typeface="+mj-lt"/>
              </a:rPr>
              <a:t>доирасида</a:t>
            </a:r>
            <a:r>
              <a:rPr lang="ru-RU" sz="2000" dirty="0">
                <a:latin typeface="+mj-lt"/>
              </a:rPr>
              <a:t> </a:t>
            </a:r>
            <a:r>
              <a:rPr lang="ru-RU" sz="2000" dirty="0" err="1">
                <a:latin typeface="+mj-lt"/>
              </a:rPr>
              <a:t>йўл</a:t>
            </a:r>
            <a:r>
              <a:rPr lang="ru-RU" sz="2000" dirty="0">
                <a:latin typeface="+mj-lt"/>
              </a:rPr>
              <a:t> </a:t>
            </a:r>
            <a:r>
              <a:rPr lang="ru-RU" sz="2000" dirty="0" err="1">
                <a:latin typeface="+mj-lt"/>
              </a:rPr>
              <a:t>қўйилган</a:t>
            </a:r>
            <a:r>
              <a:rPr lang="ru-RU" sz="2000" dirty="0">
                <a:latin typeface="+mj-lt"/>
              </a:rPr>
              <a:t> </a:t>
            </a:r>
            <a:r>
              <a:rPr lang="ru-RU" sz="2000" dirty="0" err="1">
                <a:latin typeface="+mj-lt"/>
              </a:rPr>
              <a:t>чоралардан</a:t>
            </a:r>
            <a:r>
              <a:rPr lang="ru-RU" sz="2000" dirty="0">
                <a:latin typeface="+mj-lt"/>
              </a:rPr>
              <a:t> </a:t>
            </a:r>
            <a:r>
              <a:rPr lang="ru-RU" sz="2000" dirty="0" err="1">
                <a:latin typeface="+mj-lt"/>
              </a:rPr>
              <a:t>бирини</a:t>
            </a:r>
            <a:r>
              <a:rPr lang="ru-RU" sz="2000" dirty="0">
                <a:latin typeface="+mj-lt"/>
              </a:rPr>
              <a:t> </a:t>
            </a:r>
            <a:r>
              <a:rPr lang="ru-RU" sz="2000" dirty="0" err="1">
                <a:latin typeface="+mj-lt"/>
              </a:rPr>
              <a:t>қонунийликка</a:t>
            </a:r>
            <a:r>
              <a:rPr lang="ru-RU" sz="2000" dirty="0">
                <a:latin typeface="+mj-lt"/>
              </a:rPr>
              <a:t> </a:t>
            </a:r>
            <a:r>
              <a:rPr lang="ru-RU" sz="2000" dirty="0" err="1">
                <a:latin typeface="+mj-lt"/>
              </a:rPr>
              <a:t>ва</a:t>
            </a:r>
            <a:r>
              <a:rPr lang="ru-RU" sz="2000" dirty="0">
                <a:latin typeface="+mj-lt"/>
              </a:rPr>
              <a:t> </a:t>
            </a:r>
            <a:r>
              <a:rPr lang="ru-RU" sz="2000" dirty="0" err="1">
                <a:latin typeface="+mj-lt"/>
              </a:rPr>
              <a:t>мақсадга</a:t>
            </a:r>
            <a:r>
              <a:rPr lang="ru-RU" sz="2000" dirty="0">
                <a:latin typeface="+mj-lt"/>
              </a:rPr>
              <a:t> </a:t>
            </a:r>
            <a:r>
              <a:rPr lang="ru-RU" sz="2000" dirty="0" err="1">
                <a:latin typeface="+mj-lt"/>
              </a:rPr>
              <a:t>мувофиқликка</a:t>
            </a:r>
            <a:r>
              <a:rPr lang="ru-RU" sz="2000" dirty="0">
                <a:latin typeface="+mj-lt"/>
              </a:rPr>
              <a:t> </a:t>
            </a:r>
            <a:r>
              <a:rPr lang="ru-RU" sz="2000" dirty="0" err="1">
                <a:latin typeface="+mj-lt"/>
              </a:rPr>
              <a:t>ўзи</a:t>
            </a:r>
            <a:r>
              <a:rPr lang="ru-RU" sz="2000" dirty="0">
                <a:latin typeface="+mj-lt"/>
              </a:rPr>
              <a:t> </a:t>
            </a:r>
            <a:r>
              <a:rPr lang="ru-RU" sz="2000" dirty="0" err="1">
                <a:latin typeface="+mj-lt"/>
              </a:rPr>
              <a:t>баҳо</a:t>
            </a:r>
            <a:r>
              <a:rPr lang="ru-RU" sz="2000" dirty="0">
                <a:latin typeface="+mj-lt"/>
              </a:rPr>
              <a:t> </a:t>
            </a:r>
            <a:r>
              <a:rPr lang="ru-RU" sz="2000" dirty="0" err="1">
                <a:latin typeface="+mj-lt"/>
              </a:rPr>
              <a:t>бериши</a:t>
            </a:r>
            <a:r>
              <a:rPr lang="ru-RU" sz="2000" dirty="0">
                <a:latin typeface="+mj-lt"/>
              </a:rPr>
              <a:t> </a:t>
            </a:r>
            <a:r>
              <a:rPr lang="ru-RU" sz="2000" dirty="0" err="1">
                <a:latin typeface="+mj-lt"/>
              </a:rPr>
              <a:t>асосида</a:t>
            </a:r>
            <a:r>
              <a:rPr lang="ru-RU" sz="2000" dirty="0">
                <a:latin typeface="+mj-lt"/>
              </a:rPr>
              <a:t> </a:t>
            </a:r>
            <a:r>
              <a:rPr lang="ru-RU" sz="2000" dirty="0" err="1">
                <a:latin typeface="+mj-lt"/>
              </a:rPr>
              <a:t>ўз</a:t>
            </a:r>
            <a:r>
              <a:rPr lang="ru-RU" sz="2000" dirty="0">
                <a:latin typeface="+mj-lt"/>
              </a:rPr>
              <a:t> </a:t>
            </a:r>
            <a:r>
              <a:rPr lang="ru-RU" sz="2000" dirty="0" err="1">
                <a:latin typeface="+mj-lt"/>
              </a:rPr>
              <a:t>ихтиёрига</a:t>
            </a:r>
            <a:r>
              <a:rPr lang="ru-RU" sz="2000" dirty="0">
                <a:latin typeface="+mj-lt"/>
              </a:rPr>
              <a:t> </a:t>
            </a:r>
            <a:r>
              <a:rPr lang="ru-RU" sz="2000" dirty="0" err="1">
                <a:latin typeface="+mj-lt"/>
              </a:rPr>
              <a:t>кўра</a:t>
            </a:r>
            <a:r>
              <a:rPr lang="ru-RU" sz="2000" dirty="0">
                <a:latin typeface="+mj-lt"/>
              </a:rPr>
              <a:t> </a:t>
            </a:r>
            <a:r>
              <a:rPr lang="ru-RU" sz="2000" dirty="0" err="1">
                <a:latin typeface="+mj-lt"/>
              </a:rPr>
              <a:t>қўллаш</a:t>
            </a:r>
            <a:r>
              <a:rPr lang="ru-RU" sz="2000" dirty="0">
                <a:latin typeface="+mj-lt"/>
              </a:rPr>
              <a:t> </a:t>
            </a:r>
            <a:r>
              <a:rPr lang="ru-RU" sz="2000" dirty="0" err="1">
                <a:latin typeface="+mj-lt"/>
              </a:rPr>
              <a:t>ёки</a:t>
            </a:r>
            <a:r>
              <a:rPr lang="ru-RU" sz="2000" dirty="0">
                <a:latin typeface="+mj-lt"/>
              </a:rPr>
              <a:t> </a:t>
            </a:r>
            <a:r>
              <a:rPr lang="ru-RU" sz="2000" dirty="0" err="1">
                <a:latin typeface="+mj-lt"/>
              </a:rPr>
              <a:t>тегишли</a:t>
            </a:r>
            <a:r>
              <a:rPr lang="ru-RU" sz="2000" dirty="0">
                <a:latin typeface="+mj-lt"/>
              </a:rPr>
              <a:t> </a:t>
            </a:r>
            <a:r>
              <a:rPr lang="ru-RU" sz="2000" dirty="0" err="1">
                <a:latin typeface="+mj-lt"/>
              </a:rPr>
              <a:t>чорани</a:t>
            </a:r>
            <a:r>
              <a:rPr lang="ru-RU" sz="2000" dirty="0">
                <a:latin typeface="+mj-lt"/>
              </a:rPr>
              <a:t> </a:t>
            </a:r>
            <a:r>
              <a:rPr lang="ru-RU" sz="2000" dirty="0" err="1">
                <a:latin typeface="+mj-lt"/>
              </a:rPr>
              <a:t>қўллашдан</a:t>
            </a:r>
            <a:r>
              <a:rPr lang="ru-RU" sz="2000" dirty="0">
                <a:latin typeface="+mj-lt"/>
              </a:rPr>
              <a:t> воз </a:t>
            </a:r>
            <a:r>
              <a:rPr lang="ru-RU" sz="2000" dirty="0" err="1">
                <a:latin typeface="+mj-lt"/>
              </a:rPr>
              <a:t>кечиш</a:t>
            </a:r>
            <a:r>
              <a:rPr lang="ru-RU" sz="2000" dirty="0">
                <a:latin typeface="+mj-lt"/>
              </a:rPr>
              <a:t> </a:t>
            </a:r>
            <a:r>
              <a:rPr lang="ru-RU" sz="2000" dirty="0" err="1">
                <a:latin typeface="+mj-lt"/>
              </a:rPr>
              <a:t>ҳуқуқи</a:t>
            </a:r>
            <a:r>
              <a:rPr lang="ru-RU" sz="2000" dirty="0">
                <a:latin typeface="+mj-lt"/>
              </a:rPr>
              <a:t>. </a:t>
            </a:r>
            <a:r>
              <a:rPr lang="ru-RU" sz="2000" dirty="0" err="1">
                <a:latin typeface="+mj-lt"/>
              </a:rPr>
              <a:t>Мазкур</a:t>
            </a:r>
            <a:r>
              <a:rPr lang="ru-RU" sz="2000" dirty="0">
                <a:latin typeface="+mj-lt"/>
              </a:rPr>
              <a:t> </a:t>
            </a:r>
            <a:r>
              <a:rPr lang="ru-RU" sz="2000" dirty="0" err="1">
                <a:latin typeface="+mj-lt"/>
              </a:rPr>
              <a:t>ваколатдан</a:t>
            </a:r>
            <a:r>
              <a:rPr lang="ru-RU" sz="2000" dirty="0">
                <a:latin typeface="+mj-lt"/>
              </a:rPr>
              <a:t> </a:t>
            </a:r>
            <a:r>
              <a:rPr lang="ru-RU" sz="2000" dirty="0" err="1">
                <a:latin typeface="+mj-lt"/>
              </a:rPr>
              <a:t>суднинг</a:t>
            </a:r>
            <a:r>
              <a:rPr lang="ru-RU" sz="2000" dirty="0">
                <a:latin typeface="+mj-lt"/>
              </a:rPr>
              <a:t> </a:t>
            </a:r>
            <a:r>
              <a:rPr lang="ru-RU" sz="2000" dirty="0" err="1">
                <a:latin typeface="+mj-lt"/>
              </a:rPr>
              <a:t>оқилона</a:t>
            </a:r>
            <a:r>
              <a:rPr lang="ru-RU" sz="2000" dirty="0">
                <a:latin typeface="+mj-lt"/>
              </a:rPr>
              <a:t> </a:t>
            </a:r>
            <a:r>
              <a:rPr lang="uz-Cyrl-UZ" sz="2000" dirty="0">
                <a:latin typeface="+mj-lt"/>
              </a:rPr>
              <a:t>фойдаланиши суд ҳокимиятининг обрўйини ошишига олиб келади. </a:t>
            </a:r>
          </a:p>
          <a:p>
            <a:pPr algn="just">
              <a:buFontTx/>
              <a:buChar char="-"/>
            </a:pPr>
            <a:r>
              <a:rPr lang="uz-Cyrl-UZ" sz="2000" b="1" dirty="0">
                <a:latin typeface="+mj-lt"/>
              </a:rPr>
              <a:t>Қонун аналогиясини қўллаш</a:t>
            </a:r>
          </a:p>
          <a:p>
            <a:pPr algn="just">
              <a:buFontTx/>
              <a:buChar char="-"/>
            </a:pPr>
            <a:r>
              <a:rPr lang="uz-Cyrl-UZ" sz="2000" b="1" dirty="0">
                <a:latin typeface="+mj-lt"/>
              </a:rPr>
              <a:t>Даъвони таъминлаш</a:t>
            </a:r>
          </a:p>
          <a:p>
            <a:pPr algn="just">
              <a:buFontTx/>
              <a:buChar char="-"/>
            </a:pPr>
            <a:r>
              <a:rPr lang="uz-Cyrl-UZ" sz="2000" b="1" dirty="0">
                <a:latin typeface="+mj-lt"/>
              </a:rPr>
              <a:t>Ижрони тўхтатиш</a:t>
            </a:r>
          </a:p>
          <a:p>
            <a:pPr algn="just">
              <a:buFontTx/>
              <a:buChar char="-"/>
            </a:pPr>
            <a:r>
              <a:rPr lang="uz-Cyrl-UZ" sz="2000" b="1" dirty="0">
                <a:latin typeface="+mj-lt"/>
              </a:rPr>
              <a:t>Жарима қўллаш, </a:t>
            </a:r>
            <a:r>
              <a:rPr lang="ru-RU" sz="2000" dirty="0" err="1">
                <a:latin typeface="+mj-lt"/>
              </a:rPr>
              <a:t>агар</a:t>
            </a:r>
            <a:r>
              <a:rPr lang="ru-RU" sz="2000" dirty="0">
                <a:latin typeface="+mj-lt"/>
              </a:rPr>
              <a:t> </a:t>
            </a:r>
            <a:r>
              <a:rPr lang="ru-RU" sz="2000" dirty="0" err="1">
                <a:latin typeface="+mj-lt"/>
              </a:rPr>
              <a:t>мутахассис</a:t>
            </a:r>
            <a:r>
              <a:rPr lang="ru-RU" sz="2000" dirty="0">
                <a:latin typeface="+mj-lt"/>
              </a:rPr>
              <a:t> суд </a:t>
            </a:r>
            <a:r>
              <a:rPr lang="ru-RU" sz="2000" dirty="0" err="1">
                <a:latin typeface="+mj-lt"/>
              </a:rPr>
              <a:t>узрсиз</a:t>
            </a:r>
            <a:r>
              <a:rPr lang="ru-RU" sz="2000" dirty="0">
                <a:latin typeface="+mj-lt"/>
              </a:rPr>
              <a:t> </a:t>
            </a:r>
            <a:r>
              <a:rPr lang="ru-RU" sz="2000" dirty="0" err="1">
                <a:latin typeface="+mj-lt"/>
              </a:rPr>
              <a:t>деб</a:t>
            </a:r>
            <a:r>
              <a:rPr lang="ru-RU" sz="2000" dirty="0">
                <a:latin typeface="+mj-lt"/>
              </a:rPr>
              <a:t> </a:t>
            </a:r>
            <a:r>
              <a:rPr lang="ru-RU" sz="2000" dirty="0" err="1">
                <a:latin typeface="+mj-lt"/>
              </a:rPr>
              <a:t>топган</a:t>
            </a:r>
            <a:r>
              <a:rPr lang="ru-RU" sz="2000" dirty="0">
                <a:latin typeface="+mj-lt"/>
              </a:rPr>
              <a:t> </a:t>
            </a:r>
            <a:r>
              <a:rPr lang="ru-RU" sz="2000" dirty="0" err="1">
                <a:latin typeface="+mj-lt"/>
              </a:rPr>
              <a:t>сабабларга</a:t>
            </a:r>
            <a:r>
              <a:rPr lang="ru-RU" sz="2000" dirty="0">
                <a:latin typeface="+mj-lt"/>
              </a:rPr>
              <a:t> </a:t>
            </a:r>
            <a:r>
              <a:rPr lang="ru-RU" sz="2000" dirty="0" err="1">
                <a:latin typeface="+mj-lt"/>
              </a:rPr>
              <a:t>кўра</a:t>
            </a:r>
            <a:r>
              <a:rPr lang="ru-RU" sz="2000" dirty="0">
                <a:latin typeface="+mj-lt"/>
              </a:rPr>
              <a:t> суд </a:t>
            </a:r>
            <a:r>
              <a:rPr lang="ru-RU" sz="2000" dirty="0" err="1">
                <a:latin typeface="+mj-lt"/>
              </a:rPr>
              <a:t>чақируви</a:t>
            </a:r>
            <a:r>
              <a:rPr lang="ru-RU" sz="2000" dirty="0">
                <a:latin typeface="+mj-lt"/>
              </a:rPr>
              <a:t> </a:t>
            </a:r>
            <a:r>
              <a:rPr lang="ru-RU" sz="2000" dirty="0" err="1">
                <a:latin typeface="+mj-lt"/>
              </a:rPr>
              <a:t>бўйича</a:t>
            </a:r>
            <a:r>
              <a:rPr lang="ru-RU" sz="2000" dirty="0">
                <a:latin typeface="+mj-lt"/>
              </a:rPr>
              <a:t> </a:t>
            </a:r>
            <a:r>
              <a:rPr lang="ru-RU" sz="2000" dirty="0" err="1">
                <a:latin typeface="+mj-lt"/>
              </a:rPr>
              <a:t>келмаса</a:t>
            </a:r>
            <a:r>
              <a:rPr lang="ru-RU" sz="2000" dirty="0">
                <a:latin typeface="+mj-lt"/>
              </a:rPr>
              <a:t>, </a:t>
            </a:r>
            <a:r>
              <a:rPr lang="ru-RU" sz="2000" dirty="0" err="1">
                <a:latin typeface="+mj-lt"/>
              </a:rPr>
              <a:t>шунингдек</a:t>
            </a:r>
            <a:r>
              <a:rPr lang="ru-RU" sz="2000" dirty="0">
                <a:latin typeface="+mj-lt"/>
              </a:rPr>
              <a:t> </a:t>
            </a:r>
            <a:r>
              <a:rPr lang="ru-RU" sz="2000" dirty="0" err="1">
                <a:latin typeface="+mj-lt"/>
              </a:rPr>
              <a:t>маслаҳатлар</a:t>
            </a:r>
            <a:r>
              <a:rPr lang="ru-RU" sz="2000" dirty="0">
                <a:latin typeface="+mj-lt"/>
              </a:rPr>
              <a:t> (</a:t>
            </a:r>
            <a:r>
              <a:rPr lang="ru-RU" sz="2000" dirty="0" err="1">
                <a:latin typeface="+mj-lt"/>
              </a:rPr>
              <a:t>тушунтиришлар</a:t>
            </a:r>
            <a:r>
              <a:rPr lang="ru-RU" sz="2000" dirty="0">
                <a:latin typeface="+mj-lt"/>
              </a:rPr>
              <a:t>) </a:t>
            </a:r>
            <a:r>
              <a:rPr lang="ru-RU" sz="2000" dirty="0" err="1">
                <a:latin typeface="+mj-lt"/>
              </a:rPr>
              <a:t>беришни</a:t>
            </a:r>
            <a:r>
              <a:rPr lang="ru-RU" sz="2000" dirty="0">
                <a:latin typeface="+mj-lt"/>
              </a:rPr>
              <a:t> </a:t>
            </a:r>
            <a:r>
              <a:rPr lang="ru-RU" sz="2000" dirty="0" err="1">
                <a:latin typeface="+mj-lt"/>
              </a:rPr>
              <a:t>асоссиз</a:t>
            </a:r>
            <a:r>
              <a:rPr lang="ru-RU" sz="2000" dirty="0">
                <a:latin typeface="+mj-lt"/>
              </a:rPr>
              <a:t> </a:t>
            </a:r>
            <a:r>
              <a:rPr lang="ru-RU" sz="2000" dirty="0" err="1">
                <a:latin typeface="+mj-lt"/>
              </a:rPr>
              <a:t>равишда</a:t>
            </a:r>
            <a:r>
              <a:rPr lang="ru-RU" sz="2000" dirty="0">
                <a:latin typeface="+mj-lt"/>
              </a:rPr>
              <a:t> рад </a:t>
            </a:r>
            <a:r>
              <a:rPr lang="ru-RU" sz="2000" dirty="0" err="1">
                <a:latin typeface="+mj-lt"/>
              </a:rPr>
              <a:t>этса</a:t>
            </a:r>
            <a:r>
              <a:rPr lang="ru-RU" sz="2000" dirty="0">
                <a:latin typeface="+mj-lt"/>
              </a:rPr>
              <a:t>, </a:t>
            </a:r>
            <a:r>
              <a:rPr lang="ru-RU" sz="2000" dirty="0" err="1">
                <a:latin typeface="+mj-lt"/>
              </a:rPr>
              <a:t>унга</a:t>
            </a:r>
            <a:r>
              <a:rPr lang="ru-RU" sz="2000" dirty="0">
                <a:latin typeface="+mj-lt"/>
              </a:rPr>
              <a:t> </a:t>
            </a:r>
            <a:r>
              <a:rPr lang="ru-RU" sz="2000" dirty="0" err="1">
                <a:latin typeface="+mj-lt"/>
              </a:rPr>
              <a:t>нисбатан</a:t>
            </a:r>
            <a:r>
              <a:rPr lang="ru-RU" sz="2000" dirty="0">
                <a:latin typeface="+mj-lt"/>
              </a:rPr>
              <a:t> </a:t>
            </a:r>
            <a:r>
              <a:rPr lang="ru-RU" sz="2000" dirty="0" err="1">
                <a:latin typeface="+mj-lt"/>
              </a:rPr>
              <a:t>белгиланган</a:t>
            </a:r>
            <a:r>
              <a:rPr lang="ru-RU" sz="2000" dirty="0">
                <a:latin typeface="+mj-lt"/>
              </a:rPr>
              <a:t> </a:t>
            </a:r>
            <a:r>
              <a:rPr lang="ru-RU" sz="2000" dirty="0" err="1">
                <a:latin typeface="+mj-lt"/>
              </a:rPr>
              <a:t>тартибда</a:t>
            </a:r>
            <a:r>
              <a:rPr lang="ru-RU" sz="2000" dirty="0">
                <a:latin typeface="+mj-lt"/>
              </a:rPr>
              <a:t> суд </a:t>
            </a:r>
            <a:r>
              <a:rPr lang="ru-RU" sz="2000" dirty="0" err="1">
                <a:latin typeface="+mj-lt"/>
              </a:rPr>
              <a:t>жаримаси</a:t>
            </a:r>
            <a:r>
              <a:rPr lang="ru-RU" sz="2000" dirty="0">
                <a:latin typeface="+mj-lt"/>
              </a:rPr>
              <a:t> </a:t>
            </a:r>
            <a:r>
              <a:rPr lang="ru-RU" sz="2000" dirty="0" err="1">
                <a:latin typeface="+mj-lt"/>
              </a:rPr>
              <a:t>солиниши</a:t>
            </a:r>
            <a:r>
              <a:rPr lang="ru-RU" sz="2000" dirty="0">
                <a:latin typeface="+mj-lt"/>
              </a:rPr>
              <a:t> </a:t>
            </a:r>
            <a:r>
              <a:rPr lang="ru-RU" sz="2000" dirty="0" err="1">
                <a:latin typeface="+mj-lt"/>
              </a:rPr>
              <a:t>мумкин</a:t>
            </a:r>
            <a:r>
              <a:rPr lang="ru-RU" sz="2000" dirty="0">
                <a:latin typeface="+mj-lt"/>
              </a:rPr>
              <a:t>.</a:t>
            </a:r>
            <a:endParaRPr lang="ru-RU" sz="2000" b="1" dirty="0">
              <a:latin typeface="+mj-lt"/>
            </a:endParaRPr>
          </a:p>
          <a:p>
            <a:pPr algn="just"/>
            <a:r>
              <a:rPr lang="ru-RU" sz="2000" dirty="0">
                <a:latin typeface="+mj-lt"/>
              </a:rPr>
              <a:t>Апелляция </a:t>
            </a:r>
            <a:r>
              <a:rPr lang="ru-RU" sz="2000" dirty="0" err="1">
                <a:latin typeface="+mj-lt"/>
              </a:rPr>
              <a:t>шикояти</a:t>
            </a:r>
            <a:r>
              <a:rPr lang="ru-RU" sz="2000" dirty="0">
                <a:latin typeface="+mj-lt"/>
              </a:rPr>
              <a:t> (</a:t>
            </a:r>
            <a:r>
              <a:rPr lang="ru-RU" sz="2000" dirty="0" err="1">
                <a:latin typeface="+mj-lt"/>
              </a:rPr>
              <a:t>протести</a:t>
            </a:r>
            <a:r>
              <a:rPr lang="ru-RU" sz="2000" dirty="0">
                <a:latin typeface="+mj-lt"/>
              </a:rPr>
              <a:t>) </a:t>
            </a:r>
            <a:r>
              <a:rPr lang="ru-RU" sz="2000" dirty="0" err="1">
                <a:latin typeface="+mj-lt"/>
              </a:rPr>
              <a:t>уни</a:t>
            </a:r>
            <a:r>
              <a:rPr lang="ru-RU" sz="2000" dirty="0">
                <a:latin typeface="+mj-lt"/>
              </a:rPr>
              <a:t> </a:t>
            </a:r>
            <a:r>
              <a:rPr lang="ru-RU" sz="2000" dirty="0" err="1">
                <a:latin typeface="+mj-lt"/>
              </a:rPr>
              <a:t>бериш</a:t>
            </a:r>
            <a:r>
              <a:rPr lang="ru-RU" sz="2000" dirty="0">
                <a:latin typeface="+mj-lt"/>
              </a:rPr>
              <a:t> </a:t>
            </a:r>
            <a:r>
              <a:rPr lang="ru-RU" sz="2000" dirty="0" err="1">
                <a:latin typeface="+mj-lt"/>
              </a:rPr>
              <a:t>муддати</a:t>
            </a:r>
            <a:r>
              <a:rPr lang="ru-RU" sz="2000" dirty="0">
                <a:latin typeface="+mj-lt"/>
              </a:rPr>
              <a:t> </a:t>
            </a:r>
            <a:r>
              <a:rPr lang="ru-RU" sz="2000" dirty="0" err="1">
                <a:latin typeface="+mj-lt"/>
              </a:rPr>
              <a:t>ўтказиб</a:t>
            </a:r>
            <a:r>
              <a:rPr lang="ru-RU" sz="2000" dirty="0">
                <a:latin typeface="+mj-lt"/>
              </a:rPr>
              <a:t> </a:t>
            </a:r>
            <a:r>
              <a:rPr lang="ru-RU" sz="2000" dirty="0" err="1">
                <a:latin typeface="+mj-lt"/>
              </a:rPr>
              <a:t>юборилган</a:t>
            </a:r>
            <a:r>
              <a:rPr lang="ru-RU" sz="2000" dirty="0">
                <a:latin typeface="+mj-lt"/>
              </a:rPr>
              <a:t> </a:t>
            </a:r>
            <a:r>
              <a:rPr lang="ru-RU" sz="2000" dirty="0" err="1">
                <a:latin typeface="+mj-lt"/>
              </a:rPr>
              <a:t>ҳолда</a:t>
            </a:r>
            <a:r>
              <a:rPr lang="ru-RU" sz="2000" dirty="0">
                <a:latin typeface="+mj-lt"/>
              </a:rPr>
              <a:t> </a:t>
            </a:r>
            <a:r>
              <a:rPr lang="ru-RU" sz="2000" dirty="0" err="1">
                <a:latin typeface="+mj-lt"/>
              </a:rPr>
              <a:t>берилганда</a:t>
            </a:r>
            <a:r>
              <a:rPr lang="ru-RU" sz="2000" dirty="0">
                <a:latin typeface="+mj-lt"/>
              </a:rPr>
              <a:t> </a:t>
            </a:r>
            <a:r>
              <a:rPr lang="ru-RU" sz="2000" dirty="0" err="1">
                <a:latin typeface="+mj-lt"/>
              </a:rPr>
              <a:t>ва</a:t>
            </a:r>
            <a:r>
              <a:rPr lang="ru-RU" sz="2000" dirty="0">
                <a:latin typeface="+mj-lt"/>
              </a:rPr>
              <a:t> </a:t>
            </a:r>
            <a:r>
              <a:rPr lang="ru-RU" sz="2000" dirty="0" err="1">
                <a:latin typeface="+mj-lt"/>
              </a:rPr>
              <a:t>ушбу</a:t>
            </a:r>
            <a:r>
              <a:rPr lang="ru-RU" sz="2000" dirty="0">
                <a:latin typeface="+mj-lt"/>
              </a:rPr>
              <a:t> </a:t>
            </a:r>
            <a:r>
              <a:rPr lang="ru-RU" sz="2000" dirty="0" err="1">
                <a:latin typeface="+mj-lt"/>
              </a:rPr>
              <a:t>муддатни</a:t>
            </a:r>
            <a:r>
              <a:rPr lang="ru-RU" sz="2000" dirty="0">
                <a:latin typeface="+mj-lt"/>
              </a:rPr>
              <a:t> </a:t>
            </a:r>
            <a:r>
              <a:rPr lang="ru-RU" sz="2000" dirty="0" err="1">
                <a:latin typeface="+mj-lt"/>
              </a:rPr>
              <a:t>тиклаш</a:t>
            </a:r>
            <a:r>
              <a:rPr lang="ru-RU" sz="2000" dirty="0">
                <a:latin typeface="+mj-lt"/>
              </a:rPr>
              <a:t> </a:t>
            </a:r>
            <a:r>
              <a:rPr lang="ru-RU" sz="2000" dirty="0" err="1">
                <a:latin typeface="+mj-lt"/>
              </a:rPr>
              <a:t>тўғрисидаги</a:t>
            </a:r>
            <a:r>
              <a:rPr lang="ru-RU" sz="2000" dirty="0">
                <a:latin typeface="+mj-lt"/>
              </a:rPr>
              <a:t> </a:t>
            </a:r>
            <a:r>
              <a:rPr lang="ru-RU" sz="2000" dirty="0" err="1">
                <a:latin typeface="+mj-lt"/>
              </a:rPr>
              <a:t>илтимоснома</a:t>
            </a:r>
            <a:r>
              <a:rPr lang="ru-RU" sz="2000" dirty="0">
                <a:latin typeface="+mj-lt"/>
              </a:rPr>
              <a:t> </a:t>
            </a:r>
            <a:r>
              <a:rPr lang="ru-RU" sz="2000" dirty="0" err="1">
                <a:latin typeface="+mj-lt"/>
              </a:rPr>
              <a:t>қаноатлантирилганда</a:t>
            </a:r>
            <a:r>
              <a:rPr lang="ru-RU" sz="2000" dirty="0">
                <a:latin typeface="+mj-lt"/>
              </a:rPr>
              <a:t>, апелляция </a:t>
            </a:r>
            <a:r>
              <a:rPr lang="ru-RU" sz="2000" dirty="0" err="1">
                <a:latin typeface="+mj-lt"/>
              </a:rPr>
              <a:t>инстанцияси</a:t>
            </a:r>
            <a:r>
              <a:rPr lang="ru-RU" sz="2000" dirty="0">
                <a:latin typeface="+mj-lt"/>
              </a:rPr>
              <a:t> суди </a:t>
            </a:r>
            <a:r>
              <a:rPr lang="ru-RU" sz="2000" dirty="0" err="1">
                <a:latin typeface="+mj-lt"/>
              </a:rPr>
              <a:t>биринчи</a:t>
            </a:r>
            <a:r>
              <a:rPr lang="ru-RU" sz="2000" dirty="0">
                <a:latin typeface="+mj-lt"/>
              </a:rPr>
              <a:t> инстанция суди </a:t>
            </a:r>
            <a:r>
              <a:rPr lang="ru-RU" sz="2000" dirty="0" err="1">
                <a:latin typeface="+mj-lt"/>
              </a:rPr>
              <a:t>томонидан</a:t>
            </a:r>
            <a:r>
              <a:rPr lang="ru-RU" sz="2000" dirty="0">
                <a:latin typeface="+mj-lt"/>
              </a:rPr>
              <a:t> </a:t>
            </a:r>
            <a:r>
              <a:rPr lang="ru-RU" sz="2000" dirty="0" err="1">
                <a:latin typeface="+mj-lt"/>
              </a:rPr>
              <a:t>қабул</a:t>
            </a:r>
            <a:r>
              <a:rPr lang="ru-RU" sz="2000" dirty="0">
                <a:latin typeface="+mj-lt"/>
              </a:rPr>
              <a:t> </a:t>
            </a:r>
            <a:r>
              <a:rPr lang="ru-RU" sz="2000" dirty="0" err="1">
                <a:latin typeface="+mj-lt"/>
              </a:rPr>
              <a:t>қилинган</a:t>
            </a:r>
            <a:r>
              <a:rPr lang="ru-RU" sz="2000" dirty="0">
                <a:latin typeface="+mj-lt"/>
              </a:rPr>
              <a:t> </a:t>
            </a:r>
            <a:r>
              <a:rPr lang="ru-RU" sz="2000" dirty="0" err="1">
                <a:latin typeface="+mj-lt"/>
              </a:rPr>
              <a:t>ҳал</a:t>
            </a:r>
            <a:r>
              <a:rPr lang="ru-RU" sz="2000" dirty="0">
                <a:latin typeface="+mj-lt"/>
              </a:rPr>
              <a:t> </a:t>
            </a:r>
            <a:r>
              <a:rPr lang="ru-RU" sz="2000" dirty="0" err="1">
                <a:latin typeface="+mj-lt"/>
              </a:rPr>
              <a:t>қилув</a:t>
            </a:r>
            <a:r>
              <a:rPr lang="ru-RU" sz="2000" dirty="0">
                <a:latin typeface="+mj-lt"/>
              </a:rPr>
              <a:t> </a:t>
            </a:r>
            <a:r>
              <a:rPr lang="ru-RU" sz="2000" dirty="0" err="1">
                <a:latin typeface="+mj-lt"/>
              </a:rPr>
              <a:t>қарорининг</a:t>
            </a:r>
            <a:r>
              <a:rPr lang="ru-RU" sz="2000" dirty="0">
                <a:latin typeface="+mj-lt"/>
              </a:rPr>
              <a:t> </a:t>
            </a:r>
            <a:r>
              <a:rPr lang="ru-RU" sz="2000" dirty="0" err="1">
                <a:latin typeface="+mj-lt"/>
              </a:rPr>
              <a:t>ижросини</a:t>
            </a:r>
            <a:r>
              <a:rPr lang="ru-RU" sz="2000" dirty="0">
                <a:latin typeface="+mj-lt"/>
              </a:rPr>
              <a:t> </a:t>
            </a:r>
            <a:r>
              <a:rPr lang="ru-RU" sz="2000" dirty="0" err="1">
                <a:latin typeface="+mj-lt"/>
              </a:rPr>
              <a:t>ишда</a:t>
            </a:r>
            <a:r>
              <a:rPr lang="ru-RU" sz="2000" dirty="0">
                <a:latin typeface="+mj-lt"/>
              </a:rPr>
              <a:t> </a:t>
            </a:r>
            <a:r>
              <a:rPr lang="ru-RU" sz="2000" dirty="0" err="1">
                <a:latin typeface="+mj-lt"/>
              </a:rPr>
              <a:t>иштирок</a:t>
            </a:r>
            <a:r>
              <a:rPr lang="ru-RU" sz="2000" dirty="0">
                <a:latin typeface="+mj-lt"/>
              </a:rPr>
              <a:t> </a:t>
            </a:r>
            <a:r>
              <a:rPr lang="ru-RU" sz="2000" dirty="0" err="1">
                <a:latin typeface="+mj-lt"/>
              </a:rPr>
              <a:t>этувчи</a:t>
            </a:r>
            <a:r>
              <a:rPr lang="ru-RU" sz="2000" dirty="0">
                <a:latin typeface="+mj-lt"/>
              </a:rPr>
              <a:t> </a:t>
            </a:r>
            <a:r>
              <a:rPr lang="ru-RU" sz="2000" dirty="0" err="1">
                <a:latin typeface="+mj-lt"/>
              </a:rPr>
              <a:t>шахсларнинг</a:t>
            </a:r>
            <a:r>
              <a:rPr lang="ru-RU" sz="2000" dirty="0">
                <a:latin typeface="+mj-lt"/>
              </a:rPr>
              <a:t> </a:t>
            </a:r>
            <a:r>
              <a:rPr lang="ru-RU" sz="2000" dirty="0" err="1">
                <a:latin typeface="+mj-lt"/>
              </a:rPr>
              <a:t>илтимосномасига</a:t>
            </a:r>
            <a:r>
              <a:rPr lang="ru-RU" sz="2000" dirty="0">
                <a:latin typeface="+mj-lt"/>
              </a:rPr>
              <a:t> </a:t>
            </a:r>
            <a:r>
              <a:rPr lang="ru-RU" sz="2000" dirty="0" err="1">
                <a:latin typeface="+mj-lt"/>
              </a:rPr>
              <a:t>кўра</a:t>
            </a:r>
            <a:r>
              <a:rPr lang="ru-RU" sz="2000" dirty="0">
                <a:latin typeface="+mj-lt"/>
              </a:rPr>
              <a:t> </a:t>
            </a:r>
            <a:r>
              <a:rPr lang="ru-RU" sz="2000" dirty="0" err="1">
                <a:latin typeface="+mj-lt"/>
              </a:rPr>
              <a:t>тўхтатиб</a:t>
            </a:r>
            <a:r>
              <a:rPr lang="ru-RU" sz="2000" dirty="0">
                <a:latin typeface="+mj-lt"/>
              </a:rPr>
              <a:t> </a:t>
            </a:r>
            <a:r>
              <a:rPr lang="ru-RU" sz="2000" dirty="0" err="1">
                <a:latin typeface="+mj-lt"/>
              </a:rPr>
              <a:t>туришга</a:t>
            </a:r>
            <a:r>
              <a:rPr lang="ru-RU" sz="2000" dirty="0">
                <a:latin typeface="+mj-lt"/>
              </a:rPr>
              <a:t> </a:t>
            </a:r>
            <a:r>
              <a:rPr lang="ru-RU" sz="2000" dirty="0" err="1">
                <a:latin typeface="+mj-lt"/>
              </a:rPr>
              <a:t>ҳақли</a:t>
            </a:r>
            <a:r>
              <a:rPr lang="ru-RU" sz="2000" dirty="0">
                <a:latin typeface="+mj-lt"/>
              </a:rPr>
              <a:t>.</a:t>
            </a:r>
          </a:p>
          <a:p>
            <a:endParaRPr lang="ru-RU" sz="2000" dirty="0">
              <a:latin typeface="+mj-lt"/>
            </a:endParaRPr>
          </a:p>
        </p:txBody>
      </p:sp>
    </p:spTree>
    <p:extLst>
      <p:ext uri="{BB962C8B-B14F-4D97-AF65-F5344CB8AC3E}">
        <p14:creationId xmlns:p14="http://schemas.microsoft.com/office/powerpoint/2010/main" val="67127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1019951"/>
          </a:xfrm>
        </p:spPr>
        <p:txBody>
          <a:bodyPr>
            <a:normAutofit fontScale="90000"/>
          </a:bodyPr>
          <a:lstStyle/>
          <a:p>
            <a:pPr algn="ctr"/>
            <a:r>
              <a:rPr lang="ru-RU" sz="3600" b="1" dirty="0"/>
              <a:t>16-модда. </a:t>
            </a:r>
            <a:r>
              <a:rPr lang="ru-RU" sz="3600" b="1" dirty="0" err="1"/>
              <a:t>Ишларнинг</a:t>
            </a:r>
            <a:r>
              <a:rPr lang="ru-RU" sz="3600" b="1" dirty="0"/>
              <a:t> </a:t>
            </a:r>
            <a:r>
              <a:rPr lang="ru-RU" sz="3600" b="1" dirty="0" err="1"/>
              <a:t>якка</a:t>
            </a:r>
            <a:r>
              <a:rPr lang="ru-RU" sz="3600" b="1" dirty="0"/>
              <a:t> </a:t>
            </a:r>
            <a:r>
              <a:rPr lang="ru-RU" sz="3600" b="1" dirty="0" err="1"/>
              <a:t>тартибда</a:t>
            </a:r>
            <a:r>
              <a:rPr lang="ru-RU" sz="3600" b="1" dirty="0"/>
              <a:t> </a:t>
            </a:r>
            <a:r>
              <a:rPr lang="ru-RU" sz="3600" b="1" dirty="0" err="1"/>
              <a:t>ва</a:t>
            </a:r>
            <a:r>
              <a:rPr lang="ru-RU" sz="3600" b="1" dirty="0"/>
              <a:t> </a:t>
            </a:r>
            <a:r>
              <a:rPr lang="ru-RU" sz="3600" b="1" dirty="0" err="1"/>
              <a:t>ҳайъатда</a:t>
            </a:r>
            <a:r>
              <a:rPr lang="ru-RU" sz="3600" b="1" dirty="0"/>
              <a:t> </a:t>
            </a:r>
            <a:r>
              <a:rPr lang="ru-RU" sz="3600" b="1" dirty="0" err="1"/>
              <a:t>кўрилиши</a:t>
            </a:r>
            <a:r>
              <a:rPr lang="ru-RU" sz="3600" dirty="0"/>
              <a:t/>
            </a:r>
            <a:br>
              <a:rPr lang="ru-RU" sz="3600" dirty="0"/>
            </a:br>
            <a:endParaRPr lang="ru-RU" sz="3600" b="1" dirty="0"/>
          </a:p>
        </p:txBody>
      </p:sp>
      <p:sp>
        <p:nvSpPr>
          <p:cNvPr id="4" name="Объект 3"/>
          <p:cNvSpPr>
            <a:spLocks noGrp="1"/>
          </p:cNvSpPr>
          <p:nvPr>
            <p:ph idx="1"/>
          </p:nvPr>
        </p:nvSpPr>
        <p:spPr>
          <a:xfrm>
            <a:off x="1066800" y="1662545"/>
            <a:ext cx="10058400" cy="4206240"/>
          </a:xfrm>
        </p:spPr>
        <p:txBody>
          <a:bodyPr>
            <a:noAutofit/>
          </a:bodyPr>
          <a:lstStyle/>
          <a:p>
            <a:pPr marL="0" indent="0" algn="just">
              <a:buNone/>
            </a:pPr>
            <a:r>
              <a:rPr lang="ru-RU" sz="2200" dirty="0"/>
              <a:t>      </a:t>
            </a:r>
            <a:r>
              <a:rPr lang="ru-RU" sz="2200" dirty="0" err="1"/>
              <a:t>Биринчи</a:t>
            </a:r>
            <a:r>
              <a:rPr lang="ru-RU" sz="2200" dirty="0"/>
              <a:t> инстанция </a:t>
            </a:r>
            <a:r>
              <a:rPr lang="ru-RU" sz="2200" dirty="0" err="1"/>
              <a:t>бўйича</a:t>
            </a:r>
            <a:r>
              <a:rPr lang="ru-RU" sz="2200" dirty="0"/>
              <a:t> </a:t>
            </a:r>
            <a:r>
              <a:rPr lang="ru-RU" sz="2200" dirty="0" err="1"/>
              <a:t>ишлар</a:t>
            </a:r>
            <a:r>
              <a:rPr lang="ru-RU" sz="2200" dirty="0"/>
              <a:t> </a:t>
            </a:r>
            <a:r>
              <a:rPr lang="ru-RU" sz="2200" dirty="0" err="1"/>
              <a:t>барча</a:t>
            </a:r>
            <a:r>
              <a:rPr lang="ru-RU" sz="2200" dirty="0"/>
              <a:t> </a:t>
            </a:r>
            <a:r>
              <a:rPr lang="ru-RU" sz="2200" dirty="0" err="1"/>
              <a:t>судларда</a:t>
            </a:r>
            <a:r>
              <a:rPr lang="ru-RU" sz="2200" dirty="0"/>
              <a:t> судья </a:t>
            </a:r>
            <a:r>
              <a:rPr lang="ru-RU" sz="2200" dirty="0" err="1"/>
              <a:t>томонидан</a:t>
            </a:r>
            <a:r>
              <a:rPr lang="ru-RU" sz="2200" dirty="0"/>
              <a:t> </a:t>
            </a:r>
            <a:r>
              <a:rPr lang="ru-RU" sz="2200" dirty="0" err="1"/>
              <a:t>якка</a:t>
            </a:r>
            <a:r>
              <a:rPr lang="ru-RU" sz="2200" dirty="0"/>
              <a:t> </a:t>
            </a:r>
            <a:r>
              <a:rPr lang="ru-RU" sz="2200" dirty="0" err="1"/>
              <a:t>тартибда</a:t>
            </a:r>
            <a:r>
              <a:rPr lang="ru-RU" sz="2200" dirty="0"/>
              <a:t> </a:t>
            </a:r>
            <a:r>
              <a:rPr lang="ru-RU" sz="2200" dirty="0" err="1"/>
              <a:t>кўрилади</a:t>
            </a:r>
            <a:r>
              <a:rPr lang="ru-RU" sz="2200" dirty="0"/>
              <a:t>.</a:t>
            </a:r>
          </a:p>
          <a:p>
            <a:pPr marL="0" indent="0" algn="just">
              <a:buNone/>
            </a:pPr>
            <a:r>
              <a:rPr lang="ru-RU" sz="2200" dirty="0" err="1" smtClean="0"/>
              <a:t>Ишларни</a:t>
            </a:r>
            <a:r>
              <a:rPr lang="ru-RU" sz="2200" dirty="0" smtClean="0"/>
              <a:t> </a:t>
            </a:r>
            <a:r>
              <a:rPr lang="ru-RU" sz="2200" dirty="0"/>
              <a:t>апелляция, кассация </a:t>
            </a:r>
            <a:r>
              <a:rPr lang="ru-RU" sz="2200" dirty="0" err="1"/>
              <a:t>ва</a:t>
            </a:r>
            <a:r>
              <a:rPr lang="ru-RU" sz="2200" dirty="0"/>
              <a:t> </a:t>
            </a:r>
            <a:r>
              <a:rPr lang="ru-RU" sz="2200" dirty="0" err="1"/>
              <a:t>тафтиш</a:t>
            </a:r>
            <a:r>
              <a:rPr lang="ru-RU" sz="2200" dirty="0"/>
              <a:t> </a:t>
            </a:r>
            <a:r>
              <a:rPr lang="ru-RU" sz="2200" dirty="0" err="1"/>
              <a:t>тартибида</a:t>
            </a:r>
            <a:r>
              <a:rPr lang="ru-RU" sz="2200" dirty="0"/>
              <a:t> </a:t>
            </a:r>
            <a:r>
              <a:rPr lang="ru-RU" sz="2200" dirty="0" err="1"/>
              <a:t>кўриш</a:t>
            </a:r>
            <a:r>
              <a:rPr lang="ru-RU" sz="2200" dirty="0"/>
              <a:t> </a:t>
            </a:r>
            <a:r>
              <a:rPr lang="ru-RU" sz="2200" dirty="0" err="1"/>
              <a:t>уч</a:t>
            </a:r>
            <a:r>
              <a:rPr lang="ru-RU" sz="2200" dirty="0"/>
              <a:t> </a:t>
            </a:r>
            <a:r>
              <a:rPr lang="ru-RU" sz="2200" dirty="0" err="1"/>
              <a:t>нафар</a:t>
            </a:r>
            <a:r>
              <a:rPr lang="ru-RU" sz="2200" dirty="0"/>
              <a:t> </a:t>
            </a:r>
            <a:r>
              <a:rPr lang="ru-RU" sz="2200" dirty="0" err="1"/>
              <a:t>судьядан</a:t>
            </a:r>
            <a:r>
              <a:rPr lang="ru-RU" sz="2200" dirty="0"/>
              <a:t> </a:t>
            </a:r>
            <a:r>
              <a:rPr lang="ru-RU" sz="2200" dirty="0" err="1"/>
              <a:t>иборат</a:t>
            </a:r>
            <a:r>
              <a:rPr lang="ru-RU" sz="2200" dirty="0"/>
              <a:t> </a:t>
            </a:r>
            <a:r>
              <a:rPr lang="ru-RU" sz="2200" dirty="0" err="1"/>
              <a:t>таркибда</a:t>
            </a:r>
            <a:r>
              <a:rPr lang="ru-RU" sz="2200" dirty="0"/>
              <a:t> </a:t>
            </a:r>
            <a:r>
              <a:rPr lang="ru-RU" sz="2200" dirty="0" err="1"/>
              <a:t>ҳайъатда</a:t>
            </a:r>
            <a:r>
              <a:rPr lang="ru-RU" sz="2200" dirty="0"/>
              <a:t> </a:t>
            </a:r>
            <a:r>
              <a:rPr lang="ru-RU" sz="2200" dirty="0" err="1"/>
              <a:t>амалга</a:t>
            </a:r>
            <a:r>
              <a:rPr lang="ru-RU" sz="2200" dirty="0"/>
              <a:t> </a:t>
            </a:r>
            <a:r>
              <a:rPr lang="ru-RU" sz="2200" dirty="0" err="1"/>
              <a:t>оширилади</a:t>
            </a:r>
            <a:r>
              <a:rPr lang="ru-RU" sz="2200" dirty="0"/>
              <a:t>.</a:t>
            </a:r>
          </a:p>
          <a:p>
            <a:pPr marL="0" indent="0" algn="just">
              <a:buNone/>
            </a:pPr>
            <a:r>
              <a:rPr lang="ru-RU" sz="2200" dirty="0" err="1" smtClean="0"/>
              <a:t>Ишни</a:t>
            </a:r>
            <a:r>
              <a:rPr lang="ru-RU" sz="2200" dirty="0" smtClean="0"/>
              <a:t> </a:t>
            </a:r>
            <a:r>
              <a:rPr lang="ru-RU" sz="2200" dirty="0" err="1"/>
              <a:t>Ўзбекистон</a:t>
            </a:r>
            <a:r>
              <a:rPr lang="ru-RU" sz="2200" dirty="0"/>
              <a:t> </a:t>
            </a:r>
            <a:r>
              <a:rPr lang="ru-RU" sz="2200" dirty="0" err="1"/>
              <a:t>Республикаси</a:t>
            </a:r>
            <a:r>
              <a:rPr lang="ru-RU" sz="2200" dirty="0"/>
              <a:t> </a:t>
            </a:r>
            <a:r>
              <a:rPr lang="ru-RU" sz="2200" dirty="0" err="1"/>
              <a:t>Олий</a:t>
            </a:r>
            <a:r>
              <a:rPr lang="ru-RU" sz="2200" dirty="0"/>
              <a:t> </a:t>
            </a:r>
            <a:r>
              <a:rPr lang="ru-RU" sz="2200" dirty="0" err="1"/>
              <a:t>судининг</a:t>
            </a:r>
            <a:r>
              <a:rPr lang="ru-RU" sz="2200" dirty="0"/>
              <a:t> </a:t>
            </a:r>
            <a:r>
              <a:rPr lang="ru-RU" sz="2200" dirty="0" err="1"/>
              <a:t>Раёсатида</a:t>
            </a:r>
            <a:r>
              <a:rPr lang="ru-RU" sz="2200" dirty="0"/>
              <a:t> </a:t>
            </a:r>
            <a:r>
              <a:rPr lang="ru-RU" sz="2200" dirty="0" err="1"/>
              <a:t>тафтиш</a:t>
            </a:r>
            <a:r>
              <a:rPr lang="ru-RU" sz="2200" dirty="0"/>
              <a:t> </a:t>
            </a:r>
            <a:r>
              <a:rPr lang="ru-RU" sz="2200" dirty="0" err="1"/>
              <a:t>тартибида</a:t>
            </a:r>
            <a:r>
              <a:rPr lang="ru-RU" sz="2200" dirty="0"/>
              <a:t> </a:t>
            </a:r>
            <a:r>
              <a:rPr lang="ru-RU" sz="2200" dirty="0" err="1"/>
              <a:t>кўриш</a:t>
            </a:r>
            <a:r>
              <a:rPr lang="ru-RU" sz="2200" dirty="0"/>
              <a:t> </a:t>
            </a:r>
            <a:r>
              <a:rPr lang="ru-RU" sz="2200" dirty="0" err="1"/>
              <a:t>Раёсат</a:t>
            </a:r>
            <a:r>
              <a:rPr lang="ru-RU" sz="2200" dirty="0"/>
              <a:t> </a:t>
            </a:r>
            <a:r>
              <a:rPr lang="ru-RU" sz="2200" dirty="0" err="1"/>
              <a:t>аъзоларининг</a:t>
            </a:r>
            <a:r>
              <a:rPr lang="ru-RU" sz="2200" dirty="0"/>
              <a:t> </a:t>
            </a:r>
            <a:r>
              <a:rPr lang="ru-RU" sz="2200" dirty="0" err="1"/>
              <a:t>кўпчилиги</a:t>
            </a:r>
            <a:r>
              <a:rPr lang="ru-RU" sz="2200" dirty="0"/>
              <a:t> </a:t>
            </a:r>
            <a:r>
              <a:rPr lang="ru-RU" sz="2200" dirty="0" err="1"/>
              <a:t>иштирокида</a:t>
            </a:r>
            <a:r>
              <a:rPr lang="ru-RU" sz="2200" dirty="0"/>
              <a:t> </a:t>
            </a:r>
            <a:r>
              <a:rPr lang="ru-RU" sz="2200" dirty="0" err="1"/>
              <a:t>ҳайъатда</a:t>
            </a:r>
            <a:r>
              <a:rPr lang="ru-RU" sz="2200" dirty="0"/>
              <a:t> </a:t>
            </a:r>
            <a:r>
              <a:rPr lang="ru-RU" sz="2200" dirty="0" err="1"/>
              <a:t>амалга</a:t>
            </a:r>
            <a:r>
              <a:rPr lang="ru-RU" sz="2200" dirty="0"/>
              <a:t> </a:t>
            </a:r>
            <a:r>
              <a:rPr lang="ru-RU" sz="2200" dirty="0" err="1"/>
              <a:t>оширилади</a:t>
            </a:r>
            <a:r>
              <a:rPr lang="ru-RU" sz="2200" dirty="0"/>
              <a:t>.</a:t>
            </a:r>
          </a:p>
          <a:p>
            <a:pPr marL="0" indent="0" algn="just">
              <a:buNone/>
            </a:pPr>
            <a:r>
              <a:rPr lang="ru-RU" sz="2200" dirty="0" err="1" smtClean="0"/>
              <a:t>Иш</a:t>
            </a:r>
            <a:r>
              <a:rPr lang="ru-RU" sz="2200" dirty="0" smtClean="0"/>
              <a:t> </a:t>
            </a:r>
            <a:r>
              <a:rPr lang="ru-RU" sz="2200" dirty="0" err="1"/>
              <a:t>ҳайъатда</a:t>
            </a:r>
            <a:r>
              <a:rPr lang="ru-RU" sz="2200" dirty="0"/>
              <a:t> </a:t>
            </a:r>
            <a:r>
              <a:rPr lang="ru-RU" sz="2200" dirty="0" err="1"/>
              <a:t>кўрилаётганда</a:t>
            </a:r>
            <a:r>
              <a:rPr lang="ru-RU" sz="2200" dirty="0"/>
              <a:t> </a:t>
            </a:r>
            <a:r>
              <a:rPr lang="ru-RU" sz="2200" dirty="0" err="1"/>
              <a:t>судьялардан</a:t>
            </a:r>
            <a:r>
              <a:rPr lang="ru-RU" sz="2200" dirty="0"/>
              <a:t> </a:t>
            </a:r>
            <a:r>
              <a:rPr lang="ru-RU" sz="2200" dirty="0" err="1"/>
              <a:t>бири</a:t>
            </a:r>
            <a:r>
              <a:rPr lang="ru-RU" sz="2200" dirty="0"/>
              <a:t> суд </a:t>
            </a:r>
            <a:r>
              <a:rPr lang="ru-RU" sz="2200" dirty="0" err="1"/>
              <a:t>мажлисида</a:t>
            </a:r>
            <a:r>
              <a:rPr lang="ru-RU" sz="2200" dirty="0"/>
              <a:t> </a:t>
            </a:r>
            <a:r>
              <a:rPr lang="ru-RU" sz="2200" dirty="0" err="1"/>
              <a:t>раислик</a:t>
            </a:r>
            <a:r>
              <a:rPr lang="ru-RU" sz="2200" dirty="0"/>
              <a:t> </a:t>
            </a:r>
            <a:r>
              <a:rPr lang="ru-RU" sz="2200" dirty="0" err="1"/>
              <a:t>қилади</a:t>
            </a:r>
            <a:r>
              <a:rPr lang="ru-RU" sz="2200" dirty="0"/>
              <a:t>.</a:t>
            </a:r>
          </a:p>
          <a:p>
            <a:pPr marL="0" indent="0" algn="just">
              <a:buNone/>
            </a:pPr>
            <a:r>
              <a:rPr lang="ru-RU" sz="2200" dirty="0" err="1"/>
              <a:t>Ишни</a:t>
            </a:r>
            <a:r>
              <a:rPr lang="ru-RU" sz="2200" dirty="0"/>
              <a:t> </a:t>
            </a:r>
            <a:r>
              <a:rPr lang="ru-RU" sz="2200" dirty="0" err="1"/>
              <a:t>кўришда</a:t>
            </a:r>
            <a:r>
              <a:rPr lang="ru-RU" sz="2200" dirty="0"/>
              <a:t> </a:t>
            </a:r>
            <a:r>
              <a:rPr lang="ru-RU" sz="2200" dirty="0" err="1"/>
              <a:t>барча</a:t>
            </a:r>
            <a:r>
              <a:rPr lang="ru-RU" sz="2200" dirty="0"/>
              <a:t> </a:t>
            </a:r>
            <a:r>
              <a:rPr lang="ru-RU" sz="2200" dirty="0" err="1"/>
              <a:t>судьялар</a:t>
            </a:r>
            <a:r>
              <a:rPr lang="ru-RU" sz="2200" dirty="0"/>
              <a:t> </a:t>
            </a:r>
            <a:r>
              <a:rPr lang="ru-RU" sz="2200" dirty="0" err="1"/>
              <a:t>тенг</a:t>
            </a:r>
            <a:r>
              <a:rPr lang="ru-RU" sz="2200" dirty="0"/>
              <a:t> </a:t>
            </a:r>
            <a:r>
              <a:rPr lang="ru-RU" sz="2200" dirty="0" err="1"/>
              <a:t>ҳуқуқлардан</a:t>
            </a:r>
            <a:r>
              <a:rPr lang="ru-RU" sz="2200" dirty="0"/>
              <a:t> </a:t>
            </a:r>
            <a:r>
              <a:rPr lang="ru-RU" sz="2200" dirty="0" err="1"/>
              <a:t>фойдаланади</a:t>
            </a:r>
            <a:r>
              <a:rPr lang="ru-RU" sz="2200" dirty="0"/>
              <a:t>.</a:t>
            </a:r>
          </a:p>
          <a:p>
            <a:pPr marL="0" indent="0" algn="just">
              <a:buNone/>
            </a:pPr>
            <a:r>
              <a:rPr lang="ru-RU" sz="2200" dirty="0"/>
              <a:t>Ушбу </a:t>
            </a:r>
            <a:r>
              <a:rPr lang="ru-RU" sz="2200" dirty="0" err="1"/>
              <a:t>Кодексга</a:t>
            </a:r>
            <a:r>
              <a:rPr lang="ru-RU" sz="2200" dirty="0"/>
              <a:t> </a:t>
            </a:r>
            <a:r>
              <a:rPr lang="ru-RU" sz="2200" dirty="0" err="1"/>
              <a:t>биноан</a:t>
            </a:r>
            <a:r>
              <a:rPr lang="ru-RU" sz="2200" dirty="0"/>
              <a:t> </a:t>
            </a:r>
            <a:r>
              <a:rPr lang="ru-RU" sz="2200" dirty="0" err="1"/>
              <a:t>судьяга</a:t>
            </a:r>
            <a:r>
              <a:rPr lang="ru-RU" sz="2200" dirty="0"/>
              <a:t> </a:t>
            </a:r>
            <a:r>
              <a:rPr lang="ru-RU" sz="2200" dirty="0" err="1"/>
              <a:t>ишни</a:t>
            </a:r>
            <a:r>
              <a:rPr lang="ru-RU" sz="2200" dirty="0"/>
              <a:t> </a:t>
            </a:r>
            <a:r>
              <a:rPr lang="ru-RU" sz="2200" dirty="0" err="1"/>
              <a:t>якка</a:t>
            </a:r>
            <a:r>
              <a:rPr lang="ru-RU" sz="2200" dirty="0"/>
              <a:t> </a:t>
            </a:r>
            <a:r>
              <a:rPr lang="ru-RU" sz="2200" dirty="0" err="1"/>
              <a:t>тартибда</a:t>
            </a:r>
            <a:r>
              <a:rPr lang="ru-RU" sz="2200" dirty="0"/>
              <a:t> </a:t>
            </a:r>
            <a:r>
              <a:rPr lang="ru-RU" sz="2200" dirty="0" err="1"/>
              <a:t>кўриш</a:t>
            </a:r>
            <a:r>
              <a:rPr lang="ru-RU" sz="2200" dirty="0"/>
              <a:t> </a:t>
            </a:r>
            <a:r>
              <a:rPr lang="ru-RU" sz="2200" dirty="0" err="1"/>
              <a:t>ва</a:t>
            </a:r>
            <a:r>
              <a:rPr lang="ru-RU" sz="2200" dirty="0"/>
              <a:t> </a:t>
            </a:r>
            <a:r>
              <a:rPr lang="ru-RU" sz="2200" dirty="0" err="1"/>
              <a:t>айрим</a:t>
            </a:r>
            <a:r>
              <a:rPr lang="ru-RU" sz="2200" dirty="0"/>
              <a:t> </a:t>
            </a:r>
            <a:r>
              <a:rPr lang="ru-RU" sz="2200" dirty="0" err="1"/>
              <a:t>масалаларни</a:t>
            </a:r>
            <a:r>
              <a:rPr lang="ru-RU" sz="2200" dirty="0"/>
              <a:t> </a:t>
            </a:r>
            <a:r>
              <a:rPr lang="ru-RU" sz="2200" dirty="0" err="1"/>
              <a:t>ҳал</a:t>
            </a:r>
            <a:r>
              <a:rPr lang="ru-RU" sz="2200" dirty="0"/>
              <a:t> </a:t>
            </a:r>
            <a:r>
              <a:rPr lang="ru-RU" sz="2200" dirty="0" err="1"/>
              <a:t>қилиш</a:t>
            </a:r>
            <a:r>
              <a:rPr lang="ru-RU" sz="2200" dirty="0"/>
              <a:t> </a:t>
            </a:r>
            <a:r>
              <a:rPr lang="ru-RU" sz="2200" dirty="0" err="1"/>
              <a:t>ҳуқуқи</a:t>
            </a:r>
            <a:r>
              <a:rPr lang="ru-RU" sz="2200" dirty="0"/>
              <a:t> </a:t>
            </a:r>
            <a:r>
              <a:rPr lang="ru-RU" sz="2200" dirty="0" err="1"/>
              <a:t>берилган</a:t>
            </a:r>
            <a:r>
              <a:rPr lang="ru-RU" sz="2200" dirty="0"/>
              <a:t> </a:t>
            </a:r>
            <a:r>
              <a:rPr lang="ru-RU" sz="2200" dirty="0" err="1"/>
              <a:t>тақдирда</a:t>
            </a:r>
            <a:r>
              <a:rPr lang="ru-RU" sz="2200" dirty="0"/>
              <a:t>, судья суд </a:t>
            </a:r>
            <a:r>
              <a:rPr lang="ru-RU" sz="2200" dirty="0" err="1"/>
              <a:t>номидан</a:t>
            </a:r>
            <a:r>
              <a:rPr lang="ru-RU" sz="2200" dirty="0"/>
              <a:t> </a:t>
            </a:r>
            <a:r>
              <a:rPr lang="ru-RU" sz="2200" dirty="0" err="1"/>
              <a:t>иш</a:t>
            </a:r>
            <a:r>
              <a:rPr lang="ru-RU" sz="2200" dirty="0"/>
              <a:t> </a:t>
            </a:r>
            <a:r>
              <a:rPr lang="ru-RU" sz="2200" dirty="0" err="1"/>
              <a:t>кўради</a:t>
            </a:r>
            <a:r>
              <a:rPr lang="ru-RU" sz="2200" dirty="0"/>
              <a:t>.</a:t>
            </a:r>
            <a:endParaRPr lang="ru-RU" sz="2200" dirty="0"/>
          </a:p>
        </p:txBody>
      </p:sp>
    </p:spTree>
    <p:extLst>
      <p:ext uri="{BB962C8B-B14F-4D97-AF65-F5344CB8AC3E}">
        <p14:creationId xmlns:p14="http://schemas.microsoft.com/office/powerpoint/2010/main" val="1098678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832915"/>
          </a:xfrm>
        </p:spPr>
        <p:txBody>
          <a:bodyPr>
            <a:normAutofit/>
          </a:bodyPr>
          <a:lstStyle/>
          <a:p>
            <a:pPr algn="ctr"/>
            <a:r>
              <a:rPr lang="ru-RU" sz="2400" b="1" dirty="0"/>
              <a:t>17-модда. Суд </a:t>
            </a:r>
            <a:r>
              <a:rPr lang="ru-RU" sz="2400" b="1" dirty="0" err="1"/>
              <a:t>таркибини</a:t>
            </a:r>
            <a:r>
              <a:rPr lang="ru-RU" sz="2400" b="1" dirty="0"/>
              <a:t> </a:t>
            </a:r>
            <a:r>
              <a:rPr lang="ru-RU" sz="2400" b="1" dirty="0" err="1"/>
              <a:t>шакллантириш</a:t>
            </a:r>
            <a:r>
              <a:rPr lang="ru-RU" sz="2400" b="1" dirty="0"/>
              <a:t/>
            </a:r>
            <a:br>
              <a:rPr lang="ru-RU" sz="2400" b="1" dirty="0"/>
            </a:br>
            <a:endParaRPr lang="ru-RU" sz="2400" dirty="0"/>
          </a:p>
        </p:txBody>
      </p:sp>
      <p:sp>
        <p:nvSpPr>
          <p:cNvPr id="3" name="Объект 2"/>
          <p:cNvSpPr>
            <a:spLocks noGrp="1"/>
          </p:cNvSpPr>
          <p:nvPr>
            <p:ph idx="1"/>
          </p:nvPr>
        </p:nvSpPr>
        <p:spPr>
          <a:xfrm>
            <a:off x="1066800" y="1257301"/>
            <a:ext cx="10058400" cy="5018808"/>
          </a:xfrm>
        </p:spPr>
        <p:txBody>
          <a:bodyPr>
            <a:noAutofit/>
          </a:bodyPr>
          <a:lstStyle/>
          <a:p>
            <a:pPr algn="just"/>
            <a:r>
              <a:rPr lang="ru-RU" sz="2200" dirty="0" err="1"/>
              <a:t>Муайян</a:t>
            </a:r>
            <a:r>
              <a:rPr lang="ru-RU" sz="2200" dirty="0"/>
              <a:t> </a:t>
            </a:r>
            <a:r>
              <a:rPr lang="ru-RU" sz="2200" dirty="0" err="1"/>
              <a:t>ишни</a:t>
            </a:r>
            <a:r>
              <a:rPr lang="ru-RU" sz="2200" dirty="0"/>
              <a:t> </a:t>
            </a:r>
            <a:r>
              <a:rPr lang="ru-RU" sz="2200" dirty="0" err="1"/>
              <a:t>кўриш</a:t>
            </a:r>
            <a:r>
              <a:rPr lang="ru-RU" sz="2200" dirty="0"/>
              <a:t> </a:t>
            </a:r>
            <a:r>
              <a:rPr lang="ru-RU" sz="2200" dirty="0" err="1"/>
              <a:t>учун</a:t>
            </a:r>
            <a:r>
              <a:rPr lang="ru-RU" sz="2200" dirty="0"/>
              <a:t> суд </a:t>
            </a:r>
            <a:r>
              <a:rPr lang="ru-RU" sz="2200" dirty="0" err="1"/>
              <a:t>таркиби</a:t>
            </a:r>
            <a:r>
              <a:rPr lang="ru-RU" sz="2200" dirty="0"/>
              <a:t> </a:t>
            </a:r>
            <a:r>
              <a:rPr lang="ru-RU" sz="2200" dirty="0" err="1"/>
              <a:t>судьяларнинг</a:t>
            </a:r>
            <a:r>
              <a:rPr lang="ru-RU" sz="2200" dirty="0"/>
              <a:t> </a:t>
            </a:r>
            <a:r>
              <a:rPr lang="ru-RU" sz="2200" dirty="0" err="1"/>
              <a:t>иш</a:t>
            </a:r>
            <a:r>
              <a:rPr lang="ru-RU" sz="2200" dirty="0"/>
              <a:t> </a:t>
            </a:r>
            <a:r>
              <a:rPr lang="ru-RU" sz="2200" dirty="0" err="1"/>
              <a:t>ҳажми</a:t>
            </a:r>
            <a:r>
              <a:rPr lang="ru-RU" sz="2200" dirty="0"/>
              <a:t> </a:t>
            </a:r>
            <a:r>
              <a:rPr lang="ru-RU" sz="2200" dirty="0" err="1"/>
              <a:t>ва</a:t>
            </a:r>
            <a:r>
              <a:rPr lang="ru-RU" sz="2200" dirty="0"/>
              <a:t> </a:t>
            </a:r>
            <a:r>
              <a:rPr lang="ru-RU" sz="2200" dirty="0" err="1"/>
              <a:t>ихтисослашуви</a:t>
            </a:r>
            <a:r>
              <a:rPr lang="ru-RU" sz="2200" dirty="0"/>
              <a:t> </a:t>
            </a:r>
            <a:r>
              <a:rPr lang="ru-RU" sz="2200" dirty="0" err="1"/>
              <a:t>ҳисобга</a:t>
            </a:r>
            <a:r>
              <a:rPr lang="ru-RU" sz="2200" dirty="0"/>
              <a:t> </a:t>
            </a:r>
            <a:r>
              <a:rPr lang="ru-RU" sz="2200" dirty="0" err="1"/>
              <a:t>олинган</a:t>
            </a:r>
            <a:r>
              <a:rPr lang="ru-RU" sz="2200" dirty="0"/>
              <a:t> </a:t>
            </a:r>
            <a:r>
              <a:rPr lang="ru-RU" sz="2200" dirty="0" err="1"/>
              <a:t>ҳолда</a:t>
            </a:r>
            <a:r>
              <a:rPr lang="ru-RU" sz="2200" dirty="0"/>
              <a:t>, суд </a:t>
            </a:r>
            <a:r>
              <a:rPr lang="ru-RU" sz="2200" dirty="0" err="1"/>
              <a:t>таркибини</a:t>
            </a:r>
            <a:r>
              <a:rPr lang="ru-RU" sz="2200" dirty="0"/>
              <a:t> </a:t>
            </a:r>
            <a:r>
              <a:rPr lang="ru-RU" sz="2200" dirty="0" err="1"/>
              <a:t>шакллантиришга</a:t>
            </a:r>
            <a:r>
              <a:rPr lang="ru-RU" sz="2200" dirty="0"/>
              <a:t> суд </a:t>
            </a:r>
            <a:r>
              <a:rPr lang="ru-RU" sz="2200" dirty="0" err="1"/>
              <a:t>муҳокамаси</a:t>
            </a:r>
            <a:r>
              <a:rPr lang="ru-RU" sz="2200" dirty="0"/>
              <a:t> </a:t>
            </a:r>
            <a:r>
              <a:rPr lang="ru-RU" sz="2200" dirty="0" err="1"/>
              <a:t>натижасидан</a:t>
            </a:r>
            <a:r>
              <a:rPr lang="ru-RU" sz="2200" dirty="0"/>
              <a:t> </a:t>
            </a:r>
            <a:r>
              <a:rPr lang="ru-RU" sz="2200" dirty="0" err="1"/>
              <a:t>манфаатдор</a:t>
            </a:r>
            <a:r>
              <a:rPr lang="ru-RU" sz="2200" dirty="0"/>
              <a:t> </a:t>
            </a:r>
            <a:r>
              <a:rPr lang="ru-RU" sz="2200" dirty="0" err="1"/>
              <a:t>бўлган</a:t>
            </a:r>
            <a:r>
              <a:rPr lang="ru-RU" sz="2200" dirty="0"/>
              <a:t> </a:t>
            </a:r>
            <a:r>
              <a:rPr lang="ru-RU" sz="2200" dirty="0" err="1"/>
              <a:t>шахсларнинг</a:t>
            </a:r>
            <a:r>
              <a:rPr lang="ru-RU" sz="2200" dirty="0"/>
              <a:t> </a:t>
            </a:r>
            <a:r>
              <a:rPr lang="ru-RU" sz="2200" dirty="0" err="1"/>
              <a:t>таъсир</a:t>
            </a:r>
            <a:r>
              <a:rPr lang="ru-RU" sz="2200" dirty="0"/>
              <a:t> </a:t>
            </a:r>
            <a:r>
              <a:rPr lang="ru-RU" sz="2200" dirty="0" err="1"/>
              <a:t>кўрсатиши</a:t>
            </a:r>
            <a:r>
              <a:rPr lang="ru-RU" sz="2200" dirty="0"/>
              <a:t> </a:t>
            </a:r>
            <a:r>
              <a:rPr lang="ru-RU" sz="2200" dirty="0" err="1"/>
              <a:t>истисно</a:t>
            </a:r>
            <a:r>
              <a:rPr lang="ru-RU" sz="2200" dirty="0"/>
              <a:t> </a:t>
            </a:r>
            <a:r>
              <a:rPr lang="ru-RU" sz="2200" dirty="0" err="1"/>
              <a:t>этиладиган</a:t>
            </a:r>
            <a:r>
              <a:rPr lang="ru-RU" sz="2200" dirty="0"/>
              <a:t> </a:t>
            </a:r>
            <a:r>
              <a:rPr lang="ru-RU" sz="2200" dirty="0" err="1"/>
              <a:t>тартибда</a:t>
            </a:r>
            <a:r>
              <a:rPr lang="ru-RU" sz="2200" dirty="0"/>
              <a:t>, </a:t>
            </a:r>
            <a:r>
              <a:rPr lang="ru-RU" sz="2200" dirty="0" err="1"/>
              <a:t>автоматлаштирилган</a:t>
            </a:r>
            <a:r>
              <a:rPr lang="ru-RU" sz="2200" dirty="0"/>
              <a:t> </a:t>
            </a:r>
            <a:r>
              <a:rPr lang="ru-RU" sz="2200" dirty="0" err="1"/>
              <a:t>ахборот</a:t>
            </a:r>
            <a:r>
              <a:rPr lang="ru-RU" sz="2200" dirty="0"/>
              <a:t> </a:t>
            </a:r>
            <a:r>
              <a:rPr lang="ru-RU" sz="2200" dirty="0" err="1"/>
              <a:t>тизимидан</a:t>
            </a:r>
            <a:r>
              <a:rPr lang="ru-RU" sz="2200" dirty="0"/>
              <a:t> </a:t>
            </a:r>
            <a:r>
              <a:rPr lang="ru-RU" sz="2200" dirty="0" err="1"/>
              <a:t>фойдаланган</a:t>
            </a:r>
            <a:r>
              <a:rPr lang="ru-RU" sz="2200" dirty="0"/>
              <a:t> </a:t>
            </a:r>
            <a:r>
              <a:rPr lang="ru-RU" sz="2200" dirty="0" err="1"/>
              <a:t>ҳолда</a:t>
            </a:r>
            <a:r>
              <a:rPr lang="ru-RU" sz="2200" dirty="0"/>
              <a:t> </a:t>
            </a:r>
            <a:r>
              <a:rPr lang="ru-RU" sz="2200" dirty="0" err="1"/>
              <a:t>шакллантирилади</a:t>
            </a:r>
            <a:r>
              <a:rPr lang="ru-RU" sz="2200" dirty="0"/>
              <a:t>. </a:t>
            </a:r>
            <a:r>
              <a:rPr lang="ru-RU" sz="2200" b="1" dirty="0" err="1"/>
              <a:t>Бир</a:t>
            </a:r>
            <a:r>
              <a:rPr lang="ru-RU" sz="2200" b="1" dirty="0"/>
              <a:t> судья </a:t>
            </a:r>
            <a:r>
              <a:rPr lang="ru-RU" sz="2200" b="1" dirty="0" err="1"/>
              <a:t>ёки</a:t>
            </a:r>
            <a:r>
              <a:rPr lang="ru-RU" sz="2200" b="1" dirty="0"/>
              <a:t> суд </a:t>
            </a:r>
            <a:r>
              <a:rPr lang="ru-RU" sz="2200" b="1" dirty="0" err="1"/>
              <a:t>таркиби</a:t>
            </a:r>
            <a:r>
              <a:rPr lang="ru-RU" sz="2200" b="1" dirty="0"/>
              <a:t> </a:t>
            </a:r>
            <a:r>
              <a:rPr lang="ru-RU" sz="2200" b="1" dirty="0" err="1"/>
              <a:t>томонидан</a:t>
            </a:r>
            <a:r>
              <a:rPr lang="ru-RU" sz="2200" b="1" dirty="0"/>
              <a:t> </a:t>
            </a:r>
            <a:r>
              <a:rPr lang="ru-RU" sz="2200" b="1" dirty="0" err="1"/>
              <a:t>кўрилиши</a:t>
            </a:r>
            <a:r>
              <a:rPr lang="ru-RU" sz="2200" b="1" dirty="0"/>
              <a:t> </a:t>
            </a:r>
            <a:r>
              <a:rPr lang="ru-RU" sz="2200" b="1" dirty="0" err="1"/>
              <a:t>бошланган</a:t>
            </a:r>
            <a:r>
              <a:rPr lang="ru-RU" sz="2200" b="1" dirty="0"/>
              <a:t> </a:t>
            </a:r>
            <a:r>
              <a:rPr lang="ru-RU" sz="2200" b="1" dirty="0" err="1"/>
              <a:t>иш</a:t>
            </a:r>
            <a:r>
              <a:rPr lang="ru-RU" sz="2200" b="1" dirty="0"/>
              <a:t> </a:t>
            </a:r>
            <a:r>
              <a:rPr lang="ru-RU" sz="2200" b="1" dirty="0" err="1"/>
              <a:t>айнан</a:t>
            </a:r>
            <a:r>
              <a:rPr lang="ru-RU" sz="2200" b="1" dirty="0"/>
              <a:t> шу судья </a:t>
            </a:r>
            <a:r>
              <a:rPr lang="ru-RU" sz="2200" b="1" dirty="0" err="1"/>
              <a:t>ёки</a:t>
            </a:r>
            <a:r>
              <a:rPr lang="ru-RU" sz="2200" b="1" dirty="0"/>
              <a:t> суд </a:t>
            </a:r>
            <a:r>
              <a:rPr lang="ru-RU" sz="2200" b="1" dirty="0" err="1"/>
              <a:t>таркиби</a:t>
            </a:r>
            <a:r>
              <a:rPr lang="ru-RU" sz="2200" b="1" dirty="0"/>
              <a:t> </a:t>
            </a:r>
            <a:r>
              <a:rPr lang="ru-RU" sz="2200" b="1" dirty="0" err="1"/>
              <a:t>томонидан</a:t>
            </a:r>
            <a:r>
              <a:rPr lang="ru-RU" sz="2200" b="1" dirty="0"/>
              <a:t> </a:t>
            </a:r>
            <a:r>
              <a:rPr lang="ru-RU" sz="2200" b="1" dirty="0" err="1"/>
              <a:t>кўриб</a:t>
            </a:r>
            <a:r>
              <a:rPr lang="ru-RU" sz="2200" b="1" dirty="0"/>
              <a:t> </a:t>
            </a:r>
            <a:r>
              <a:rPr lang="ru-RU" sz="2200" b="1" dirty="0" err="1"/>
              <a:t>чиқилиши</a:t>
            </a:r>
            <a:r>
              <a:rPr lang="ru-RU" sz="2200" b="1" dirty="0"/>
              <a:t> </a:t>
            </a:r>
            <a:r>
              <a:rPr lang="ru-RU" sz="2200" b="1" dirty="0" err="1"/>
              <a:t>лозим</a:t>
            </a:r>
            <a:r>
              <a:rPr lang="ru-RU" sz="2200" b="1" dirty="0"/>
              <a:t>.</a:t>
            </a:r>
          </a:p>
          <a:p>
            <a:pPr algn="just"/>
            <a:r>
              <a:rPr lang="ru-RU" sz="2200" dirty="0"/>
              <a:t>Судья </a:t>
            </a:r>
            <a:r>
              <a:rPr lang="ru-RU" sz="2200" dirty="0" err="1"/>
              <a:t>ёки</a:t>
            </a:r>
            <a:r>
              <a:rPr lang="ru-RU" sz="2200" dirty="0"/>
              <a:t> </a:t>
            </a:r>
            <a:r>
              <a:rPr lang="ru-RU" sz="2200" dirty="0" err="1"/>
              <a:t>судьялардан</a:t>
            </a:r>
            <a:r>
              <a:rPr lang="ru-RU" sz="2200" dirty="0"/>
              <a:t> </a:t>
            </a:r>
            <a:r>
              <a:rPr lang="ru-RU" sz="2200" dirty="0" err="1"/>
              <a:t>бири</a:t>
            </a:r>
            <a:r>
              <a:rPr lang="ru-RU" sz="2200" dirty="0"/>
              <a:t>:</a:t>
            </a:r>
          </a:p>
          <a:p>
            <a:pPr algn="just"/>
            <a:r>
              <a:rPr lang="ru-RU" sz="2200" dirty="0"/>
              <a:t>судья </a:t>
            </a:r>
            <a:r>
              <a:rPr lang="ru-RU" sz="2200" dirty="0" err="1"/>
              <a:t>ушбу</a:t>
            </a:r>
            <a:r>
              <a:rPr lang="ru-RU" sz="2200" dirty="0"/>
              <a:t> </a:t>
            </a:r>
            <a:r>
              <a:rPr lang="ru-RU" sz="2200" dirty="0" err="1"/>
              <a:t>Кодексда</a:t>
            </a:r>
            <a:r>
              <a:rPr lang="ru-RU" sz="2200" dirty="0"/>
              <a:t> </a:t>
            </a:r>
            <a:r>
              <a:rPr lang="ru-RU" sz="2200" dirty="0" err="1"/>
              <a:t>белгиланган</a:t>
            </a:r>
            <a:r>
              <a:rPr lang="ru-RU" sz="2200" dirty="0"/>
              <a:t> </a:t>
            </a:r>
            <a:r>
              <a:rPr lang="ru-RU" sz="2200" dirty="0" err="1"/>
              <a:t>тартибда</a:t>
            </a:r>
            <a:r>
              <a:rPr lang="ru-RU" sz="2200" dirty="0"/>
              <a:t> </a:t>
            </a:r>
            <a:r>
              <a:rPr lang="ru-RU" sz="2200" dirty="0" err="1"/>
              <a:t>ўзини</a:t>
            </a:r>
            <a:r>
              <a:rPr lang="ru-RU" sz="2200" dirty="0"/>
              <a:t> </a:t>
            </a:r>
            <a:r>
              <a:rPr lang="ru-RU" sz="2200" dirty="0" err="1"/>
              <a:t>ўзи</a:t>
            </a:r>
            <a:r>
              <a:rPr lang="ru-RU" sz="2200" dirty="0"/>
              <a:t> рад </a:t>
            </a:r>
            <a:r>
              <a:rPr lang="ru-RU" sz="2200" dirty="0" err="1"/>
              <a:t>қилган</a:t>
            </a:r>
            <a:r>
              <a:rPr lang="ru-RU" sz="2200" dirty="0"/>
              <a:t> </a:t>
            </a:r>
            <a:r>
              <a:rPr lang="ru-RU" sz="2200" dirty="0" err="1"/>
              <a:t>ёки</a:t>
            </a:r>
            <a:r>
              <a:rPr lang="ru-RU" sz="2200" dirty="0"/>
              <a:t> </a:t>
            </a:r>
            <a:r>
              <a:rPr lang="ru-RU" sz="2200" dirty="0" err="1"/>
              <a:t>судьяни</a:t>
            </a:r>
            <a:r>
              <a:rPr lang="ru-RU" sz="2200" dirty="0"/>
              <a:t> рад </a:t>
            </a:r>
            <a:r>
              <a:rPr lang="ru-RU" sz="2200" dirty="0" err="1"/>
              <a:t>қилиш</a:t>
            </a:r>
            <a:r>
              <a:rPr lang="ru-RU" sz="2200" dirty="0"/>
              <a:t> </a:t>
            </a:r>
            <a:r>
              <a:rPr lang="ru-RU" sz="2200" dirty="0" err="1"/>
              <a:t>ҳақида</a:t>
            </a:r>
            <a:r>
              <a:rPr lang="ru-RU" sz="2200" dirty="0"/>
              <a:t> </a:t>
            </a:r>
            <a:r>
              <a:rPr lang="ru-RU" sz="2200" dirty="0" err="1"/>
              <a:t>ариза</a:t>
            </a:r>
            <a:r>
              <a:rPr lang="ru-RU" sz="2200" dirty="0"/>
              <a:t> </a:t>
            </a:r>
            <a:r>
              <a:rPr lang="ru-RU" sz="2200" dirty="0" err="1"/>
              <a:t>берилган</a:t>
            </a:r>
            <a:r>
              <a:rPr lang="ru-RU" sz="2200" dirty="0"/>
              <a:t> </a:t>
            </a:r>
            <a:r>
              <a:rPr lang="ru-RU" sz="2200" dirty="0" err="1"/>
              <a:t>ва</a:t>
            </a:r>
            <a:r>
              <a:rPr lang="ru-RU" sz="2200" dirty="0"/>
              <a:t> </a:t>
            </a:r>
            <a:r>
              <a:rPr lang="ru-RU" sz="2200" dirty="0" err="1"/>
              <a:t>бу</a:t>
            </a:r>
            <a:r>
              <a:rPr lang="ru-RU" sz="2200" dirty="0"/>
              <a:t> </a:t>
            </a:r>
            <a:r>
              <a:rPr lang="ru-RU" sz="2200" dirty="0" err="1"/>
              <a:t>қаноатлантирилган</a:t>
            </a:r>
            <a:r>
              <a:rPr lang="ru-RU" sz="2200" dirty="0"/>
              <a:t> </a:t>
            </a:r>
            <a:r>
              <a:rPr lang="ru-RU" sz="2200" dirty="0" err="1"/>
              <a:t>тақдирда</a:t>
            </a:r>
            <a:r>
              <a:rPr lang="ru-RU" sz="2200" dirty="0"/>
              <a:t>;</a:t>
            </a:r>
          </a:p>
          <a:p>
            <a:pPr algn="just"/>
            <a:r>
              <a:rPr lang="ru-RU" sz="2200" dirty="0"/>
              <a:t>судья </a:t>
            </a:r>
            <a:r>
              <a:rPr lang="ru-RU" sz="2200" dirty="0" err="1"/>
              <a:t>йўқлиги</a:t>
            </a:r>
            <a:r>
              <a:rPr lang="ru-RU" sz="2200" dirty="0"/>
              <a:t> </a:t>
            </a:r>
            <a:r>
              <a:rPr lang="ru-RU" sz="2200" dirty="0" err="1"/>
              <a:t>сабабли</a:t>
            </a:r>
            <a:r>
              <a:rPr lang="ru-RU" sz="2200" dirty="0"/>
              <a:t> </a:t>
            </a:r>
            <a:r>
              <a:rPr lang="ru-RU" sz="2200" dirty="0" err="1"/>
              <a:t>ишни</a:t>
            </a:r>
            <a:r>
              <a:rPr lang="ru-RU" sz="2200" dirty="0"/>
              <a:t> </a:t>
            </a:r>
            <a:r>
              <a:rPr lang="ru-RU" sz="2200" dirty="0" err="1"/>
              <a:t>кўриш</a:t>
            </a:r>
            <a:r>
              <a:rPr lang="ru-RU" sz="2200" dirty="0"/>
              <a:t> </a:t>
            </a:r>
            <a:r>
              <a:rPr lang="ru-RU" sz="2200" dirty="0" err="1"/>
              <a:t>имкони</a:t>
            </a:r>
            <a:r>
              <a:rPr lang="ru-RU" sz="2200" dirty="0"/>
              <a:t> </a:t>
            </a:r>
            <a:r>
              <a:rPr lang="ru-RU" sz="2200" dirty="0" err="1"/>
              <a:t>бўлмаган</a:t>
            </a:r>
            <a:r>
              <a:rPr lang="ru-RU" sz="2200" dirty="0"/>
              <a:t> </a:t>
            </a:r>
            <a:r>
              <a:rPr lang="ru-RU" sz="2200" dirty="0" err="1"/>
              <a:t>тақдирда</a:t>
            </a:r>
            <a:r>
              <a:rPr lang="ru-RU" sz="2200" dirty="0"/>
              <a:t> </a:t>
            </a:r>
            <a:r>
              <a:rPr lang="ru-RU" sz="2200" dirty="0" err="1"/>
              <a:t>алмаштирилиши</a:t>
            </a:r>
            <a:r>
              <a:rPr lang="ru-RU" sz="2200" dirty="0"/>
              <a:t> </a:t>
            </a:r>
            <a:r>
              <a:rPr lang="ru-RU" sz="2200" dirty="0" err="1"/>
              <a:t>мумкин</a:t>
            </a:r>
            <a:r>
              <a:rPr lang="ru-RU" sz="2200" dirty="0"/>
              <a:t>.</a:t>
            </a:r>
          </a:p>
          <a:p>
            <a:pPr algn="just"/>
            <a:r>
              <a:rPr lang="ru-RU" sz="2200" dirty="0"/>
              <a:t>Судья </a:t>
            </a:r>
            <a:r>
              <a:rPr lang="ru-RU" sz="2200" dirty="0" err="1"/>
              <a:t>алмаштирилганидан</a:t>
            </a:r>
            <a:r>
              <a:rPr lang="ru-RU" sz="2200" dirty="0"/>
              <a:t> </a:t>
            </a:r>
            <a:r>
              <a:rPr lang="ru-RU" sz="2200" dirty="0" err="1"/>
              <a:t>сўнг</a:t>
            </a:r>
            <a:r>
              <a:rPr lang="ru-RU" sz="2200" dirty="0"/>
              <a:t> </a:t>
            </a:r>
            <a:r>
              <a:rPr lang="ru-RU" sz="2200" dirty="0" err="1"/>
              <a:t>ишни</a:t>
            </a:r>
            <a:r>
              <a:rPr lang="ru-RU" sz="2200" dirty="0"/>
              <a:t> </a:t>
            </a:r>
            <a:r>
              <a:rPr lang="ru-RU" sz="2200" dirty="0" err="1"/>
              <a:t>кўриш</a:t>
            </a:r>
            <a:r>
              <a:rPr lang="ru-RU" sz="2200" dirty="0"/>
              <a:t> </a:t>
            </a:r>
            <a:r>
              <a:rPr lang="ru-RU" sz="2200" dirty="0" err="1"/>
              <a:t>бошидан</a:t>
            </a:r>
            <a:r>
              <a:rPr lang="ru-RU" sz="2200" dirty="0"/>
              <a:t> </a:t>
            </a:r>
            <a:r>
              <a:rPr lang="ru-RU" sz="2200" dirty="0" err="1"/>
              <a:t>бошланади</a:t>
            </a:r>
            <a:r>
              <a:rPr lang="ru-RU" sz="2200" dirty="0"/>
              <a:t>.</a:t>
            </a:r>
          </a:p>
          <a:p>
            <a:pPr algn="just"/>
            <a:endParaRPr lang="ru-RU" sz="2200" dirty="0"/>
          </a:p>
        </p:txBody>
      </p:sp>
    </p:spTree>
    <p:extLst>
      <p:ext uri="{BB962C8B-B14F-4D97-AF65-F5344CB8AC3E}">
        <p14:creationId xmlns:p14="http://schemas.microsoft.com/office/powerpoint/2010/main" val="36302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err="1"/>
              <a:t>Ўзбекистон</a:t>
            </a:r>
            <a:r>
              <a:rPr lang="ru-RU" sz="2400" b="1" dirty="0"/>
              <a:t> </a:t>
            </a:r>
            <a:r>
              <a:rPr lang="ru-RU" sz="2400" b="1" dirty="0" err="1"/>
              <a:t>Республикаси</a:t>
            </a:r>
            <a:r>
              <a:rPr lang="ru-RU" sz="2400" b="1" dirty="0"/>
              <a:t> </a:t>
            </a:r>
            <a:r>
              <a:rPr lang="ru-RU" sz="2400" b="1" dirty="0" err="1"/>
              <a:t>иқтисодий</a:t>
            </a:r>
            <a:r>
              <a:rPr lang="ru-RU" sz="2400" b="1" dirty="0"/>
              <a:t> </a:t>
            </a:r>
            <a:r>
              <a:rPr lang="ru-RU" sz="2400" b="1" dirty="0" err="1"/>
              <a:t>судларда</a:t>
            </a:r>
            <a:r>
              <a:rPr lang="ru-RU" sz="2400" b="1" dirty="0"/>
              <a:t> </a:t>
            </a:r>
            <a:r>
              <a:rPr lang="ru-RU" sz="2400" b="1" dirty="0" err="1"/>
              <a:t>ишларни</a:t>
            </a:r>
            <a:r>
              <a:rPr lang="ru-RU" sz="2400" b="1" dirty="0"/>
              <a:t> автоматик</a:t>
            </a:r>
            <a:br>
              <a:rPr lang="ru-RU" sz="2400" b="1" dirty="0"/>
            </a:br>
            <a:r>
              <a:rPr lang="ru-RU" sz="2400" b="1" dirty="0" err="1"/>
              <a:t>тарзда</a:t>
            </a:r>
            <a:r>
              <a:rPr lang="ru-RU" sz="2400" b="1" dirty="0"/>
              <a:t> </a:t>
            </a:r>
            <a:r>
              <a:rPr lang="ru-RU" sz="2400" b="1" dirty="0" err="1"/>
              <a:t>тақсимлаш</a:t>
            </a:r>
            <a:r>
              <a:rPr lang="ru-RU" sz="2400" b="1" dirty="0"/>
              <a:t> </a:t>
            </a:r>
            <a:r>
              <a:rPr lang="ru-RU" sz="2400" b="1" dirty="0" err="1"/>
              <a:t>тўғрисида</a:t>
            </a:r>
            <a:r>
              <a:rPr lang="ru-RU" sz="2400" b="1" dirty="0"/>
              <a:t/>
            </a:r>
            <a:br>
              <a:rPr lang="ru-RU" sz="2400" b="1" dirty="0"/>
            </a:br>
            <a:r>
              <a:rPr lang="ru-RU" sz="2400" b="1" dirty="0"/>
              <a:t>НИЗОМ</a:t>
            </a:r>
            <a:br>
              <a:rPr lang="ru-RU" sz="2400" b="1" dirty="0"/>
            </a:br>
            <a:endParaRPr lang="ru-RU" sz="2400" b="1" dirty="0"/>
          </a:p>
        </p:txBody>
      </p:sp>
      <p:sp>
        <p:nvSpPr>
          <p:cNvPr id="3" name="Объект 2"/>
          <p:cNvSpPr>
            <a:spLocks noGrp="1"/>
          </p:cNvSpPr>
          <p:nvPr>
            <p:ph idx="1"/>
          </p:nvPr>
        </p:nvSpPr>
        <p:spPr>
          <a:xfrm>
            <a:off x="1066800" y="1697874"/>
            <a:ext cx="10058400" cy="3931920"/>
          </a:xfrm>
        </p:spPr>
        <p:txBody>
          <a:bodyPr>
            <a:noAutofit/>
          </a:bodyPr>
          <a:lstStyle/>
          <a:p>
            <a:pPr algn="just"/>
            <a:r>
              <a:rPr lang="uz-Cyrl-UZ" sz="2000" dirty="0"/>
              <a:t>1.2. Иқтисодий судларда ишларни автоматик тарзда тақсимлаш тартиби суд иш юритувини оптималлаштириш ва соддалаштириш, муайян ишни кўриш учун суд таркиби шакллантирилишида судьяларнинг иш ҳажми ва ихтисослашувини ҳисобга олиш, суд таркиби шакллантирилишига суд муҳокамасининг натижасидан манфаатдор шахслар таъсир кўрсатишининг олдини олишга эришиш мақсадида жорий этилади.</a:t>
            </a:r>
            <a:endParaRPr lang="ru-RU" sz="2000" dirty="0"/>
          </a:p>
          <a:p>
            <a:pPr algn="just"/>
            <a:r>
              <a:rPr lang="uz-Cyrl-UZ" sz="2000" dirty="0"/>
              <a:t>1.3. “Автоматик тарзда ишларни тақсимлаш” деганда (кейинги матнда -АТИТ) биринчи инстанция судига келиб тушган даъво ариза (ариза)лар ва апелляция (кассация) инстанцияси судларига келиб тушган ишларни “E-XSUD” ахборот тизимида (кейинги матнда - “E-XSUD” АТ) ишларни автоматик тақсимлаш Модули (кейинги матнда - АТИТ Модули)дан фойдаланган ҳолда тақсимлаш тушунилади.</a:t>
            </a:r>
            <a:endParaRPr lang="ru-RU" sz="2000" dirty="0"/>
          </a:p>
          <a:p>
            <a:pPr algn="just"/>
            <a:endParaRPr lang="ru-RU" sz="2000" dirty="0"/>
          </a:p>
        </p:txBody>
      </p:sp>
    </p:spTree>
    <p:extLst>
      <p:ext uri="{BB962C8B-B14F-4D97-AF65-F5344CB8AC3E}">
        <p14:creationId xmlns:p14="http://schemas.microsoft.com/office/powerpoint/2010/main" val="3970794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2109" y="939338"/>
            <a:ext cx="10058400" cy="4983480"/>
          </a:xfrm>
        </p:spPr>
        <p:txBody>
          <a:bodyPr>
            <a:noAutofit/>
          </a:bodyPr>
          <a:lstStyle/>
          <a:p>
            <a:pPr algn="just"/>
            <a:r>
              <a:rPr lang="uz-Cyrl-UZ" sz="2000" dirty="0"/>
              <a:t>1.4. Юқори инстанция суди томонидан бекор қилиниб, янгидан кўриш учун юборилган ишлар, қонуний кучга кирган суд ҳужжатини янги очилган ҳолатлар бўйича қайта кўриш тўғрисидаги ариза – тақсимлаш чоғида суд ҳужжатини қабул қилган судьяни танлаш мумкин бўлмаган давр (судья профили актив бўлмаган давр)да, Ўзбекистон Республикасининг Иқтисодий процессуал кодексида назарда тутилган ҳолларда ва тартибда бошқа иқтисодий суддан қабул қилинган ишлар, шунингдек Олий суд раисининг фармойишига асосан кўриб чиқиш учун юборилган ишлар ҳам АТИТ Модули орқали автоматик тарзда тақсимланади”;</a:t>
            </a:r>
            <a:endParaRPr lang="ru-RU" sz="2000" dirty="0"/>
          </a:p>
          <a:p>
            <a:pPr algn="just"/>
            <a:r>
              <a:rPr lang="uz-Cyrl-UZ" sz="2000" dirty="0"/>
              <a:t>1.5. Қарши даъво ёки қонуний кучга кирган суд ҳужжатини янги очилган ҳолатлар бўйича қайта кўриш тўғрисидаги ариза келиб тушганда, девонхона мудири дастлабки даъво иш юритувида бўлган ёки қайта кўрилиши сўралаётган суд ҳужжатини қабул қилган судьяга ушбу қарши даъво ёки ариза берилганлиги ҳақида АТИТ Модулига қўл режимида тегишли маълумотни киритади”;</a:t>
            </a:r>
            <a:endParaRPr lang="ru-RU" sz="2000" dirty="0"/>
          </a:p>
          <a:p>
            <a:endParaRPr lang="ru-RU" sz="2000" dirty="0"/>
          </a:p>
        </p:txBody>
      </p:sp>
    </p:spTree>
    <p:extLst>
      <p:ext uri="{BB962C8B-B14F-4D97-AF65-F5344CB8AC3E}">
        <p14:creationId xmlns:p14="http://schemas.microsoft.com/office/powerpoint/2010/main" val="33577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t>18-модда. </a:t>
            </a:r>
            <a:r>
              <a:rPr lang="ru-RU" sz="2400" b="1" dirty="0" err="1"/>
              <a:t>Масалаларни</a:t>
            </a:r>
            <a:r>
              <a:rPr lang="ru-RU" sz="2400" b="1" dirty="0"/>
              <a:t> </a:t>
            </a:r>
            <a:r>
              <a:rPr lang="ru-RU" sz="2400" b="1" dirty="0" err="1"/>
              <a:t>судьялар</a:t>
            </a:r>
            <a:r>
              <a:rPr lang="ru-RU" sz="2400" b="1" dirty="0"/>
              <a:t> </a:t>
            </a:r>
            <a:r>
              <a:rPr lang="ru-RU" sz="2400" b="1" dirty="0" err="1"/>
              <a:t>ҳайъати</a:t>
            </a:r>
            <a:r>
              <a:rPr lang="ru-RU" sz="2400" b="1" dirty="0"/>
              <a:t> </a:t>
            </a:r>
            <a:r>
              <a:rPr lang="ru-RU" sz="2400" b="1" dirty="0" err="1"/>
              <a:t>таркиби</a:t>
            </a:r>
            <a:r>
              <a:rPr lang="ru-RU" sz="2400" b="1" dirty="0"/>
              <a:t> </a:t>
            </a:r>
            <a:r>
              <a:rPr lang="ru-RU" sz="2400" b="1" dirty="0" err="1"/>
              <a:t>томонидан</a:t>
            </a:r>
            <a:r>
              <a:rPr lang="ru-RU" sz="2400" b="1" dirty="0"/>
              <a:t> </a:t>
            </a:r>
            <a:br>
              <a:rPr lang="ru-RU" sz="2400" b="1" dirty="0"/>
            </a:br>
            <a:r>
              <a:rPr lang="ru-RU" sz="2400" b="1" dirty="0" err="1"/>
              <a:t>ҳал</a:t>
            </a:r>
            <a:r>
              <a:rPr lang="ru-RU" sz="2400" b="1" dirty="0"/>
              <a:t> </a:t>
            </a:r>
            <a:r>
              <a:rPr lang="ru-RU" sz="2400" b="1" dirty="0" err="1"/>
              <a:t>қилиш</a:t>
            </a:r>
            <a:r>
              <a:rPr lang="ru-RU" sz="2400" b="1" dirty="0"/>
              <a:t> </a:t>
            </a:r>
            <a:r>
              <a:rPr lang="ru-RU" sz="2400" b="1" dirty="0" err="1"/>
              <a:t>тартиби</a:t>
            </a:r>
            <a:r>
              <a:rPr lang="ru-RU" sz="2400" b="1" dirty="0"/>
              <a:t/>
            </a:r>
            <a:br>
              <a:rPr lang="ru-RU" sz="2400" b="1" dirty="0"/>
            </a:br>
            <a:endParaRPr lang="ru-RU" sz="2400" b="1" dirty="0"/>
          </a:p>
        </p:txBody>
      </p:sp>
      <p:sp>
        <p:nvSpPr>
          <p:cNvPr id="3" name="Прямоугольник 2"/>
          <p:cNvSpPr/>
          <p:nvPr/>
        </p:nvSpPr>
        <p:spPr>
          <a:xfrm>
            <a:off x="1333499" y="2129779"/>
            <a:ext cx="9365674" cy="3816429"/>
          </a:xfrm>
          <a:prstGeom prst="rect">
            <a:avLst/>
          </a:prstGeom>
        </p:spPr>
        <p:txBody>
          <a:bodyPr wrap="square">
            <a:spAutoFit/>
          </a:bodyPr>
          <a:lstStyle/>
          <a:p>
            <a:pPr algn="just"/>
            <a:r>
              <a:rPr lang="ru-RU" sz="2200" dirty="0"/>
              <a:t>	Суд </a:t>
            </a:r>
            <a:r>
              <a:rPr lang="ru-RU" sz="2200" dirty="0" err="1"/>
              <a:t>томонидан</a:t>
            </a:r>
            <a:r>
              <a:rPr lang="ru-RU" sz="2200" dirty="0"/>
              <a:t> </a:t>
            </a:r>
            <a:r>
              <a:rPr lang="ru-RU" sz="2200" dirty="0" err="1"/>
              <a:t>иш</a:t>
            </a:r>
            <a:r>
              <a:rPr lang="ru-RU" sz="2200" dirty="0"/>
              <a:t> </a:t>
            </a:r>
            <a:r>
              <a:rPr lang="ru-RU" sz="2200" dirty="0" err="1"/>
              <a:t>ҳайъат</a:t>
            </a:r>
            <a:r>
              <a:rPr lang="ru-RU" sz="2200" dirty="0"/>
              <a:t> </a:t>
            </a:r>
            <a:r>
              <a:rPr lang="ru-RU" sz="2200" dirty="0" err="1"/>
              <a:t>таркибида</a:t>
            </a:r>
            <a:r>
              <a:rPr lang="ru-RU" sz="2200" dirty="0"/>
              <a:t> </a:t>
            </a:r>
            <a:r>
              <a:rPr lang="ru-RU" sz="2200" dirty="0" err="1"/>
              <a:t>кўрилаётганда</a:t>
            </a:r>
            <a:r>
              <a:rPr lang="ru-RU" sz="2200" dirty="0"/>
              <a:t> </a:t>
            </a:r>
            <a:r>
              <a:rPr lang="ru-RU" sz="2200" dirty="0" err="1"/>
              <a:t>юзага</a:t>
            </a:r>
            <a:r>
              <a:rPr lang="ru-RU" sz="2200" dirty="0"/>
              <a:t> </a:t>
            </a:r>
            <a:r>
              <a:rPr lang="ru-RU" sz="2200" dirty="0" err="1"/>
              <a:t>келадиган</a:t>
            </a:r>
            <a:r>
              <a:rPr lang="ru-RU" sz="2200" dirty="0"/>
              <a:t> </a:t>
            </a:r>
            <a:r>
              <a:rPr lang="ru-RU" sz="2200" dirty="0" err="1"/>
              <a:t>масалалар</a:t>
            </a:r>
            <a:r>
              <a:rPr lang="ru-RU" sz="2200" dirty="0"/>
              <a:t> </a:t>
            </a:r>
            <a:r>
              <a:rPr lang="ru-RU" sz="2200" dirty="0" err="1"/>
              <a:t>судьялар</a:t>
            </a:r>
            <a:r>
              <a:rPr lang="ru-RU" sz="2200" dirty="0"/>
              <a:t> </a:t>
            </a:r>
            <a:r>
              <a:rPr lang="ru-RU" sz="2200" dirty="0" err="1"/>
              <a:t>томонидан</a:t>
            </a:r>
            <a:r>
              <a:rPr lang="ru-RU" sz="2200" dirty="0"/>
              <a:t> </a:t>
            </a:r>
            <a:r>
              <a:rPr lang="ru-RU" sz="2200" dirty="0" err="1"/>
              <a:t>кўпчилик</a:t>
            </a:r>
            <a:r>
              <a:rPr lang="ru-RU" sz="2200" dirty="0"/>
              <a:t> </a:t>
            </a:r>
            <a:r>
              <a:rPr lang="ru-RU" sz="2200" dirty="0" err="1"/>
              <a:t>овоз</a:t>
            </a:r>
            <a:r>
              <a:rPr lang="ru-RU" sz="2200" dirty="0"/>
              <a:t> </a:t>
            </a:r>
            <a:r>
              <a:rPr lang="ru-RU" sz="2200" dirty="0" err="1"/>
              <a:t>билан</a:t>
            </a:r>
            <a:r>
              <a:rPr lang="ru-RU" sz="2200" dirty="0"/>
              <a:t> </a:t>
            </a:r>
            <a:r>
              <a:rPr lang="ru-RU" sz="2200" dirty="0" err="1"/>
              <a:t>ҳал</a:t>
            </a:r>
            <a:r>
              <a:rPr lang="ru-RU" sz="2200" dirty="0"/>
              <a:t> </a:t>
            </a:r>
            <a:r>
              <a:rPr lang="ru-RU" sz="2200" dirty="0" err="1"/>
              <a:t>қилинади</a:t>
            </a:r>
            <a:r>
              <a:rPr lang="ru-RU" sz="2200" dirty="0"/>
              <a:t>. </a:t>
            </a:r>
            <a:r>
              <a:rPr lang="ru-RU" sz="2200" dirty="0" err="1"/>
              <a:t>Судьялардан</a:t>
            </a:r>
            <a:r>
              <a:rPr lang="ru-RU" sz="2200" dirty="0"/>
              <a:t> </a:t>
            </a:r>
            <a:r>
              <a:rPr lang="ru-RU" sz="2200" dirty="0" err="1"/>
              <a:t>бирортаси</a:t>
            </a:r>
            <a:r>
              <a:rPr lang="ru-RU" sz="2200" dirty="0"/>
              <a:t> </a:t>
            </a:r>
            <a:r>
              <a:rPr lang="ru-RU" sz="2200" dirty="0" err="1"/>
              <a:t>овоз</a:t>
            </a:r>
            <a:r>
              <a:rPr lang="ru-RU" sz="2200" dirty="0"/>
              <a:t> </a:t>
            </a:r>
            <a:r>
              <a:rPr lang="ru-RU" sz="2200" dirty="0" err="1"/>
              <a:t>беришда</a:t>
            </a:r>
            <a:r>
              <a:rPr lang="ru-RU" sz="2200" dirty="0"/>
              <a:t> </a:t>
            </a:r>
            <a:r>
              <a:rPr lang="ru-RU" sz="2200" dirty="0" err="1"/>
              <a:t>бетараф</a:t>
            </a:r>
            <a:r>
              <a:rPr lang="ru-RU" sz="2200" dirty="0"/>
              <a:t> </a:t>
            </a:r>
            <a:r>
              <a:rPr lang="ru-RU" sz="2200" dirty="0" err="1"/>
              <a:t>қолишга</a:t>
            </a:r>
            <a:r>
              <a:rPr lang="ru-RU" sz="2200" dirty="0"/>
              <a:t> </a:t>
            </a:r>
            <a:r>
              <a:rPr lang="ru-RU" sz="2200" dirty="0" err="1"/>
              <a:t>ҳақли</a:t>
            </a:r>
            <a:r>
              <a:rPr lang="ru-RU" sz="2200" dirty="0"/>
              <a:t> </a:t>
            </a:r>
            <a:r>
              <a:rPr lang="ru-RU" sz="2200" dirty="0" err="1"/>
              <a:t>эмас</a:t>
            </a:r>
            <a:r>
              <a:rPr lang="ru-RU" sz="2200" dirty="0"/>
              <a:t>. </a:t>
            </a:r>
            <a:r>
              <a:rPr lang="ru-RU" sz="2200" dirty="0" err="1"/>
              <a:t>Мажлисда</a:t>
            </a:r>
            <a:r>
              <a:rPr lang="ru-RU" sz="2200" dirty="0"/>
              <a:t> </a:t>
            </a:r>
            <a:r>
              <a:rPr lang="ru-RU" sz="2200" dirty="0" err="1"/>
              <a:t>раислик</a:t>
            </a:r>
            <a:r>
              <a:rPr lang="ru-RU" sz="2200" dirty="0"/>
              <a:t> </a:t>
            </a:r>
            <a:r>
              <a:rPr lang="ru-RU" sz="2200" dirty="0" err="1"/>
              <a:t>қилувчи</a:t>
            </a:r>
            <a:r>
              <a:rPr lang="ru-RU" sz="2200" dirty="0"/>
              <a:t> судья </a:t>
            </a:r>
            <a:r>
              <a:rPr lang="ru-RU" sz="2200" dirty="0" err="1"/>
              <a:t>ҳаммадан</a:t>
            </a:r>
            <a:r>
              <a:rPr lang="ru-RU" sz="2200" dirty="0"/>
              <a:t> </a:t>
            </a:r>
            <a:r>
              <a:rPr lang="ru-RU" sz="2200" dirty="0" err="1"/>
              <a:t>кейин</a:t>
            </a:r>
            <a:r>
              <a:rPr lang="ru-RU" sz="2200" dirty="0"/>
              <a:t> </a:t>
            </a:r>
            <a:r>
              <a:rPr lang="ru-RU" sz="2200" dirty="0" err="1"/>
              <a:t>овоз</a:t>
            </a:r>
            <a:r>
              <a:rPr lang="ru-RU" sz="2200" dirty="0"/>
              <a:t> </a:t>
            </a:r>
            <a:r>
              <a:rPr lang="ru-RU" sz="2200" dirty="0" err="1"/>
              <a:t>беради</a:t>
            </a:r>
            <a:r>
              <a:rPr lang="ru-RU" sz="2200" dirty="0"/>
              <a:t>.</a:t>
            </a:r>
          </a:p>
          <a:p>
            <a:pPr algn="just"/>
            <a:r>
              <a:rPr lang="ru-RU" sz="2200" dirty="0"/>
              <a:t>	</a:t>
            </a:r>
            <a:r>
              <a:rPr lang="ru-RU" sz="2200" dirty="0" err="1"/>
              <a:t>Кўпчиликнинг</a:t>
            </a:r>
            <a:r>
              <a:rPr lang="ru-RU" sz="2200" dirty="0"/>
              <a:t> </a:t>
            </a:r>
            <a:r>
              <a:rPr lang="ru-RU" sz="2200" dirty="0" err="1"/>
              <a:t>фикрига</a:t>
            </a:r>
            <a:r>
              <a:rPr lang="ru-RU" sz="2200" dirty="0"/>
              <a:t> </a:t>
            </a:r>
            <a:r>
              <a:rPr lang="ru-RU" sz="2200" dirty="0" err="1"/>
              <a:t>қўшилмаган</a:t>
            </a:r>
            <a:r>
              <a:rPr lang="ru-RU" sz="2200" dirty="0"/>
              <a:t> судья суд </a:t>
            </a:r>
            <a:r>
              <a:rPr lang="ru-RU" sz="2200" dirty="0" err="1"/>
              <a:t>ҳужжатига</a:t>
            </a:r>
            <a:r>
              <a:rPr lang="ru-RU" sz="2200" dirty="0"/>
              <a:t> </a:t>
            </a:r>
            <a:r>
              <a:rPr lang="ru-RU" sz="2200" dirty="0" err="1"/>
              <a:t>имзо</a:t>
            </a:r>
            <a:r>
              <a:rPr lang="ru-RU" sz="2200" dirty="0"/>
              <a:t> </a:t>
            </a:r>
            <a:r>
              <a:rPr lang="ru-RU" sz="2200" dirty="0" err="1"/>
              <a:t>қўйиши</a:t>
            </a:r>
            <a:r>
              <a:rPr lang="ru-RU" sz="2200" dirty="0"/>
              <a:t> </a:t>
            </a:r>
            <a:r>
              <a:rPr lang="ru-RU" sz="2200" dirty="0" err="1"/>
              <a:t>шарт</a:t>
            </a:r>
            <a:r>
              <a:rPr lang="ru-RU" sz="2200" dirty="0"/>
              <a:t> </a:t>
            </a:r>
            <a:r>
              <a:rPr lang="ru-RU" sz="2200" dirty="0" err="1"/>
              <a:t>ва</a:t>
            </a:r>
            <a:r>
              <a:rPr lang="ru-RU" sz="2200" dirty="0"/>
              <a:t> у </a:t>
            </a:r>
            <a:r>
              <a:rPr lang="ru-RU" sz="2200" dirty="0" err="1"/>
              <a:t>ўзининг</a:t>
            </a:r>
            <a:r>
              <a:rPr lang="ru-RU" sz="2200" dirty="0"/>
              <a:t> </a:t>
            </a:r>
            <a:r>
              <a:rPr lang="ru-RU" sz="2200" dirty="0" err="1"/>
              <a:t>алоҳида</a:t>
            </a:r>
            <a:r>
              <a:rPr lang="ru-RU" sz="2200" dirty="0"/>
              <a:t> </a:t>
            </a:r>
            <a:r>
              <a:rPr lang="ru-RU" sz="2200" dirty="0" err="1"/>
              <a:t>фикрини</a:t>
            </a:r>
            <a:r>
              <a:rPr lang="ru-RU" sz="2200" dirty="0"/>
              <a:t> </a:t>
            </a:r>
            <a:r>
              <a:rPr lang="ru-RU" sz="2200" dirty="0" err="1"/>
              <a:t>ёзма</a:t>
            </a:r>
            <a:r>
              <a:rPr lang="ru-RU" sz="2200" dirty="0"/>
              <a:t> </a:t>
            </a:r>
            <a:r>
              <a:rPr lang="ru-RU" sz="2200" dirty="0" err="1"/>
              <a:t>шаклда</a:t>
            </a:r>
            <a:r>
              <a:rPr lang="ru-RU" sz="2200" dirty="0"/>
              <a:t> </a:t>
            </a:r>
            <a:r>
              <a:rPr lang="ru-RU" sz="2200" dirty="0" err="1"/>
              <a:t>баён</a:t>
            </a:r>
            <a:r>
              <a:rPr lang="ru-RU" sz="2200" dirty="0"/>
              <a:t> </a:t>
            </a:r>
            <a:r>
              <a:rPr lang="ru-RU" sz="2200" dirty="0" err="1"/>
              <a:t>қилишга</a:t>
            </a:r>
            <a:r>
              <a:rPr lang="ru-RU" sz="2200" dirty="0"/>
              <a:t> </a:t>
            </a:r>
            <a:r>
              <a:rPr lang="ru-RU" sz="2200" dirty="0" err="1"/>
              <a:t>ҳақли</a:t>
            </a:r>
            <a:r>
              <a:rPr lang="ru-RU" sz="2200" dirty="0"/>
              <a:t>, </a:t>
            </a:r>
            <a:r>
              <a:rPr lang="ru-RU" sz="2200" dirty="0" err="1"/>
              <a:t>алоҳида</a:t>
            </a:r>
            <a:r>
              <a:rPr lang="ru-RU" sz="2200" dirty="0"/>
              <a:t> </a:t>
            </a:r>
            <a:r>
              <a:rPr lang="ru-RU" sz="2200" dirty="0" err="1"/>
              <a:t>фикр</a:t>
            </a:r>
            <a:r>
              <a:rPr lang="ru-RU" sz="2200" dirty="0"/>
              <a:t> </a:t>
            </a:r>
            <a:r>
              <a:rPr lang="ru-RU" sz="2200" dirty="0" err="1"/>
              <a:t>муҳрланган</a:t>
            </a:r>
            <a:r>
              <a:rPr lang="ru-RU" sz="2200" dirty="0"/>
              <a:t> </a:t>
            </a:r>
            <a:r>
              <a:rPr lang="ru-RU" sz="2200" dirty="0" err="1"/>
              <a:t>конвертда</a:t>
            </a:r>
            <a:r>
              <a:rPr lang="ru-RU" sz="2200" dirty="0"/>
              <a:t> </a:t>
            </a:r>
            <a:r>
              <a:rPr lang="ru-RU" sz="2200" dirty="0" err="1"/>
              <a:t>ишга</a:t>
            </a:r>
            <a:r>
              <a:rPr lang="ru-RU" sz="2200" dirty="0"/>
              <a:t> </a:t>
            </a:r>
            <a:r>
              <a:rPr lang="ru-RU" sz="2200" dirty="0" err="1"/>
              <a:t>қўшиб</a:t>
            </a:r>
            <a:r>
              <a:rPr lang="ru-RU" sz="2200" dirty="0"/>
              <a:t> </a:t>
            </a:r>
            <a:r>
              <a:rPr lang="ru-RU" sz="2200" dirty="0" err="1"/>
              <a:t>қўйилади</a:t>
            </a:r>
            <a:r>
              <a:rPr lang="ru-RU" sz="2200" dirty="0"/>
              <a:t>, </a:t>
            </a:r>
            <a:r>
              <a:rPr lang="ru-RU" sz="2200" dirty="0" err="1"/>
              <a:t>лекин</a:t>
            </a:r>
            <a:r>
              <a:rPr lang="ru-RU" sz="2200" dirty="0"/>
              <a:t> </a:t>
            </a:r>
            <a:r>
              <a:rPr lang="ru-RU" sz="2200" dirty="0" err="1"/>
              <a:t>эълон</a:t>
            </a:r>
            <a:r>
              <a:rPr lang="ru-RU" sz="2200" dirty="0"/>
              <a:t> </a:t>
            </a:r>
            <a:r>
              <a:rPr lang="ru-RU" sz="2200" dirty="0" err="1"/>
              <a:t>қилинмайди</a:t>
            </a:r>
            <a:r>
              <a:rPr lang="ru-RU" sz="2200" dirty="0"/>
              <a:t>. </a:t>
            </a:r>
            <a:r>
              <a:rPr lang="ru-RU" sz="2200" dirty="0" err="1"/>
              <a:t>Ишда</a:t>
            </a:r>
            <a:r>
              <a:rPr lang="ru-RU" sz="2200" dirty="0"/>
              <a:t> </a:t>
            </a:r>
            <a:r>
              <a:rPr lang="ru-RU" sz="2200" dirty="0" err="1"/>
              <a:t>иштирок</a:t>
            </a:r>
            <a:r>
              <a:rPr lang="ru-RU" sz="2200" dirty="0"/>
              <a:t> </a:t>
            </a:r>
            <a:r>
              <a:rPr lang="ru-RU" sz="2200" dirty="0" err="1"/>
              <a:t>этувчи</a:t>
            </a:r>
            <a:r>
              <a:rPr lang="ru-RU" sz="2200" dirty="0"/>
              <a:t> </a:t>
            </a:r>
            <a:r>
              <a:rPr lang="ru-RU" sz="2200" dirty="0" err="1"/>
              <a:t>шахслар</a:t>
            </a:r>
            <a:r>
              <a:rPr lang="ru-RU" sz="2200" dirty="0"/>
              <a:t> </a:t>
            </a:r>
            <a:r>
              <a:rPr lang="ru-RU" sz="2200" dirty="0" err="1"/>
              <a:t>судьянинг</a:t>
            </a:r>
            <a:r>
              <a:rPr lang="ru-RU" sz="2200" dirty="0"/>
              <a:t> </a:t>
            </a:r>
            <a:r>
              <a:rPr lang="ru-RU" sz="2200" dirty="0" err="1"/>
              <a:t>алоҳида</a:t>
            </a:r>
            <a:r>
              <a:rPr lang="ru-RU" sz="2200" dirty="0"/>
              <a:t> </a:t>
            </a:r>
            <a:r>
              <a:rPr lang="ru-RU" sz="2200" dirty="0" err="1"/>
              <a:t>фикри</a:t>
            </a:r>
            <a:r>
              <a:rPr lang="ru-RU" sz="2200" dirty="0"/>
              <a:t> </a:t>
            </a:r>
            <a:r>
              <a:rPr lang="ru-RU" sz="2200" dirty="0" err="1"/>
              <a:t>билан</a:t>
            </a:r>
            <a:r>
              <a:rPr lang="ru-RU" sz="2200" dirty="0"/>
              <a:t> </a:t>
            </a:r>
            <a:r>
              <a:rPr lang="ru-RU" sz="2200" dirty="0" err="1"/>
              <a:t>таништирилмайди</a:t>
            </a:r>
            <a:r>
              <a:rPr lang="ru-RU" sz="2200" dirty="0"/>
              <a:t>.</a:t>
            </a:r>
          </a:p>
          <a:p>
            <a:pPr algn="just"/>
            <a:r>
              <a:rPr lang="ru-RU" sz="2200" dirty="0"/>
              <a:t>	</a:t>
            </a:r>
            <a:r>
              <a:rPr lang="ru-RU" sz="2200" dirty="0" err="1"/>
              <a:t>Юқори</a:t>
            </a:r>
            <a:r>
              <a:rPr lang="ru-RU" sz="2200" dirty="0"/>
              <a:t> инстанция суди </a:t>
            </a:r>
            <a:r>
              <a:rPr lang="ru-RU" sz="2200" dirty="0" err="1"/>
              <a:t>судьянинг</a:t>
            </a:r>
            <a:r>
              <a:rPr lang="ru-RU" sz="2200" dirty="0"/>
              <a:t> </a:t>
            </a:r>
            <a:r>
              <a:rPr lang="ru-RU" sz="2200" dirty="0" err="1"/>
              <a:t>алоҳида</a:t>
            </a:r>
            <a:r>
              <a:rPr lang="ru-RU" sz="2200" dirty="0"/>
              <a:t> </a:t>
            </a:r>
            <a:r>
              <a:rPr lang="ru-RU" sz="2200" dirty="0" err="1"/>
              <a:t>фикри</a:t>
            </a:r>
            <a:r>
              <a:rPr lang="ru-RU" sz="2200" dirty="0"/>
              <a:t> </a:t>
            </a:r>
            <a:r>
              <a:rPr lang="ru-RU" sz="2200" dirty="0" err="1"/>
              <a:t>билан</a:t>
            </a:r>
            <a:r>
              <a:rPr lang="ru-RU" sz="2200" dirty="0"/>
              <a:t> </a:t>
            </a:r>
            <a:r>
              <a:rPr lang="ru-RU" sz="2200" dirty="0" err="1"/>
              <a:t>танишишга</a:t>
            </a:r>
            <a:r>
              <a:rPr lang="ru-RU" sz="2200" dirty="0"/>
              <a:t> </a:t>
            </a:r>
            <a:r>
              <a:rPr lang="ru-RU" sz="2200" dirty="0" err="1"/>
              <a:t>ҳақли</a:t>
            </a:r>
            <a:r>
              <a:rPr lang="ru-RU" sz="2200" dirty="0"/>
              <a:t>.</a:t>
            </a:r>
          </a:p>
        </p:txBody>
      </p:sp>
    </p:spTree>
    <p:extLst>
      <p:ext uri="{BB962C8B-B14F-4D97-AF65-F5344CB8AC3E}">
        <p14:creationId xmlns:p14="http://schemas.microsoft.com/office/powerpoint/2010/main" val="197364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066800" y="642594"/>
            <a:ext cx="10058400" cy="749788"/>
          </a:xfrm>
        </p:spPr>
        <p:txBody>
          <a:bodyPr>
            <a:normAutofit/>
          </a:bodyPr>
          <a:lstStyle/>
          <a:p>
            <a:pPr algn="ctr"/>
            <a:r>
              <a:rPr lang="uz-Cyrl-UZ" sz="2400" b="1" dirty="0"/>
              <a:t>Судьянинг алоҳида фикри</a:t>
            </a:r>
            <a:endParaRPr lang="ru-RU" sz="2400" b="1" dirty="0"/>
          </a:p>
        </p:txBody>
      </p:sp>
      <p:pic>
        <p:nvPicPr>
          <p:cNvPr id="23" name="Объект 22"/>
          <p:cNvPicPr>
            <a:picLocks noGrp="1" noChangeAspect="1"/>
          </p:cNvPicPr>
          <p:nvPr>
            <p:ph sz="half" idx="2"/>
          </p:nvPr>
        </p:nvPicPr>
        <p:blipFill>
          <a:blip r:embed="rId2"/>
          <a:stretch>
            <a:fillRect/>
          </a:stretch>
        </p:blipFill>
        <p:spPr>
          <a:xfrm>
            <a:off x="1069975" y="1756064"/>
            <a:ext cx="5303393" cy="3936029"/>
          </a:xfrm>
          <a:prstGeom prst="rect">
            <a:avLst/>
          </a:prstGeom>
        </p:spPr>
      </p:pic>
      <p:sp>
        <p:nvSpPr>
          <p:cNvPr id="13" name="Объект 12"/>
          <p:cNvSpPr>
            <a:spLocks noGrp="1"/>
          </p:cNvSpPr>
          <p:nvPr>
            <p:ph sz="quarter" idx="4"/>
          </p:nvPr>
        </p:nvSpPr>
        <p:spPr>
          <a:xfrm>
            <a:off x="6373368" y="1756063"/>
            <a:ext cx="4754880" cy="3936029"/>
          </a:xfrm>
        </p:spPr>
        <p:txBody>
          <a:bodyPr>
            <a:noAutofit/>
          </a:bodyPr>
          <a:lstStyle/>
          <a:p>
            <a:pPr algn="just"/>
            <a:r>
              <a:rPr lang="ru-RU" sz="2000" dirty="0" err="1"/>
              <a:t>Кўпчиликнинг</a:t>
            </a:r>
            <a:r>
              <a:rPr lang="ru-RU" sz="2000" dirty="0"/>
              <a:t> </a:t>
            </a:r>
            <a:r>
              <a:rPr lang="ru-RU" sz="2000" dirty="0" err="1"/>
              <a:t>фикрига</a:t>
            </a:r>
            <a:r>
              <a:rPr lang="ru-RU" sz="2000" dirty="0"/>
              <a:t> </a:t>
            </a:r>
            <a:r>
              <a:rPr lang="ru-RU" sz="2000" dirty="0" err="1"/>
              <a:t>қўшилмаган</a:t>
            </a:r>
            <a:r>
              <a:rPr lang="ru-RU" sz="2000" dirty="0"/>
              <a:t> судья суд </a:t>
            </a:r>
            <a:r>
              <a:rPr lang="ru-RU" sz="2000" dirty="0" err="1"/>
              <a:t>ҳужжатига</a:t>
            </a:r>
            <a:r>
              <a:rPr lang="ru-RU" sz="2000" dirty="0"/>
              <a:t> </a:t>
            </a:r>
            <a:r>
              <a:rPr lang="ru-RU" sz="2000" dirty="0" err="1"/>
              <a:t>имзо</a:t>
            </a:r>
            <a:r>
              <a:rPr lang="ru-RU" sz="2000" dirty="0"/>
              <a:t> </a:t>
            </a:r>
            <a:r>
              <a:rPr lang="ru-RU" sz="2000" dirty="0" err="1"/>
              <a:t>қўйиши</a:t>
            </a:r>
            <a:r>
              <a:rPr lang="ru-RU" sz="2000" dirty="0"/>
              <a:t> </a:t>
            </a:r>
            <a:r>
              <a:rPr lang="ru-RU" sz="2000" dirty="0" err="1"/>
              <a:t>шарт</a:t>
            </a:r>
            <a:r>
              <a:rPr lang="ru-RU" sz="2000" dirty="0"/>
              <a:t> </a:t>
            </a:r>
            <a:r>
              <a:rPr lang="ru-RU" sz="2000" dirty="0" err="1"/>
              <a:t>ва</a:t>
            </a:r>
            <a:r>
              <a:rPr lang="ru-RU" sz="2000" dirty="0"/>
              <a:t> у </a:t>
            </a:r>
            <a:r>
              <a:rPr lang="ru-RU" sz="2000" dirty="0" err="1"/>
              <a:t>ўзининг</a:t>
            </a:r>
            <a:r>
              <a:rPr lang="ru-RU" sz="2000" dirty="0"/>
              <a:t> </a:t>
            </a:r>
            <a:r>
              <a:rPr lang="ru-RU" sz="2000" dirty="0" err="1"/>
              <a:t>алоҳида</a:t>
            </a:r>
            <a:r>
              <a:rPr lang="ru-RU" sz="2000" dirty="0"/>
              <a:t> </a:t>
            </a:r>
            <a:r>
              <a:rPr lang="ru-RU" sz="2000" dirty="0" err="1"/>
              <a:t>фикрини</a:t>
            </a:r>
            <a:r>
              <a:rPr lang="ru-RU" sz="2000" dirty="0"/>
              <a:t> </a:t>
            </a:r>
            <a:r>
              <a:rPr lang="ru-RU" sz="2000" dirty="0" err="1"/>
              <a:t>ёзма</a:t>
            </a:r>
            <a:r>
              <a:rPr lang="ru-RU" sz="2000" dirty="0"/>
              <a:t> </a:t>
            </a:r>
            <a:r>
              <a:rPr lang="ru-RU" sz="2000" dirty="0" err="1"/>
              <a:t>шаклда</a:t>
            </a:r>
            <a:r>
              <a:rPr lang="ru-RU" sz="2000" dirty="0"/>
              <a:t> </a:t>
            </a:r>
            <a:r>
              <a:rPr lang="ru-RU" sz="2000" dirty="0" err="1"/>
              <a:t>баён</a:t>
            </a:r>
            <a:r>
              <a:rPr lang="ru-RU" sz="2000" dirty="0"/>
              <a:t> </a:t>
            </a:r>
            <a:r>
              <a:rPr lang="ru-RU" sz="2000" dirty="0" err="1"/>
              <a:t>қилишга</a:t>
            </a:r>
            <a:r>
              <a:rPr lang="ru-RU" sz="2000" dirty="0"/>
              <a:t> </a:t>
            </a:r>
            <a:r>
              <a:rPr lang="ru-RU" sz="2000" dirty="0" err="1"/>
              <a:t>ҳақли</a:t>
            </a:r>
            <a:r>
              <a:rPr lang="ru-RU" sz="2000" dirty="0"/>
              <a:t>, </a:t>
            </a:r>
            <a:r>
              <a:rPr lang="ru-RU" sz="2000" dirty="0" err="1"/>
              <a:t>алоҳида</a:t>
            </a:r>
            <a:r>
              <a:rPr lang="ru-RU" sz="2000" dirty="0"/>
              <a:t> </a:t>
            </a:r>
            <a:r>
              <a:rPr lang="ru-RU" sz="2000" dirty="0" err="1"/>
              <a:t>фикр</a:t>
            </a:r>
            <a:r>
              <a:rPr lang="ru-RU" sz="2000" dirty="0"/>
              <a:t> </a:t>
            </a:r>
            <a:r>
              <a:rPr lang="ru-RU" sz="2000" dirty="0" err="1"/>
              <a:t>муҳрланган</a:t>
            </a:r>
            <a:r>
              <a:rPr lang="ru-RU" sz="2000" dirty="0"/>
              <a:t> </a:t>
            </a:r>
            <a:r>
              <a:rPr lang="ru-RU" sz="2000" dirty="0" err="1"/>
              <a:t>конвертда</a:t>
            </a:r>
            <a:r>
              <a:rPr lang="ru-RU" sz="2000" dirty="0"/>
              <a:t> </a:t>
            </a:r>
            <a:r>
              <a:rPr lang="ru-RU" sz="2000" dirty="0" err="1"/>
              <a:t>ишга</a:t>
            </a:r>
            <a:r>
              <a:rPr lang="ru-RU" sz="2000" dirty="0"/>
              <a:t> </a:t>
            </a:r>
            <a:r>
              <a:rPr lang="ru-RU" sz="2000" dirty="0" err="1"/>
              <a:t>қўшиб</a:t>
            </a:r>
            <a:r>
              <a:rPr lang="ru-RU" sz="2000" dirty="0"/>
              <a:t> </a:t>
            </a:r>
            <a:r>
              <a:rPr lang="ru-RU" sz="2000" dirty="0" err="1"/>
              <a:t>қўйилади</a:t>
            </a:r>
            <a:r>
              <a:rPr lang="ru-RU" sz="2000" dirty="0"/>
              <a:t>, </a:t>
            </a:r>
            <a:r>
              <a:rPr lang="ru-RU" sz="2000" dirty="0" err="1"/>
              <a:t>лекин</a:t>
            </a:r>
            <a:r>
              <a:rPr lang="ru-RU" sz="2000" dirty="0"/>
              <a:t> </a:t>
            </a:r>
            <a:r>
              <a:rPr lang="ru-RU" sz="2000" dirty="0" err="1"/>
              <a:t>эълон</a:t>
            </a:r>
            <a:r>
              <a:rPr lang="ru-RU" sz="2000" dirty="0"/>
              <a:t> </a:t>
            </a:r>
            <a:r>
              <a:rPr lang="ru-RU" sz="2000" dirty="0" err="1"/>
              <a:t>қилинмайди</a:t>
            </a:r>
            <a:r>
              <a:rPr lang="ru-RU" sz="2000" dirty="0"/>
              <a:t>. </a:t>
            </a:r>
            <a:r>
              <a:rPr lang="ru-RU" sz="2000" dirty="0" err="1"/>
              <a:t>Ишда</a:t>
            </a:r>
            <a:r>
              <a:rPr lang="ru-RU" sz="2000" dirty="0"/>
              <a:t> </a:t>
            </a:r>
            <a:r>
              <a:rPr lang="ru-RU" sz="2000" dirty="0" err="1"/>
              <a:t>иштирок</a:t>
            </a:r>
            <a:r>
              <a:rPr lang="ru-RU" sz="2000" dirty="0"/>
              <a:t> </a:t>
            </a:r>
            <a:r>
              <a:rPr lang="ru-RU" sz="2000" dirty="0" err="1"/>
              <a:t>этувчи</a:t>
            </a:r>
            <a:r>
              <a:rPr lang="ru-RU" sz="2000" dirty="0"/>
              <a:t> </a:t>
            </a:r>
            <a:r>
              <a:rPr lang="ru-RU" sz="2000" dirty="0" err="1"/>
              <a:t>шахслар</a:t>
            </a:r>
            <a:r>
              <a:rPr lang="ru-RU" sz="2000" dirty="0"/>
              <a:t> </a:t>
            </a:r>
            <a:r>
              <a:rPr lang="ru-RU" sz="2000" dirty="0" err="1"/>
              <a:t>судьянинг</a:t>
            </a:r>
            <a:r>
              <a:rPr lang="ru-RU" sz="2000" dirty="0"/>
              <a:t> </a:t>
            </a:r>
            <a:r>
              <a:rPr lang="ru-RU" sz="2000" dirty="0" err="1"/>
              <a:t>алоҳида</a:t>
            </a:r>
            <a:r>
              <a:rPr lang="ru-RU" sz="2000" dirty="0"/>
              <a:t> </a:t>
            </a:r>
            <a:r>
              <a:rPr lang="ru-RU" sz="2000" dirty="0" err="1"/>
              <a:t>фикри</a:t>
            </a:r>
            <a:r>
              <a:rPr lang="ru-RU" sz="2000" dirty="0"/>
              <a:t> </a:t>
            </a:r>
            <a:r>
              <a:rPr lang="ru-RU" sz="2000" dirty="0" err="1"/>
              <a:t>билан</a:t>
            </a:r>
            <a:r>
              <a:rPr lang="ru-RU" sz="2000" dirty="0"/>
              <a:t> </a:t>
            </a:r>
            <a:r>
              <a:rPr lang="ru-RU" sz="2000" dirty="0" err="1"/>
              <a:t>таништирилмайди</a:t>
            </a:r>
            <a:r>
              <a:rPr lang="ru-RU" sz="2000" dirty="0"/>
              <a:t>.</a:t>
            </a:r>
          </a:p>
          <a:p>
            <a:pPr algn="just"/>
            <a:r>
              <a:rPr lang="ru-RU" sz="2000" dirty="0" err="1"/>
              <a:t>Юқори</a:t>
            </a:r>
            <a:r>
              <a:rPr lang="ru-RU" sz="2000" dirty="0"/>
              <a:t> инстанция суди </a:t>
            </a:r>
            <a:r>
              <a:rPr lang="ru-RU" sz="2000" dirty="0" err="1"/>
              <a:t>судьянинг</a:t>
            </a:r>
            <a:r>
              <a:rPr lang="ru-RU" sz="2000" dirty="0"/>
              <a:t> </a:t>
            </a:r>
            <a:r>
              <a:rPr lang="ru-RU" sz="2000" dirty="0" err="1"/>
              <a:t>алоҳида</a:t>
            </a:r>
            <a:r>
              <a:rPr lang="ru-RU" sz="2000" dirty="0"/>
              <a:t> </a:t>
            </a:r>
            <a:r>
              <a:rPr lang="ru-RU" sz="2000" dirty="0" err="1"/>
              <a:t>фикри</a:t>
            </a:r>
            <a:r>
              <a:rPr lang="ru-RU" sz="2000" dirty="0"/>
              <a:t> </a:t>
            </a:r>
            <a:r>
              <a:rPr lang="ru-RU" sz="2000" dirty="0" err="1"/>
              <a:t>билан</a:t>
            </a:r>
            <a:r>
              <a:rPr lang="ru-RU" sz="2000" dirty="0"/>
              <a:t> </a:t>
            </a:r>
            <a:r>
              <a:rPr lang="ru-RU" sz="2000" dirty="0" err="1"/>
              <a:t>танишишга</a:t>
            </a:r>
            <a:r>
              <a:rPr lang="ru-RU" sz="2000" dirty="0"/>
              <a:t> </a:t>
            </a:r>
            <a:r>
              <a:rPr lang="ru-RU" sz="2000" dirty="0" err="1"/>
              <a:t>ҳақли</a:t>
            </a:r>
            <a:r>
              <a:rPr lang="ru-RU" sz="2000" dirty="0"/>
              <a:t>.</a:t>
            </a:r>
          </a:p>
        </p:txBody>
      </p:sp>
    </p:spTree>
    <p:extLst>
      <p:ext uri="{BB962C8B-B14F-4D97-AF65-F5344CB8AC3E}">
        <p14:creationId xmlns:p14="http://schemas.microsoft.com/office/powerpoint/2010/main" val="113397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129" y="1021783"/>
            <a:ext cx="9777844" cy="5940088"/>
          </a:xfrm>
          <a:prstGeom prst="rect">
            <a:avLst/>
          </a:prstGeom>
        </p:spPr>
        <p:txBody>
          <a:bodyPr wrap="square">
            <a:spAutoFit/>
          </a:bodyPr>
          <a:lstStyle/>
          <a:p>
            <a:r>
              <a:rPr lang="ru-RU" sz="2000" b="1" dirty="0"/>
              <a:t>1168-модда. </a:t>
            </a:r>
            <a:r>
              <a:rPr lang="ru-RU" sz="2000" b="1" dirty="0" err="1"/>
              <a:t>Жисмоний</a:t>
            </a:r>
            <a:r>
              <a:rPr lang="ru-RU" sz="2000" b="1" dirty="0"/>
              <a:t> </a:t>
            </a:r>
            <a:r>
              <a:rPr lang="ru-RU" sz="2000" b="1" dirty="0" err="1"/>
              <a:t>шахснинг</a:t>
            </a:r>
            <a:r>
              <a:rPr lang="ru-RU" sz="2000" b="1" dirty="0"/>
              <a:t> </a:t>
            </a:r>
            <a:r>
              <a:rPr lang="ru-RU" sz="2000" b="1" dirty="0" err="1"/>
              <a:t>шахсий</a:t>
            </a:r>
            <a:r>
              <a:rPr lang="ru-RU" sz="2000" b="1" dirty="0"/>
              <a:t> </a:t>
            </a:r>
            <a:r>
              <a:rPr lang="ru-RU" sz="2000" b="1" dirty="0" err="1"/>
              <a:t>қонуни</a:t>
            </a:r>
            <a:endParaRPr lang="ru-RU" sz="2000" dirty="0"/>
          </a:p>
          <a:p>
            <a:r>
              <a:rPr lang="ru-RU" sz="2000" dirty="0" err="1"/>
              <a:t>Жисмоний</a:t>
            </a:r>
            <a:r>
              <a:rPr lang="ru-RU" sz="2000" dirty="0"/>
              <a:t> </a:t>
            </a:r>
            <a:r>
              <a:rPr lang="ru-RU" sz="2000" dirty="0" err="1"/>
              <a:t>шахс</a:t>
            </a:r>
            <a:r>
              <a:rPr lang="ru-RU" sz="2000" dirty="0"/>
              <a:t> </a:t>
            </a:r>
            <a:r>
              <a:rPr lang="ru-RU" sz="2000" dirty="0" err="1"/>
              <a:t>қайси</a:t>
            </a:r>
            <a:r>
              <a:rPr lang="ru-RU" sz="2000" dirty="0"/>
              <a:t> </a:t>
            </a:r>
            <a:r>
              <a:rPr lang="ru-RU" sz="2000" dirty="0" err="1"/>
              <a:t>мамлакатнинг</a:t>
            </a:r>
            <a:r>
              <a:rPr lang="ru-RU" sz="2000" dirty="0"/>
              <a:t> </a:t>
            </a:r>
            <a:r>
              <a:rPr lang="ru-RU" sz="2000" dirty="0" err="1"/>
              <a:t>фуқароси</a:t>
            </a:r>
            <a:r>
              <a:rPr lang="ru-RU" sz="2000" dirty="0"/>
              <a:t> </a:t>
            </a:r>
            <a:r>
              <a:rPr lang="ru-RU" sz="2000" dirty="0" err="1"/>
              <a:t>бўлса</a:t>
            </a:r>
            <a:r>
              <a:rPr lang="ru-RU" sz="2000" dirty="0"/>
              <a:t>, шу </a:t>
            </a:r>
            <a:r>
              <a:rPr lang="ru-RU" sz="2000" dirty="0" err="1"/>
              <a:t>мамлакат</a:t>
            </a:r>
            <a:r>
              <a:rPr lang="ru-RU" sz="2000" dirty="0"/>
              <a:t> </a:t>
            </a:r>
            <a:r>
              <a:rPr lang="ru-RU" sz="2000" dirty="0" err="1"/>
              <a:t>ҳуқуқи</a:t>
            </a:r>
            <a:r>
              <a:rPr lang="ru-RU" sz="2000" dirty="0"/>
              <a:t> </a:t>
            </a:r>
            <a:r>
              <a:rPr lang="ru-RU" sz="2000" dirty="0" err="1"/>
              <a:t>унинг</a:t>
            </a:r>
            <a:r>
              <a:rPr lang="ru-RU" sz="2000" dirty="0"/>
              <a:t> </a:t>
            </a:r>
            <a:r>
              <a:rPr lang="ru-RU" sz="2000" dirty="0" err="1"/>
              <a:t>шахсий</a:t>
            </a:r>
            <a:r>
              <a:rPr lang="ru-RU" sz="2000" dirty="0"/>
              <a:t> </a:t>
            </a:r>
            <a:r>
              <a:rPr lang="ru-RU" sz="2000" dirty="0" err="1"/>
              <a:t>қонуни</a:t>
            </a:r>
            <a:r>
              <a:rPr lang="ru-RU" sz="2000" dirty="0"/>
              <a:t> </a:t>
            </a:r>
            <a:r>
              <a:rPr lang="ru-RU" sz="2000" dirty="0" err="1"/>
              <a:t>ҳисобланади</a:t>
            </a:r>
            <a:r>
              <a:rPr lang="ru-RU" sz="2000" dirty="0"/>
              <a:t>. </a:t>
            </a:r>
            <a:r>
              <a:rPr lang="ru-RU" sz="2000" dirty="0" err="1"/>
              <a:t>Шахс</a:t>
            </a:r>
            <a:r>
              <a:rPr lang="ru-RU" sz="2000" dirty="0"/>
              <a:t> </a:t>
            </a:r>
            <a:r>
              <a:rPr lang="ru-RU" sz="2000" dirty="0" err="1"/>
              <a:t>икки</a:t>
            </a:r>
            <a:r>
              <a:rPr lang="ru-RU" sz="2000" dirty="0"/>
              <a:t> </a:t>
            </a:r>
            <a:r>
              <a:rPr lang="ru-RU" sz="2000" dirty="0" err="1"/>
              <a:t>ёки</a:t>
            </a:r>
            <a:r>
              <a:rPr lang="ru-RU" sz="2000" dirty="0"/>
              <a:t> </a:t>
            </a:r>
            <a:r>
              <a:rPr lang="ru-RU" sz="2000" dirty="0" err="1"/>
              <a:t>ундан</a:t>
            </a:r>
            <a:r>
              <a:rPr lang="ru-RU" sz="2000" dirty="0"/>
              <a:t> </a:t>
            </a:r>
            <a:r>
              <a:rPr lang="ru-RU" sz="2000" dirty="0" err="1"/>
              <a:t>ортиқ</a:t>
            </a:r>
            <a:r>
              <a:rPr lang="ru-RU" sz="2000" dirty="0"/>
              <a:t> </a:t>
            </a:r>
            <a:r>
              <a:rPr lang="ru-RU" sz="2000" dirty="0" err="1"/>
              <a:t>фуқароликка</a:t>
            </a:r>
            <a:r>
              <a:rPr lang="ru-RU" sz="2000" dirty="0"/>
              <a:t> </a:t>
            </a:r>
            <a:r>
              <a:rPr lang="ru-RU" sz="2000" dirty="0" err="1"/>
              <a:t>эга</a:t>
            </a:r>
            <a:r>
              <a:rPr lang="ru-RU" sz="2000" dirty="0"/>
              <a:t> </a:t>
            </a:r>
            <a:r>
              <a:rPr lang="ru-RU" sz="2000" dirty="0" err="1"/>
              <a:t>бўлган</a:t>
            </a:r>
            <a:r>
              <a:rPr lang="ru-RU" sz="2000" dirty="0"/>
              <a:t> </a:t>
            </a:r>
            <a:r>
              <a:rPr lang="ru-RU" sz="2000" dirty="0" err="1"/>
              <a:t>тақдирда</a:t>
            </a:r>
            <a:r>
              <a:rPr lang="ru-RU" sz="2000" dirty="0"/>
              <a:t> у </a:t>
            </a:r>
            <a:r>
              <a:rPr lang="ru-RU" sz="2000" dirty="0" err="1"/>
              <a:t>қайси</a:t>
            </a:r>
            <a:r>
              <a:rPr lang="ru-RU" sz="2000" dirty="0"/>
              <a:t> </a:t>
            </a:r>
            <a:r>
              <a:rPr lang="ru-RU" sz="2000" dirty="0" err="1"/>
              <a:t>мамлакат</a:t>
            </a:r>
            <a:r>
              <a:rPr lang="ru-RU" sz="2000" dirty="0"/>
              <a:t> </a:t>
            </a:r>
            <a:r>
              <a:rPr lang="ru-RU" sz="2000" dirty="0" err="1"/>
              <a:t>билан</a:t>
            </a:r>
            <a:r>
              <a:rPr lang="ru-RU" sz="2000" dirty="0"/>
              <a:t> </a:t>
            </a:r>
            <a:r>
              <a:rPr lang="ru-RU" sz="2000" dirty="0" err="1"/>
              <a:t>энг</a:t>
            </a:r>
            <a:r>
              <a:rPr lang="ru-RU" sz="2000" dirty="0"/>
              <a:t> </a:t>
            </a:r>
            <a:r>
              <a:rPr lang="ru-RU" sz="2000" dirty="0" err="1"/>
              <a:t>кўп</a:t>
            </a:r>
            <a:r>
              <a:rPr lang="ru-RU" sz="2000" dirty="0"/>
              <a:t> </a:t>
            </a:r>
            <a:r>
              <a:rPr lang="ru-RU" sz="2000" dirty="0" err="1"/>
              <a:t>узвий</a:t>
            </a:r>
            <a:r>
              <a:rPr lang="ru-RU" sz="2000" dirty="0"/>
              <a:t> </a:t>
            </a:r>
            <a:r>
              <a:rPr lang="ru-RU" sz="2000" dirty="0" err="1"/>
              <a:t>боғланган</a:t>
            </a:r>
            <a:r>
              <a:rPr lang="ru-RU" sz="2000" dirty="0"/>
              <a:t> </a:t>
            </a:r>
            <a:r>
              <a:rPr lang="ru-RU" sz="2000" dirty="0" err="1"/>
              <a:t>бўлса</a:t>
            </a:r>
            <a:r>
              <a:rPr lang="ru-RU" sz="2000" dirty="0"/>
              <a:t>, </a:t>
            </a:r>
            <a:r>
              <a:rPr lang="ru-RU" sz="2000" dirty="0" err="1"/>
              <a:t>унинг</a:t>
            </a:r>
            <a:r>
              <a:rPr lang="ru-RU" sz="2000" dirty="0"/>
              <a:t> </a:t>
            </a:r>
            <a:r>
              <a:rPr lang="ru-RU" sz="2000" dirty="0" err="1"/>
              <a:t>учун</a:t>
            </a:r>
            <a:r>
              <a:rPr lang="ru-RU" sz="2000" dirty="0"/>
              <a:t> </a:t>
            </a:r>
            <a:r>
              <a:rPr lang="ru-RU" sz="2000" dirty="0" err="1"/>
              <a:t>ўша</a:t>
            </a:r>
            <a:r>
              <a:rPr lang="ru-RU" sz="2000" dirty="0"/>
              <a:t> </a:t>
            </a:r>
            <a:r>
              <a:rPr lang="ru-RU" sz="2000" dirty="0" err="1"/>
              <a:t>мамлакат</a:t>
            </a:r>
            <a:r>
              <a:rPr lang="ru-RU" sz="2000" dirty="0"/>
              <a:t> </a:t>
            </a:r>
            <a:r>
              <a:rPr lang="ru-RU" sz="2000" dirty="0" err="1"/>
              <a:t>ҳуқуқи</a:t>
            </a:r>
            <a:r>
              <a:rPr lang="ru-RU" sz="2000" dirty="0"/>
              <a:t> </a:t>
            </a:r>
            <a:r>
              <a:rPr lang="ru-RU" sz="2000" dirty="0" err="1"/>
              <a:t>шахсий</a:t>
            </a:r>
            <a:r>
              <a:rPr lang="ru-RU" sz="2000" dirty="0"/>
              <a:t> </a:t>
            </a:r>
            <a:r>
              <a:rPr lang="ru-RU" sz="2000" dirty="0" err="1"/>
              <a:t>қонун</a:t>
            </a:r>
            <a:r>
              <a:rPr lang="ru-RU" sz="2000" dirty="0"/>
              <a:t> </a:t>
            </a:r>
            <a:r>
              <a:rPr lang="ru-RU" sz="2000" dirty="0" err="1"/>
              <a:t>ҳисобланади</a:t>
            </a:r>
            <a:r>
              <a:rPr lang="ru-RU" sz="2000" dirty="0"/>
              <a:t>.</a:t>
            </a:r>
          </a:p>
          <a:p>
            <a:r>
              <a:rPr lang="ru-RU" sz="2000" dirty="0" err="1"/>
              <a:t>Фуқаролиги</a:t>
            </a:r>
            <a:r>
              <a:rPr lang="ru-RU" sz="2000" dirty="0"/>
              <a:t> </a:t>
            </a:r>
            <a:r>
              <a:rPr lang="ru-RU" sz="2000" dirty="0" err="1"/>
              <a:t>бўлмаган</a:t>
            </a:r>
            <a:r>
              <a:rPr lang="ru-RU" sz="2000" dirty="0"/>
              <a:t> </a:t>
            </a:r>
            <a:r>
              <a:rPr lang="ru-RU" sz="2000" dirty="0" err="1"/>
              <a:t>шахс</a:t>
            </a:r>
            <a:r>
              <a:rPr lang="ru-RU" sz="2000" dirty="0"/>
              <a:t> </a:t>
            </a:r>
            <a:r>
              <a:rPr lang="ru-RU" sz="2000" dirty="0" err="1"/>
              <a:t>қайси</a:t>
            </a:r>
            <a:r>
              <a:rPr lang="ru-RU" sz="2000" dirty="0"/>
              <a:t> </a:t>
            </a:r>
            <a:r>
              <a:rPr lang="ru-RU" sz="2000" dirty="0" err="1"/>
              <a:t>мамлакатда</a:t>
            </a:r>
            <a:r>
              <a:rPr lang="ru-RU" sz="2000" dirty="0"/>
              <a:t> </a:t>
            </a:r>
            <a:r>
              <a:rPr lang="ru-RU" sz="2000" dirty="0" err="1"/>
              <a:t>доимий</a:t>
            </a:r>
            <a:r>
              <a:rPr lang="ru-RU" sz="2000" dirty="0"/>
              <a:t> </a:t>
            </a:r>
            <a:r>
              <a:rPr lang="ru-RU" sz="2000" dirty="0" err="1"/>
              <a:t>яшаб</a:t>
            </a:r>
            <a:r>
              <a:rPr lang="ru-RU" sz="2000" dirty="0"/>
              <a:t> </a:t>
            </a:r>
            <a:r>
              <a:rPr lang="ru-RU" sz="2000" dirty="0" err="1"/>
              <a:t>турган</a:t>
            </a:r>
            <a:r>
              <a:rPr lang="ru-RU" sz="2000" dirty="0"/>
              <a:t> </a:t>
            </a:r>
            <a:r>
              <a:rPr lang="ru-RU" sz="2000" dirty="0" err="1"/>
              <a:t>бўлса</a:t>
            </a:r>
            <a:r>
              <a:rPr lang="ru-RU" sz="2000" dirty="0"/>
              <a:t>, </a:t>
            </a:r>
            <a:r>
              <a:rPr lang="ru-RU" sz="2000" dirty="0" err="1"/>
              <a:t>ўша</a:t>
            </a:r>
            <a:r>
              <a:rPr lang="ru-RU" sz="2000" dirty="0"/>
              <a:t> </a:t>
            </a:r>
            <a:r>
              <a:rPr lang="ru-RU" sz="2000" dirty="0" err="1"/>
              <a:t>мамлакат</a:t>
            </a:r>
            <a:r>
              <a:rPr lang="ru-RU" sz="2000" dirty="0"/>
              <a:t> </a:t>
            </a:r>
            <a:r>
              <a:rPr lang="ru-RU" sz="2000" dirty="0" err="1"/>
              <a:t>ҳуқуқи</a:t>
            </a:r>
            <a:r>
              <a:rPr lang="ru-RU" sz="2000" dirty="0"/>
              <a:t> </a:t>
            </a:r>
            <a:r>
              <a:rPr lang="ru-RU" sz="2000" dirty="0" err="1"/>
              <a:t>унинг</a:t>
            </a:r>
            <a:r>
              <a:rPr lang="ru-RU" sz="2000" dirty="0"/>
              <a:t> </a:t>
            </a:r>
            <a:r>
              <a:rPr lang="ru-RU" sz="2000" dirty="0" err="1"/>
              <a:t>шахсий</a:t>
            </a:r>
            <a:r>
              <a:rPr lang="ru-RU" sz="2000" dirty="0"/>
              <a:t> </a:t>
            </a:r>
            <a:r>
              <a:rPr lang="ru-RU" sz="2000" dirty="0" err="1"/>
              <a:t>қонуни</a:t>
            </a:r>
            <a:r>
              <a:rPr lang="ru-RU" sz="2000" dirty="0"/>
              <a:t> </a:t>
            </a:r>
            <a:r>
              <a:rPr lang="ru-RU" sz="2000" dirty="0" err="1"/>
              <a:t>ҳисобланади</a:t>
            </a:r>
            <a:r>
              <a:rPr lang="ru-RU" sz="2000" dirty="0"/>
              <a:t>.</a:t>
            </a:r>
          </a:p>
          <a:p>
            <a:r>
              <a:rPr lang="ru-RU" sz="2000" dirty="0" err="1"/>
              <a:t>Қочоққа</a:t>
            </a:r>
            <a:r>
              <a:rPr lang="ru-RU" sz="2000" dirty="0"/>
              <a:t> </a:t>
            </a:r>
            <a:r>
              <a:rPr lang="ru-RU" sz="2000" dirty="0" err="1"/>
              <a:t>унга</a:t>
            </a:r>
            <a:r>
              <a:rPr lang="ru-RU" sz="2000" dirty="0"/>
              <a:t> </a:t>
            </a:r>
            <a:r>
              <a:rPr lang="ru-RU" sz="2000" dirty="0" err="1"/>
              <a:t>бошпана</a:t>
            </a:r>
            <a:r>
              <a:rPr lang="ru-RU" sz="2000" dirty="0"/>
              <a:t> </a:t>
            </a:r>
            <a:r>
              <a:rPr lang="ru-RU" sz="2000" dirty="0" err="1"/>
              <a:t>берган</a:t>
            </a:r>
            <a:r>
              <a:rPr lang="ru-RU" sz="2000" dirty="0"/>
              <a:t> </a:t>
            </a:r>
            <a:r>
              <a:rPr lang="ru-RU" sz="2000" dirty="0" err="1"/>
              <a:t>мамлакатнинг</a:t>
            </a:r>
            <a:r>
              <a:rPr lang="ru-RU" sz="2000" dirty="0"/>
              <a:t> </a:t>
            </a:r>
            <a:r>
              <a:rPr lang="ru-RU" sz="2000" dirty="0" err="1"/>
              <a:t>қонуни</a:t>
            </a:r>
            <a:r>
              <a:rPr lang="ru-RU" sz="2000" dirty="0"/>
              <a:t> </a:t>
            </a:r>
            <a:r>
              <a:rPr lang="ru-RU" sz="2000" dirty="0" err="1"/>
              <a:t>шахсий</a:t>
            </a:r>
            <a:r>
              <a:rPr lang="ru-RU" sz="2000" dirty="0"/>
              <a:t> </a:t>
            </a:r>
            <a:r>
              <a:rPr lang="ru-RU" sz="2000" dirty="0" err="1"/>
              <a:t>қонун</a:t>
            </a:r>
            <a:r>
              <a:rPr lang="ru-RU" sz="2000" dirty="0"/>
              <a:t> </a:t>
            </a:r>
            <a:r>
              <a:rPr lang="ru-RU" sz="2000" dirty="0" err="1"/>
              <a:t>ҳисобланади</a:t>
            </a:r>
            <a:r>
              <a:rPr lang="ru-RU" sz="2000" dirty="0"/>
              <a:t>.</a:t>
            </a:r>
          </a:p>
          <a:p>
            <a:r>
              <a:rPr lang="ru-RU" sz="2000" b="1" dirty="0"/>
              <a:t>1169-модда. </a:t>
            </a:r>
            <a:r>
              <a:rPr lang="ru-RU" sz="2000" b="1" dirty="0" err="1"/>
              <a:t>Жисмоний</a:t>
            </a:r>
            <a:r>
              <a:rPr lang="ru-RU" sz="2000" b="1" dirty="0"/>
              <a:t> </a:t>
            </a:r>
            <a:r>
              <a:rPr lang="ru-RU" sz="2000" b="1" dirty="0" err="1"/>
              <a:t>шахснинг</a:t>
            </a:r>
            <a:r>
              <a:rPr lang="ru-RU" sz="2000" b="1" dirty="0"/>
              <a:t> </a:t>
            </a:r>
            <a:r>
              <a:rPr lang="ru-RU" sz="2000" b="1" dirty="0" err="1"/>
              <a:t>ҳуқуқ</a:t>
            </a:r>
            <a:r>
              <a:rPr lang="ru-RU" sz="2000" b="1" dirty="0"/>
              <a:t> </a:t>
            </a:r>
            <a:r>
              <a:rPr lang="ru-RU" sz="2000" b="1" dirty="0" err="1"/>
              <a:t>ва</a:t>
            </a:r>
            <a:r>
              <a:rPr lang="ru-RU" sz="2000" b="1" dirty="0"/>
              <a:t> </a:t>
            </a:r>
            <a:r>
              <a:rPr lang="ru-RU" sz="2000" b="1" dirty="0" err="1"/>
              <a:t>муомала</a:t>
            </a:r>
            <a:r>
              <a:rPr lang="ru-RU" sz="2000" b="1" dirty="0"/>
              <a:t> </a:t>
            </a:r>
            <a:r>
              <a:rPr lang="ru-RU" sz="2000" b="1" dirty="0" err="1"/>
              <a:t>лаёқатлари</a:t>
            </a:r>
            <a:endParaRPr lang="ru-RU" sz="2000" dirty="0"/>
          </a:p>
          <a:p>
            <a:r>
              <a:rPr lang="ru-RU" sz="2000" dirty="0" err="1"/>
              <a:t>Жисмоний</a:t>
            </a:r>
            <a:r>
              <a:rPr lang="ru-RU" sz="2000" dirty="0"/>
              <a:t> </a:t>
            </a:r>
            <a:r>
              <a:rPr lang="ru-RU" sz="2000" dirty="0" err="1"/>
              <a:t>шахснинг</a:t>
            </a:r>
            <a:r>
              <a:rPr lang="ru-RU" sz="2000" dirty="0"/>
              <a:t> </a:t>
            </a:r>
            <a:r>
              <a:rPr lang="ru-RU" sz="2000" dirty="0" err="1"/>
              <a:t>ҳуқуқ</a:t>
            </a:r>
            <a:r>
              <a:rPr lang="ru-RU" sz="2000" dirty="0"/>
              <a:t> </a:t>
            </a:r>
            <a:r>
              <a:rPr lang="ru-RU" sz="2000" dirty="0" err="1"/>
              <a:t>ва</a:t>
            </a:r>
            <a:r>
              <a:rPr lang="ru-RU" sz="2000" dirty="0"/>
              <a:t> </a:t>
            </a:r>
            <a:r>
              <a:rPr lang="ru-RU" sz="2000" dirty="0" err="1"/>
              <a:t>муомала</a:t>
            </a:r>
            <a:r>
              <a:rPr lang="ru-RU" sz="2000" dirty="0"/>
              <a:t> </a:t>
            </a:r>
            <a:r>
              <a:rPr lang="ru-RU" sz="2000" dirty="0" err="1"/>
              <a:t>лаёқатлари</a:t>
            </a:r>
            <a:r>
              <a:rPr lang="ru-RU" sz="2000" dirty="0"/>
              <a:t> </a:t>
            </a:r>
            <a:r>
              <a:rPr lang="ru-RU" sz="2000" dirty="0" err="1"/>
              <a:t>унинг</a:t>
            </a:r>
            <a:r>
              <a:rPr lang="ru-RU" sz="2000" dirty="0"/>
              <a:t> </a:t>
            </a:r>
            <a:r>
              <a:rPr lang="ru-RU" sz="2000" dirty="0" err="1"/>
              <a:t>шахсий</a:t>
            </a:r>
            <a:r>
              <a:rPr lang="ru-RU" sz="2000" dirty="0"/>
              <a:t> </a:t>
            </a:r>
            <a:r>
              <a:rPr lang="ru-RU" sz="2000" dirty="0" err="1"/>
              <a:t>қонуни</a:t>
            </a:r>
            <a:r>
              <a:rPr lang="ru-RU" sz="2000" dirty="0"/>
              <a:t> </a:t>
            </a:r>
            <a:r>
              <a:rPr lang="ru-RU" sz="2000" dirty="0" err="1"/>
              <a:t>билан</a:t>
            </a:r>
            <a:r>
              <a:rPr lang="ru-RU" sz="2000" dirty="0"/>
              <a:t> </a:t>
            </a:r>
            <a:r>
              <a:rPr lang="ru-RU" sz="2000" dirty="0" err="1"/>
              <a:t>белгиланади</a:t>
            </a:r>
            <a:r>
              <a:rPr lang="ru-RU" sz="2000" dirty="0"/>
              <a:t>.</a:t>
            </a:r>
          </a:p>
          <a:p>
            <a:r>
              <a:rPr lang="ru-RU" sz="2000" dirty="0" err="1"/>
              <a:t>Жисмоний</a:t>
            </a:r>
            <a:r>
              <a:rPr lang="ru-RU" sz="2000" dirty="0"/>
              <a:t> </a:t>
            </a:r>
            <a:r>
              <a:rPr lang="ru-RU" sz="2000" dirty="0" err="1"/>
              <a:t>шахснинг</a:t>
            </a:r>
            <a:r>
              <a:rPr lang="ru-RU" sz="2000" dirty="0"/>
              <a:t> </a:t>
            </a:r>
            <a:r>
              <a:rPr lang="ru-RU" sz="2000" dirty="0" err="1"/>
              <a:t>битимлар</a:t>
            </a:r>
            <a:r>
              <a:rPr lang="ru-RU" sz="2000" dirty="0"/>
              <a:t> </a:t>
            </a:r>
            <a:r>
              <a:rPr lang="ru-RU" sz="2000" dirty="0" err="1"/>
              <a:t>ва</a:t>
            </a:r>
            <a:r>
              <a:rPr lang="ru-RU" sz="2000" dirty="0"/>
              <a:t> </a:t>
            </a:r>
            <a:r>
              <a:rPr lang="ru-RU" sz="2000" dirty="0" err="1"/>
              <a:t>зарар</a:t>
            </a:r>
            <a:r>
              <a:rPr lang="ru-RU" sz="2000" dirty="0"/>
              <a:t> </a:t>
            </a:r>
            <a:r>
              <a:rPr lang="ru-RU" sz="2000" dirty="0" err="1"/>
              <a:t>етказилиши</a:t>
            </a:r>
            <a:r>
              <a:rPr lang="ru-RU" sz="2000" dirty="0"/>
              <a:t> </a:t>
            </a:r>
            <a:r>
              <a:rPr lang="ru-RU" sz="2000" dirty="0" err="1"/>
              <a:t>оқибатида</a:t>
            </a:r>
            <a:r>
              <a:rPr lang="ru-RU" sz="2000" dirty="0"/>
              <a:t> </a:t>
            </a:r>
            <a:r>
              <a:rPr lang="ru-RU" sz="2000" dirty="0" err="1"/>
              <a:t>юзага</a:t>
            </a:r>
            <a:r>
              <a:rPr lang="ru-RU" sz="2000" dirty="0"/>
              <a:t> </a:t>
            </a:r>
            <a:r>
              <a:rPr lang="ru-RU" sz="2000" dirty="0" err="1"/>
              <a:t>келадиган</a:t>
            </a:r>
            <a:r>
              <a:rPr lang="ru-RU" sz="2000" dirty="0"/>
              <a:t> </a:t>
            </a:r>
            <a:r>
              <a:rPr lang="ru-RU" sz="2000" dirty="0" err="1"/>
              <a:t>мажбуриятларга</a:t>
            </a:r>
            <a:r>
              <a:rPr lang="ru-RU" sz="2000" dirty="0"/>
              <a:t> </a:t>
            </a:r>
            <a:r>
              <a:rPr lang="ru-RU" sz="2000" dirty="0" err="1"/>
              <a:t>нисбатан</a:t>
            </a:r>
            <a:r>
              <a:rPr lang="ru-RU" sz="2000" dirty="0"/>
              <a:t> </a:t>
            </a:r>
            <a:r>
              <a:rPr lang="ru-RU" sz="2000" dirty="0" err="1"/>
              <a:t>фуқаролик</a:t>
            </a:r>
            <a:r>
              <a:rPr lang="ru-RU" sz="2000" dirty="0"/>
              <a:t> </a:t>
            </a:r>
            <a:r>
              <a:rPr lang="ru-RU" sz="2000" dirty="0" err="1"/>
              <a:t>муомала</a:t>
            </a:r>
            <a:r>
              <a:rPr lang="ru-RU" sz="2000" dirty="0"/>
              <a:t> </a:t>
            </a:r>
            <a:r>
              <a:rPr lang="ru-RU" sz="2000" dirty="0" err="1"/>
              <a:t>лаёқати</a:t>
            </a:r>
            <a:r>
              <a:rPr lang="ru-RU" sz="2000" dirty="0"/>
              <a:t> </a:t>
            </a:r>
            <a:r>
              <a:rPr lang="ru-RU" sz="2000" dirty="0" err="1"/>
              <a:t>битимлар</a:t>
            </a:r>
            <a:r>
              <a:rPr lang="ru-RU" sz="2000" dirty="0"/>
              <a:t> </a:t>
            </a:r>
            <a:r>
              <a:rPr lang="ru-RU" sz="2000" dirty="0" err="1"/>
              <a:t>тузилган</a:t>
            </a:r>
            <a:r>
              <a:rPr lang="ru-RU" sz="2000" dirty="0"/>
              <a:t> </a:t>
            </a:r>
            <a:r>
              <a:rPr lang="ru-RU" sz="2000" dirty="0" err="1"/>
              <a:t>ёки</a:t>
            </a:r>
            <a:r>
              <a:rPr lang="ru-RU" sz="2000" dirty="0"/>
              <a:t> </a:t>
            </a:r>
            <a:r>
              <a:rPr lang="ru-RU" sz="2000" dirty="0" err="1"/>
              <a:t>зарар</a:t>
            </a:r>
            <a:r>
              <a:rPr lang="ru-RU" sz="2000" dirty="0"/>
              <a:t> </a:t>
            </a:r>
            <a:r>
              <a:rPr lang="ru-RU" sz="2000" dirty="0" err="1"/>
              <a:t>етказилишидан</a:t>
            </a:r>
            <a:r>
              <a:rPr lang="ru-RU" sz="2000" dirty="0"/>
              <a:t> </a:t>
            </a:r>
            <a:r>
              <a:rPr lang="ru-RU" sz="2000" dirty="0" err="1"/>
              <a:t>келиб</a:t>
            </a:r>
            <a:r>
              <a:rPr lang="ru-RU" sz="2000" dirty="0"/>
              <a:t> </a:t>
            </a:r>
            <a:r>
              <a:rPr lang="ru-RU" sz="2000" dirty="0" err="1"/>
              <a:t>чиқадиган</a:t>
            </a:r>
            <a:r>
              <a:rPr lang="ru-RU" sz="2000" dirty="0"/>
              <a:t> </a:t>
            </a:r>
            <a:r>
              <a:rPr lang="ru-RU" sz="2000" dirty="0" err="1"/>
              <a:t>мажбуриятлар</a:t>
            </a:r>
            <a:r>
              <a:rPr lang="ru-RU" sz="2000" dirty="0"/>
              <a:t> </a:t>
            </a:r>
            <a:r>
              <a:rPr lang="ru-RU" sz="2000" dirty="0" err="1"/>
              <a:t>юзага</a:t>
            </a:r>
            <a:r>
              <a:rPr lang="ru-RU" sz="2000" dirty="0"/>
              <a:t> </a:t>
            </a:r>
            <a:r>
              <a:rPr lang="ru-RU" sz="2000" dirty="0" err="1"/>
              <a:t>келган</a:t>
            </a:r>
            <a:r>
              <a:rPr lang="ru-RU" sz="2000" dirty="0"/>
              <a:t> </a:t>
            </a:r>
            <a:r>
              <a:rPr lang="ru-RU" sz="2000" dirty="0" err="1"/>
              <a:t>мамлакат</a:t>
            </a:r>
            <a:r>
              <a:rPr lang="ru-RU" sz="2000" dirty="0"/>
              <a:t> </a:t>
            </a:r>
            <a:r>
              <a:rPr lang="ru-RU" sz="2000" dirty="0" err="1"/>
              <a:t>ҳуқуқи</a:t>
            </a:r>
            <a:r>
              <a:rPr lang="ru-RU" sz="2000" dirty="0"/>
              <a:t> </a:t>
            </a:r>
            <a:r>
              <a:rPr lang="ru-RU" sz="2000" dirty="0" err="1"/>
              <a:t>бўйича</a:t>
            </a:r>
            <a:r>
              <a:rPr lang="ru-RU" sz="2000" dirty="0"/>
              <a:t> </a:t>
            </a:r>
            <a:r>
              <a:rPr lang="ru-RU" sz="2000" dirty="0" err="1"/>
              <a:t>белгиланади</a:t>
            </a:r>
            <a:r>
              <a:rPr lang="ru-RU" sz="2000" dirty="0"/>
              <a:t>.</a:t>
            </a:r>
          </a:p>
          <a:p>
            <a:r>
              <a:rPr lang="ru-RU" sz="2000" dirty="0" err="1"/>
              <a:t>Жисмоний</a:t>
            </a:r>
            <a:r>
              <a:rPr lang="ru-RU" sz="2000" dirty="0"/>
              <a:t> </a:t>
            </a:r>
            <a:r>
              <a:rPr lang="ru-RU" sz="2000" dirty="0" err="1"/>
              <a:t>шахсни</a:t>
            </a:r>
            <a:r>
              <a:rPr lang="ru-RU" sz="2000" dirty="0"/>
              <a:t> </a:t>
            </a:r>
            <a:r>
              <a:rPr lang="ru-RU" sz="2000" dirty="0" err="1"/>
              <a:t>муомалага</a:t>
            </a:r>
            <a:r>
              <a:rPr lang="ru-RU" sz="2000" dirty="0"/>
              <a:t> </a:t>
            </a:r>
            <a:r>
              <a:rPr lang="ru-RU" sz="2000" dirty="0" err="1"/>
              <a:t>лаёқатсиз</a:t>
            </a:r>
            <a:r>
              <a:rPr lang="ru-RU" sz="2000" dirty="0"/>
              <a:t> </a:t>
            </a:r>
            <a:r>
              <a:rPr lang="ru-RU" sz="2000" dirty="0" err="1"/>
              <a:t>ёки</a:t>
            </a:r>
            <a:r>
              <a:rPr lang="ru-RU" sz="2000" dirty="0"/>
              <a:t> </a:t>
            </a:r>
            <a:r>
              <a:rPr lang="ru-RU" sz="2000" dirty="0" err="1"/>
              <a:t>муомала</a:t>
            </a:r>
            <a:r>
              <a:rPr lang="ru-RU" sz="2000" dirty="0"/>
              <a:t> </a:t>
            </a:r>
            <a:r>
              <a:rPr lang="ru-RU" sz="2000" dirty="0" err="1"/>
              <a:t>лаёқати</a:t>
            </a:r>
            <a:r>
              <a:rPr lang="ru-RU" sz="2000" dirty="0"/>
              <a:t> </a:t>
            </a:r>
            <a:r>
              <a:rPr lang="ru-RU" sz="2000" dirty="0" err="1"/>
              <a:t>чекланган</a:t>
            </a:r>
            <a:r>
              <a:rPr lang="ru-RU" sz="2000" dirty="0"/>
              <a:t> </a:t>
            </a:r>
            <a:r>
              <a:rPr lang="ru-RU" sz="2000" dirty="0" err="1"/>
              <a:t>деб</a:t>
            </a:r>
            <a:r>
              <a:rPr lang="ru-RU" sz="2000" dirty="0"/>
              <a:t> </a:t>
            </a:r>
            <a:r>
              <a:rPr lang="ru-RU" sz="2000" dirty="0" err="1"/>
              <a:t>топиш</a:t>
            </a:r>
            <a:r>
              <a:rPr lang="ru-RU" sz="2000" dirty="0"/>
              <a:t> суд </a:t>
            </a:r>
            <a:r>
              <a:rPr lang="ru-RU" sz="2000" dirty="0" err="1"/>
              <a:t>қайси</a:t>
            </a:r>
            <a:r>
              <a:rPr lang="ru-RU" sz="2000" dirty="0"/>
              <a:t> </a:t>
            </a:r>
            <a:r>
              <a:rPr lang="ru-RU" sz="2000" dirty="0" err="1"/>
              <a:t>мамлакатники</a:t>
            </a:r>
            <a:r>
              <a:rPr lang="ru-RU" sz="2000" dirty="0"/>
              <a:t> </a:t>
            </a:r>
            <a:r>
              <a:rPr lang="ru-RU" sz="2000" dirty="0" err="1"/>
              <a:t>бўлса</a:t>
            </a:r>
            <a:r>
              <a:rPr lang="ru-RU" sz="2000" dirty="0"/>
              <a:t>, шу </a:t>
            </a:r>
            <a:r>
              <a:rPr lang="ru-RU" sz="2000" dirty="0" err="1"/>
              <a:t>мамлакат</a:t>
            </a:r>
            <a:r>
              <a:rPr lang="ru-RU" sz="2000" dirty="0"/>
              <a:t> </a:t>
            </a:r>
            <a:r>
              <a:rPr lang="ru-RU" sz="2000" dirty="0" err="1"/>
              <a:t>ҳуқуқига</a:t>
            </a:r>
            <a:r>
              <a:rPr lang="ru-RU" sz="2000" dirty="0"/>
              <a:t> </a:t>
            </a:r>
            <a:r>
              <a:rPr lang="ru-RU" sz="2000" dirty="0" err="1"/>
              <a:t>бўйсунади</a:t>
            </a:r>
            <a:r>
              <a:rPr lang="ru-RU" sz="2000" dirty="0"/>
              <a:t>.</a:t>
            </a:r>
          </a:p>
          <a:p>
            <a:r>
              <a:rPr lang="ru-RU" sz="2000" dirty="0"/>
              <a:t> </a:t>
            </a:r>
          </a:p>
          <a:p>
            <a:pPr algn="just"/>
            <a:endParaRPr lang="ru-RU" sz="2000" dirty="0"/>
          </a:p>
        </p:txBody>
      </p:sp>
    </p:spTree>
    <p:extLst>
      <p:ext uri="{BB962C8B-B14F-4D97-AF65-F5344CB8AC3E}">
        <p14:creationId xmlns:p14="http://schemas.microsoft.com/office/powerpoint/2010/main" val="338817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9490364" cy="760179"/>
          </a:xfrm>
        </p:spPr>
        <p:txBody>
          <a:bodyPr>
            <a:normAutofit/>
          </a:bodyPr>
          <a:lstStyle/>
          <a:p>
            <a:pPr algn="ctr"/>
            <a:r>
              <a:rPr lang="uz-Cyrl-UZ" sz="2400" b="1" dirty="0">
                <a:solidFill>
                  <a:srgbClr val="FF0000"/>
                </a:solidFill>
              </a:rPr>
              <a:t>Алоҳида фикрнинг айрим жиҳатлари</a:t>
            </a:r>
            <a:endParaRPr lang="ru-RU" sz="2400" b="1" dirty="0">
              <a:solidFill>
                <a:srgbClr val="FF0000"/>
              </a:solidFill>
            </a:endParaRPr>
          </a:p>
        </p:txBody>
      </p:sp>
      <p:sp>
        <p:nvSpPr>
          <p:cNvPr id="3" name="Прямоугольник 2"/>
          <p:cNvSpPr/>
          <p:nvPr/>
        </p:nvSpPr>
        <p:spPr>
          <a:xfrm>
            <a:off x="955964" y="1402773"/>
            <a:ext cx="10650682" cy="4154984"/>
          </a:xfrm>
          <a:prstGeom prst="rect">
            <a:avLst/>
          </a:prstGeom>
        </p:spPr>
        <p:txBody>
          <a:bodyPr wrap="square">
            <a:spAutoFit/>
          </a:bodyPr>
          <a:lstStyle/>
          <a:p>
            <a:r>
              <a:rPr lang="ru-RU" sz="2400" dirty="0">
                <a:solidFill>
                  <a:srgbClr val="000000"/>
                </a:solidFill>
              </a:rPr>
              <a:t>      1) </a:t>
            </a:r>
            <a:r>
              <a:rPr lang="ru-RU" sz="2400" dirty="0" err="1">
                <a:solidFill>
                  <a:srgbClr val="000000"/>
                </a:solidFill>
              </a:rPr>
              <a:t>алоҳида</a:t>
            </a:r>
            <a:r>
              <a:rPr lang="ru-RU" sz="2400" dirty="0">
                <a:solidFill>
                  <a:srgbClr val="000000"/>
                </a:solidFill>
              </a:rPr>
              <a:t> </a:t>
            </a:r>
            <a:r>
              <a:rPr lang="ru-RU" sz="2400" dirty="0" err="1">
                <a:solidFill>
                  <a:srgbClr val="000000"/>
                </a:solidFill>
              </a:rPr>
              <a:t>фикрнинг</a:t>
            </a:r>
            <a:r>
              <a:rPr lang="ru-RU" sz="2400" dirty="0">
                <a:solidFill>
                  <a:srgbClr val="000000"/>
                </a:solidFill>
              </a:rPr>
              <a:t> </a:t>
            </a:r>
            <a:r>
              <a:rPr lang="ru-RU" sz="2400" dirty="0" err="1">
                <a:solidFill>
                  <a:srgbClr val="000000"/>
                </a:solidFill>
              </a:rPr>
              <a:t>бўлиши</a:t>
            </a:r>
            <a:r>
              <a:rPr lang="ru-RU" sz="2400" dirty="0">
                <a:solidFill>
                  <a:srgbClr val="000000"/>
                </a:solidFill>
              </a:rPr>
              <a:t> </a:t>
            </a:r>
            <a:r>
              <a:rPr lang="ru-RU" sz="2400" dirty="0" err="1">
                <a:solidFill>
                  <a:srgbClr val="000000"/>
                </a:solidFill>
              </a:rPr>
              <a:t>мақсадга</a:t>
            </a:r>
            <a:r>
              <a:rPr lang="ru-RU" sz="2400" dirty="0">
                <a:solidFill>
                  <a:srgbClr val="000000"/>
                </a:solidFill>
              </a:rPr>
              <a:t> </a:t>
            </a:r>
            <a:r>
              <a:rPr lang="ru-RU" sz="2400" dirty="0" err="1">
                <a:solidFill>
                  <a:srgbClr val="000000"/>
                </a:solidFill>
              </a:rPr>
              <a:t>мувофиқ</a:t>
            </a:r>
            <a:r>
              <a:rPr lang="ru-RU" sz="2400" dirty="0">
                <a:solidFill>
                  <a:srgbClr val="000000"/>
                </a:solidFill>
              </a:rPr>
              <a:t> </a:t>
            </a:r>
            <a:r>
              <a:rPr lang="ru-RU" sz="2400" dirty="0" err="1">
                <a:solidFill>
                  <a:srgbClr val="000000"/>
                </a:solidFill>
              </a:rPr>
              <a:t>эмас</a:t>
            </a:r>
            <a:r>
              <a:rPr lang="ru-RU" sz="2400" dirty="0">
                <a:solidFill>
                  <a:srgbClr val="000000"/>
                </a:solidFill>
              </a:rPr>
              <a:t>, </a:t>
            </a:r>
            <a:r>
              <a:rPr lang="ru-RU" sz="2400" dirty="0" err="1">
                <a:solidFill>
                  <a:srgbClr val="000000"/>
                </a:solidFill>
              </a:rPr>
              <a:t>шунинг</a:t>
            </a:r>
            <a:r>
              <a:rPr lang="ru-RU" sz="2400" dirty="0">
                <a:solidFill>
                  <a:srgbClr val="000000"/>
                </a:solidFill>
              </a:rPr>
              <a:t> </a:t>
            </a:r>
            <a:r>
              <a:rPr lang="ru-RU" sz="2400" dirty="0" err="1">
                <a:solidFill>
                  <a:srgbClr val="000000"/>
                </a:solidFill>
              </a:rPr>
              <a:t>учун</a:t>
            </a:r>
            <a:r>
              <a:rPr lang="ru-RU" sz="2400" dirty="0">
                <a:solidFill>
                  <a:srgbClr val="000000"/>
                </a:solidFill>
              </a:rPr>
              <a:t> </a:t>
            </a:r>
            <a:r>
              <a:rPr lang="ru-RU" sz="2400" dirty="0" err="1">
                <a:solidFill>
                  <a:srgbClr val="000000"/>
                </a:solidFill>
              </a:rPr>
              <a:t>ҳам</a:t>
            </a:r>
            <a:r>
              <a:rPr lang="ru-RU" sz="2400" dirty="0">
                <a:solidFill>
                  <a:srgbClr val="000000"/>
                </a:solidFill>
              </a:rPr>
              <a:t> </a:t>
            </a:r>
            <a:r>
              <a:rPr lang="ru-RU" sz="2400" dirty="0" err="1">
                <a:solidFill>
                  <a:srgbClr val="000000"/>
                </a:solidFill>
              </a:rPr>
              <a:t>унга</a:t>
            </a:r>
            <a:r>
              <a:rPr lang="ru-RU" sz="2400" dirty="0">
                <a:solidFill>
                  <a:srgbClr val="000000"/>
                </a:solidFill>
              </a:rPr>
              <a:t> </a:t>
            </a:r>
            <a:r>
              <a:rPr lang="ru-RU" sz="2400" dirty="0" err="1">
                <a:solidFill>
                  <a:srgbClr val="000000"/>
                </a:solidFill>
              </a:rPr>
              <a:t>сабр</a:t>
            </a:r>
            <a:r>
              <a:rPr lang="ru-RU" sz="2400" dirty="0">
                <a:solidFill>
                  <a:srgbClr val="000000"/>
                </a:solidFill>
              </a:rPr>
              <a:t> </a:t>
            </a:r>
            <a:r>
              <a:rPr lang="ru-RU" sz="2400" dirty="0" err="1">
                <a:solidFill>
                  <a:srgbClr val="000000"/>
                </a:solidFill>
              </a:rPr>
              <a:t>қилиш</a:t>
            </a:r>
            <a:r>
              <a:rPr lang="ru-RU" sz="2400" dirty="0">
                <a:solidFill>
                  <a:srgbClr val="000000"/>
                </a:solidFill>
              </a:rPr>
              <a:t> </a:t>
            </a:r>
            <a:r>
              <a:rPr lang="ru-RU" sz="2400" dirty="0" err="1">
                <a:solidFill>
                  <a:srgbClr val="000000"/>
                </a:solidFill>
              </a:rPr>
              <a:t>керак</a:t>
            </a:r>
            <a:endParaRPr lang="ru-RU" sz="2400" dirty="0">
              <a:solidFill>
                <a:srgbClr val="000000"/>
              </a:solidFill>
            </a:endParaRPr>
          </a:p>
          <a:p>
            <a:r>
              <a:rPr lang="ru-RU" sz="2400" dirty="0">
                <a:solidFill>
                  <a:srgbClr val="000000"/>
                </a:solidFill>
              </a:rPr>
              <a:t>	2) </a:t>
            </a:r>
            <a:r>
              <a:rPr lang="ru-RU" sz="2400" dirty="0" err="1">
                <a:solidFill>
                  <a:srgbClr val="000000"/>
                </a:solidFill>
              </a:rPr>
              <a:t>алоҳида</a:t>
            </a:r>
            <a:r>
              <a:rPr lang="ru-RU" sz="2400" dirty="0">
                <a:solidFill>
                  <a:srgbClr val="000000"/>
                </a:solidFill>
              </a:rPr>
              <a:t> </a:t>
            </a:r>
            <a:r>
              <a:rPr lang="ru-RU" sz="2400" dirty="0" err="1">
                <a:solidFill>
                  <a:srgbClr val="000000"/>
                </a:solidFill>
              </a:rPr>
              <a:t>тарафлар</a:t>
            </a:r>
            <a:r>
              <a:rPr lang="ru-RU" sz="2400" dirty="0">
                <a:solidFill>
                  <a:srgbClr val="000000"/>
                </a:solidFill>
              </a:rPr>
              <a:t> </a:t>
            </a:r>
            <a:r>
              <a:rPr lang="ru-RU" sz="2400" dirty="0" err="1">
                <a:solidFill>
                  <a:srgbClr val="000000"/>
                </a:solidFill>
              </a:rPr>
              <a:t>ва</a:t>
            </a:r>
            <a:r>
              <a:rPr lang="ru-RU" sz="2400" dirty="0">
                <a:solidFill>
                  <a:srgbClr val="000000"/>
                </a:solidFill>
              </a:rPr>
              <a:t> </a:t>
            </a:r>
            <a:r>
              <a:rPr lang="ru-RU" sz="2400" dirty="0" err="1">
                <a:solidFill>
                  <a:srgbClr val="000000"/>
                </a:solidFill>
              </a:rPr>
              <a:t>кенг</a:t>
            </a:r>
            <a:r>
              <a:rPr lang="ru-RU" sz="2400" dirty="0">
                <a:solidFill>
                  <a:srgbClr val="000000"/>
                </a:solidFill>
              </a:rPr>
              <a:t> </a:t>
            </a:r>
            <a:r>
              <a:rPr lang="ru-RU" sz="2400" dirty="0" err="1">
                <a:solidFill>
                  <a:srgbClr val="000000"/>
                </a:solidFill>
              </a:rPr>
              <a:t>оммадан</a:t>
            </a:r>
            <a:r>
              <a:rPr lang="ru-RU" sz="2400" dirty="0">
                <a:solidFill>
                  <a:srgbClr val="000000"/>
                </a:solidFill>
              </a:rPr>
              <a:t> сир </a:t>
            </a:r>
            <a:r>
              <a:rPr lang="ru-RU" sz="2400" dirty="0" err="1">
                <a:solidFill>
                  <a:srgbClr val="000000"/>
                </a:solidFill>
              </a:rPr>
              <a:t>тутилади</a:t>
            </a:r>
            <a:r>
              <a:rPr lang="ru-RU" sz="2400" dirty="0">
                <a:solidFill>
                  <a:srgbClr val="000000"/>
                </a:solidFill>
              </a:rPr>
              <a:t>;</a:t>
            </a:r>
          </a:p>
          <a:p>
            <a:r>
              <a:rPr lang="ru-RU" sz="2400" dirty="0">
                <a:solidFill>
                  <a:srgbClr val="000000"/>
                </a:solidFill>
              </a:rPr>
              <a:t>	3) </a:t>
            </a:r>
            <a:r>
              <a:rPr lang="ru-RU" sz="2400" dirty="0" err="1">
                <a:solidFill>
                  <a:srgbClr val="000000"/>
                </a:solidFill>
              </a:rPr>
              <a:t>ягона</a:t>
            </a:r>
            <a:r>
              <a:rPr lang="ru-RU" sz="2400" dirty="0">
                <a:solidFill>
                  <a:srgbClr val="000000"/>
                </a:solidFill>
              </a:rPr>
              <a:t> </a:t>
            </a:r>
            <a:r>
              <a:rPr lang="ru-RU" sz="2400" dirty="0" err="1">
                <a:solidFill>
                  <a:srgbClr val="000000"/>
                </a:solidFill>
              </a:rPr>
              <a:t>афзаллиги</a:t>
            </a:r>
            <a:r>
              <a:rPr lang="ru-RU" sz="2400" dirty="0">
                <a:solidFill>
                  <a:srgbClr val="000000"/>
                </a:solidFill>
              </a:rPr>
              <a:t> </a:t>
            </a:r>
            <a:r>
              <a:rPr lang="ru-RU" sz="2400" dirty="0" err="1">
                <a:solidFill>
                  <a:srgbClr val="000000"/>
                </a:solidFill>
              </a:rPr>
              <a:t>юқори</a:t>
            </a:r>
            <a:r>
              <a:rPr lang="ru-RU" sz="2400" dirty="0">
                <a:solidFill>
                  <a:srgbClr val="000000"/>
                </a:solidFill>
              </a:rPr>
              <a:t> инстанция суди </a:t>
            </a:r>
            <a:r>
              <a:rPr lang="ru-RU" sz="2400" dirty="0" err="1">
                <a:solidFill>
                  <a:srgbClr val="000000"/>
                </a:solidFill>
              </a:rPr>
              <a:t>томонидан</a:t>
            </a:r>
            <a:r>
              <a:rPr lang="ru-RU" sz="2400" dirty="0">
                <a:solidFill>
                  <a:srgbClr val="000000"/>
                </a:solidFill>
              </a:rPr>
              <a:t> </a:t>
            </a:r>
            <a:r>
              <a:rPr lang="ru-RU" sz="2400" dirty="0" err="1">
                <a:solidFill>
                  <a:srgbClr val="000000"/>
                </a:solidFill>
              </a:rPr>
              <a:t>ҳал</a:t>
            </a:r>
            <a:r>
              <a:rPr lang="ru-RU" sz="2400" dirty="0">
                <a:solidFill>
                  <a:srgbClr val="000000"/>
                </a:solidFill>
              </a:rPr>
              <a:t> </a:t>
            </a:r>
            <a:r>
              <a:rPr lang="ru-RU" sz="2400" dirty="0" err="1">
                <a:solidFill>
                  <a:srgbClr val="000000"/>
                </a:solidFill>
              </a:rPr>
              <a:t>қилув</a:t>
            </a:r>
            <a:r>
              <a:rPr lang="ru-RU" sz="2400" dirty="0">
                <a:solidFill>
                  <a:srgbClr val="000000"/>
                </a:solidFill>
              </a:rPr>
              <a:t> </a:t>
            </a:r>
            <a:r>
              <a:rPr lang="ru-RU" sz="2400" dirty="0" err="1">
                <a:solidFill>
                  <a:srgbClr val="000000"/>
                </a:solidFill>
              </a:rPr>
              <a:t>қарорини</a:t>
            </a:r>
            <a:r>
              <a:rPr lang="ru-RU" sz="2400" dirty="0">
                <a:solidFill>
                  <a:srgbClr val="000000"/>
                </a:solidFill>
              </a:rPr>
              <a:t> </a:t>
            </a:r>
            <a:r>
              <a:rPr lang="ru-RU" sz="2400" dirty="0" err="1">
                <a:solidFill>
                  <a:srgbClr val="000000"/>
                </a:solidFill>
              </a:rPr>
              <a:t>кўриб</a:t>
            </a:r>
            <a:r>
              <a:rPr lang="ru-RU" sz="2400" dirty="0">
                <a:solidFill>
                  <a:srgbClr val="000000"/>
                </a:solidFill>
              </a:rPr>
              <a:t> </a:t>
            </a:r>
            <a:r>
              <a:rPr lang="ru-RU" sz="2400" dirty="0" err="1">
                <a:solidFill>
                  <a:srgbClr val="000000"/>
                </a:solidFill>
              </a:rPr>
              <a:t>чиқишда</a:t>
            </a:r>
            <a:r>
              <a:rPr lang="ru-RU" sz="2400" dirty="0">
                <a:solidFill>
                  <a:srgbClr val="000000"/>
                </a:solidFill>
              </a:rPr>
              <a:t> </a:t>
            </a:r>
            <a:r>
              <a:rPr lang="ru-RU" sz="2400" dirty="0" err="1">
                <a:solidFill>
                  <a:srgbClr val="000000"/>
                </a:solidFill>
              </a:rPr>
              <a:t>ёрдамчи</a:t>
            </a:r>
            <a:r>
              <a:rPr lang="ru-RU" sz="2400" dirty="0">
                <a:solidFill>
                  <a:srgbClr val="000000"/>
                </a:solidFill>
              </a:rPr>
              <a:t> </a:t>
            </a:r>
            <a:r>
              <a:rPr lang="ru-RU" sz="2400" dirty="0" err="1">
                <a:solidFill>
                  <a:srgbClr val="000000"/>
                </a:solidFill>
              </a:rPr>
              <a:t>функцияни</a:t>
            </a:r>
            <a:r>
              <a:rPr lang="ru-RU" sz="2400" dirty="0">
                <a:solidFill>
                  <a:srgbClr val="000000"/>
                </a:solidFill>
              </a:rPr>
              <a:t> </a:t>
            </a:r>
            <a:r>
              <a:rPr lang="ru-RU" sz="2400" dirty="0" err="1">
                <a:solidFill>
                  <a:srgbClr val="000000"/>
                </a:solidFill>
              </a:rPr>
              <a:t>бажаради</a:t>
            </a:r>
            <a:r>
              <a:rPr lang="ru-RU" sz="2400" dirty="0">
                <a:solidFill>
                  <a:srgbClr val="000000"/>
                </a:solidFill>
              </a:rPr>
              <a:t>.</a:t>
            </a:r>
          </a:p>
          <a:p>
            <a:pPr algn="just"/>
            <a:r>
              <a:rPr lang="ru-RU" sz="2400" dirty="0"/>
              <a:t>	</a:t>
            </a:r>
            <a:r>
              <a:rPr lang="ru-RU" sz="2400" dirty="0" err="1"/>
              <a:t>Алоҳида</a:t>
            </a:r>
            <a:r>
              <a:rPr lang="ru-RU" sz="2400" dirty="0"/>
              <a:t> </a:t>
            </a:r>
            <a:r>
              <a:rPr lang="ru-RU" sz="2400" dirty="0" err="1"/>
              <a:t>фикрнинг</a:t>
            </a:r>
            <a:r>
              <a:rPr lang="ru-RU" sz="2400" dirty="0"/>
              <a:t> сир </a:t>
            </a:r>
            <a:r>
              <a:rPr lang="ru-RU" sz="2400" dirty="0" err="1"/>
              <a:t>тутилиши</a:t>
            </a:r>
            <a:r>
              <a:rPr lang="ru-RU" sz="2400" dirty="0"/>
              <a:t> суд </a:t>
            </a:r>
            <a:r>
              <a:rPr lang="ru-RU" sz="2400" dirty="0" err="1"/>
              <a:t>муҳокамасининг</a:t>
            </a:r>
            <a:r>
              <a:rPr lang="ru-RU" sz="2400" dirty="0"/>
              <a:t> </a:t>
            </a:r>
            <a:r>
              <a:rPr lang="ru-RU" sz="2400" dirty="0" err="1"/>
              <a:t>ошкоралиги</a:t>
            </a:r>
            <a:r>
              <a:rPr lang="ru-RU" sz="2400" dirty="0"/>
              <a:t> </a:t>
            </a:r>
            <a:r>
              <a:rPr lang="ru-RU" sz="2400" dirty="0" err="1"/>
              <a:t>принципини</a:t>
            </a:r>
            <a:r>
              <a:rPr lang="ru-RU" sz="2400" dirty="0"/>
              <a:t> </a:t>
            </a:r>
            <a:r>
              <a:rPr lang="ru-RU" sz="2400" dirty="0" err="1"/>
              <a:t>рўёбга</a:t>
            </a:r>
            <a:r>
              <a:rPr lang="ru-RU" sz="2400" dirty="0"/>
              <a:t> </a:t>
            </a:r>
            <a:r>
              <a:rPr lang="ru-RU" sz="2400" dirty="0" err="1"/>
              <a:t>чиқарилишига</a:t>
            </a:r>
            <a:r>
              <a:rPr lang="ru-RU" sz="2400" dirty="0"/>
              <a:t> </a:t>
            </a:r>
            <a:r>
              <a:rPr lang="ru-RU" sz="2400" dirty="0" err="1"/>
              <a:t>зид</a:t>
            </a:r>
            <a:r>
              <a:rPr lang="ru-RU" sz="2400" dirty="0"/>
              <a:t> </a:t>
            </a:r>
            <a:r>
              <a:rPr lang="ru-RU" sz="2400" dirty="0" err="1"/>
              <a:t>бўлиб</a:t>
            </a:r>
            <a:r>
              <a:rPr lang="ru-RU" sz="2400" dirty="0"/>
              <a:t> </a:t>
            </a:r>
            <a:r>
              <a:rPr lang="ru-RU" sz="2400" dirty="0" err="1"/>
              <a:t>ҳисобланади</a:t>
            </a:r>
            <a:r>
              <a:rPr lang="ru-RU" sz="2400" dirty="0"/>
              <a:t>. </a:t>
            </a:r>
            <a:r>
              <a:rPr lang="ru-RU" sz="2400" dirty="0" err="1"/>
              <a:t>Назаримизда</a:t>
            </a:r>
            <a:r>
              <a:rPr lang="ru-RU" sz="2400" dirty="0"/>
              <a:t> </a:t>
            </a:r>
            <a:r>
              <a:rPr lang="ru-RU" sz="2400" dirty="0" err="1"/>
              <a:t>судьянинг</a:t>
            </a:r>
            <a:r>
              <a:rPr lang="ru-RU" sz="2400" dirty="0"/>
              <a:t> </a:t>
            </a:r>
            <a:r>
              <a:rPr lang="ru-RU" sz="2400" dirty="0" err="1"/>
              <a:t>алоҳида</a:t>
            </a:r>
            <a:r>
              <a:rPr lang="ru-RU" sz="2400" dirty="0"/>
              <a:t> </a:t>
            </a:r>
            <a:r>
              <a:rPr lang="ru-RU" sz="2400" dirty="0" err="1"/>
              <a:t>фикри</a:t>
            </a:r>
            <a:r>
              <a:rPr lang="ru-RU" sz="2400" dirty="0"/>
              <a:t> </a:t>
            </a:r>
            <a:r>
              <a:rPr lang="ru-RU" sz="2400" dirty="0" err="1"/>
              <a:t>ҳам</a:t>
            </a:r>
            <a:r>
              <a:rPr lang="ru-RU" sz="2400" dirty="0"/>
              <a:t> </a:t>
            </a:r>
            <a:r>
              <a:rPr lang="ru-RU" sz="2400" dirty="0" err="1"/>
              <a:t>маълум</a:t>
            </a:r>
            <a:r>
              <a:rPr lang="ru-RU" sz="2400" dirty="0"/>
              <a:t> </a:t>
            </a:r>
            <a:r>
              <a:rPr lang="ru-RU" sz="2400" dirty="0" err="1"/>
              <a:t>бир</a:t>
            </a:r>
            <a:r>
              <a:rPr lang="ru-RU" sz="2400" dirty="0"/>
              <a:t> суд </a:t>
            </a:r>
            <a:r>
              <a:rPr lang="ru-RU" sz="2400" dirty="0" err="1"/>
              <a:t>ҳужжати</a:t>
            </a:r>
            <a:r>
              <a:rPr lang="ru-RU" sz="2400" dirty="0"/>
              <a:t> </a:t>
            </a:r>
            <a:r>
              <a:rPr lang="ru-RU" sz="2400" dirty="0" err="1"/>
              <a:t>сифатида</a:t>
            </a:r>
            <a:r>
              <a:rPr lang="ru-RU" sz="2400" dirty="0"/>
              <a:t> </a:t>
            </a:r>
            <a:r>
              <a:rPr lang="ru-RU" sz="2400" dirty="0" err="1"/>
              <a:t>баҳо</a:t>
            </a:r>
            <a:r>
              <a:rPr lang="ru-RU" sz="2400" dirty="0"/>
              <a:t> </a:t>
            </a:r>
            <a:r>
              <a:rPr lang="ru-RU" sz="2400" dirty="0" err="1"/>
              <a:t>берилиши</a:t>
            </a:r>
            <a:r>
              <a:rPr lang="ru-RU" sz="2400" dirty="0"/>
              <a:t> </a:t>
            </a:r>
            <a:r>
              <a:rPr lang="ru-RU" sz="2400" dirty="0" err="1"/>
              <a:t>керак</a:t>
            </a:r>
            <a:r>
              <a:rPr lang="ru-RU" sz="2400" dirty="0"/>
              <a:t>. </a:t>
            </a:r>
            <a:r>
              <a:rPr lang="ru-RU" sz="2400" dirty="0" err="1"/>
              <a:t>Бу</a:t>
            </a:r>
            <a:r>
              <a:rPr lang="ru-RU" sz="2400" dirty="0"/>
              <a:t> </a:t>
            </a:r>
            <a:r>
              <a:rPr lang="ru-RU" sz="2400" dirty="0" err="1"/>
              <a:t>эса</a:t>
            </a:r>
            <a:r>
              <a:rPr lang="ru-RU" sz="2400" dirty="0"/>
              <a:t> </a:t>
            </a:r>
            <a:r>
              <a:rPr lang="ru-RU" sz="2400" dirty="0" err="1"/>
              <a:t>жамоатчиликнинг</a:t>
            </a:r>
            <a:r>
              <a:rPr lang="ru-RU" sz="2400" dirty="0"/>
              <a:t> суд </a:t>
            </a:r>
            <a:r>
              <a:rPr lang="ru-RU" sz="2400" dirty="0" err="1"/>
              <a:t>ҳужжатларининг</a:t>
            </a:r>
            <a:r>
              <a:rPr lang="ru-RU" sz="2400" dirty="0"/>
              <a:t> </a:t>
            </a:r>
            <a:r>
              <a:rPr lang="ru-RU" sz="2400" dirty="0" err="1"/>
              <a:t>сифати</a:t>
            </a:r>
            <a:r>
              <a:rPr lang="ru-RU" sz="2400" dirty="0"/>
              <a:t> </a:t>
            </a:r>
            <a:r>
              <a:rPr lang="ru-RU" sz="2400" dirty="0" err="1"/>
              <a:t>устидан</a:t>
            </a:r>
            <a:r>
              <a:rPr lang="ru-RU" sz="2400" dirty="0"/>
              <a:t> </a:t>
            </a:r>
            <a:r>
              <a:rPr lang="ru-RU" sz="2400" dirty="0" err="1"/>
              <a:t>назорат</a:t>
            </a:r>
            <a:r>
              <a:rPr lang="ru-RU" sz="2400" dirty="0"/>
              <a:t> </a:t>
            </a:r>
            <a:r>
              <a:rPr lang="ru-RU" sz="2400" dirty="0" err="1"/>
              <a:t>қилиш</a:t>
            </a:r>
            <a:r>
              <a:rPr lang="ru-RU" sz="2400" dirty="0"/>
              <a:t> </a:t>
            </a:r>
            <a:r>
              <a:rPr lang="ru-RU" sz="2400" dirty="0" err="1"/>
              <a:t>институтининг</a:t>
            </a:r>
            <a:r>
              <a:rPr lang="ru-RU" sz="2400" dirty="0"/>
              <a:t> </a:t>
            </a:r>
            <a:r>
              <a:rPr lang="ru-RU" sz="2400" dirty="0" err="1"/>
              <a:t>ривожланишига</a:t>
            </a:r>
            <a:r>
              <a:rPr lang="ru-RU" sz="2400" dirty="0"/>
              <a:t> </a:t>
            </a:r>
            <a:r>
              <a:rPr lang="ru-RU" sz="2400" dirty="0" err="1"/>
              <a:t>олиб</a:t>
            </a:r>
            <a:r>
              <a:rPr lang="ru-RU" sz="2400" dirty="0"/>
              <a:t> </a:t>
            </a:r>
            <a:r>
              <a:rPr lang="ru-RU" sz="2400" dirty="0" err="1"/>
              <a:t>келади</a:t>
            </a:r>
            <a:r>
              <a:rPr lang="ru-RU" sz="2400" dirty="0"/>
              <a:t>. </a:t>
            </a:r>
          </a:p>
          <a:p>
            <a:endParaRPr lang="ru-RU" sz="2400" dirty="0"/>
          </a:p>
        </p:txBody>
      </p:sp>
    </p:spTree>
    <p:extLst>
      <p:ext uri="{BB962C8B-B14F-4D97-AF65-F5344CB8AC3E}">
        <p14:creationId xmlns:p14="http://schemas.microsoft.com/office/powerpoint/2010/main" val="4027001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609599"/>
            <a:ext cx="7772400" cy="6082145"/>
          </a:xfrm>
        </p:spPr>
        <p:txBody>
          <a:bodyPr>
            <a:noAutofit/>
          </a:bodyPr>
          <a:lstStyle/>
          <a:p>
            <a:r>
              <a:rPr lang="ru-RU" sz="2000" dirty="0"/>
              <a:t>19-модда. </a:t>
            </a:r>
            <a:r>
              <a:rPr lang="ru-RU" sz="2000" dirty="0" err="1"/>
              <a:t>Ишни</a:t>
            </a:r>
            <a:r>
              <a:rPr lang="ru-RU" sz="2000" dirty="0"/>
              <a:t> </a:t>
            </a:r>
            <a:r>
              <a:rPr lang="ru-RU" sz="2000" dirty="0" err="1"/>
              <a:t>кўришда</a:t>
            </a:r>
            <a:r>
              <a:rPr lang="ru-RU" sz="2000" dirty="0"/>
              <a:t> </a:t>
            </a:r>
            <a:r>
              <a:rPr lang="ru-RU" sz="2000" dirty="0" err="1"/>
              <a:t>судьянинг</a:t>
            </a:r>
            <a:r>
              <a:rPr lang="ru-RU" sz="2000" dirty="0"/>
              <a:t> </a:t>
            </a:r>
            <a:r>
              <a:rPr lang="ru-RU" sz="2000" dirty="0" err="1"/>
              <a:t>такрор</a:t>
            </a:r>
            <a:r>
              <a:rPr lang="ru-RU" sz="2000" dirty="0"/>
              <a:t> </a:t>
            </a:r>
            <a:r>
              <a:rPr lang="ru-RU" sz="2000" dirty="0" err="1"/>
              <a:t>иштирок</a:t>
            </a:r>
            <a:r>
              <a:rPr lang="ru-RU" sz="2000" dirty="0"/>
              <a:t> </a:t>
            </a:r>
            <a:r>
              <a:rPr lang="ru-RU" sz="2000" dirty="0" err="1"/>
              <a:t>этишига</a:t>
            </a:r>
            <a:r>
              <a:rPr lang="ru-RU" sz="2000" dirty="0"/>
              <a:t> </a:t>
            </a:r>
            <a:r>
              <a:rPr lang="ru-RU" sz="2000" dirty="0" err="1"/>
              <a:t>йўл</a:t>
            </a:r>
            <a:r>
              <a:rPr lang="ru-RU" sz="2000" dirty="0"/>
              <a:t> </a:t>
            </a:r>
            <a:r>
              <a:rPr lang="ru-RU" sz="2000" dirty="0" err="1"/>
              <a:t>қўйилмаслиги</a:t>
            </a:r>
            <a:endParaRPr lang="ru-RU" sz="2000" dirty="0"/>
          </a:p>
          <a:p>
            <a:r>
              <a:rPr lang="ru-RU" sz="2000" dirty="0" err="1"/>
              <a:t>Ишни</a:t>
            </a:r>
            <a:r>
              <a:rPr lang="ru-RU" sz="2000" dirty="0"/>
              <a:t> </a:t>
            </a:r>
            <a:r>
              <a:rPr lang="ru-RU" sz="2000" dirty="0" err="1"/>
              <a:t>биринчи</a:t>
            </a:r>
            <a:r>
              <a:rPr lang="ru-RU" sz="2000" dirty="0"/>
              <a:t> инстанция </a:t>
            </a:r>
            <a:r>
              <a:rPr lang="ru-RU" sz="2000" dirty="0" err="1"/>
              <a:t>судида</a:t>
            </a:r>
            <a:r>
              <a:rPr lang="ru-RU" sz="2000" dirty="0"/>
              <a:t> </a:t>
            </a:r>
            <a:r>
              <a:rPr lang="ru-RU" sz="2000" dirty="0" err="1"/>
              <a:t>кўришда</a:t>
            </a:r>
            <a:r>
              <a:rPr lang="ru-RU" sz="2000" dirty="0"/>
              <a:t> </a:t>
            </a:r>
            <a:r>
              <a:rPr lang="ru-RU" sz="2000" dirty="0" err="1"/>
              <a:t>иштирок</a:t>
            </a:r>
            <a:r>
              <a:rPr lang="ru-RU" sz="2000" dirty="0"/>
              <a:t> </a:t>
            </a:r>
            <a:r>
              <a:rPr lang="ru-RU" sz="2000" dirty="0" err="1"/>
              <a:t>этган</a:t>
            </a:r>
            <a:r>
              <a:rPr lang="ru-RU" sz="2000" dirty="0"/>
              <a:t> судья, </a:t>
            </a:r>
            <a:r>
              <a:rPr lang="ru-RU" sz="2000" dirty="0" err="1"/>
              <a:t>агар</a:t>
            </a:r>
            <a:r>
              <a:rPr lang="ru-RU" sz="2000" dirty="0"/>
              <a:t> </a:t>
            </a:r>
            <a:r>
              <a:rPr lang="ru-RU" sz="2000" dirty="0" err="1"/>
              <a:t>суднинг</a:t>
            </a:r>
            <a:r>
              <a:rPr lang="ru-RU" sz="2000" dirty="0"/>
              <a:t> </a:t>
            </a:r>
            <a:r>
              <a:rPr lang="ru-RU" sz="2000" dirty="0" err="1"/>
              <a:t>ҳал</a:t>
            </a:r>
            <a:r>
              <a:rPr lang="ru-RU" sz="2000" dirty="0"/>
              <a:t> </a:t>
            </a:r>
            <a:r>
              <a:rPr lang="ru-RU" sz="2000" dirty="0" err="1"/>
              <a:t>қилув</a:t>
            </a:r>
            <a:r>
              <a:rPr lang="ru-RU" sz="2000" dirty="0"/>
              <a:t> </a:t>
            </a:r>
            <a:r>
              <a:rPr lang="ru-RU" sz="2000" dirty="0" err="1"/>
              <a:t>қарори</a:t>
            </a:r>
            <a:r>
              <a:rPr lang="ru-RU" sz="2000" dirty="0"/>
              <a:t> апелляция </a:t>
            </a:r>
            <a:r>
              <a:rPr lang="ru-RU" sz="2000" dirty="0" err="1"/>
              <a:t>ёки</a:t>
            </a:r>
            <a:r>
              <a:rPr lang="ru-RU" sz="2000" dirty="0"/>
              <a:t> кассация </a:t>
            </a:r>
            <a:r>
              <a:rPr lang="ru-RU" sz="2000" dirty="0" err="1"/>
              <a:t>инстанцияси</a:t>
            </a:r>
            <a:r>
              <a:rPr lang="ru-RU" sz="2000" dirty="0"/>
              <a:t> суди </a:t>
            </a:r>
            <a:r>
              <a:rPr lang="ru-RU" sz="2000" dirty="0" err="1"/>
              <a:t>томонидан</a:t>
            </a:r>
            <a:r>
              <a:rPr lang="ru-RU" sz="2000" dirty="0"/>
              <a:t> </a:t>
            </a:r>
            <a:r>
              <a:rPr lang="ru-RU" sz="2000" dirty="0" err="1"/>
              <a:t>бекор</a:t>
            </a:r>
            <a:r>
              <a:rPr lang="ru-RU" sz="2000" dirty="0"/>
              <a:t> </a:t>
            </a:r>
            <a:r>
              <a:rPr lang="ru-RU" sz="2000" dirty="0" err="1"/>
              <a:t>қилинган</a:t>
            </a:r>
            <a:r>
              <a:rPr lang="ru-RU" sz="2000" dirty="0"/>
              <a:t> </a:t>
            </a:r>
            <a:r>
              <a:rPr lang="ru-RU" sz="2000" dirty="0" err="1"/>
              <a:t>бўлса</a:t>
            </a:r>
            <a:r>
              <a:rPr lang="ru-RU" sz="2000" dirty="0"/>
              <a:t>, шу </a:t>
            </a:r>
            <a:r>
              <a:rPr lang="ru-RU" sz="2000" dirty="0" err="1"/>
              <a:t>ишни</a:t>
            </a:r>
            <a:r>
              <a:rPr lang="ru-RU" sz="2000" dirty="0"/>
              <a:t> </a:t>
            </a:r>
            <a:r>
              <a:rPr lang="ru-RU" sz="2000" dirty="0" err="1"/>
              <a:t>биринчи</a:t>
            </a:r>
            <a:r>
              <a:rPr lang="ru-RU" sz="2000" dirty="0"/>
              <a:t> инстанция </a:t>
            </a:r>
            <a:r>
              <a:rPr lang="ru-RU" sz="2000" dirty="0" err="1"/>
              <a:t>судида</a:t>
            </a:r>
            <a:r>
              <a:rPr lang="ru-RU" sz="2000" dirty="0"/>
              <a:t> </a:t>
            </a:r>
            <a:r>
              <a:rPr lang="ru-RU" sz="2000" dirty="0" err="1"/>
              <a:t>янгидан</a:t>
            </a:r>
            <a:r>
              <a:rPr lang="ru-RU" sz="2000" dirty="0"/>
              <a:t> </a:t>
            </a:r>
            <a:r>
              <a:rPr lang="ru-RU" sz="2000" dirty="0" err="1"/>
              <a:t>кўришда</a:t>
            </a:r>
            <a:r>
              <a:rPr lang="ru-RU" sz="2000" dirty="0"/>
              <a:t> </a:t>
            </a:r>
            <a:r>
              <a:rPr lang="ru-RU" sz="2000" dirty="0" err="1"/>
              <a:t>иштирок</a:t>
            </a:r>
            <a:r>
              <a:rPr lang="ru-RU" sz="2000" dirty="0"/>
              <a:t> эта </a:t>
            </a:r>
            <a:r>
              <a:rPr lang="ru-RU" sz="2000" dirty="0" err="1"/>
              <a:t>олмайди</a:t>
            </a:r>
            <a:r>
              <a:rPr lang="ru-RU" sz="2000" dirty="0"/>
              <a:t>, </a:t>
            </a:r>
            <a:r>
              <a:rPr lang="ru-RU" sz="2000" dirty="0" err="1"/>
              <a:t>бундан</a:t>
            </a:r>
            <a:r>
              <a:rPr lang="ru-RU" sz="2000" dirty="0"/>
              <a:t> </a:t>
            </a:r>
            <a:r>
              <a:rPr lang="ru-RU" sz="2000" dirty="0" err="1"/>
              <a:t>янги</a:t>
            </a:r>
            <a:r>
              <a:rPr lang="ru-RU" sz="2000" dirty="0"/>
              <a:t> </a:t>
            </a:r>
            <a:r>
              <a:rPr lang="ru-RU" sz="2000" dirty="0" err="1"/>
              <a:t>очилган</a:t>
            </a:r>
            <a:r>
              <a:rPr lang="ru-RU" sz="2000" dirty="0"/>
              <a:t> </a:t>
            </a:r>
            <a:r>
              <a:rPr lang="ru-RU" sz="2000" dirty="0" err="1"/>
              <a:t>ҳолатлар</a:t>
            </a:r>
            <a:r>
              <a:rPr lang="ru-RU" sz="2000" dirty="0"/>
              <a:t> </a:t>
            </a:r>
            <a:r>
              <a:rPr lang="ru-RU" sz="2000" dirty="0" err="1"/>
              <a:t>бўйича</a:t>
            </a:r>
            <a:r>
              <a:rPr lang="ru-RU" sz="2000" dirty="0"/>
              <a:t> </a:t>
            </a:r>
            <a:r>
              <a:rPr lang="ru-RU" sz="2000" dirty="0" err="1"/>
              <a:t>ишларни</a:t>
            </a:r>
            <a:r>
              <a:rPr lang="ru-RU" sz="2000" dirty="0"/>
              <a:t> </a:t>
            </a:r>
            <a:r>
              <a:rPr lang="ru-RU" sz="2000" dirty="0" err="1"/>
              <a:t>кўриш</a:t>
            </a:r>
            <a:r>
              <a:rPr lang="ru-RU" sz="2000" dirty="0"/>
              <a:t> </a:t>
            </a:r>
            <a:r>
              <a:rPr lang="ru-RU" sz="2000" dirty="0" err="1"/>
              <a:t>ҳоллари</a:t>
            </a:r>
            <a:r>
              <a:rPr lang="ru-RU" sz="2000" dirty="0"/>
              <a:t> </a:t>
            </a:r>
            <a:r>
              <a:rPr lang="ru-RU" sz="2000" dirty="0" err="1"/>
              <a:t>мустасно</a:t>
            </a:r>
            <a:r>
              <a:rPr lang="ru-RU" sz="2000" dirty="0"/>
              <a:t>.</a:t>
            </a:r>
          </a:p>
          <a:p>
            <a:r>
              <a:rPr lang="ru-RU" sz="2000" dirty="0" err="1"/>
              <a:t>Ишни</a:t>
            </a:r>
            <a:r>
              <a:rPr lang="ru-RU" sz="2000" dirty="0"/>
              <a:t> </a:t>
            </a:r>
            <a:r>
              <a:rPr lang="ru-RU" sz="2000" dirty="0" err="1"/>
              <a:t>биринчи</a:t>
            </a:r>
            <a:r>
              <a:rPr lang="ru-RU" sz="2000" dirty="0"/>
              <a:t> инстанция </a:t>
            </a:r>
            <a:r>
              <a:rPr lang="ru-RU" sz="2000" dirty="0" err="1"/>
              <a:t>судида</a:t>
            </a:r>
            <a:r>
              <a:rPr lang="ru-RU" sz="2000" dirty="0"/>
              <a:t> </a:t>
            </a:r>
            <a:r>
              <a:rPr lang="ru-RU" sz="2000" dirty="0" err="1"/>
              <a:t>кўришда</a:t>
            </a:r>
            <a:r>
              <a:rPr lang="ru-RU" sz="2000" dirty="0"/>
              <a:t> </a:t>
            </a:r>
            <a:r>
              <a:rPr lang="ru-RU" sz="2000" dirty="0" err="1"/>
              <a:t>иштирок</a:t>
            </a:r>
            <a:r>
              <a:rPr lang="ru-RU" sz="2000" dirty="0"/>
              <a:t> </a:t>
            </a:r>
            <a:r>
              <a:rPr lang="ru-RU" sz="2000" dirty="0" err="1"/>
              <a:t>этган</a:t>
            </a:r>
            <a:r>
              <a:rPr lang="ru-RU" sz="2000" dirty="0"/>
              <a:t> судья шу </a:t>
            </a:r>
            <a:r>
              <a:rPr lang="ru-RU" sz="2000" dirty="0" err="1"/>
              <a:t>ишни</a:t>
            </a:r>
            <a:r>
              <a:rPr lang="ru-RU" sz="2000" dirty="0"/>
              <a:t> апелляция </a:t>
            </a:r>
            <a:r>
              <a:rPr lang="ru-RU" sz="2000" dirty="0" err="1"/>
              <a:t>ёки</a:t>
            </a:r>
            <a:r>
              <a:rPr lang="ru-RU" sz="2000" dirty="0"/>
              <a:t> кассация </a:t>
            </a:r>
            <a:r>
              <a:rPr lang="ru-RU" sz="2000" dirty="0" err="1"/>
              <a:t>инстанцияси</a:t>
            </a:r>
            <a:r>
              <a:rPr lang="ru-RU" sz="2000" dirty="0"/>
              <a:t> </a:t>
            </a:r>
            <a:r>
              <a:rPr lang="ru-RU" sz="2000" dirty="0" err="1"/>
              <a:t>судида</a:t>
            </a:r>
            <a:r>
              <a:rPr lang="ru-RU" sz="2000" dirty="0"/>
              <a:t> </a:t>
            </a:r>
            <a:r>
              <a:rPr lang="ru-RU" sz="2000" dirty="0" err="1"/>
              <a:t>кўришда</a:t>
            </a:r>
            <a:r>
              <a:rPr lang="ru-RU" sz="2000" dirty="0"/>
              <a:t> </a:t>
            </a:r>
            <a:r>
              <a:rPr lang="ru-RU" sz="2000" dirty="0" err="1"/>
              <a:t>иштирок</a:t>
            </a:r>
            <a:r>
              <a:rPr lang="ru-RU" sz="2000" dirty="0"/>
              <a:t> эта </a:t>
            </a:r>
            <a:r>
              <a:rPr lang="ru-RU" sz="2000" dirty="0" err="1"/>
              <a:t>олмайди</a:t>
            </a:r>
            <a:r>
              <a:rPr lang="ru-RU" sz="2000" dirty="0"/>
              <a:t>.</a:t>
            </a:r>
          </a:p>
          <a:p>
            <a:r>
              <a:rPr lang="ru-RU" sz="2000" dirty="0" err="1"/>
              <a:t>Ишни</a:t>
            </a:r>
            <a:r>
              <a:rPr lang="ru-RU" sz="2000" dirty="0"/>
              <a:t> апелляция </a:t>
            </a:r>
            <a:r>
              <a:rPr lang="ru-RU" sz="2000" dirty="0" err="1"/>
              <a:t>инстанцияси</a:t>
            </a:r>
            <a:r>
              <a:rPr lang="ru-RU" sz="2000" dirty="0"/>
              <a:t> </a:t>
            </a:r>
            <a:r>
              <a:rPr lang="ru-RU" sz="2000" dirty="0" err="1"/>
              <a:t>судида</a:t>
            </a:r>
            <a:r>
              <a:rPr lang="ru-RU" sz="2000" dirty="0"/>
              <a:t> </a:t>
            </a:r>
            <a:r>
              <a:rPr lang="ru-RU" sz="2000" dirty="0" err="1"/>
              <a:t>кўришда</a:t>
            </a:r>
            <a:r>
              <a:rPr lang="ru-RU" sz="2000" dirty="0"/>
              <a:t> </a:t>
            </a:r>
            <a:r>
              <a:rPr lang="ru-RU" sz="2000" dirty="0" err="1"/>
              <a:t>иштирок</a:t>
            </a:r>
            <a:r>
              <a:rPr lang="ru-RU" sz="2000" dirty="0"/>
              <a:t> </a:t>
            </a:r>
            <a:r>
              <a:rPr lang="ru-RU" sz="2000" dirty="0" err="1"/>
              <a:t>этган</a:t>
            </a:r>
            <a:r>
              <a:rPr lang="ru-RU" sz="2000" dirty="0"/>
              <a:t> судья шу </a:t>
            </a:r>
            <a:r>
              <a:rPr lang="ru-RU" sz="2000" dirty="0" err="1"/>
              <a:t>ишни</a:t>
            </a:r>
            <a:r>
              <a:rPr lang="ru-RU" sz="2000" dirty="0"/>
              <a:t> </a:t>
            </a:r>
            <a:r>
              <a:rPr lang="ru-RU" sz="2000" dirty="0" err="1"/>
              <a:t>биринчи</a:t>
            </a:r>
            <a:r>
              <a:rPr lang="ru-RU" sz="2000" dirty="0"/>
              <a:t> инстанция </a:t>
            </a:r>
            <a:r>
              <a:rPr lang="ru-RU" sz="2000" dirty="0" err="1"/>
              <a:t>ёки</a:t>
            </a:r>
            <a:r>
              <a:rPr lang="ru-RU" sz="2000" dirty="0"/>
              <a:t> кассация </a:t>
            </a:r>
            <a:r>
              <a:rPr lang="ru-RU" sz="2000" dirty="0" err="1"/>
              <a:t>инстанцияси</a:t>
            </a:r>
            <a:r>
              <a:rPr lang="ru-RU" sz="2000" dirty="0"/>
              <a:t> </a:t>
            </a:r>
            <a:r>
              <a:rPr lang="ru-RU" sz="2000" dirty="0" err="1"/>
              <a:t>судида</a:t>
            </a:r>
            <a:r>
              <a:rPr lang="ru-RU" sz="2000" dirty="0"/>
              <a:t> </a:t>
            </a:r>
            <a:r>
              <a:rPr lang="ru-RU" sz="2000" dirty="0" err="1"/>
              <a:t>кўришда</a:t>
            </a:r>
            <a:r>
              <a:rPr lang="ru-RU" sz="2000" dirty="0"/>
              <a:t> </a:t>
            </a:r>
            <a:r>
              <a:rPr lang="ru-RU" sz="2000" dirty="0" err="1"/>
              <a:t>иштирок</a:t>
            </a:r>
            <a:r>
              <a:rPr lang="ru-RU" sz="2000" dirty="0"/>
              <a:t> эта </a:t>
            </a:r>
            <a:r>
              <a:rPr lang="ru-RU" sz="2000" dirty="0" err="1"/>
              <a:t>олмайди</a:t>
            </a:r>
            <a:r>
              <a:rPr lang="ru-RU" sz="2000" dirty="0"/>
              <a:t>.</a:t>
            </a:r>
          </a:p>
          <a:p>
            <a:r>
              <a:rPr lang="ru-RU" sz="2000" dirty="0" err="1"/>
              <a:t>Ишни</a:t>
            </a:r>
            <a:r>
              <a:rPr lang="ru-RU" sz="2000" dirty="0"/>
              <a:t> кассация </a:t>
            </a:r>
            <a:r>
              <a:rPr lang="ru-RU" sz="2000" dirty="0" err="1"/>
              <a:t>инстанцияси</a:t>
            </a:r>
            <a:r>
              <a:rPr lang="ru-RU" sz="2000" dirty="0"/>
              <a:t> </a:t>
            </a:r>
            <a:r>
              <a:rPr lang="ru-RU" sz="2000" dirty="0" err="1"/>
              <a:t>судида</a:t>
            </a:r>
            <a:r>
              <a:rPr lang="ru-RU" sz="2000" dirty="0"/>
              <a:t> </a:t>
            </a:r>
            <a:r>
              <a:rPr lang="ru-RU" sz="2000" dirty="0" err="1"/>
              <a:t>кўришда</a:t>
            </a:r>
            <a:r>
              <a:rPr lang="ru-RU" sz="2000" dirty="0"/>
              <a:t> </a:t>
            </a:r>
            <a:r>
              <a:rPr lang="ru-RU" sz="2000" dirty="0" err="1"/>
              <a:t>иштирок</a:t>
            </a:r>
            <a:r>
              <a:rPr lang="ru-RU" sz="2000" dirty="0"/>
              <a:t> </a:t>
            </a:r>
            <a:r>
              <a:rPr lang="ru-RU" sz="2000" dirty="0" err="1"/>
              <a:t>этган</a:t>
            </a:r>
            <a:r>
              <a:rPr lang="ru-RU" sz="2000" dirty="0"/>
              <a:t> судья шу </a:t>
            </a:r>
            <a:r>
              <a:rPr lang="ru-RU" sz="2000" dirty="0" err="1"/>
              <a:t>ишни</a:t>
            </a:r>
            <a:r>
              <a:rPr lang="ru-RU" sz="2000" dirty="0"/>
              <a:t> </a:t>
            </a:r>
            <a:r>
              <a:rPr lang="ru-RU" sz="2000" dirty="0" err="1"/>
              <a:t>биринчи</a:t>
            </a:r>
            <a:r>
              <a:rPr lang="ru-RU" sz="2000" dirty="0"/>
              <a:t> инстанция </a:t>
            </a:r>
            <a:r>
              <a:rPr lang="ru-RU" sz="2000" dirty="0" err="1"/>
              <a:t>ёки</a:t>
            </a:r>
            <a:r>
              <a:rPr lang="ru-RU" sz="2000" dirty="0"/>
              <a:t> апелляция </a:t>
            </a:r>
            <a:r>
              <a:rPr lang="ru-RU" sz="2000" dirty="0" err="1"/>
              <a:t>инстанцияси</a:t>
            </a:r>
            <a:r>
              <a:rPr lang="ru-RU" sz="2000" dirty="0"/>
              <a:t> </a:t>
            </a:r>
            <a:r>
              <a:rPr lang="ru-RU" sz="2000" dirty="0" err="1"/>
              <a:t>судида</a:t>
            </a:r>
            <a:r>
              <a:rPr lang="ru-RU" sz="2000" dirty="0"/>
              <a:t> </a:t>
            </a:r>
            <a:r>
              <a:rPr lang="ru-RU" sz="2000" dirty="0" err="1"/>
              <a:t>ёхуд</a:t>
            </a:r>
            <a:r>
              <a:rPr lang="ru-RU" sz="2000" dirty="0"/>
              <a:t> </a:t>
            </a:r>
            <a:r>
              <a:rPr lang="ru-RU" sz="2000" dirty="0" err="1"/>
              <a:t>ушбу</a:t>
            </a:r>
            <a:r>
              <a:rPr lang="ru-RU" sz="2000" dirty="0"/>
              <a:t> </a:t>
            </a:r>
            <a:r>
              <a:rPr lang="ru-RU" sz="2000" dirty="0" err="1"/>
              <a:t>Кодекснинг</a:t>
            </a:r>
            <a:r>
              <a:rPr lang="ru-RU" sz="2000" dirty="0"/>
              <a:t> 3051-моддасига </a:t>
            </a:r>
            <a:r>
              <a:rPr lang="ru-RU" sz="2000" dirty="0" err="1"/>
              <a:t>мувофиқ</a:t>
            </a:r>
            <a:r>
              <a:rPr lang="ru-RU" sz="2000" dirty="0"/>
              <a:t> </a:t>
            </a:r>
            <a:r>
              <a:rPr lang="ru-RU" sz="2000" dirty="0" err="1"/>
              <a:t>мазкур</a:t>
            </a:r>
            <a:r>
              <a:rPr lang="ru-RU" sz="2000" dirty="0"/>
              <a:t> </a:t>
            </a:r>
            <a:r>
              <a:rPr lang="ru-RU" sz="2000" dirty="0" err="1"/>
              <a:t>ишни</a:t>
            </a:r>
            <a:r>
              <a:rPr lang="ru-RU" sz="2000" dirty="0"/>
              <a:t> кассация </a:t>
            </a:r>
            <a:r>
              <a:rPr lang="ru-RU" sz="2000" dirty="0" err="1"/>
              <a:t>инстанцияси</a:t>
            </a:r>
            <a:r>
              <a:rPr lang="ru-RU" sz="2000" dirty="0"/>
              <a:t> </a:t>
            </a:r>
            <a:r>
              <a:rPr lang="ru-RU" sz="2000" dirty="0" err="1"/>
              <a:t>судида</a:t>
            </a:r>
            <a:r>
              <a:rPr lang="ru-RU" sz="2000" dirty="0"/>
              <a:t> </a:t>
            </a:r>
            <a:r>
              <a:rPr lang="ru-RU" sz="2000" dirty="0" err="1"/>
              <a:t>такроран</a:t>
            </a:r>
            <a:r>
              <a:rPr lang="ru-RU" sz="2000" dirty="0"/>
              <a:t> </a:t>
            </a:r>
            <a:r>
              <a:rPr lang="ru-RU" sz="2000" dirty="0" err="1"/>
              <a:t>кўришда</a:t>
            </a:r>
            <a:r>
              <a:rPr lang="ru-RU" sz="2000" dirty="0"/>
              <a:t> </a:t>
            </a:r>
            <a:r>
              <a:rPr lang="ru-RU" sz="2000" dirty="0" err="1"/>
              <a:t>иштирок</a:t>
            </a:r>
            <a:r>
              <a:rPr lang="ru-RU" sz="2000" dirty="0"/>
              <a:t> эта </a:t>
            </a:r>
            <a:r>
              <a:rPr lang="ru-RU" sz="2000" dirty="0" err="1"/>
              <a:t>олмайди</a:t>
            </a:r>
            <a:r>
              <a:rPr lang="ru-RU" sz="2000" dirty="0"/>
              <a:t>.</a:t>
            </a:r>
          </a:p>
          <a:p>
            <a:endParaRPr lang="ru-RU" sz="2000" dirty="0"/>
          </a:p>
        </p:txBody>
      </p:sp>
      <p:sp>
        <p:nvSpPr>
          <p:cNvPr id="11" name="Текст 10"/>
          <p:cNvSpPr>
            <a:spLocks noGrp="1"/>
          </p:cNvSpPr>
          <p:nvPr>
            <p:ph type="body" sz="half" idx="2"/>
          </p:nvPr>
        </p:nvSpPr>
        <p:spPr>
          <a:xfrm>
            <a:off x="9234054" y="609600"/>
            <a:ext cx="2430780" cy="3505200"/>
          </a:xfrm>
        </p:spPr>
        <p:txBody>
          <a:bodyPr>
            <a:normAutofit/>
          </a:bodyPr>
          <a:lstStyle/>
          <a:p>
            <a:pPr algn="ctr"/>
            <a:r>
              <a:rPr lang="uz-Cyrl-UZ" sz="2400" b="1" dirty="0"/>
              <a:t>Ишни кўришда судьянинг такроран иштирок этишига йўл қўйилмаслиги</a:t>
            </a:r>
          </a:p>
        </p:txBody>
      </p:sp>
    </p:spTree>
    <p:extLst>
      <p:ext uri="{BB962C8B-B14F-4D97-AF65-F5344CB8AC3E}">
        <p14:creationId xmlns:p14="http://schemas.microsoft.com/office/powerpoint/2010/main" val="225797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1800" dirty="0"/>
              <a:t/>
            </a:r>
            <a:br>
              <a:rPr lang="ru-RU" sz="1800" dirty="0"/>
            </a:br>
            <a:r>
              <a:rPr lang="ru-RU" sz="1800" dirty="0"/>
              <a:t>	</a:t>
            </a:r>
            <a:endParaRPr lang="ru-RU" dirty="0"/>
          </a:p>
        </p:txBody>
      </p:sp>
      <p:sp>
        <p:nvSpPr>
          <p:cNvPr id="8" name="Текст 7"/>
          <p:cNvSpPr>
            <a:spLocks noGrp="1"/>
          </p:cNvSpPr>
          <p:nvPr>
            <p:ph type="body" sz="half" idx="2"/>
          </p:nvPr>
        </p:nvSpPr>
        <p:spPr>
          <a:xfrm>
            <a:off x="9120249" y="607392"/>
            <a:ext cx="2606931" cy="5183808"/>
          </a:xfrm>
        </p:spPr>
        <p:txBody>
          <a:bodyPr>
            <a:normAutofit/>
          </a:bodyPr>
          <a:lstStyle/>
          <a:p>
            <a:pPr algn="ctr"/>
            <a:r>
              <a:rPr lang="ru-RU" sz="2400" b="1" dirty="0" err="1"/>
              <a:t>Ишни</a:t>
            </a:r>
            <a:r>
              <a:rPr lang="ru-RU" sz="2400" b="1" dirty="0"/>
              <a:t> </a:t>
            </a:r>
            <a:r>
              <a:rPr lang="ru-RU" sz="2400" b="1" dirty="0" err="1"/>
              <a:t>кўришда</a:t>
            </a:r>
            <a:r>
              <a:rPr lang="ru-RU" sz="2400" b="1" dirty="0"/>
              <a:t> </a:t>
            </a:r>
            <a:r>
              <a:rPr lang="ru-RU" sz="2400" b="1" dirty="0" err="1"/>
              <a:t>судьянинг</a:t>
            </a:r>
            <a:r>
              <a:rPr lang="ru-RU" sz="2400" b="1" dirty="0"/>
              <a:t> </a:t>
            </a:r>
            <a:r>
              <a:rPr lang="ru-RU" sz="2400" b="1" dirty="0" err="1"/>
              <a:t>такрор</a:t>
            </a:r>
            <a:r>
              <a:rPr lang="ru-RU" sz="2400" b="1" dirty="0"/>
              <a:t> </a:t>
            </a:r>
            <a:r>
              <a:rPr lang="ru-RU" sz="2400" b="1" dirty="0" err="1"/>
              <a:t>иштирок</a:t>
            </a:r>
            <a:r>
              <a:rPr lang="ru-RU" sz="2400" b="1" dirty="0"/>
              <a:t> </a:t>
            </a:r>
            <a:r>
              <a:rPr lang="ru-RU" sz="2400" b="1" dirty="0" err="1"/>
              <a:t>этишига</a:t>
            </a:r>
            <a:r>
              <a:rPr lang="ru-RU" sz="2400" b="1" dirty="0"/>
              <a:t> </a:t>
            </a:r>
            <a:r>
              <a:rPr lang="ru-RU" sz="2400" b="1" dirty="0" err="1"/>
              <a:t>йўл</a:t>
            </a:r>
            <a:r>
              <a:rPr lang="ru-RU" sz="2400" b="1" dirty="0"/>
              <a:t> </a:t>
            </a:r>
            <a:r>
              <a:rPr lang="ru-RU" sz="2400" b="1" dirty="0" err="1"/>
              <a:t>қўйилмаслиги</a:t>
            </a:r>
            <a:endParaRPr lang="ru-RU" sz="2400" b="1" dirty="0"/>
          </a:p>
          <a:p>
            <a:pPr algn="ctr"/>
            <a:r>
              <a:rPr lang="uz-Cyrl-UZ" sz="2400" b="1" dirty="0"/>
              <a:t>Пленум тушунтириши</a:t>
            </a:r>
            <a:endParaRPr lang="ru-RU" sz="2400" b="1" dirty="0"/>
          </a:p>
        </p:txBody>
      </p:sp>
      <p:sp>
        <p:nvSpPr>
          <p:cNvPr id="3" name="Объект 2"/>
          <p:cNvSpPr>
            <a:spLocks noGrp="1"/>
          </p:cNvSpPr>
          <p:nvPr>
            <p:ph idx="1"/>
          </p:nvPr>
        </p:nvSpPr>
        <p:spPr/>
        <p:txBody>
          <a:bodyPr>
            <a:normAutofit/>
          </a:bodyPr>
          <a:lstStyle/>
          <a:p>
            <a:pPr algn="just"/>
            <a:r>
              <a:rPr lang="ru-RU" sz="2000" dirty="0"/>
              <a:t>ИПК 19-моддасининг </a:t>
            </a:r>
            <a:r>
              <a:rPr lang="ru-RU" sz="2000" dirty="0" err="1"/>
              <a:t>биринчи</a:t>
            </a:r>
            <a:r>
              <a:rPr lang="ru-RU" sz="2000" dirty="0"/>
              <a:t> </a:t>
            </a:r>
            <a:r>
              <a:rPr lang="ru-RU" sz="2000" dirty="0" err="1"/>
              <a:t>қисмига</a:t>
            </a:r>
            <a:r>
              <a:rPr lang="ru-RU" sz="2000" dirty="0"/>
              <a:t> </a:t>
            </a:r>
            <a:r>
              <a:rPr lang="ru-RU" sz="2000" dirty="0" err="1"/>
              <a:t>мувофиқ</a:t>
            </a:r>
            <a:r>
              <a:rPr lang="ru-RU" sz="2000" dirty="0"/>
              <a:t> </a:t>
            </a:r>
            <a:r>
              <a:rPr lang="ru-RU" sz="2000" dirty="0" err="1"/>
              <a:t>ишни</a:t>
            </a:r>
            <a:r>
              <a:rPr lang="ru-RU" sz="2000" dirty="0"/>
              <a:t> </a:t>
            </a:r>
            <a:r>
              <a:rPr lang="ru-RU" sz="2000" dirty="0" err="1"/>
              <a:t>биринчи</a:t>
            </a:r>
            <a:r>
              <a:rPr lang="ru-RU" sz="2000" dirty="0"/>
              <a:t> инстанция </a:t>
            </a:r>
            <a:r>
              <a:rPr lang="ru-RU" sz="2000" dirty="0" err="1"/>
              <a:t>судида</a:t>
            </a:r>
            <a:r>
              <a:rPr lang="ru-RU" sz="2000" dirty="0"/>
              <a:t> </a:t>
            </a:r>
            <a:r>
              <a:rPr lang="ru-RU" sz="2000" dirty="0" err="1"/>
              <a:t>кўришда</a:t>
            </a:r>
            <a:r>
              <a:rPr lang="ru-RU" sz="2000" dirty="0"/>
              <a:t> </a:t>
            </a:r>
            <a:r>
              <a:rPr lang="ru-RU" sz="2000" dirty="0" err="1"/>
              <a:t>иштирок</a:t>
            </a:r>
            <a:r>
              <a:rPr lang="ru-RU" sz="2000" dirty="0"/>
              <a:t> </a:t>
            </a:r>
            <a:r>
              <a:rPr lang="ru-RU" sz="2000" dirty="0" err="1"/>
              <a:t>этган</a:t>
            </a:r>
            <a:r>
              <a:rPr lang="ru-RU" sz="2000" dirty="0"/>
              <a:t> судья, </a:t>
            </a:r>
            <a:r>
              <a:rPr lang="ru-RU" sz="2000" dirty="0" err="1"/>
              <a:t>агар</a:t>
            </a:r>
            <a:r>
              <a:rPr lang="ru-RU" sz="2000" dirty="0"/>
              <a:t> </a:t>
            </a:r>
            <a:r>
              <a:rPr lang="ru-RU" sz="2000" dirty="0" err="1"/>
              <a:t>суднинг</a:t>
            </a:r>
            <a:r>
              <a:rPr lang="ru-RU" sz="2000" dirty="0"/>
              <a:t> </a:t>
            </a:r>
            <a:r>
              <a:rPr lang="ru-RU" sz="2000" dirty="0" err="1"/>
              <a:t>ҳал</a:t>
            </a:r>
            <a:r>
              <a:rPr lang="ru-RU" sz="2000" dirty="0"/>
              <a:t> </a:t>
            </a:r>
            <a:r>
              <a:rPr lang="ru-RU" sz="2000" dirty="0" err="1"/>
              <a:t>қилув</a:t>
            </a:r>
            <a:r>
              <a:rPr lang="ru-RU" sz="2000" dirty="0"/>
              <a:t> </a:t>
            </a:r>
            <a:r>
              <a:rPr lang="ru-RU" sz="2000" dirty="0" err="1"/>
              <a:t>қарори</a:t>
            </a:r>
            <a:r>
              <a:rPr lang="ru-RU" sz="2000" dirty="0"/>
              <a:t> апелляция </a:t>
            </a:r>
            <a:r>
              <a:rPr lang="ru-RU" sz="2000" dirty="0" err="1"/>
              <a:t>ёки</a:t>
            </a:r>
            <a:r>
              <a:rPr lang="ru-RU" sz="2000" dirty="0"/>
              <a:t> кассация </a:t>
            </a:r>
            <a:r>
              <a:rPr lang="ru-RU" sz="2000" dirty="0" err="1"/>
              <a:t>инстанцияси</a:t>
            </a:r>
            <a:r>
              <a:rPr lang="ru-RU" sz="2000" dirty="0"/>
              <a:t> </a:t>
            </a:r>
            <a:r>
              <a:rPr lang="ru-RU" sz="2000" dirty="0" err="1"/>
              <a:t>судлари</a:t>
            </a:r>
            <a:r>
              <a:rPr lang="ru-RU" sz="2000" dirty="0"/>
              <a:t> </a:t>
            </a:r>
            <a:r>
              <a:rPr lang="ru-RU" sz="2000" dirty="0" err="1"/>
              <a:t>томонидан</a:t>
            </a:r>
            <a:r>
              <a:rPr lang="ru-RU" sz="2000" dirty="0"/>
              <a:t> </a:t>
            </a:r>
            <a:r>
              <a:rPr lang="ru-RU" sz="2000" dirty="0" err="1"/>
              <a:t>бекор</a:t>
            </a:r>
            <a:r>
              <a:rPr lang="ru-RU" sz="2000" dirty="0"/>
              <a:t> </a:t>
            </a:r>
            <a:r>
              <a:rPr lang="ru-RU" sz="2000" dirty="0" err="1"/>
              <a:t>қилинган</a:t>
            </a:r>
            <a:r>
              <a:rPr lang="ru-RU" sz="2000" dirty="0"/>
              <a:t> </a:t>
            </a:r>
            <a:r>
              <a:rPr lang="ru-RU" sz="2000" dirty="0" err="1"/>
              <a:t>бўлса</a:t>
            </a:r>
            <a:r>
              <a:rPr lang="ru-RU" sz="2000" dirty="0"/>
              <a:t>, шу </a:t>
            </a:r>
            <a:r>
              <a:rPr lang="ru-RU" sz="2000" dirty="0" err="1"/>
              <a:t>ишни</a:t>
            </a:r>
            <a:r>
              <a:rPr lang="ru-RU" sz="2000" dirty="0"/>
              <a:t> </a:t>
            </a:r>
            <a:r>
              <a:rPr lang="ru-RU" sz="2000" dirty="0" err="1"/>
              <a:t>биринчи</a:t>
            </a:r>
            <a:r>
              <a:rPr lang="ru-RU" sz="2000" dirty="0"/>
              <a:t> инстанция </a:t>
            </a:r>
            <a:r>
              <a:rPr lang="ru-RU" sz="2000" dirty="0" err="1"/>
              <a:t>судида</a:t>
            </a:r>
            <a:r>
              <a:rPr lang="ru-RU" sz="2000" dirty="0"/>
              <a:t> </a:t>
            </a:r>
            <a:r>
              <a:rPr lang="ru-RU" sz="2000" dirty="0" err="1"/>
              <a:t>янгидан</a:t>
            </a:r>
            <a:r>
              <a:rPr lang="ru-RU" sz="2000" dirty="0"/>
              <a:t> </a:t>
            </a:r>
            <a:r>
              <a:rPr lang="ru-RU" sz="2000" dirty="0" err="1"/>
              <a:t>кўришда</a:t>
            </a:r>
            <a:r>
              <a:rPr lang="ru-RU" sz="2000" dirty="0"/>
              <a:t> </a:t>
            </a:r>
            <a:r>
              <a:rPr lang="ru-RU" sz="2000" dirty="0" err="1"/>
              <a:t>иштирок</a:t>
            </a:r>
            <a:r>
              <a:rPr lang="ru-RU" sz="2000" dirty="0"/>
              <a:t> эта </a:t>
            </a:r>
            <a:r>
              <a:rPr lang="ru-RU" sz="2000" dirty="0" err="1"/>
              <a:t>олмайди</a:t>
            </a:r>
            <a:r>
              <a:rPr lang="ru-RU" sz="2000" dirty="0"/>
              <a:t>, </a:t>
            </a:r>
            <a:r>
              <a:rPr lang="ru-RU" sz="2000" dirty="0" err="1"/>
              <a:t>янги</a:t>
            </a:r>
            <a:r>
              <a:rPr lang="ru-RU" sz="2000" dirty="0"/>
              <a:t> </a:t>
            </a:r>
            <a:r>
              <a:rPr lang="ru-RU" sz="2000" dirty="0" err="1"/>
              <a:t>очилган</a:t>
            </a:r>
            <a:r>
              <a:rPr lang="ru-RU" sz="2000" dirty="0"/>
              <a:t> </a:t>
            </a:r>
            <a:r>
              <a:rPr lang="ru-RU" sz="2000" dirty="0" err="1"/>
              <a:t>ҳолатлар</a:t>
            </a:r>
            <a:r>
              <a:rPr lang="ru-RU" sz="2000" dirty="0"/>
              <a:t> </a:t>
            </a:r>
            <a:r>
              <a:rPr lang="ru-RU" sz="2000" dirty="0" err="1"/>
              <a:t>бўйича</a:t>
            </a:r>
            <a:r>
              <a:rPr lang="ru-RU" sz="2000" dirty="0"/>
              <a:t> </a:t>
            </a:r>
            <a:r>
              <a:rPr lang="ru-RU" sz="2000" dirty="0" err="1"/>
              <a:t>ишларни</a:t>
            </a:r>
            <a:r>
              <a:rPr lang="ru-RU" sz="2000" dirty="0"/>
              <a:t> </a:t>
            </a:r>
            <a:r>
              <a:rPr lang="ru-RU" sz="2000" dirty="0" err="1"/>
              <a:t>кўриш</a:t>
            </a:r>
            <a:r>
              <a:rPr lang="ru-RU" sz="2000" dirty="0"/>
              <a:t> </a:t>
            </a:r>
            <a:r>
              <a:rPr lang="ru-RU" sz="2000" dirty="0" err="1"/>
              <a:t>бундан</a:t>
            </a:r>
            <a:r>
              <a:rPr lang="ru-RU" sz="2000" dirty="0"/>
              <a:t> </a:t>
            </a:r>
            <a:r>
              <a:rPr lang="ru-RU" sz="2000" dirty="0" err="1"/>
              <a:t>мустасно</a:t>
            </a:r>
            <a:r>
              <a:rPr lang="ru-RU" sz="2000" dirty="0"/>
              <a:t>.</a:t>
            </a:r>
          </a:p>
          <a:p>
            <a:pPr algn="just"/>
            <a:r>
              <a:rPr lang="ru-RU" sz="2000" dirty="0" err="1"/>
              <a:t>Ишни</a:t>
            </a:r>
            <a:r>
              <a:rPr lang="ru-RU" sz="2000" dirty="0"/>
              <a:t> </a:t>
            </a:r>
            <a:r>
              <a:rPr lang="ru-RU" sz="2000" dirty="0" err="1"/>
              <a:t>кўришда</a:t>
            </a:r>
            <a:r>
              <a:rPr lang="ru-RU" sz="2000" dirty="0"/>
              <a:t> </a:t>
            </a:r>
            <a:r>
              <a:rPr lang="ru-RU" sz="2000" dirty="0" err="1"/>
              <a:t>иштирок</a:t>
            </a:r>
            <a:r>
              <a:rPr lang="ru-RU" sz="2000" dirty="0"/>
              <a:t> </a:t>
            </a:r>
            <a:r>
              <a:rPr lang="ru-RU" sz="2000" dirty="0" err="1"/>
              <a:t>этган</a:t>
            </a:r>
            <a:r>
              <a:rPr lang="ru-RU" sz="2000" dirty="0"/>
              <a:t> судья </a:t>
            </a:r>
            <a:r>
              <a:rPr lang="ru-RU" sz="2000" dirty="0" err="1"/>
              <a:t>деганда</a:t>
            </a:r>
            <a:r>
              <a:rPr lang="ru-RU" sz="2000" dirty="0"/>
              <a:t>, </a:t>
            </a:r>
            <a:r>
              <a:rPr lang="ru-RU" sz="2000" dirty="0" err="1"/>
              <a:t>ишни</a:t>
            </a:r>
            <a:r>
              <a:rPr lang="ru-RU" sz="2000" dirty="0"/>
              <a:t> </a:t>
            </a:r>
            <a:r>
              <a:rPr lang="ru-RU" sz="2000" dirty="0" err="1"/>
              <a:t>мазмунан</a:t>
            </a:r>
            <a:r>
              <a:rPr lang="ru-RU" sz="2000" dirty="0"/>
              <a:t> </a:t>
            </a:r>
            <a:r>
              <a:rPr lang="ru-RU" sz="2000" dirty="0" err="1"/>
              <a:t>кўришда</a:t>
            </a:r>
            <a:r>
              <a:rPr lang="ru-RU" sz="2000" dirty="0"/>
              <a:t> </a:t>
            </a:r>
            <a:r>
              <a:rPr lang="ru-RU" sz="2000" dirty="0" err="1"/>
              <a:t>ва</a:t>
            </a:r>
            <a:r>
              <a:rPr lang="ru-RU" sz="2000" dirty="0"/>
              <a:t> </a:t>
            </a:r>
            <a:r>
              <a:rPr lang="ru-RU" sz="2000" dirty="0" err="1"/>
              <a:t>ҳал</a:t>
            </a:r>
            <a:r>
              <a:rPr lang="ru-RU" sz="2000" dirty="0"/>
              <a:t> </a:t>
            </a:r>
            <a:r>
              <a:rPr lang="ru-RU" sz="2000" dirty="0" err="1"/>
              <a:t>қилув</a:t>
            </a:r>
            <a:r>
              <a:rPr lang="ru-RU" sz="2000" dirty="0"/>
              <a:t> </a:t>
            </a:r>
            <a:r>
              <a:rPr lang="ru-RU" sz="2000" dirty="0" err="1"/>
              <a:t>қарори</a:t>
            </a:r>
            <a:r>
              <a:rPr lang="ru-RU" sz="2000" dirty="0"/>
              <a:t>, </a:t>
            </a:r>
            <a:r>
              <a:rPr lang="ru-RU" sz="2000" dirty="0" err="1"/>
              <a:t>қарор</a:t>
            </a:r>
            <a:r>
              <a:rPr lang="ru-RU" sz="2000" dirty="0"/>
              <a:t> </a:t>
            </a:r>
            <a:r>
              <a:rPr lang="ru-RU" sz="2000" dirty="0" err="1"/>
              <a:t>қабул</a:t>
            </a:r>
            <a:r>
              <a:rPr lang="ru-RU" sz="2000" dirty="0"/>
              <a:t> </a:t>
            </a:r>
            <a:r>
              <a:rPr lang="ru-RU" sz="2000" dirty="0" err="1"/>
              <a:t>қилинишида</a:t>
            </a:r>
            <a:r>
              <a:rPr lang="ru-RU" sz="2000" dirty="0"/>
              <a:t> </a:t>
            </a:r>
            <a:r>
              <a:rPr lang="ru-RU" sz="2000" dirty="0" err="1"/>
              <a:t>иштирок</a:t>
            </a:r>
            <a:r>
              <a:rPr lang="ru-RU" sz="2000" dirty="0"/>
              <a:t> </a:t>
            </a:r>
            <a:r>
              <a:rPr lang="ru-RU" sz="2000" dirty="0" err="1"/>
              <a:t>этган</a:t>
            </a:r>
            <a:r>
              <a:rPr lang="ru-RU" sz="2000" dirty="0"/>
              <a:t> судья </a:t>
            </a:r>
            <a:r>
              <a:rPr lang="ru-RU" sz="2000" dirty="0" err="1"/>
              <a:t>тушунилади</a:t>
            </a:r>
            <a:r>
              <a:rPr lang="ru-RU" sz="2000" dirty="0"/>
              <a:t>.</a:t>
            </a:r>
          </a:p>
          <a:p>
            <a:pPr algn="just"/>
            <a:r>
              <a:rPr lang="ru-RU" sz="2000" dirty="0" err="1"/>
              <a:t>ИПКнинг</a:t>
            </a:r>
            <a:r>
              <a:rPr lang="ru-RU" sz="2000" dirty="0"/>
              <a:t> 19-моддасида </a:t>
            </a:r>
            <a:r>
              <a:rPr lang="ru-RU" sz="2000" dirty="0" err="1"/>
              <a:t>белгиланган</a:t>
            </a:r>
            <a:r>
              <a:rPr lang="ru-RU" sz="2000" dirty="0"/>
              <a:t> </a:t>
            </a:r>
            <a:r>
              <a:rPr lang="ru-RU" sz="2000" dirty="0" err="1"/>
              <a:t>қоидалар</a:t>
            </a:r>
            <a:r>
              <a:rPr lang="ru-RU" sz="2000" dirty="0"/>
              <a:t> </a:t>
            </a:r>
            <a:r>
              <a:rPr lang="ru-RU" sz="2000" dirty="0" err="1"/>
              <a:t>даъво</a:t>
            </a:r>
            <a:r>
              <a:rPr lang="ru-RU" sz="2000" dirty="0"/>
              <a:t> </a:t>
            </a:r>
            <a:r>
              <a:rPr lang="ru-RU" sz="2000" dirty="0" err="1"/>
              <a:t>аризасини</a:t>
            </a:r>
            <a:r>
              <a:rPr lang="ru-RU" sz="2000" dirty="0"/>
              <a:t> </a:t>
            </a:r>
            <a:r>
              <a:rPr lang="ru-RU" sz="2000" dirty="0" err="1"/>
              <a:t>қабул</a:t>
            </a:r>
            <a:r>
              <a:rPr lang="ru-RU" sz="2000" dirty="0"/>
              <a:t> </a:t>
            </a:r>
            <a:r>
              <a:rPr lang="ru-RU" sz="2000" dirty="0" err="1"/>
              <a:t>қилиш</a:t>
            </a:r>
            <a:r>
              <a:rPr lang="ru-RU" sz="2000" dirty="0"/>
              <a:t> </a:t>
            </a:r>
            <a:r>
              <a:rPr lang="ru-RU" sz="2000" dirty="0" err="1"/>
              <a:t>ва</a:t>
            </a:r>
            <a:r>
              <a:rPr lang="ru-RU" sz="2000" dirty="0"/>
              <a:t> </a:t>
            </a:r>
            <a:r>
              <a:rPr lang="ru-RU" sz="2000" dirty="0" err="1"/>
              <a:t>иш</a:t>
            </a:r>
            <a:r>
              <a:rPr lang="ru-RU" sz="2000" dirty="0"/>
              <a:t> </a:t>
            </a:r>
            <a:r>
              <a:rPr lang="ru-RU" sz="2000" dirty="0" err="1"/>
              <a:t>қўзғатиш</a:t>
            </a:r>
            <a:r>
              <a:rPr lang="ru-RU" sz="2000" dirty="0"/>
              <a:t>, </a:t>
            </a:r>
            <a:r>
              <a:rPr lang="ru-RU" sz="2000" dirty="0" err="1"/>
              <a:t>ишни</a:t>
            </a:r>
            <a:r>
              <a:rPr lang="ru-RU" sz="2000" dirty="0"/>
              <a:t> суд </a:t>
            </a:r>
            <a:r>
              <a:rPr lang="ru-RU" sz="2000" dirty="0" err="1"/>
              <a:t>муҳокамасига</a:t>
            </a:r>
            <a:r>
              <a:rPr lang="ru-RU" sz="2000" dirty="0"/>
              <a:t> </a:t>
            </a:r>
            <a:r>
              <a:rPr lang="ru-RU" sz="2000" dirty="0" err="1"/>
              <a:t>тайёрлаш</a:t>
            </a:r>
            <a:r>
              <a:rPr lang="ru-RU" sz="2000" dirty="0"/>
              <a:t>, суд </a:t>
            </a:r>
            <a:r>
              <a:rPr lang="ru-RU" sz="2000" dirty="0" err="1"/>
              <a:t>мажлисини</a:t>
            </a:r>
            <a:r>
              <a:rPr lang="ru-RU" sz="2000" dirty="0"/>
              <a:t> </a:t>
            </a:r>
            <a:r>
              <a:rPr lang="ru-RU" sz="2000" dirty="0" err="1"/>
              <a:t>қолдириш</a:t>
            </a:r>
            <a:r>
              <a:rPr lang="ru-RU" sz="2000" dirty="0"/>
              <a:t> </a:t>
            </a:r>
            <a:r>
              <a:rPr lang="ru-RU" sz="2000" dirty="0" err="1"/>
              <a:t>тўғрисидаги</a:t>
            </a:r>
            <a:r>
              <a:rPr lang="ru-RU" sz="2000" dirty="0"/>
              <a:t> </a:t>
            </a:r>
            <a:r>
              <a:rPr lang="ru-RU" sz="2000" dirty="0" err="1"/>
              <a:t>ва</a:t>
            </a:r>
            <a:r>
              <a:rPr lang="ru-RU" sz="2000" dirty="0"/>
              <a:t> </a:t>
            </a:r>
            <a:r>
              <a:rPr lang="ru-RU" sz="2000" dirty="0" err="1"/>
              <a:t>бошқа</a:t>
            </a:r>
            <a:r>
              <a:rPr lang="ru-RU" sz="2000" dirty="0"/>
              <a:t> </a:t>
            </a:r>
            <a:r>
              <a:rPr lang="ru-RU" sz="2000" dirty="0" err="1"/>
              <a:t>шикоят</a:t>
            </a:r>
            <a:r>
              <a:rPr lang="ru-RU" sz="2000" dirty="0"/>
              <a:t> </a:t>
            </a:r>
            <a:r>
              <a:rPr lang="ru-RU" sz="2000" dirty="0" err="1"/>
              <a:t>қилинмайдиган</a:t>
            </a:r>
            <a:r>
              <a:rPr lang="ru-RU" sz="2000" dirty="0"/>
              <a:t> </a:t>
            </a:r>
            <a:r>
              <a:rPr lang="ru-RU" sz="2000" dirty="0" err="1"/>
              <a:t>ажримларни</a:t>
            </a:r>
            <a:r>
              <a:rPr lang="ru-RU" sz="2000" dirty="0"/>
              <a:t> </a:t>
            </a:r>
            <a:r>
              <a:rPr lang="ru-RU" sz="2000" dirty="0" err="1"/>
              <a:t>қабул</a:t>
            </a:r>
            <a:r>
              <a:rPr lang="ru-RU" sz="2000" dirty="0"/>
              <a:t> </a:t>
            </a:r>
            <a:r>
              <a:rPr lang="ru-RU" sz="2000" dirty="0" err="1"/>
              <a:t>қилишда</a:t>
            </a:r>
            <a:r>
              <a:rPr lang="ru-RU" sz="2000" dirty="0"/>
              <a:t> </a:t>
            </a:r>
            <a:r>
              <a:rPr lang="ru-RU" sz="2000" dirty="0" err="1"/>
              <a:t>иштирок</a:t>
            </a:r>
            <a:r>
              <a:rPr lang="ru-RU" sz="2000" dirty="0"/>
              <a:t> </a:t>
            </a:r>
            <a:r>
              <a:rPr lang="ru-RU" sz="2000" dirty="0" err="1"/>
              <a:t>этган</a:t>
            </a:r>
            <a:r>
              <a:rPr lang="ru-RU" sz="2000" dirty="0"/>
              <a:t> </a:t>
            </a:r>
            <a:r>
              <a:rPr lang="ru-RU" sz="2000" dirty="0" err="1"/>
              <a:t>судьяларга</a:t>
            </a:r>
            <a:r>
              <a:rPr lang="ru-RU" sz="2000" dirty="0"/>
              <a:t> </a:t>
            </a:r>
            <a:r>
              <a:rPr lang="ru-RU" sz="2000" dirty="0" err="1"/>
              <a:t>татбиқ</a:t>
            </a:r>
            <a:r>
              <a:rPr lang="ru-RU" sz="2000" dirty="0"/>
              <a:t> </a:t>
            </a:r>
            <a:r>
              <a:rPr lang="ru-RU" sz="2000" dirty="0" err="1"/>
              <a:t>этилмайди</a:t>
            </a:r>
            <a:r>
              <a:rPr lang="ru-RU" sz="2000" dirty="0"/>
              <a:t>. </a:t>
            </a:r>
            <a:r>
              <a:rPr lang="ru-RU" sz="2000" dirty="0" err="1"/>
              <a:t>Бироқ</a:t>
            </a:r>
            <a:r>
              <a:rPr lang="ru-RU" sz="2000" dirty="0"/>
              <a:t>, </a:t>
            </a:r>
            <a:r>
              <a:rPr lang="ru-RU" sz="2000" dirty="0" err="1"/>
              <a:t>даъвони</a:t>
            </a:r>
            <a:r>
              <a:rPr lang="ru-RU" sz="2000" dirty="0"/>
              <a:t> </a:t>
            </a:r>
            <a:r>
              <a:rPr lang="ru-RU" sz="2000" dirty="0" err="1"/>
              <a:t>кўрмасдан</a:t>
            </a:r>
            <a:r>
              <a:rPr lang="ru-RU" sz="2000" dirty="0"/>
              <a:t> </a:t>
            </a:r>
            <a:r>
              <a:rPr lang="ru-RU" sz="2000" dirty="0" err="1"/>
              <a:t>қолдириш</a:t>
            </a:r>
            <a:r>
              <a:rPr lang="ru-RU" sz="2000" dirty="0"/>
              <a:t> </a:t>
            </a:r>
            <a:r>
              <a:rPr lang="ru-RU" sz="2000" dirty="0" err="1"/>
              <a:t>ва</a:t>
            </a:r>
            <a:r>
              <a:rPr lang="ru-RU" sz="2000" dirty="0"/>
              <a:t> </a:t>
            </a:r>
            <a:r>
              <a:rPr lang="ru-RU" sz="2000" dirty="0" err="1"/>
              <a:t>иш</a:t>
            </a:r>
            <a:r>
              <a:rPr lang="ru-RU" sz="2000" dirty="0"/>
              <a:t> </a:t>
            </a:r>
            <a:r>
              <a:rPr lang="ru-RU" sz="2000" dirty="0" err="1"/>
              <a:t>юритишни</a:t>
            </a:r>
            <a:r>
              <a:rPr lang="ru-RU" sz="2000" dirty="0"/>
              <a:t> </a:t>
            </a:r>
            <a:r>
              <a:rPr lang="ru-RU" sz="2000" dirty="0" err="1"/>
              <a:t>тугатиш</a:t>
            </a:r>
            <a:r>
              <a:rPr lang="ru-RU" sz="2000" dirty="0"/>
              <a:t> </a:t>
            </a:r>
            <a:r>
              <a:rPr lang="ru-RU" sz="2000" dirty="0" err="1"/>
              <a:t>тўғрисидаги</a:t>
            </a:r>
            <a:r>
              <a:rPr lang="ru-RU" sz="2000" dirty="0"/>
              <a:t> </a:t>
            </a:r>
            <a:r>
              <a:rPr lang="ru-RU" sz="2000" dirty="0" err="1"/>
              <a:t>ажримларни</a:t>
            </a:r>
            <a:r>
              <a:rPr lang="ru-RU" sz="2000" dirty="0"/>
              <a:t> </a:t>
            </a:r>
            <a:r>
              <a:rPr lang="ru-RU" sz="2000" dirty="0" err="1"/>
              <a:t>чиқарган</a:t>
            </a:r>
            <a:r>
              <a:rPr lang="ru-RU" sz="2000" dirty="0"/>
              <a:t> судья шу </a:t>
            </a:r>
            <a:r>
              <a:rPr lang="ru-RU" sz="2000" dirty="0" err="1"/>
              <a:t>ишни</a:t>
            </a:r>
            <a:r>
              <a:rPr lang="ru-RU" sz="2000" dirty="0"/>
              <a:t> </a:t>
            </a:r>
            <a:r>
              <a:rPr lang="ru-RU" sz="2000" dirty="0" err="1"/>
              <a:t>биринчи</a:t>
            </a:r>
            <a:r>
              <a:rPr lang="ru-RU" sz="2000" dirty="0"/>
              <a:t> инстанция </a:t>
            </a:r>
            <a:r>
              <a:rPr lang="ru-RU" sz="2000" dirty="0" err="1"/>
              <a:t>судида</a:t>
            </a:r>
            <a:r>
              <a:rPr lang="ru-RU" sz="2000" dirty="0"/>
              <a:t> </a:t>
            </a:r>
            <a:r>
              <a:rPr lang="ru-RU" sz="2000" dirty="0" err="1"/>
              <a:t>янгидан</a:t>
            </a:r>
            <a:r>
              <a:rPr lang="ru-RU" sz="2000" dirty="0"/>
              <a:t> </a:t>
            </a:r>
            <a:r>
              <a:rPr lang="ru-RU" sz="2000" dirty="0" err="1"/>
              <a:t>кўришда</a:t>
            </a:r>
            <a:r>
              <a:rPr lang="ru-RU" sz="2000" dirty="0"/>
              <a:t> </a:t>
            </a:r>
            <a:r>
              <a:rPr lang="ru-RU" sz="2000" dirty="0" err="1"/>
              <a:t>иштирок</a:t>
            </a:r>
            <a:r>
              <a:rPr lang="ru-RU" sz="2000" dirty="0"/>
              <a:t> </a:t>
            </a:r>
            <a:r>
              <a:rPr lang="ru-RU" sz="2000" dirty="0" err="1"/>
              <a:t>этиши</a:t>
            </a:r>
            <a:r>
              <a:rPr lang="ru-RU" sz="2000" dirty="0"/>
              <a:t> </a:t>
            </a:r>
            <a:r>
              <a:rPr lang="ru-RU" sz="2000" dirty="0" err="1"/>
              <a:t>мумкин</a:t>
            </a:r>
            <a:r>
              <a:rPr lang="ru-RU" sz="2000" dirty="0"/>
              <a:t> </a:t>
            </a:r>
            <a:r>
              <a:rPr lang="ru-RU" sz="2000" dirty="0" err="1"/>
              <a:t>эмас</a:t>
            </a:r>
            <a:r>
              <a:rPr lang="ru-RU" sz="2000" dirty="0"/>
              <a:t>.</a:t>
            </a:r>
          </a:p>
        </p:txBody>
      </p:sp>
    </p:spTree>
    <p:extLst>
      <p:ext uri="{BB962C8B-B14F-4D97-AF65-F5344CB8AC3E}">
        <p14:creationId xmlns:p14="http://schemas.microsoft.com/office/powerpoint/2010/main" val="84196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604315"/>
          </a:xfrm>
        </p:spPr>
        <p:txBody>
          <a:bodyPr>
            <a:noAutofit/>
          </a:bodyPr>
          <a:lstStyle/>
          <a:p>
            <a:pPr algn="ctr"/>
            <a:r>
              <a:rPr lang="ru-RU" sz="2800" b="1" dirty="0"/>
              <a:t>20-модда. </a:t>
            </a:r>
            <a:r>
              <a:rPr lang="ru-RU" sz="2800" b="1" dirty="0" err="1"/>
              <a:t>Судьяни</a:t>
            </a:r>
            <a:r>
              <a:rPr lang="ru-RU" sz="2800" b="1" dirty="0"/>
              <a:t> рад </a:t>
            </a:r>
            <a:r>
              <a:rPr lang="ru-RU" sz="2800" b="1" dirty="0" err="1"/>
              <a:t>қилиш</a:t>
            </a:r>
            <a:r>
              <a:rPr lang="ru-RU" sz="2800" b="1" dirty="0"/>
              <a:t/>
            </a:r>
            <a:br>
              <a:rPr lang="ru-RU" sz="2800" b="1" dirty="0"/>
            </a:br>
            <a:endParaRPr lang="ru-RU" sz="2800" b="1" dirty="0"/>
          </a:p>
        </p:txBody>
      </p:sp>
      <p:sp>
        <p:nvSpPr>
          <p:cNvPr id="3" name="Прямоугольник 2"/>
          <p:cNvSpPr/>
          <p:nvPr/>
        </p:nvSpPr>
        <p:spPr>
          <a:xfrm>
            <a:off x="1066800" y="1333097"/>
            <a:ext cx="10176164" cy="4893647"/>
          </a:xfrm>
          <a:prstGeom prst="rect">
            <a:avLst/>
          </a:prstGeom>
        </p:spPr>
        <p:txBody>
          <a:bodyPr wrap="square">
            <a:spAutoFit/>
          </a:bodyPr>
          <a:lstStyle/>
          <a:p>
            <a:r>
              <a:rPr lang="ru-RU" sz="2400" b="1" dirty="0"/>
              <a:t>Судья </a:t>
            </a:r>
            <a:r>
              <a:rPr lang="ru-RU" sz="2400" b="1" dirty="0" err="1"/>
              <a:t>қуйидаги</a:t>
            </a:r>
            <a:r>
              <a:rPr lang="ru-RU" sz="2400" b="1" dirty="0"/>
              <a:t> </a:t>
            </a:r>
            <a:r>
              <a:rPr lang="ru-RU" sz="2400" b="1" dirty="0" err="1"/>
              <a:t>ҳолларда</a:t>
            </a:r>
            <a:r>
              <a:rPr lang="ru-RU" sz="2400" b="1" dirty="0"/>
              <a:t> </a:t>
            </a:r>
            <a:r>
              <a:rPr lang="ru-RU" sz="2400" b="1" dirty="0" err="1"/>
              <a:t>ишни</a:t>
            </a:r>
            <a:r>
              <a:rPr lang="ru-RU" sz="2400" b="1" dirty="0"/>
              <a:t> </a:t>
            </a:r>
            <a:r>
              <a:rPr lang="ru-RU" sz="2400" b="1" dirty="0" err="1"/>
              <a:t>кўришда</a:t>
            </a:r>
            <a:r>
              <a:rPr lang="ru-RU" sz="2400" b="1" dirty="0"/>
              <a:t> </a:t>
            </a:r>
            <a:r>
              <a:rPr lang="ru-RU" sz="2400" b="1" dirty="0" err="1"/>
              <a:t>иштирок</a:t>
            </a:r>
            <a:r>
              <a:rPr lang="ru-RU" sz="2400" b="1" dirty="0"/>
              <a:t> </a:t>
            </a:r>
            <a:r>
              <a:rPr lang="ru-RU" sz="2400" b="1" dirty="0" err="1"/>
              <a:t>этиши</a:t>
            </a:r>
            <a:r>
              <a:rPr lang="ru-RU" sz="2400" b="1" dirty="0"/>
              <a:t> </a:t>
            </a:r>
            <a:r>
              <a:rPr lang="ru-RU" sz="2400" b="1" dirty="0" err="1"/>
              <a:t>мумкин</a:t>
            </a:r>
            <a:r>
              <a:rPr lang="ru-RU" sz="2400" b="1" dirty="0"/>
              <a:t> </a:t>
            </a:r>
            <a:r>
              <a:rPr lang="ru-RU" sz="2400" b="1" dirty="0" err="1"/>
              <a:t>эмас</a:t>
            </a:r>
            <a:r>
              <a:rPr lang="ru-RU" sz="2400" b="1" dirty="0"/>
              <a:t> </a:t>
            </a:r>
            <a:r>
              <a:rPr lang="ru-RU" sz="2400" b="1" dirty="0" err="1"/>
              <a:t>ва</a:t>
            </a:r>
            <a:r>
              <a:rPr lang="ru-RU" sz="2400" b="1" dirty="0"/>
              <a:t> рад </a:t>
            </a:r>
            <a:r>
              <a:rPr lang="ru-RU" sz="2400" b="1" dirty="0" err="1"/>
              <a:t>қилиниши</a:t>
            </a:r>
            <a:r>
              <a:rPr lang="ru-RU" sz="2400" b="1" dirty="0"/>
              <a:t> </a:t>
            </a:r>
            <a:r>
              <a:rPr lang="ru-RU" sz="2400" b="1" dirty="0" err="1"/>
              <a:t>лозим</a:t>
            </a:r>
            <a:r>
              <a:rPr lang="ru-RU" sz="2400" b="1" dirty="0"/>
              <a:t>, </a:t>
            </a:r>
            <a:r>
              <a:rPr lang="ru-RU" sz="2400" b="1" dirty="0" err="1"/>
              <a:t>агар</a:t>
            </a:r>
            <a:r>
              <a:rPr lang="ru-RU" sz="2400" b="1" dirty="0"/>
              <a:t> у:</a:t>
            </a:r>
          </a:p>
          <a:p>
            <a:r>
              <a:rPr lang="ru-RU" sz="2400" dirty="0"/>
              <a:t>1) </a:t>
            </a:r>
            <a:r>
              <a:rPr lang="ru-RU" sz="2400" dirty="0" err="1"/>
              <a:t>мазкур</a:t>
            </a:r>
            <a:r>
              <a:rPr lang="ru-RU" sz="2400" dirty="0"/>
              <a:t> </a:t>
            </a:r>
            <a:r>
              <a:rPr lang="ru-RU" sz="2400" dirty="0" err="1"/>
              <a:t>иш</a:t>
            </a:r>
            <a:r>
              <a:rPr lang="ru-RU" sz="2400" dirty="0"/>
              <a:t> </a:t>
            </a:r>
            <a:r>
              <a:rPr lang="ru-RU" sz="2400" dirty="0" err="1"/>
              <a:t>илгари</a:t>
            </a:r>
            <a:r>
              <a:rPr lang="ru-RU" sz="2400" dirty="0"/>
              <a:t> </a:t>
            </a:r>
            <a:r>
              <a:rPr lang="ru-RU" sz="2400" dirty="0" err="1"/>
              <a:t>кўрилганда</a:t>
            </a:r>
            <a:r>
              <a:rPr lang="ru-RU" sz="2400" dirty="0"/>
              <a:t> судья </a:t>
            </a:r>
            <a:r>
              <a:rPr lang="ru-RU" sz="2400" dirty="0" err="1"/>
              <a:t>сифатида</a:t>
            </a:r>
            <a:r>
              <a:rPr lang="ru-RU" sz="2400" dirty="0"/>
              <a:t> </a:t>
            </a:r>
            <a:r>
              <a:rPr lang="ru-RU" sz="2400" dirty="0" err="1"/>
              <a:t>иштирок</a:t>
            </a:r>
            <a:r>
              <a:rPr lang="ru-RU" sz="2400" dirty="0"/>
              <a:t> </a:t>
            </a:r>
            <a:r>
              <a:rPr lang="ru-RU" sz="2400" dirty="0" err="1"/>
              <a:t>этган</a:t>
            </a:r>
            <a:r>
              <a:rPr lang="ru-RU" sz="2400" dirty="0"/>
              <a:t> </a:t>
            </a:r>
            <a:r>
              <a:rPr lang="ru-RU" sz="2400" dirty="0" err="1"/>
              <a:t>бўлса</a:t>
            </a:r>
            <a:r>
              <a:rPr lang="ru-RU" sz="2400" dirty="0"/>
              <a:t> </a:t>
            </a:r>
            <a:r>
              <a:rPr lang="ru-RU" sz="2400" dirty="0" err="1"/>
              <a:t>ва</a:t>
            </a:r>
            <a:r>
              <a:rPr lang="ru-RU" sz="2400" dirty="0"/>
              <a:t> </a:t>
            </a:r>
            <a:r>
              <a:rPr lang="ru-RU" sz="2400" dirty="0" err="1"/>
              <a:t>ишни</a:t>
            </a:r>
            <a:r>
              <a:rPr lang="ru-RU" sz="2400" dirty="0"/>
              <a:t> </a:t>
            </a:r>
            <a:r>
              <a:rPr lang="ru-RU" sz="2400" dirty="0" err="1"/>
              <a:t>кўришда</a:t>
            </a:r>
            <a:r>
              <a:rPr lang="ru-RU" sz="2400" dirty="0"/>
              <a:t> </a:t>
            </a:r>
            <a:r>
              <a:rPr lang="ru-RU" sz="2400" dirty="0" err="1"/>
              <a:t>унинг</a:t>
            </a:r>
            <a:r>
              <a:rPr lang="ru-RU" sz="2400" dirty="0"/>
              <a:t> </a:t>
            </a:r>
            <a:r>
              <a:rPr lang="ru-RU" sz="2400" dirty="0" err="1"/>
              <a:t>такрорий</a:t>
            </a:r>
            <a:r>
              <a:rPr lang="ru-RU" sz="2400" dirty="0"/>
              <a:t> </a:t>
            </a:r>
            <a:r>
              <a:rPr lang="ru-RU" sz="2400" dirty="0" err="1"/>
              <a:t>иштирок</a:t>
            </a:r>
            <a:r>
              <a:rPr lang="ru-RU" sz="2400" dirty="0"/>
              <a:t> </a:t>
            </a:r>
            <a:r>
              <a:rPr lang="ru-RU" sz="2400" dirty="0" err="1"/>
              <a:t>этишига</a:t>
            </a:r>
            <a:r>
              <a:rPr lang="ru-RU" sz="2400" dirty="0"/>
              <a:t> </a:t>
            </a:r>
            <a:r>
              <a:rPr lang="ru-RU" sz="2400" dirty="0" err="1"/>
              <a:t>ушбу</a:t>
            </a:r>
            <a:r>
              <a:rPr lang="ru-RU" sz="2400" dirty="0"/>
              <a:t> Кодекс </a:t>
            </a:r>
            <a:r>
              <a:rPr lang="ru-RU" sz="2400" dirty="0" err="1"/>
              <a:t>талабларига</a:t>
            </a:r>
            <a:r>
              <a:rPr lang="ru-RU" sz="2400" dirty="0"/>
              <a:t> </a:t>
            </a:r>
            <a:r>
              <a:rPr lang="ru-RU" sz="2400" dirty="0" err="1"/>
              <a:t>мувофиқ</a:t>
            </a:r>
            <a:r>
              <a:rPr lang="ru-RU" sz="2400" dirty="0"/>
              <a:t> </a:t>
            </a:r>
            <a:r>
              <a:rPr lang="ru-RU" sz="2400" dirty="0" err="1"/>
              <a:t>йўл</a:t>
            </a:r>
            <a:r>
              <a:rPr lang="ru-RU" sz="2400" dirty="0"/>
              <a:t> </a:t>
            </a:r>
            <a:r>
              <a:rPr lang="ru-RU" sz="2400" dirty="0" err="1"/>
              <a:t>қўйилмаса</a:t>
            </a:r>
            <a:r>
              <a:rPr lang="ru-RU" sz="2400" dirty="0"/>
              <a:t>;</a:t>
            </a:r>
          </a:p>
          <a:p>
            <a:r>
              <a:rPr lang="ru-RU" sz="2400" dirty="0"/>
              <a:t>2) </a:t>
            </a:r>
            <a:r>
              <a:rPr lang="ru-RU" sz="2400" dirty="0" err="1"/>
              <a:t>мазкур</a:t>
            </a:r>
            <a:r>
              <a:rPr lang="ru-RU" sz="2400" dirty="0"/>
              <a:t> </a:t>
            </a:r>
            <a:r>
              <a:rPr lang="ru-RU" sz="2400" dirty="0" err="1"/>
              <a:t>иш</a:t>
            </a:r>
            <a:r>
              <a:rPr lang="ru-RU" sz="2400" dirty="0"/>
              <a:t> </a:t>
            </a:r>
            <a:r>
              <a:rPr lang="ru-RU" sz="2400" dirty="0" err="1"/>
              <a:t>илгари</a:t>
            </a:r>
            <a:r>
              <a:rPr lang="ru-RU" sz="2400" dirty="0"/>
              <a:t> </a:t>
            </a:r>
            <a:r>
              <a:rPr lang="ru-RU" sz="2400" dirty="0" err="1"/>
              <a:t>кўрилганда</a:t>
            </a:r>
            <a:r>
              <a:rPr lang="ru-RU" sz="2400" dirty="0"/>
              <a:t> </a:t>
            </a:r>
            <a:r>
              <a:rPr lang="ru-RU" sz="2400" dirty="0" err="1"/>
              <a:t>унда</a:t>
            </a:r>
            <a:r>
              <a:rPr lang="ru-RU" sz="2400" dirty="0"/>
              <a:t> </a:t>
            </a:r>
            <a:r>
              <a:rPr lang="ru-RU" sz="2400" dirty="0" err="1"/>
              <a:t>ҳакамлик</a:t>
            </a:r>
            <a:r>
              <a:rPr lang="ru-RU" sz="2400" dirty="0"/>
              <a:t> суди </a:t>
            </a:r>
            <a:r>
              <a:rPr lang="ru-RU" sz="2400" dirty="0" err="1"/>
              <a:t>судьяси</a:t>
            </a:r>
            <a:r>
              <a:rPr lang="ru-RU" sz="2400" dirty="0"/>
              <a:t>, прокурор, эксперт, </a:t>
            </a:r>
            <a:r>
              <a:rPr lang="ru-RU" sz="2400" dirty="0" err="1"/>
              <a:t>мутахассис</a:t>
            </a:r>
            <a:r>
              <a:rPr lang="ru-RU" sz="2400" dirty="0"/>
              <a:t>, </a:t>
            </a:r>
            <a:r>
              <a:rPr lang="ru-RU" sz="2400" dirty="0" err="1"/>
              <a:t>таржимон</a:t>
            </a:r>
            <a:r>
              <a:rPr lang="ru-RU" sz="2400" dirty="0"/>
              <a:t>, суд </a:t>
            </a:r>
            <a:r>
              <a:rPr lang="ru-RU" sz="2400" dirty="0" err="1"/>
              <a:t>мажлиси</a:t>
            </a:r>
            <a:r>
              <a:rPr lang="ru-RU" sz="2400" dirty="0"/>
              <a:t> </a:t>
            </a:r>
            <a:r>
              <a:rPr lang="ru-RU" sz="2400" dirty="0" err="1"/>
              <a:t>котиби</a:t>
            </a:r>
            <a:r>
              <a:rPr lang="ru-RU" sz="2400" dirty="0"/>
              <a:t>, </a:t>
            </a:r>
            <a:r>
              <a:rPr lang="ru-RU" sz="2400" dirty="0" err="1"/>
              <a:t>вакил</a:t>
            </a:r>
            <a:r>
              <a:rPr lang="ru-RU" sz="2400" dirty="0"/>
              <a:t> </a:t>
            </a:r>
            <a:r>
              <a:rPr lang="ru-RU" sz="2400" dirty="0" err="1"/>
              <a:t>ёки</a:t>
            </a:r>
            <a:r>
              <a:rPr lang="ru-RU" sz="2400" dirty="0"/>
              <a:t> </a:t>
            </a:r>
            <a:r>
              <a:rPr lang="ru-RU" sz="2400" dirty="0" err="1"/>
              <a:t>гувоҳ</a:t>
            </a:r>
            <a:r>
              <a:rPr lang="ru-RU" sz="2400" dirty="0"/>
              <a:t> </a:t>
            </a:r>
            <a:r>
              <a:rPr lang="ru-RU" sz="2400" dirty="0" err="1"/>
              <a:t>сифатида</a:t>
            </a:r>
            <a:r>
              <a:rPr lang="ru-RU" sz="2400" dirty="0"/>
              <a:t> </a:t>
            </a:r>
            <a:r>
              <a:rPr lang="ru-RU" sz="2400" dirty="0" err="1"/>
              <a:t>иштирок</a:t>
            </a:r>
            <a:r>
              <a:rPr lang="ru-RU" sz="2400" dirty="0"/>
              <a:t> </a:t>
            </a:r>
            <a:r>
              <a:rPr lang="ru-RU" sz="2400" dirty="0" err="1"/>
              <a:t>этган</a:t>
            </a:r>
            <a:r>
              <a:rPr lang="ru-RU" sz="2400" dirty="0"/>
              <a:t> </a:t>
            </a:r>
            <a:r>
              <a:rPr lang="ru-RU" sz="2400" dirty="0" err="1"/>
              <a:t>бўлса</a:t>
            </a:r>
            <a:r>
              <a:rPr lang="ru-RU" sz="2400" dirty="0"/>
              <a:t>;</a:t>
            </a:r>
          </a:p>
          <a:p>
            <a:r>
              <a:rPr lang="ru-RU" sz="2400" dirty="0"/>
              <a:t>3) </a:t>
            </a:r>
            <a:r>
              <a:rPr lang="ru-RU" sz="2400" dirty="0" err="1"/>
              <a:t>ишда</a:t>
            </a:r>
            <a:r>
              <a:rPr lang="ru-RU" sz="2400" dirty="0"/>
              <a:t> </a:t>
            </a:r>
            <a:r>
              <a:rPr lang="ru-RU" sz="2400" dirty="0" err="1"/>
              <a:t>иштирок</a:t>
            </a:r>
            <a:r>
              <a:rPr lang="ru-RU" sz="2400" dirty="0"/>
              <a:t> </a:t>
            </a:r>
            <a:r>
              <a:rPr lang="ru-RU" sz="2400" dirty="0" err="1"/>
              <a:t>этувчи</a:t>
            </a:r>
            <a:r>
              <a:rPr lang="ru-RU" sz="2400" dirty="0"/>
              <a:t> </a:t>
            </a:r>
            <a:r>
              <a:rPr lang="ru-RU" sz="2400" dirty="0" err="1"/>
              <a:t>шахсларнинг</a:t>
            </a:r>
            <a:r>
              <a:rPr lang="ru-RU" sz="2400" dirty="0"/>
              <a:t> </a:t>
            </a:r>
            <a:r>
              <a:rPr lang="ru-RU" sz="2400" dirty="0" err="1"/>
              <a:t>ёки</a:t>
            </a:r>
            <a:r>
              <a:rPr lang="ru-RU" sz="2400" dirty="0"/>
              <a:t> улар </a:t>
            </a:r>
            <a:r>
              <a:rPr lang="ru-RU" sz="2400" dirty="0" err="1"/>
              <a:t>вакилларининг</a:t>
            </a:r>
            <a:r>
              <a:rPr lang="ru-RU" sz="2400" dirty="0"/>
              <a:t> </a:t>
            </a:r>
            <a:r>
              <a:rPr lang="ru-RU" sz="2400" dirty="0" err="1"/>
              <a:t>қариндоши</a:t>
            </a:r>
            <a:r>
              <a:rPr lang="ru-RU" sz="2400" dirty="0"/>
              <a:t> </a:t>
            </a:r>
            <a:r>
              <a:rPr lang="ru-RU" sz="2400" dirty="0" err="1"/>
              <a:t>бўлса</a:t>
            </a:r>
            <a:r>
              <a:rPr lang="ru-RU" sz="2400" dirty="0"/>
              <a:t>;</a:t>
            </a:r>
          </a:p>
          <a:p>
            <a:r>
              <a:rPr lang="ru-RU" sz="2400" dirty="0"/>
              <a:t>4) </a:t>
            </a:r>
            <a:r>
              <a:rPr lang="ru-RU" sz="2400" dirty="0" err="1"/>
              <a:t>ишнинг</a:t>
            </a:r>
            <a:r>
              <a:rPr lang="ru-RU" sz="2400" dirty="0"/>
              <a:t> </a:t>
            </a:r>
            <a:r>
              <a:rPr lang="ru-RU" sz="2400" dirty="0" err="1"/>
              <a:t>натижасидан</a:t>
            </a:r>
            <a:r>
              <a:rPr lang="ru-RU" sz="2400" dirty="0"/>
              <a:t> </a:t>
            </a:r>
            <a:r>
              <a:rPr lang="ru-RU" sz="2400" dirty="0" err="1"/>
              <a:t>шахсан</a:t>
            </a:r>
            <a:r>
              <a:rPr lang="ru-RU" sz="2400" dirty="0"/>
              <a:t>, </a:t>
            </a:r>
            <a:r>
              <a:rPr lang="ru-RU" sz="2400" dirty="0" err="1"/>
              <a:t>бевосита</a:t>
            </a:r>
            <a:r>
              <a:rPr lang="ru-RU" sz="2400" dirty="0"/>
              <a:t> </a:t>
            </a:r>
            <a:r>
              <a:rPr lang="ru-RU" sz="2400" dirty="0" err="1"/>
              <a:t>ёки</a:t>
            </a:r>
            <a:r>
              <a:rPr lang="ru-RU" sz="2400" dirty="0"/>
              <a:t> </a:t>
            </a:r>
            <a:r>
              <a:rPr lang="ru-RU" sz="2400" dirty="0" err="1"/>
              <a:t>билвосита</a:t>
            </a:r>
            <a:r>
              <a:rPr lang="ru-RU" sz="2400" dirty="0"/>
              <a:t> </a:t>
            </a:r>
            <a:r>
              <a:rPr lang="ru-RU" sz="2400" dirty="0" err="1"/>
              <a:t>манфаатдор</a:t>
            </a:r>
            <a:r>
              <a:rPr lang="ru-RU" sz="2400" dirty="0"/>
              <a:t> </a:t>
            </a:r>
            <a:r>
              <a:rPr lang="ru-RU" sz="2400" dirty="0" err="1"/>
              <a:t>бўлса</a:t>
            </a:r>
            <a:r>
              <a:rPr lang="ru-RU" sz="2400" dirty="0"/>
              <a:t> </a:t>
            </a:r>
            <a:r>
              <a:rPr lang="ru-RU" sz="2400" dirty="0" err="1"/>
              <a:t>ёхуд</a:t>
            </a:r>
            <a:r>
              <a:rPr lang="ru-RU" sz="2400" dirty="0"/>
              <a:t> </a:t>
            </a:r>
            <a:r>
              <a:rPr lang="ru-RU" sz="2400" dirty="0" err="1"/>
              <a:t>унинг</a:t>
            </a:r>
            <a:r>
              <a:rPr lang="ru-RU" sz="2400" dirty="0"/>
              <a:t> </a:t>
            </a:r>
            <a:r>
              <a:rPr lang="ru-RU" sz="2400" dirty="0" err="1"/>
              <a:t>холислигига</a:t>
            </a:r>
            <a:r>
              <a:rPr lang="ru-RU" sz="2400" dirty="0"/>
              <a:t> </a:t>
            </a:r>
            <a:r>
              <a:rPr lang="ru-RU" sz="2400" dirty="0" err="1"/>
              <a:t>шубҳа</a:t>
            </a:r>
            <a:r>
              <a:rPr lang="ru-RU" sz="2400" dirty="0"/>
              <a:t> </a:t>
            </a:r>
            <a:r>
              <a:rPr lang="ru-RU" sz="2400" dirty="0" err="1"/>
              <a:t>туғдирувчи</a:t>
            </a:r>
            <a:r>
              <a:rPr lang="ru-RU" sz="2400" dirty="0"/>
              <a:t> </a:t>
            </a:r>
            <a:r>
              <a:rPr lang="ru-RU" sz="2400" dirty="0" err="1"/>
              <a:t>бошқа</a:t>
            </a:r>
            <a:r>
              <a:rPr lang="ru-RU" sz="2400" dirty="0"/>
              <a:t> </a:t>
            </a:r>
            <a:r>
              <a:rPr lang="ru-RU" sz="2400" dirty="0" err="1"/>
              <a:t>ҳолатлар</a:t>
            </a:r>
            <a:r>
              <a:rPr lang="ru-RU" sz="2400" dirty="0"/>
              <a:t> </a:t>
            </a:r>
            <a:r>
              <a:rPr lang="ru-RU" sz="2400" dirty="0" err="1"/>
              <a:t>мавжуд</a:t>
            </a:r>
            <a:r>
              <a:rPr lang="ru-RU" sz="2400" dirty="0"/>
              <a:t> </a:t>
            </a:r>
            <a:r>
              <a:rPr lang="ru-RU" sz="2400" dirty="0" err="1"/>
              <a:t>бўлса</a:t>
            </a:r>
            <a:r>
              <a:rPr lang="ru-RU" sz="2400" dirty="0"/>
              <a:t>;</a:t>
            </a:r>
          </a:p>
          <a:p>
            <a:r>
              <a:rPr lang="ru-RU" sz="2400" dirty="0"/>
              <a:t>5) </a:t>
            </a:r>
            <a:r>
              <a:rPr lang="ru-RU" sz="2400" dirty="0" err="1"/>
              <a:t>ишни</a:t>
            </a:r>
            <a:r>
              <a:rPr lang="ru-RU" sz="2400" dirty="0"/>
              <a:t> </a:t>
            </a:r>
            <a:r>
              <a:rPr lang="ru-RU" sz="2400" dirty="0" err="1"/>
              <a:t>кўраётган</a:t>
            </a:r>
            <a:r>
              <a:rPr lang="ru-RU" sz="2400" dirty="0"/>
              <a:t> </a:t>
            </a:r>
            <a:r>
              <a:rPr lang="ru-RU" sz="2400" dirty="0" err="1"/>
              <a:t>ҳайъат</a:t>
            </a:r>
            <a:r>
              <a:rPr lang="ru-RU" sz="2400" dirty="0"/>
              <a:t> </a:t>
            </a:r>
            <a:r>
              <a:rPr lang="ru-RU" sz="2400" dirty="0" err="1"/>
              <a:t>таркибидаги</a:t>
            </a:r>
            <a:r>
              <a:rPr lang="ru-RU" sz="2400" dirty="0"/>
              <a:t> </a:t>
            </a:r>
            <a:r>
              <a:rPr lang="ru-RU" sz="2400" dirty="0" err="1"/>
              <a:t>судьянинг</a:t>
            </a:r>
            <a:r>
              <a:rPr lang="ru-RU" sz="2400" dirty="0"/>
              <a:t> </a:t>
            </a:r>
            <a:r>
              <a:rPr lang="ru-RU" sz="2400" dirty="0" err="1"/>
              <a:t>қариндоши</a:t>
            </a:r>
            <a:r>
              <a:rPr lang="ru-RU" sz="2400" dirty="0"/>
              <a:t> </a:t>
            </a:r>
            <a:r>
              <a:rPr lang="ru-RU" sz="2400" dirty="0" err="1"/>
              <a:t>бўлса</a:t>
            </a:r>
            <a:r>
              <a:rPr lang="ru-RU" sz="2400" dirty="0"/>
              <a:t>.</a:t>
            </a:r>
          </a:p>
        </p:txBody>
      </p:sp>
    </p:spTree>
    <p:extLst>
      <p:ext uri="{BB962C8B-B14F-4D97-AF65-F5344CB8AC3E}">
        <p14:creationId xmlns:p14="http://schemas.microsoft.com/office/powerpoint/2010/main" val="3796281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830452"/>
            <a:ext cx="10058400" cy="625097"/>
          </a:xfrm>
        </p:spPr>
        <p:txBody>
          <a:bodyPr>
            <a:normAutofit fontScale="90000"/>
          </a:bodyPr>
          <a:lstStyle/>
          <a:p>
            <a:pPr algn="ctr"/>
            <a:r>
              <a:rPr lang="ru-RU" dirty="0" err="1"/>
              <a:t>Қариндошлик</a:t>
            </a:r>
            <a:r>
              <a:rPr lang="ru-RU" dirty="0"/>
              <a:t/>
            </a:r>
            <a:br>
              <a:rPr lang="ru-RU" dirty="0"/>
            </a:br>
            <a:endParaRPr lang="ru-RU" dirty="0"/>
          </a:p>
        </p:txBody>
      </p:sp>
      <p:sp>
        <p:nvSpPr>
          <p:cNvPr id="4" name="Прямоугольник 3"/>
          <p:cNvSpPr/>
          <p:nvPr/>
        </p:nvSpPr>
        <p:spPr>
          <a:xfrm>
            <a:off x="945572" y="1049482"/>
            <a:ext cx="10775373" cy="4524315"/>
          </a:xfrm>
          <a:prstGeom prst="rect">
            <a:avLst/>
          </a:prstGeom>
        </p:spPr>
        <p:txBody>
          <a:bodyPr wrap="square">
            <a:spAutoFit/>
          </a:bodyPr>
          <a:lstStyle/>
          <a:p>
            <a:r>
              <a:rPr lang="ru-RU" dirty="0" err="1"/>
              <a:t>Бир</a:t>
            </a:r>
            <a:r>
              <a:rPr lang="ru-RU" dirty="0"/>
              <a:t> </a:t>
            </a:r>
            <a:r>
              <a:rPr lang="ru-RU" dirty="0" err="1"/>
              <a:t>умумий</a:t>
            </a:r>
            <a:r>
              <a:rPr lang="ru-RU" dirty="0"/>
              <a:t> </a:t>
            </a:r>
            <a:r>
              <a:rPr lang="ru-RU" dirty="0" err="1"/>
              <a:t>учинчи</a:t>
            </a:r>
            <a:r>
              <a:rPr lang="ru-RU" dirty="0"/>
              <a:t> </a:t>
            </a:r>
            <a:r>
              <a:rPr lang="ru-RU" dirty="0" err="1"/>
              <a:t>шахсдан</a:t>
            </a:r>
            <a:r>
              <a:rPr lang="ru-RU" dirty="0"/>
              <a:t> (</a:t>
            </a:r>
            <a:r>
              <a:rPr lang="ru-RU" dirty="0" err="1"/>
              <a:t>аждоддан</a:t>
            </a:r>
            <a:r>
              <a:rPr lang="ru-RU" dirty="0"/>
              <a:t>) </a:t>
            </a:r>
            <a:r>
              <a:rPr lang="ru-RU" dirty="0" err="1"/>
              <a:t>келиб</a:t>
            </a:r>
            <a:r>
              <a:rPr lang="ru-RU" dirty="0"/>
              <a:t> </a:t>
            </a:r>
            <a:r>
              <a:rPr lang="ru-RU" dirty="0" err="1"/>
              <a:t>чиққан</a:t>
            </a:r>
            <a:r>
              <a:rPr lang="ru-RU" dirty="0"/>
              <a:t> </a:t>
            </a:r>
            <a:r>
              <a:rPr lang="ru-RU" dirty="0" err="1"/>
              <a:t>шахслар</a:t>
            </a:r>
            <a:r>
              <a:rPr lang="ru-RU" dirty="0"/>
              <a:t> </a:t>
            </a:r>
            <a:r>
              <a:rPr lang="ru-RU" dirty="0" err="1"/>
              <a:t>қариндошлар</a:t>
            </a:r>
            <a:r>
              <a:rPr lang="ru-RU" dirty="0"/>
              <a:t> </a:t>
            </a:r>
            <a:r>
              <a:rPr lang="ru-RU" dirty="0" err="1"/>
              <a:t>ҳисобланади</a:t>
            </a:r>
            <a:r>
              <a:rPr lang="ru-RU" dirty="0"/>
              <a:t>. </a:t>
            </a:r>
            <a:r>
              <a:rPr lang="ru-RU" dirty="0" err="1"/>
              <a:t>Икки</a:t>
            </a:r>
            <a:r>
              <a:rPr lang="ru-RU" dirty="0"/>
              <a:t> </a:t>
            </a:r>
            <a:r>
              <a:rPr lang="ru-RU" dirty="0" err="1"/>
              <a:t>шахс</a:t>
            </a:r>
            <a:r>
              <a:rPr lang="ru-RU" dirty="0"/>
              <a:t> </a:t>
            </a:r>
            <a:r>
              <a:rPr lang="ru-RU" dirty="0" err="1"/>
              <a:t>ўртасидаги</a:t>
            </a:r>
            <a:r>
              <a:rPr lang="ru-RU" dirty="0"/>
              <a:t> </a:t>
            </a:r>
            <a:r>
              <a:rPr lang="ru-RU" dirty="0" err="1"/>
              <a:t>тўғри</a:t>
            </a:r>
            <a:r>
              <a:rPr lang="ru-RU" dirty="0"/>
              <a:t> </a:t>
            </a:r>
            <a:r>
              <a:rPr lang="ru-RU" dirty="0" err="1"/>
              <a:t>шажара</a:t>
            </a:r>
            <a:r>
              <a:rPr lang="ru-RU" dirty="0"/>
              <a:t> </a:t>
            </a:r>
            <a:r>
              <a:rPr lang="ru-RU" dirty="0" err="1"/>
              <a:t>бўйича</a:t>
            </a:r>
            <a:r>
              <a:rPr lang="ru-RU" dirty="0"/>
              <a:t> </a:t>
            </a:r>
            <a:r>
              <a:rPr lang="ru-RU" dirty="0" err="1"/>
              <a:t>қариндошликнинг</a:t>
            </a:r>
            <a:r>
              <a:rPr lang="ru-RU" dirty="0"/>
              <a:t> </a:t>
            </a:r>
            <a:r>
              <a:rPr lang="ru-RU" dirty="0" err="1"/>
              <a:t>яқинлиги</a:t>
            </a:r>
            <a:r>
              <a:rPr lang="ru-RU" dirty="0"/>
              <a:t> </a:t>
            </a:r>
            <a:r>
              <a:rPr lang="ru-RU" dirty="0" err="1"/>
              <a:t>қариндошлик</a:t>
            </a:r>
            <a:r>
              <a:rPr lang="ru-RU" dirty="0"/>
              <a:t> </a:t>
            </a:r>
            <a:r>
              <a:rPr lang="ru-RU" dirty="0" err="1"/>
              <a:t>даражаси</a:t>
            </a:r>
            <a:r>
              <a:rPr lang="ru-RU" dirty="0"/>
              <a:t>, </a:t>
            </a:r>
            <a:r>
              <a:rPr lang="ru-RU" dirty="0" err="1"/>
              <a:t>яъни</a:t>
            </a:r>
            <a:r>
              <a:rPr lang="ru-RU" dirty="0"/>
              <a:t> </a:t>
            </a:r>
            <a:r>
              <a:rPr lang="ru-RU" dirty="0" err="1"/>
              <a:t>туғилиш</a:t>
            </a:r>
            <a:r>
              <a:rPr lang="ru-RU" dirty="0"/>
              <a:t> сони </a:t>
            </a:r>
            <a:r>
              <a:rPr lang="ru-RU" dirty="0" err="1"/>
              <a:t>билан</a:t>
            </a:r>
            <a:r>
              <a:rPr lang="ru-RU" dirty="0"/>
              <a:t> </a:t>
            </a:r>
            <a:r>
              <a:rPr lang="ru-RU" dirty="0" err="1"/>
              <a:t>белгиланади</a:t>
            </a:r>
            <a:r>
              <a:rPr lang="ru-RU" dirty="0"/>
              <a:t>.</a:t>
            </a:r>
          </a:p>
          <a:p>
            <a:r>
              <a:rPr lang="ru-RU" dirty="0" err="1"/>
              <a:t>Болалар</a:t>
            </a:r>
            <a:r>
              <a:rPr lang="ru-RU" dirty="0"/>
              <a:t> </a:t>
            </a:r>
            <a:r>
              <a:rPr lang="ru-RU" dirty="0" err="1"/>
              <a:t>ота-онасига</a:t>
            </a:r>
            <a:r>
              <a:rPr lang="ru-RU" dirty="0"/>
              <a:t> </a:t>
            </a:r>
            <a:r>
              <a:rPr lang="ru-RU" dirty="0" err="1"/>
              <a:t>нисбатан</a:t>
            </a:r>
            <a:r>
              <a:rPr lang="ru-RU" dirty="0"/>
              <a:t> </a:t>
            </a:r>
            <a:r>
              <a:rPr lang="ru-RU" dirty="0" err="1"/>
              <a:t>тўғри</a:t>
            </a:r>
            <a:r>
              <a:rPr lang="ru-RU" dirty="0"/>
              <a:t> </a:t>
            </a:r>
            <a:r>
              <a:rPr lang="ru-RU" dirty="0" err="1"/>
              <a:t>шажарадаги</a:t>
            </a:r>
            <a:r>
              <a:rPr lang="ru-RU" dirty="0"/>
              <a:t> </a:t>
            </a:r>
            <a:r>
              <a:rPr lang="ru-RU" dirty="0" err="1"/>
              <a:t>биринчи</a:t>
            </a:r>
            <a:r>
              <a:rPr lang="ru-RU" dirty="0"/>
              <a:t>, </a:t>
            </a:r>
            <a:r>
              <a:rPr lang="ru-RU" dirty="0" err="1"/>
              <a:t>невара</a:t>
            </a:r>
            <a:r>
              <a:rPr lang="ru-RU" dirty="0"/>
              <a:t> </a:t>
            </a:r>
            <a:r>
              <a:rPr lang="ru-RU" dirty="0" err="1"/>
              <a:t>бобосига</a:t>
            </a:r>
            <a:r>
              <a:rPr lang="ru-RU" dirty="0"/>
              <a:t>, </a:t>
            </a:r>
            <a:r>
              <a:rPr lang="ru-RU" dirty="0" err="1"/>
              <a:t>бувисига</a:t>
            </a:r>
            <a:r>
              <a:rPr lang="ru-RU" dirty="0"/>
              <a:t> </a:t>
            </a:r>
            <a:r>
              <a:rPr lang="ru-RU" dirty="0" err="1"/>
              <a:t>нисбатан</a:t>
            </a:r>
            <a:r>
              <a:rPr lang="ru-RU" dirty="0"/>
              <a:t> — </a:t>
            </a:r>
            <a:r>
              <a:rPr lang="ru-RU" dirty="0" err="1"/>
              <a:t>иккинчи</a:t>
            </a:r>
            <a:r>
              <a:rPr lang="ru-RU" dirty="0"/>
              <a:t>, </a:t>
            </a:r>
            <a:r>
              <a:rPr lang="ru-RU" dirty="0" err="1"/>
              <a:t>эвара</a:t>
            </a:r>
            <a:r>
              <a:rPr lang="ru-RU" dirty="0"/>
              <a:t> </a:t>
            </a:r>
            <a:r>
              <a:rPr lang="ru-RU" dirty="0" err="1"/>
              <a:t>катта</a:t>
            </a:r>
            <a:r>
              <a:rPr lang="ru-RU" dirty="0"/>
              <a:t> </a:t>
            </a:r>
            <a:r>
              <a:rPr lang="ru-RU" dirty="0" err="1"/>
              <a:t>бобосига</a:t>
            </a:r>
            <a:r>
              <a:rPr lang="ru-RU" dirty="0"/>
              <a:t>, </a:t>
            </a:r>
            <a:r>
              <a:rPr lang="ru-RU" dirty="0" err="1"/>
              <a:t>катта</a:t>
            </a:r>
            <a:r>
              <a:rPr lang="ru-RU" dirty="0"/>
              <a:t> </a:t>
            </a:r>
            <a:r>
              <a:rPr lang="ru-RU" dirty="0" err="1"/>
              <a:t>бувисига</a:t>
            </a:r>
            <a:r>
              <a:rPr lang="ru-RU" dirty="0"/>
              <a:t> </a:t>
            </a:r>
            <a:r>
              <a:rPr lang="ru-RU" dirty="0" err="1"/>
              <a:t>нисбатан</a:t>
            </a:r>
            <a:r>
              <a:rPr lang="ru-RU" dirty="0"/>
              <a:t> — </a:t>
            </a:r>
            <a:r>
              <a:rPr lang="ru-RU" dirty="0" err="1"/>
              <a:t>учинчи</a:t>
            </a:r>
            <a:r>
              <a:rPr lang="ru-RU" dirty="0"/>
              <a:t> </a:t>
            </a:r>
            <a:r>
              <a:rPr lang="ru-RU" dirty="0" err="1"/>
              <a:t>даражадаги</a:t>
            </a:r>
            <a:r>
              <a:rPr lang="ru-RU" dirty="0"/>
              <a:t> </a:t>
            </a:r>
            <a:r>
              <a:rPr lang="ru-RU" dirty="0" err="1"/>
              <a:t>қариндош</a:t>
            </a:r>
            <a:r>
              <a:rPr lang="ru-RU" dirty="0"/>
              <a:t> </a:t>
            </a:r>
            <a:r>
              <a:rPr lang="ru-RU" dirty="0" err="1"/>
              <a:t>ҳисобланади</a:t>
            </a:r>
            <a:r>
              <a:rPr lang="ru-RU" dirty="0"/>
              <a:t> </a:t>
            </a:r>
            <a:r>
              <a:rPr lang="ru-RU" dirty="0" err="1"/>
              <a:t>ва</a:t>
            </a:r>
            <a:r>
              <a:rPr lang="ru-RU" dirty="0"/>
              <a:t> </a:t>
            </a:r>
            <a:r>
              <a:rPr lang="ru-RU" dirty="0" err="1"/>
              <a:t>ҳоказо</a:t>
            </a:r>
            <a:r>
              <a:rPr lang="ru-RU" dirty="0"/>
              <a:t>.</a:t>
            </a:r>
          </a:p>
          <a:p>
            <a:r>
              <a:rPr lang="ru-RU" dirty="0"/>
              <a:t>Ака-</a:t>
            </a:r>
            <a:r>
              <a:rPr lang="ru-RU" dirty="0" err="1"/>
              <a:t>ука</a:t>
            </a:r>
            <a:r>
              <a:rPr lang="ru-RU" dirty="0"/>
              <a:t>, </a:t>
            </a:r>
            <a:r>
              <a:rPr lang="ru-RU" dirty="0" err="1"/>
              <a:t>опа-сингил</a:t>
            </a:r>
            <a:r>
              <a:rPr lang="ru-RU" dirty="0"/>
              <a:t>, </a:t>
            </a:r>
            <a:r>
              <a:rPr lang="ru-RU" dirty="0" err="1"/>
              <a:t>уларнинг</a:t>
            </a:r>
            <a:r>
              <a:rPr lang="ru-RU" dirty="0"/>
              <a:t> </a:t>
            </a:r>
            <a:r>
              <a:rPr lang="ru-RU" dirty="0" err="1"/>
              <a:t>болалари</a:t>
            </a:r>
            <a:r>
              <a:rPr lang="ru-RU" dirty="0"/>
              <a:t>, </a:t>
            </a:r>
            <a:r>
              <a:rPr lang="ru-RU" dirty="0" err="1"/>
              <a:t>ота-онанинг</a:t>
            </a:r>
            <a:r>
              <a:rPr lang="ru-RU" dirty="0"/>
              <a:t> </a:t>
            </a:r>
            <a:r>
              <a:rPr lang="ru-RU" dirty="0" err="1"/>
              <a:t>ака-ука</a:t>
            </a:r>
            <a:r>
              <a:rPr lang="ru-RU" dirty="0"/>
              <a:t> </a:t>
            </a:r>
            <a:r>
              <a:rPr lang="ru-RU" dirty="0" err="1"/>
              <a:t>ва</a:t>
            </a:r>
            <a:r>
              <a:rPr lang="ru-RU" dirty="0"/>
              <a:t> </a:t>
            </a:r>
            <a:r>
              <a:rPr lang="ru-RU" dirty="0" err="1"/>
              <a:t>опа-сингиллари</a:t>
            </a:r>
            <a:r>
              <a:rPr lang="ru-RU" dirty="0"/>
              <a:t> </a:t>
            </a:r>
            <a:r>
              <a:rPr lang="ru-RU" dirty="0" err="1"/>
              <a:t>ҳамда</a:t>
            </a:r>
            <a:r>
              <a:rPr lang="ru-RU" dirty="0"/>
              <a:t> </a:t>
            </a:r>
            <a:r>
              <a:rPr lang="ru-RU" dirty="0" err="1"/>
              <a:t>уларнинг</a:t>
            </a:r>
            <a:r>
              <a:rPr lang="ru-RU" dirty="0"/>
              <a:t> </a:t>
            </a:r>
            <a:r>
              <a:rPr lang="ru-RU" dirty="0" err="1"/>
              <a:t>болалари</a:t>
            </a:r>
            <a:r>
              <a:rPr lang="ru-RU" dirty="0"/>
              <a:t>, бобо </a:t>
            </a:r>
            <a:r>
              <a:rPr lang="ru-RU" dirty="0" err="1"/>
              <a:t>ва</a:t>
            </a:r>
            <a:r>
              <a:rPr lang="ru-RU" dirty="0"/>
              <a:t> </a:t>
            </a:r>
            <a:r>
              <a:rPr lang="ru-RU" dirty="0" err="1"/>
              <a:t>бувиларнинг</a:t>
            </a:r>
            <a:r>
              <a:rPr lang="ru-RU" dirty="0"/>
              <a:t> </a:t>
            </a:r>
            <a:r>
              <a:rPr lang="ru-RU" dirty="0" err="1"/>
              <a:t>ака-ука</a:t>
            </a:r>
            <a:r>
              <a:rPr lang="ru-RU" dirty="0"/>
              <a:t> </a:t>
            </a:r>
            <a:r>
              <a:rPr lang="ru-RU" dirty="0" err="1"/>
              <a:t>ҳамда</a:t>
            </a:r>
            <a:r>
              <a:rPr lang="ru-RU" dirty="0"/>
              <a:t> </a:t>
            </a:r>
            <a:r>
              <a:rPr lang="ru-RU" dirty="0" err="1"/>
              <a:t>опа-сингиллари</a:t>
            </a:r>
            <a:r>
              <a:rPr lang="ru-RU" dirty="0"/>
              <a:t> </a:t>
            </a:r>
            <a:r>
              <a:rPr lang="ru-RU" dirty="0" err="1"/>
              <a:t>ва</a:t>
            </a:r>
            <a:r>
              <a:rPr lang="ru-RU" dirty="0"/>
              <a:t> </a:t>
            </a:r>
            <a:r>
              <a:rPr lang="ru-RU" dirty="0" err="1"/>
              <a:t>уларнинг</a:t>
            </a:r>
            <a:r>
              <a:rPr lang="ru-RU" dirty="0"/>
              <a:t> </a:t>
            </a:r>
            <a:r>
              <a:rPr lang="ru-RU" dirty="0" err="1"/>
              <a:t>болалари</a:t>
            </a:r>
            <a:r>
              <a:rPr lang="ru-RU" dirty="0"/>
              <a:t> </a:t>
            </a:r>
            <a:r>
              <a:rPr lang="ru-RU" dirty="0" err="1"/>
              <a:t>ва</a:t>
            </a:r>
            <a:r>
              <a:rPr lang="ru-RU" dirty="0"/>
              <a:t> </a:t>
            </a:r>
            <a:r>
              <a:rPr lang="ru-RU" dirty="0" err="1"/>
              <a:t>шунга</a:t>
            </a:r>
            <a:r>
              <a:rPr lang="ru-RU" dirty="0"/>
              <a:t> </a:t>
            </a:r>
            <a:r>
              <a:rPr lang="ru-RU" dirty="0" err="1"/>
              <a:t>ўхшашлар</a:t>
            </a:r>
            <a:r>
              <a:rPr lang="ru-RU" dirty="0"/>
              <a:t> </a:t>
            </a:r>
            <a:r>
              <a:rPr lang="ru-RU" dirty="0" err="1"/>
              <a:t>ён</a:t>
            </a:r>
            <a:r>
              <a:rPr lang="ru-RU" dirty="0"/>
              <a:t> </a:t>
            </a:r>
            <a:r>
              <a:rPr lang="ru-RU" dirty="0" err="1"/>
              <a:t>шажара</a:t>
            </a:r>
            <a:r>
              <a:rPr lang="ru-RU" dirty="0"/>
              <a:t> </a:t>
            </a:r>
            <a:r>
              <a:rPr lang="ru-RU" dirty="0" err="1"/>
              <a:t>бўйича</a:t>
            </a:r>
            <a:r>
              <a:rPr lang="ru-RU" dirty="0"/>
              <a:t> </a:t>
            </a:r>
            <a:r>
              <a:rPr lang="ru-RU" dirty="0" err="1"/>
              <a:t>қариндошлар</a:t>
            </a:r>
            <a:r>
              <a:rPr lang="ru-RU" dirty="0"/>
              <a:t> </a:t>
            </a:r>
            <a:r>
              <a:rPr lang="ru-RU" dirty="0" err="1"/>
              <a:t>ҳисобланади</a:t>
            </a:r>
            <a:r>
              <a:rPr lang="ru-RU" dirty="0"/>
              <a:t> </a:t>
            </a:r>
            <a:r>
              <a:rPr lang="ru-RU" dirty="0" err="1"/>
              <a:t>ва</a:t>
            </a:r>
            <a:r>
              <a:rPr lang="ru-RU" dirty="0"/>
              <a:t> </a:t>
            </a:r>
            <a:r>
              <a:rPr lang="ru-RU" dirty="0" err="1"/>
              <a:t>ҳоказо</a:t>
            </a:r>
            <a:r>
              <a:rPr lang="ru-RU" dirty="0"/>
              <a:t>.</a:t>
            </a:r>
          </a:p>
          <a:p>
            <a:r>
              <a:rPr lang="ru-RU" dirty="0" err="1"/>
              <a:t>Тўғри</a:t>
            </a:r>
            <a:r>
              <a:rPr lang="ru-RU" dirty="0"/>
              <a:t> </a:t>
            </a:r>
            <a:r>
              <a:rPr lang="ru-RU" dirty="0" err="1"/>
              <a:t>шажара</a:t>
            </a:r>
            <a:r>
              <a:rPr lang="ru-RU" dirty="0"/>
              <a:t> </a:t>
            </a:r>
            <a:r>
              <a:rPr lang="ru-RU" dirty="0" err="1"/>
              <a:t>бўйича</a:t>
            </a:r>
            <a:r>
              <a:rPr lang="ru-RU" dirty="0"/>
              <a:t> </a:t>
            </a:r>
            <a:r>
              <a:rPr lang="ru-RU" dirty="0" err="1"/>
              <a:t>қариндошлар</a:t>
            </a:r>
            <a:r>
              <a:rPr lang="ru-RU" dirty="0"/>
              <a:t> </a:t>
            </a:r>
            <a:r>
              <a:rPr lang="ru-RU" dirty="0" err="1"/>
              <a:t>ён</a:t>
            </a:r>
            <a:r>
              <a:rPr lang="ru-RU" dirty="0"/>
              <a:t> </a:t>
            </a:r>
            <a:r>
              <a:rPr lang="ru-RU" dirty="0" err="1"/>
              <a:t>шажара</a:t>
            </a:r>
            <a:r>
              <a:rPr lang="ru-RU" dirty="0"/>
              <a:t> </a:t>
            </a:r>
            <a:r>
              <a:rPr lang="ru-RU" dirty="0" err="1"/>
              <a:t>бўйича</a:t>
            </a:r>
            <a:r>
              <a:rPr lang="ru-RU" dirty="0"/>
              <a:t> </a:t>
            </a:r>
            <a:r>
              <a:rPr lang="ru-RU" dirty="0" err="1"/>
              <a:t>қариндошларга</a:t>
            </a:r>
            <a:r>
              <a:rPr lang="ru-RU" dirty="0"/>
              <a:t> </a:t>
            </a:r>
            <a:r>
              <a:rPr lang="ru-RU" dirty="0" err="1"/>
              <a:t>нисбатан</a:t>
            </a:r>
            <a:r>
              <a:rPr lang="ru-RU" dirty="0"/>
              <a:t> </a:t>
            </a:r>
            <a:r>
              <a:rPr lang="ru-RU" dirty="0" err="1"/>
              <a:t>яқинроқдир</a:t>
            </a:r>
            <a:r>
              <a:rPr lang="ru-RU" dirty="0"/>
              <a:t>.</a:t>
            </a:r>
          </a:p>
          <a:p>
            <a:r>
              <a:rPr lang="ru-RU" dirty="0" err="1"/>
              <a:t>Икки</a:t>
            </a:r>
            <a:r>
              <a:rPr lang="ru-RU" dirty="0"/>
              <a:t> </a:t>
            </a:r>
            <a:r>
              <a:rPr lang="ru-RU" dirty="0" err="1"/>
              <a:t>шахс</a:t>
            </a:r>
            <a:r>
              <a:rPr lang="ru-RU" dirty="0"/>
              <a:t> </a:t>
            </a:r>
            <a:r>
              <a:rPr lang="ru-RU" dirty="0" err="1"/>
              <a:t>ўртасида</a:t>
            </a:r>
            <a:r>
              <a:rPr lang="ru-RU" dirty="0"/>
              <a:t> </a:t>
            </a:r>
            <a:r>
              <a:rPr lang="ru-RU" dirty="0" err="1"/>
              <a:t>қариндошликнинг</a:t>
            </a:r>
            <a:r>
              <a:rPr lang="ru-RU" dirty="0"/>
              <a:t> </a:t>
            </a:r>
            <a:r>
              <a:rPr lang="ru-RU" dirty="0" err="1"/>
              <a:t>узоқ-яқинлигини</a:t>
            </a:r>
            <a:r>
              <a:rPr lang="ru-RU" dirty="0"/>
              <a:t> </a:t>
            </a:r>
            <a:r>
              <a:rPr lang="ru-RU" dirty="0" err="1"/>
              <a:t>аниқлашда</a:t>
            </a:r>
            <a:r>
              <a:rPr lang="ru-RU" dirty="0"/>
              <a:t>, </a:t>
            </a:r>
            <a:r>
              <a:rPr lang="ru-RU" dirty="0" err="1"/>
              <a:t>даражаларнинг</a:t>
            </a:r>
            <a:r>
              <a:rPr lang="ru-RU" dirty="0"/>
              <a:t> сони </a:t>
            </a:r>
            <a:r>
              <a:rPr lang="ru-RU" dirty="0" err="1"/>
              <a:t>ёки</a:t>
            </a:r>
            <a:r>
              <a:rPr lang="ru-RU" dirty="0"/>
              <a:t> шу </a:t>
            </a:r>
            <a:r>
              <a:rPr lang="ru-RU" dirty="0" err="1"/>
              <a:t>шахслардан</a:t>
            </a:r>
            <a:r>
              <a:rPr lang="ru-RU" dirty="0"/>
              <a:t> </a:t>
            </a:r>
            <a:r>
              <a:rPr lang="ru-RU" dirty="0" err="1"/>
              <a:t>бирининг</a:t>
            </a:r>
            <a:r>
              <a:rPr lang="ru-RU" dirty="0"/>
              <a:t> </a:t>
            </a:r>
            <a:r>
              <a:rPr lang="ru-RU" dirty="0" err="1"/>
              <a:t>ўзини</a:t>
            </a:r>
            <a:r>
              <a:rPr lang="ru-RU" dirty="0"/>
              <a:t> </a:t>
            </a:r>
            <a:r>
              <a:rPr lang="ru-RU" dirty="0" err="1"/>
              <a:t>ҳисобга</a:t>
            </a:r>
            <a:r>
              <a:rPr lang="ru-RU" dirty="0"/>
              <a:t> </a:t>
            </a:r>
            <a:r>
              <a:rPr lang="ru-RU" dirty="0" err="1"/>
              <a:t>қўшмай</a:t>
            </a:r>
            <a:r>
              <a:rPr lang="ru-RU" dirty="0"/>
              <a:t> </a:t>
            </a:r>
            <a:r>
              <a:rPr lang="ru-RU" dirty="0" err="1"/>
              <a:t>туриб</a:t>
            </a:r>
            <a:r>
              <a:rPr lang="ru-RU" dirty="0"/>
              <a:t>, </a:t>
            </a:r>
            <a:r>
              <a:rPr lang="ru-RU" dirty="0" err="1"/>
              <a:t>ундан</a:t>
            </a:r>
            <a:r>
              <a:rPr lang="ru-RU" dirty="0"/>
              <a:t> </a:t>
            </a:r>
            <a:r>
              <a:rPr lang="ru-RU" dirty="0" err="1"/>
              <a:t>келиб</a:t>
            </a:r>
            <a:r>
              <a:rPr lang="ru-RU" dirty="0"/>
              <a:t> </a:t>
            </a:r>
            <a:r>
              <a:rPr lang="ru-RU" dirty="0" err="1"/>
              <a:t>чиққан</a:t>
            </a:r>
            <a:r>
              <a:rPr lang="ru-RU" dirty="0"/>
              <a:t> </a:t>
            </a:r>
            <a:r>
              <a:rPr lang="ru-RU" dirty="0" err="1"/>
              <a:t>авлодлар</a:t>
            </a:r>
            <a:r>
              <a:rPr lang="ru-RU" dirty="0"/>
              <a:t> сони </a:t>
            </a:r>
            <a:r>
              <a:rPr lang="ru-RU" dirty="0" err="1"/>
              <a:t>ҳисобга</a:t>
            </a:r>
            <a:r>
              <a:rPr lang="ru-RU" dirty="0"/>
              <a:t> </a:t>
            </a:r>
            <a:r>
              <a:rPr lang="ru-RU" dirty="0" err="1"/>
              <a:t>олинади</a:t>
            </a:r>
            <a:r>
              <a:rPr lang="ru-RU" dirty="0"/>
              <a:t>.</a:t>
            </a:r>
          </a:p>
          <a:p>
            <a:r>
              <a:rPr lang="ru-RU" dirty="0" err="1"/>
              <a:t>Ҳисоб</a:t>
            </a:r>
            <a:r>
              <a:rPr lang="ru-RU" dirty="0"/>
              <a:t> </a:t>
            </a:r>
            <a:r>
              <a:rPr lang="ru-RU" dirty="0" err="1"/>
              <a:t>аждодлар</a:t>
            </a:r>
            <a:r>
              <a:rPr lang="ru-RU" dirty="0"/>
              <a:t> </a:t>
            </a:r>
            <a:r>
              <a:rPr lang="ru-RU" dirty="0" err="1"/>
              <a:t>томон</a:t>
            </a:r>
            <a:r>
              <a:rPr lang="ru-RU" dirty="0"/>
              <a:t> </a:t>
            </a:r>
            <a:r>
              <a:rPr lang="ru-RU" dirty="0" err="1"/>
              <a:t>тўғри</a:t>
            </a:r>
            <a:r>
              <a:rPr lang="ru-RU" dirty="0"/>
              <a:t> </a:t>
            </a:r>
            <a:r>
              <a:rPr lang="ru-RU" dirty="0" err="1"/>
              <a:t>шажара</a:t>
            </a:r>
            <a:r>
              <a:rPr lang="ru-RU" dirty="0"/>
              <a:t> </a:t>
            </a:r>
            <a:r>
              <a:rPr lang="ru-RU" dirty="0" err="1"/>
              <a:t>бўйича</a:t>
            </a:r>
            <a:r>
              <a:rPr lang="ru-RU" dirty="0"/>
              <a:t> улар </a:t>
            </a:r>
            <a:r>
              <a:rPr lang="ru-RU" dirty="0" err="1"/>
              <a:t>учун</a:t>
            </a:r>
            <a:r>
              <a:rPr lang="ru-RU" dirty="0"/>
              <a:t> </a:t>
            </a:r>
            <a:r>
              <a:rPr lang="ru-RU" dirty="0" err="1"/>
              <a:t>умумий</a:t>
            </a:r>
            <a:r>
              <a:rPr lang="ru-RU" dirty="0"/>
              <a:t> </a:t>
            </a:r>
            <a:r>
              <a:rPr lang="ru-RU" dirty="0" err="1"/>
              <a:t>бўлган</a:t>
            </a:r>
            <a:r>
              <a:rPr lang="ru-RU" dirty="0"/>
              <a:t> </a:t>
            </a:r>
            <a:r>
              <a:rPr lang="ru-RU" dirty="0" err="1"/>
              <a:t>шахсга</a:t>
            </a:r>
            <a:r>
              <a:rPr lang="ru-RU" dirty="0"/>
              <a:t> (</a:t>
            </a:r>
            <a:r>
              <a:rPr lang="ru-RU" dirty="0" err="1"/>
              <a:t>аждодга</a:t>
            </a:r>
            <a:r>
              <a:rPr lang="ru-RU" dirty="0"/>
              <a:t>) </a:t>
            </a:r>
            <a:r>
              <a:rPr lang="ru-RU" dirty="0" err="1"/>
              <a:t>қараб</a:t>
            </a:r>
            <a:r>
              <a:rPr lang="ru-RU" dirty="0"/>
              <a:t> </a:t>
            </a:r>
            <a:r>
              <a:rPr lang="ru-RU" dirty="0" err="1"/>
              <a:t>ва</a:t>
            </a:r>
            <a:r>
              <a:rPr lang="ru-RU" dirty="0"/>
              <a:t> </a:t>
            </a:r>
            <a:r>
              <a:rPr lang="ru-RU" dirty="0" err="1"/>
              <a:t>ундан</a:t>
            </a:r>
            <a:r>
              <a:rPr lang="ru-RU" dirty="0"/>
              <a:t> </a:t>
            </a:r>
            <a:r>
              <a:rPr lang="ru-RU" dirty="0" err="1"/>
              <a:t>эса</a:t>
            </a:r>
            <a:r>
              <a:rPr lang="ru-RU" dirty="0"/>
              <a:t>, </a:t>
            </a:r>
            <a:r>
              <a:rPr lang="ru-RU" dirty="0" err="1"/>
              <a:t>авлодлар</a:t>
            </a:r>
            <a:r>
              <a:rPr lang="ru-RU" dirty="0"/>
              <a:t> </a:t>
            </a:r>
            <a:r>
              <a:rPr lang="ru-RU" dirty="0" err="1"/>
              <a:t>томон</a:t>
            </a:r>
            <a:r>
              <a:rPr lang="ru-RU" dirty="0"/>
              <a:t> — </a:t>
            </a:r>
            <a:r>
              <a:rPr lang="ru-RU" dirty="0" err="1"/>
              <a:t>улардан</a:t>
            </a:r>
            <a:r>
              <a:rPr lang="ru-RU" dirty="0"/>
              <a:t> </a:t>
            </a:r>
            <a:r>
              <a:rPr lang="ru-RU" dirty="0" err="1"/>
              <a:t>бошқасига</a:t>
            </a:r>
            <a:r>
              <a:rPr lang="ru-RU" dirty="0"/>
              <a:t> </a:t>
            </a:r>
            <a:r>
              <a:rPr lang="ru-RU" dirty="0" err="1"/>
              <a:t>қараб</a:t>
            </a:r>
            <a:r>
              <a:rPr lang="ru-RU" dirty="0"/>
              <a:t> </a:t>
            </a:r>
            <a:r>
              <a:rPr lang="ru-RU" dirty="0" err="1"/>
              <a:t>олиб</a:t>
            </a:r>
            <a:r>
              <a:rPr lang="ru-RU" dirty="0"/>
              <a:t> </a:t>
            </a:r>
            <a:r>
              <a:rPr lang="ru-RU" dirty="0" err="1"/>
              <a:t>борилади</a:t>
            </a:r>
            <a:r>
              <a:rPr lang="ru-RU" dirty="0"/>
              <a:t>.</a:t>
            </a:r>
          </a:p>
          <a:p>
            <a:r>
              <a:rPr lang="ru-RU" dirty="0" err="1"/>
              <a:t>Туғишган</a:t>
            </a:r>
            <a:r>
              <a:rPr lang="ru-RU" dirty="0"/>
              <a:t> </a:t>
            </a:r>
            <a:r>
              <a:rPr lang="ru-RU" dirty="0" err="1"/>
              <a:t>ака-ука</a:t>
            </a:r>
            <a:r>
              <a:rPr lang="ru-RU" dirty="0"/>
              <a:t> </a:t>
            </a:r>
            <a:r>
              <a:rPr lang="ru-RU" dirty="0" err="1"/>
              <a:t>ва</a:t>
            </a:r>
            <a:r>
              <a:rPr lang="ru-RU" dirty="0"/>
              <a:t> </a:t>
            </a:r>
            <a:r>
              <a:rPr lang="ru-RU" dirty="0" err="1"/>
              <a:t>опа-сингил</a:t>
            </a:r>
            <a:r>
              <a:rPr lang="ru-RU" dirty="0"/>
              <a:t> </a:t>
            </a:r>
            <a:r>
              <a:rPr lang="ru-RU" dirty="0" err="1"/>
              <a:t>қариндошликнинг</a:t>
            </a:r>
            <a:r>
              <a:rPr lang="ru-RU" dirty="0"/>
              <a:t> </a:t>
            </a:r>
            <a:r>
              <a:rPr lang="ru-RU" dirty="0" err="1"/>
              <a:t>иккинчи</a:t>
            </a:r>
            <a:r>
              <a:rPr lang="ru-RU" dirty="0"/>
              <a:t> </a:t>
            </a:r>
            <a:r>
              <a:rPr lang="ru-RU" dirty="0" err="1"/>
              <a:t>даражасида</a:t>
            </a:r>
            <a:r>
              <a:rPr lang="ru-RU" dirty="0"/>
              <a:t>, </a:t>
            </a:r>
            <a:r>
              <a:rPr lang="ru-RU" dirty="0" err="1"/>
              <a:t>тоға</a:t>
            </a:r>
            <a:r>
              <a:rPr lang="ru-RU" dirty="0"/>
              <a:t> </a:t>
            </a:r>
            <a:r>
              <a:rPr lang="ru-RU" dirty="0" err="1"/>
              <a:t>ва</a:t>
            </a:r>
            <a:r>
              <a:rPr lang="ru-RU" dirty="0"/>
              <a:t> </a:t>
            </a:r>
            <a:r>
              <a:rPr lang="ru-RU" dirty="0" err="1"/>
              <a:t>амаки</a:t>
            </a:r>
            <a:r>
              <a:rPr lang="ru-RU" dirty="0"/>
              <a:t>, </a:t>
            </a:r>
            <a:r>
              <a:rPr lang="ru-RU" dirty="0" err="1"/>
              <a:t>амма</a:t>
            </a:r>
            <a:r>
              <a:rPr lang="ru-RU" dirty="0"/>
              <a:t> </a:t>
            </a:r>
            <a:r>
              <a:rPr lang="ru-RU" dirty="0" err="1"/>
              <a:t>ва</a:t>
            </a:r>
            <a:r>
              <a:rPr lang="ru-RU" dirty="0"/>
              <a:t> </a:t>
            </a:r>
            <a:r>
              <a:rPr lang="ru-RU" dirty="0" err="1"/>
              <a:t>хола</a:t>
            </a:r>
            <a:r>
              <a:rPr lang="ru-RU" dirty="0"/>
              <a:t> </a:t>
            </a:r>
            <a:r>
              <a:rPr lang="ru-RU" dirty="0" err="1"/>
              <a:t>ўз</a:t>
            </a:r>
            <a:r>
              <a:rPr lang="ru-RU" dirty="0"/>
              <a:t> </a:t>
            </a:r>
            <a:r>
              <a:rPr lang="ru-RU" dirty="0" err="1"/>
              <a:t>жиянлари</a:t>
            </a:r>
            <a:r>
              <a:rPr lang="ru-RU" dirty="0"/>
              <a:t> </a:t>
            </a:r>
            <a:r>
              <a:rPr lang="ru-RU" dirty="0" err="1"/>
              <a:t>билан</a:t>
            </a:r>
            <a:r>
              <a:rPr lang="ru-RU" dirty="0"/>
              <a:t> </a:t>
            </a:r>
            <a:r>
              <a:rPr lang="ru-RU" dirty="0" err="1"/>
              <a:t>қариндошликнинг</a:t>
            </a:r>
            <a:r>
              <a:rPr lang="ru-RU" dirty="0"/>
              <a:t> — </a:t>
            </a:r>
            <a:r>
              <a:rPr lang="ru-RU" dirty="0" err="1"/>
              <a:t>учинчи</a:t>
            </a:r>
            <a:r>
              <a:rPr lang="ru-RU" dirty="0"/>
              <a:t>, </a:t>
            </a:r>
            <a:r>
              <a:rPr lang="ru-RU" dirty="0" err="1"/>
              <a:t>тоғавачча</a:t>
            </a:r>
            <a:r>
              <a:rPr lang="ru-RU" dirty="0"/>
              <a:t>, </a:t>
            </a:r>
            <a:r>
              <a:rPr lang="ru-RU" dirty="0" err="1"/>
              <a:t>амакивачча</a:t>
            </a:r>
            <a:r>
              <a:rPr lang="ru-RU" dirty="0"/>
              <a:t>, </a:t>
            </a:r>
            <a:r>
              <a:rPr lang="ru-RU" dirty="0" err="1"/>
              <a:t>аммавачча</a:t>
            </a:r>
            <a:r>
              <a:rPr lang="ru-RU" dirty="0"/>
              <a:t> </a:t>
            </a:r>
            <a:r>
              <a:rPr lang="ru-RU" dirty="0" err="1"/>
              <a:t>ва</a:t>
            </a:r>
            <a:r>
              <a:rPr lang="ru-RU" dirty="0"/>
              <a:t> </a:t>
            </a:r>
            <a:r>
              <a:rPr lang="ru-RU" dirty="0" err="1"/>
              <a:t>холаваччалар</a:t>
            </a:r>
            <a:r>
              <a:rPr lang="ru-RU" dirty="0"/>
              <a:t> </a:t>
            </a:r>
            <a:r>
              <a:rPr lang="ru-RU" dirty="0" err="1"/>
              <a:t>эса</a:t>
            </a:r>
            <a:r>
              <a:rPr lang="ru-RU" dirty="0"/>
              <a:t> — </a:t>
            </a:r>
            <a:r>
              <a:rPr lang="ru-RU" dirty="0" err="1"/>
              <a:t>тўртинчи</a:t>
            </a:r>
            <a:r>
              <a:rPr lang="ru-RU" dirty="0"/>
              <a:t> </a:t>
            </a:r>
            <a:r>
              <a:rPr lang="ru-RU" dirty="0" err="1"/>
              <a:t>даражасида</a:t>
            </a:r>
            <a:r>
              <a:rPr lang="ru-RU" dirty="0"/>
              <a:t> </a:t>
            </a:r>
            <a:r>
              <a:rPr lang="ru-RU" dirty="0" err="1"/>
              <a:t>турадилар</a:t>
            </a:r>
            <a:r>
              <a:rPr lang="ru-RU" dirty="0"/>
              <a:t>.</a:t>
            </a:r>
          </a:p>
        </p:txBody>
      </p:sp>
    </p:spTree>
    <p:extLst>
      <p:ext uri="{BB962C8B-B14F-4D97-AF65-F5344CB8AC3E}">
        <p14:creationId xmlns:p14="http://schemas.microsoft.com/office/powerpoint/2010/main" val="1366178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7082" y="962443"/>
            <a:ext cx="6096000" cy="4616648"/>
          </a:xfrm>
          <a:prstGeom prst="rect">
            <a:avLst/>
          </a:prstGeom>
        </p:spPr>
        <p:txBody>
          <a:bodyPr>
            <a:spAutoFit/>
          </a:bodyPr>
          <a:lstStyle/>
          <a:p>
            <a:r>
              <a:rPr lang="ru-RU" b="1" dirty="0"/>
              <a:t>58-модда. </a:t>
            </a:r>
            <a:r>
              <a:rPr lang="ru-RU" b="1" dirty="0" err="1"/>
              <a:t>Ёт</a:t>
            </a:r>
            <a:r>
              <a:rPr lang="ru-RU" b="1" dirty="0"/>
              <a:t> </a:t>
            </a:r>
            <a:r>
              <a:rPr lang="ru-RU" b="1" dirty="0" err="1"/>
              <a:t>аралашмаган</a:t>
            </a:r>
            <a:r>
              <a:rPr lang="ru-RU" b="1" dirty="0"/>
              <a:t> </a:t>
            </a:r>
            <a:r>
              <a:rPr lang="ru-RU" b="1" dirty="0" err="1"/>
              <a:t>ва</a:t>
            </a:r>
            <a:r>
              <a:rPr lang="ru-RU" b="1" dirty="0"/>
              <a:t> </a:t>
            </a:r>
            <a:r>
              <a:rPr lang="ru-RU" b="1" dirty="0" err="1"/>
              <a:t>ёт</a:t>
            </a:r>
            <a:r>
              <a:rPr lang="ru-RU" b="1" dirty="0"/>
              <a:t> </a:t>
            </a:r>
            <a:r>
              <a:rPr lang="ru-RU" b="1" dirty="0" err="1"/>
              <a:t>аралашган</a:t>
            </a:r>
            <a:r>
              <a:rPr lang="ru-RU" b="1" dirty="0"/>
              <a:t> </a:t>
            </a:r>
            <a:r>
              <a:rPr lang="ru-RU" b="1" dirty="0" err="1"/>
              <a:t>қариндошлик</a:t>
            </a:r>
            <a:endParaRPr lang="ru-RU" b="1" dirty="0"/>
          </a:p>
          <a:p>
            <a:r>
              <a:rPr lang="ru-RU" dirty="0"/>
              <a:t>Ака-</a:t>
            </a:r>
            <a:r>
              <a:rPr lang="ru-RU" dirty="0" err="1"/>
              <a:t>ука</a:t>
            </a:r>
            <a:r>
              <a:rPr lang="ru-RU" dirty="0"/>
              <a:t> </a:t>
            </a:r>
            <a:r>
              <a:rPr lang="ru-RU" dirty="0" err="1"/>
              <a:t>ва</a:t>
            </a:r>
            <a:r>
              <a:rPr lang="ru-RU" dirty="0"/>
              <a:t> </a:t>
            </a:r>
            <a:r>
              <a:rPr lang="ru-RU" sz="2400" dirty="0" err="1"/>
              <a:t>опа-сингиллар</a:t>
            </a:r>
            <a:r>
              <a:rPr lang="ru-RU" dirty="0"/>
              <a:t> </a:t>
            </a:r>
            <a:r>
              <a:rPr lang="ru-RU" dirty="0" err="1"/>
              <a:t>ёт</a:t>
            </a:r>
            <a:r>
              <a:rPr lang="ru-RU" dirty="0"/>
              <a:t> </a:t>
            </a:r>
            <a:r>
              <a:rPr lang="ru-RU" dirty="0" err="1"/>
              <a:t>аралашмаган</a:t>
            </a:r>
            <a:r>
              <a:rPr lang="ru-RU" dirty="0"/>
              <a:t> </a:t>
            </a:r>
            <a:r>
              <a:rPr lang="ru-RU" dirty="0" err="1"/>
              <a:t>ва</a:t>
            </a:r>
            <a:r>
              <a:rPr lang="ru-RU" dirty="0"/>
              <a:t> </a:t>
            </a:r>
            <a:r>
              <a:rPr lang="ru-RU" dirty="0" err="1"/>
              <a:t>ёт</a:t>
            </a:r>
            <a:r>
              <a:rPr lang="ru-RU" dirty="0"/>
              <a:t> </a:t>
            </a:r>
            <a:r>
              <a:rPr lang="ru-RU" dirty="0" err="1"/>
              <a:t>аралашган</a:t>
            </a:r>
            <a:r>
              <a:rPr lang="ru-RU" dirty="0"/>
              <a:t> </a:t>
            </a:r>
            <a:r>
              <a:rPr lang="ru-RU" dirty="0" err="1"/>
              <a:t>қариндош</a:t>
            </a:r>
            <a:r>
              <a:rPr lang="ru-RU" dirty="0"/>
              <a:t> </a:t>
            </a:r>
            <a:r>
              <a:rPr lang="ru-RU" dirty="0" err="1"/>
              <a:t>бўлиши</a:t>
            </a:r>
            <a:r>
              <a:rPr lang="ru-RU" dirty="0"/>
              <a:t> </a:t>
            </a:r>
            <a:r>
              <a:rPr lang="ru-RU" dirty="0" err="1"/>
              <a:t>мумкин</a:t>
            </a:r>
            <a:r>
              <a:rPr lang="ru-RU" dirty="0"/>
              <a:t>. Ака-</a:t>
            </a:r>
            <a:r>
              <a:rPr lang="ru-RU" dirty="0" err="1"/>
              <a:t>ука</a:t>
            </a:r>
            <a:r>
              <a:rPr lang="ru-RU" dirty="0"/>
              <a:t> </a:t>
            </a:r>
            <a:r>
              <a:rPr lang="ru-RU" dirty="0" err="1"/>
              <a:t>ва</a:t>
            </a:r>
            <a:r>
              <a:rPr lang="ru-RU" dirty="0"/>
              <a:t> </a:t>
            </a:r>
            <a:r>
              <a:rPr lang="ru-RU" dirty="0" err="1"/>
              <a:t>опа-сингиллар</a:t>
            </a:r>
            <a:r>
              <a:rPr lang="ru-RU" dirty="0"/>
              <a:t> </a:t>
            </a:r>
            <a:r>
              <a:rPr lang="ru-RU" dirty="0" err="1"/>
              <a:t>бир</a:t>
            </a:r>
            <a:r>
              <a:rPr lang="ru-RU" dirty="0"/>
              <a:t> </a:t>
            </a:r>
            <a:r>
              <a:rPr lang="ru-RU" dirty="0" err="1"/>
              <a:t>ота-онадан</a:t>
            </a:r>
            <a:r>
              <a:rPr lang="ru-RU" dirty="0"/>
              <a:t> </a:t>
            </a:r>
            <a:r>
              <a:rPr lang="ru-RU" dirty="0" err="1"/>
              <a:t>келиб</a:t>
            </a:r>
            <a:r>
              <a:rPr lang="ru-RU" dirty="0"/>
              <a:t> </a:t>
            </a:r>
            <a:r>
              <a:rPr lang="ru-RU" dirty="0" err="1"/>
              <a:t>чиққан</a:t>
            </a:r>
            <a:r>
              <a:rPr lang="ru-RU" dirty="0"/>
              <a:t> </a:t>
            </a:r>
            <a:r>
              <a:rPr lang="ru-RU" dirty="0" err="1"/>
              <a:t>бўлса</a:t>
            </a:r>
            <a:r>
              <a:rPr lang="ru-RU" dirty="0"/>
              <a:t>, </a:t>
            </a:r>
            <a:r>
              <a:rPr lang="ru-RU" dirty="0" err="1"/>
              <a:t>ёт</a:t>
            </a:r>
            <a:r>
              <a:rPr lang="ru-RU" dirty="0"/>
              <a:t> </a:t>
            </a:r>
            <a:r>
              <a:rPr lang="ru-RU" dirty="0" err="1"/>
              <a:t>аралашмаган</a:t>
            </a:r>
            <a:r>
              <a:rPr lang="ru-RU" dirty="0"/>
              <a:t>, </a:t>
            </a:r>
            <a:r>
              <a:rPr lang="ru-RU" dirty="0" err="1"/>
              <a:t>ота</a:t>
            </a:r>
            <a:r>
              <a:rPr lang="ru-RU" dirty="0"/>
              <a:t> </a:t>
            </a:r>
            <a:r>
              <a:rPr lang="ru-RU" dirty="0" err="1"/>
              <a:t>бир</a:t>
            </a:r>
            <a:r>
              <a:rPr lang="ru-RU" dirty="0"/>
              <a:t> она </a:t>
            </a:r>
            <a:r>
              <a:rPr lang="ru-RU" dirty="0" err="1"/>
              <a:t>бошқа</a:t>
            </a:r>
            <a:r>
              <a:rPr lang="ru-RU" dirty="0"/>
              <a:t> </a:t>
            </a:r>
            <a:r>
              <a:rPr lang="ru-RU" dirty="0" err="1"/>
              <a:t>ёки</a:t>
            </a:r>
            <a:r>
              <a:rPr lang="ru-RU" dirty="0"/>
              <a:t> </a:t>
            </a:r>
            <a:r>
              <a:rPr lang="ru-RU" dirty="0" err="1"/>
              <a:t>аксинча</a:t>
            </a:r>
            <a:r>
              <a:rPr lang="ru-RU" dirty="0"/>
              <a:t> она </a:t>
            </a:r>
            <a:r>
              <a:rPr lang="ru-RU" dirty="0" err="1"/>
              <a:t>бир</a:t>
            </a:r>
            <a:r>
              <a:rPr lang="ru-RU" dirty="0"/>
              <a:t> </a:t>
            </a:r>
            <a:r>
              <a:rPr lang="ru-RU" dirty="0" err="1"/>
              <a:t>ота</a:t>
            </a:r>
            <a:r>
              <a:rPr lang="ru-RU" dirty="0"/>
              <a:t> </a:t>
            </a:r>
            <a:r>
              <a:rPr lang="ru-RU" dirty="0" err="1"/>
              <a:t>бошқа</a:t>
            </a:r>
            <a:r>
              <a:rPr lang="ru-RU" dirty="0"/>
              <a:t> </a:t>
            </a:r>
            <a:r>
              <a:rPr lang="ru-RU" dirty="0" err="1"/>
              <a:t>бўлса</a:t>
            </a:r>
            <a:r>
              <a:rPr lang="ru-RU" dirty="0"/>
              <a:t>, </a:t>
            </a:r>
            <a:r>
              <a:rPr lang="ru-RU" dirty="0" err="1"/>
              <a:t>ёт</a:t>
            </a:r>
            <a:r>
              <a:rPr lang="ru-RU" dirty="0"/>
              <a:t> </a:t>
            </a:r>
            <a:r>
              <a:rPr lang="ru-RU" dirty="0" err="1"/>
              <a:t>аралашган</a:t>
            </a:r>
            <a:r>
              <a:rPr lang="ru-RU" dirty="0"/>
              <a:t> </a:t>
            </a:r>
            <a:r>
              <a:rPr lang="ru-RU" dirty="0" err="1"/>
              <a:t>қариндош</a:t>
            </a:r>
            <a:r>
              <a:rPr lang="ru-RU" dirty="0"/>
              <a:t> </a:t>
            </a:r>
            <a:r>
              <a:rPr lang="ru-RU" dirty="0" err="1"/>
              <a:t>ҳисобланади</a:t>
            </a:r>
            <a:r>
              <a:rPr lang="ru-RU" dirty="0"/>
              <a:t>. </a:t>
            </a:r>
            <a:r>
              <a:rPr lang="ru-RU" dirty="0" err="1"/>
              <a:t>Ёт</a:t>
            </a:r>
            <a:r>
              <a:rPr lang="ru-RU" dirty="0"/>
              <a:t> </a:t>
            </a:r>
            <a:r>
              <a:rPr lang="ru-RU" dirty="0" err="1"/>
              <a:t>аралашмаган</a:t>
            </a:r>
            <a:r>
              <a:rPr lang="ru-RU" dirty="0"/>
              <a:t> </a:t>
            </a:r>
            <a:r>
              <a:rPr lang="ru-RU" dirty="0" err="1"/>
              <a:t>қариндошликда</a:t>
            </a:r>
            <a:r>
              <a:rPr lang="ru-RU" dirty="0"/>
              <a:t> </a:t>
            </a:r>
            <a:r>
              <a:rPr lang="ru-RU" dirty="0" err="1"/>
              <a:t>ака-ука</a:t>
            </a:r>
            <a:r>
              <a:rPr lang="ru-RU" dirty="0"/>
              <a:t> </a:t>
            </a:r>
            <a:r>
              <a:rPr lang="ru-RU" dirty="0" err="1"/>
              <a:t>ва</a:t>
            </a:r>
            <a:r>
              <a:rPr lang="ru-RU" dirty="0"/>
              <a:t> </a:t>
            </a:r>
            <a:r>
              <a:rPr lang="ru-RU" dirty="0" err="1"/>
              <a:t>опа-сингиллар</a:t>
            </a:r>
            <a:r>
              <a:rPr lang="ru-RU" dirty="0"/>
              <a:t> </a:t>
            </a:r>
            <a:r>
              <a:rPr lang="ru-RU" dirty="0" err="1"/>
              <a:t>туғишган</a:t>
            </a:r>
            <a:r>
              <a:rPr lang="ru-RU" dirty="0"/>
              <a:t>, </a:t>
            </a:r>
            <a:r>
              <a:rPr lang="ru-RU" dirty="0" err="1"/>
              <a:t>ёт</a:t>
            </a:r>
            <a:r>
              <a:rPr lang="ru-RU" dirty="0"/>
              <a:t> </a:t>
            </a:r>
            <a:r>
              <a:rPr lang="ru-RU" dirty="0" err="1"/>
              <a:t>аралашган</a:t>
            </a:r>
            <a:r>
              <a:rPr lang="ru-RU" dirty="0"/>
              <a:t> </a:t>
            </a:r>
            <a:r>
              <a:rPr lang="ru-RU" dirty="0" err="1"/>
              <a:t>қариндошликда</a:t>
            </a:r>
            <a:r>
              <a:rPr lang="ru-RU" dirty="0"/>
              <a:t> </a:t>
            </a:r>
            <a:r>
              <a:rPr lang="ru-RU" dirty="0" err="1"/>
              <a:t>эса</a:t>
            </a:r>
            <a:r>
              <a:rPr lang="ru-RU" dirty="0"/>
              <a:t>, </a:t>
            </a:r>
            <a:r>
              <a:rPr lang="ru-RU" dirty="0" err="1"/>
              <a:t>ака-ука</a:t>
            </a:r>
            <a:r>
              <a:rPr lang="ru-RU" dirty="0"/>
              <a:t> </a:t>
            </a:r>
            <a:r>
              <a:rPr lang="ru-RU" dirty="0" err="1"/>
              <a:t>ва</a:t>
            </a:r>
            <a:r>
              <a:rPr lang="ru-RU" dirty="0"/>
              <a:t> </a:t>
            </a:r>
            <a:r>
              <a:rPr lang="ru-RU" dirty="0" err="1"/>
              <a:t>опа-сингиллар</a:t>
            </a:r>
            <a:r>
              <a:rPr lang="ru-RU" dirty="0"/>
              <a:t> </a:t>
            </a:r>
            <a:r>
              <a:rPr lang="ru-RU" dirty="0" err="1"/>
              <a:t>ўгай</a:t>
            </a:r>
            <a:r>
              <a:rPr lang="ru-RU" dirty="0"/>
              <a:t> </a:t>
            </a:r>
            <a:r>
              <a:rPr lang="ru-RU" dirty="0" err="1"/>
              <a:t>ҳисобланади</a:t>
            </a:r>
            <a:r>
              <a:rPr lang="ru-RU" dirty="0"/>
              <a:t>.</a:t>
            </a:r>
          </a:p>
          <a:p>
            <a:r>
              <a:rPr lang="ru-RU" dirty="0"/>
              <a:t>Эр-</a:t>
            </a:r>
            <a:r>
              <a:rPr lang="ru-RU" dirty="0" err="1"/>
              <a:t>хотиннинг</a:t>
            </a:r>
            <a:r>
              <a:rPr lang="ru-RU" dirty="0"/>
              <a:t> </a:t>
            </a:r>
            <a:r>
              <a:rPr lang="ru-RU" dirty="0" err="1"/>
              <a:t>илгариги</a:t>
            </a:r>
            <a:r>
              <a:rPr lang="ru-RU" dirty="0"/>
              <a:t> </a:t>
            </a:r>
            <a:r>
              <a:rPr lang="ru-RU" dirty="0" err="1"/>
              <a:t>никоҳларидан</a:t>
            </a:r>
            <a:r>
              <a:rPr lang="ru-RU" dirty="0"/>
              <a:t> </a:t>
            </a:r>
            <a:r>
              <a:rPr lang="ru-RU" dirty="0" err="1"/>
              <a:t>бўлган</a:t>
            </a:r>
            <a:r>
              <a:rPr lang="ru-RU" dirty="0"/>
              <a:t> </a:t>
            </a:r>
            <a:r>
              <a:rPr lang="ru-RU" dirty="0" err="1"/>
              <a:t>болалари</a:t>
            </a:r>
            <a:r>
              <a:rPr lang="ru-RU" dirty="0"/>
              <a:t> </a:t>
            </a:r>
            <a:r>
              <a:rPr lang="ru-RU" dirty="0" err="1"/>
              <a:t>ўзаро</a:t>
            </a:r>
            <a:r>
              <a:rPr lang="ru-RU" dirty="0"/>
              <a:t> </a:t>
            </a:r>
            <a:r>
              <a:rPr lang="ru-RU" dirty="0" err="1"/>
              <a:t>қариндош</a:t>
            </a:r>
            <a:r>
              <a:rPr lang="ru-RU" dirty="0"/>
              <a:t> </a:t>
            </a:r>
            <a:r>
              <a:rPr lang="ru-RU" dirty="0" err="1"/>
              <a:t>ҳисобланмайди</a:t>
            </a:r>
            <a:r>
              <a:rPr lang="ru-RU" dirty="0"/>
              <a:t>.</a:t>
            </a:r>
          </a:p>
          <a:p>
            <a:r>
              <a:rPr lang="ru-RU" b="1" dirty="0"/>
              <a:t>59-модда. </a:t>
            </a:r>
            <a:r>
              <a:rPr lang="ru-RU" b="1" dirty="0" err="1"/>
              <a:t>Қайин-бўйинчилик</a:t>
            </a:r>
            <a:r>
              <a:rPr lang="ru-RU" b="1" dirty="0"/>
              <a:t> </a:t>
            </a:r>
            <a:r>
              <a:rPr lang="ru-RU" b="1" dirty="0" err="1"/>
              <a:t>ва</a:t>
            </a:r>
            <a:r>
              <a:rPr lang="ru-RU" b="1" dirty="0"/>
              <a:t> </a:t>
            </a:r>
            <a:r>
              <a:rPr lang="ru-RU" b="1" dirty="0" err="1"/>
              <a:t>қуда-андачилик</a:t>
            </a:r>
            <a:endParaRPr lang="ru-RU" b="1" dirty="0"/>
          </a:p>
          <a:p>
            <a:r>
              <a:rPr lang="ru-RU" dirty="0"/>
              <a:t>Эр (</a:t>
            </a:r>
            <a:r>
              <a:rPr lang="ru-RU" dirty="0" err="1"/>
              <a:t>хотин</a:t>
            </a:r>
            <a:r>
              <a:rPr lang="ru-RU" dirty="0"/>
              <a:t>) </a:t>
            </a:r>
            <a:r>
              <a:rPr lang="ru-RU" dirty="0" err="1"/>
              <a:t>ва</a:t>
            </a:r>
            <a:r>
              <a:rPr lang="ru-RU" dirty="0"/>
              <a:t> </a:t>
            </a:r>
            <a:r>
              <a:rPr lang="ru-RU" dirty="0" err="1"/>
              <a:t>унинг</a:t>
            </a:r>
            <a:r>
              <a:rPr lang="ru-RU" dirty="0"/>
              <a:t> </a:t>
            </a:r>
            <a:r>
              <a:rPr lang="ru-RU" dirty="0" err="1"/>
              <a:t>яқин</a:t>
            </a:r>
            <a:r>
              <a:rPr lang="ru-RU" dirty="0"/>
              <a:t> </a:t>
            </a:r>
            <a:r>
              <a:rPr lang="ru-RU" dirty="0" err="1"/>
              <a:t>қариндошлари</a:t>
            </a:r>
            <a:r>
              <a:rPr lang="ru-RU" dirty="0"/>
              <a:t> </a:t>
            </a:r>
            <a:r>
              <a:rPr lang="ru-RU" dirty="0" err="1"/>
              <a:t>билан</a:t>
            </a:r>
            <a:r>
              <a:rPr lang="ru-RU" dirty="0"/>
              <a:t> </a:t>
            </a:r>
            <a:r>
              <a:rPr lang="ru-RU" dirty="0" err="1"/>
              <a:t>хотин</a:t>
            </a:r>
            <a:r>
              <a:rPr lang="ru-RU" dirty="0"/>
              <a:t> (эр) </a:t>
            </a:r>
            <a:r>
              <a:rPr lang="ru-RU" dirty="0" err="1"/>
              <a:t>қариндошларининг</a:t>
            </a:r>
            <a:r>
              <a:rPr lang="ru-RU" dirty="0"/>
              <a:t> </a:t>
            </a:r>
            <a:r>
              <a:rPr lang="ru-RU" dirty="0" err="1"/>
              <a:t>бир-бирига</a:t>
            </a:r>
            <a:r>
              <a:rPr lang="ru-RU" dirty="0"/>
              <a:t> </a:t>
            </a:r>
            <a:r>
              <a:rPr lang="ru-RU" dirty="0" err="1"/>
              <a:t>нисбатан</a:t>
            </a:r>
            <a:r>
              <a:rPr lang="ru-RU" dirty="0"/>
              <a:t> </a:t>
            </a:r>
            <a:r>
              <a:rPr lang="ru-RU" dirty="0" err="1"/>
              <a:t>муносабатлари</a:t>
            </a:r>
            <a:r>
              <a:rPr lang="ru-RU" dirty="0"/>
              <a:t> (</a:t>
            </a:r>
            <a:r>
              <a:rPr lang="ru-RU" dirty="0" err="1"/>
              <a:t>қайин-бўйинчилик</a:t>
            </a:r>
            <a:r>
              <a:rPr lang="ru-RU" dirty="0"/>
              <a:t> </a:t>
            </a:r>
            <a:r>
              <a:rPr lang="ru-RU" dirty="0" err="1"/>
              <a:t>ва</a:t>
            </a:r>
            <a:r>
              <a:rPr lang="ru-RU" dirty="0"/>
              <a:t> </a:t>
            </a:r>
            <a:r>
              <a:rPr lang="ru-RU" dirty="0" err="1"/>
              <a:t>қуда-андачилик</a:t>
            </a:r>
            <a:r>
              <a:rPr lang="ru-RU" dirty="0"/>
              <a:t>) </a:t>
            </a:r>
            <a:r>
              <a:rPr lang="ru-RU" dirty="0" err="1"/>
              <a:t>ўзаро</a:t>
            </a:r>
            <a:r>
              <a:rPr lang="ru-RU" dirty="0"/>
              <a:t> </a:t>
            </a:r>
            <a:r>
              <a:rPr lang="ru-RU" dirty="0" err="1"/>
              <a:t>ҳуқуқ</a:t>
            </a:r>
            <a:r>
              <a:rPr lang="ru-RU" dirty="0"/>
              <a:t> </a:t>
            </a:r>
            <a:r>
              <a:rPr lang="ru-RU" dirty="0" err="1"/>
              <a:t>ва</a:t>
            </a:r>
            <a:r>
              <a:rPr lang="ru-RU" dirty="0"/>
              <a:t> </a:t>
            </a:r>
            <a:r>
              <a:rPr lang="ru-RU" dirty="0" err="1"/>
              <a:t>мажбуриятларни</a:t>
            </a:r>
            <a:r>
              <a:rPr lang="ru-RU" dirty="0"/>
              <a:t> </a:t>
            </a:r>
            <a:r>
              <a:rPr lang="ru-RU" dirty="0" err="1"/>
              <a:t>келтириб</a:t>
            </a:r>
            <a:r>
              <a:rPr lang="ru-RU" dirty="0"/>
              <a:t> </a:t>
            </a:r>
            <a:r>
              <a:rPr lang="ru-RU" dirty="0" err="1"/>
              <a:t>чиқармайди</a:t>
            </a:r>
            <a:r>
              <a:rPr lang="ru-RU" dirty="0"/>
              <a:t>.</a:t>
            </a:r>
          </a:p>
        </p:txBody>
      </p:sp>
      <p:pic>
        <p:nvPicPr>
          <p:cNvPr id="4" name="Рисунок 3"/>
          <p:cNvPicPr>
            <a:picLocks noChangeAspect="1"/>
          </p:cNvPicPr>
          <p:nvPr/>
        </p:nvPicPr>
        <p:blipFill>
          <a:blip r:embed="rId2"/>
          <a:stretch>
            <a:fillRect/>
          </a:stretch>
        </p:blipFill>
        <p:spPr>
          <a:xfrm>
            <a:off x="6885709" y="962443"/>
            <a:ext cx="4613564" cy="5064284"/>
          </a:xfrm>
          <a:prstGeom prst="rect">
            <a:avLst/>
          </a:prstGeom>
        </p:spPr>
      </p:pic>
    </p:spTree>
    <p:extLst>
      <p:ext uri="{BB962C8B-B14F-4D97-AF65-F5344CB8AC3E}">
        <p14:creationId xmlns:p14="http://schemas.microsoft.com/office/powerpoint/2010/main" val="2646619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3"/>
            <a:ext cx="10058400" cy="4074879"/>
          </a:xfrm>
        </p:spPr>
        <p:txBody>
          <a:bodyPr>
            <a:normAutofit/>
          </a:bodyPr>
          <a:lstStyle/>
          <a:p>
            <a:pPr algn="just"/>
            <a:r>
              <a:rPr lang="uz-Cyrl-UZ" sz="3200" b="1" dirty="0"/>
              <a:t>Савол: </a:t>
            </a:r>
            <a:r>
              <a:rPr lang="uz-Cyrl-UZ" sz="3200" dirty="0"/>
              <a:t>эрнинг синглиси билан хотиннинг синглиси бир-бирига нисбатан қариндош ҳисобланадими?</a:t>
            </a:r>
            <a:br>
              <a:rPr lang="uz-Cyrl-UZ" sz="3200" dirty="0"/>
            </a:br>
            <a:r>
              <a:rPr lang="uz-Cyrl-UZ" sz="3200" dirty="0"/>
              <a:t/>
            </a:r>
            <a:br>
              <a:rPr lang="uz-Cyrl-UZ" sz="3200" dirty="0"/>
            </a:br>
            <a:r>
              <a:rPr lang="uz-Cyrl-UZ" sz="3200" dirty="0"/>
              <a:t>Ушбу ҳолат судьяни рад қилиш учун асос бўла оладими? </a:t>
            </a:r>
            <a:br>
              <a:rPr lang="uz-Cyrl-UZ" sz="3200" dirty="0"/>
            </a:br>
            <a:r>
              <a:rPr lang="uz-Cyrl-UZ" sz="3200" dirty="0"/>
              <a:t/>
            </a:r>
            <a:br>
              <a:rPr lang="uz-Cyrl-UZ" sz="3200" dirty="0"/>
            </a:br>
            <a:r>
              <a:rPr lang="uz-Cyrl-UZ" sz="3200" dirty="0"/>
              <a:t/>
            </a:r>
            <a:br>
              <a:rPr lang="uz-Cyrl-UZ" sz="3200" dirty="0"/>
            </a:br>
            <a:endParaRPr lang="ru-RU" sz="3200" dirty="0"/>
          </a:p>
        </p:txBody>
      </p:sp>
    </p:spTree>
    <p:extLst>
      <p:ext uri="{BB962C8B-B14F-4D97-AF65-F5344CB8AC3E}">
        <p14:creationId xmlns:p14="http://schemas.microsoft.com/office/powerpoint/2010/main" val="74209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dirty="0"/>
              <a:t>Казус</a:t>
            </a:r>
            <a:endParaRPr lang="ru-RU" dirty="0"/>
          </a:p>
        </p:txBody>
      </p:sp>
      <p:sp>
        <p:nvSpPr>
          <p:cNvPr id="3" name="Прямоугольник 2"/>
          <p:cNvSpPr/>
          <p:nvPr/>
        </p:nvSpPr>
        <p:spPr>
          <a:xfrm>
            <a:off x="2798618" y="1741346"/>
            <a:ext cx="7581899" cy="1938992"/>
          </a:xfrm>
          <a:prstGeom prst="rect">
            <a:avLst/>
          </a:prstGeom>
        </p:spPr>
        <p:txBody>
          <a:bodyPr wrap="square">
            <a:spAutoFit/>
          </a:bodyPr>
          <a:lstStyle/>
          <a:p>
            <a:pPr algn="just"/>
            <a:r>
              <a:rPr lang="ru-RU" sz="2400" dirty="0" err="1"/>
              <a:t>Ишни</a:t>
            </a:r>
            <a:r>
              <a:rPr lang="ru-RU" sz="2400" dirty="0"/>
              <a:t> </a:t>
            </a:r>
            <a:r>
              <a:rPr lang="ru-RU" sz="2400" dirty="0" err="1"/>
              <a:t>судда</a:t>
            </a:r>
            <a:r>
              <a:rPr lang="ru-RU" sz="2400" dirty="0"/>
              <a:t> </a:t>
            </a:r>
            <a:r>
              <a:rPr lang="ru-RU" sz="2400" dirty="0" err="1"/>
              <a:t>кўриш</a:t>
            </a:r>
            <a:r>
              <a:rPr lang="ru-RU" sz="2400" dirty="0"/>
              <a:t> </a:t>
            </a:r>
            <a:r>
              <a:rPr lang="ru-RU" sz="2400" dirty="0" err="1"/>
              <a:t>жараёнида</a:t>
            </a:r>
            <a:r>
              <a:rPr lang="ru-RU" sz="2400" dirty="0"/>
              <a:t> </a:t>
            </a:r>
            <a:r>
              <a:rPr lang="ru-RU" sz="2400" dirty="0" err="1"/>
              <a:t>жавобгар</a:t>
            </a:r>
            <a:r>
              <a:rPr lang="ru-RU" sz="2400" dirty="0"/>
              <a:t> </a:t>
            </a:r>
            <a:r>
              <a:rPr lang="ru-RU" sz="2400" dirty="0" err="1"/>
              <a:t>судьяни</a:t>
            </a:r>
            <a:r>
              <a:rPr lang="ru-RU" sz="2400" dirty="0"/>
              <a:t> рад </a:t>
            </a:r>
            <a:r>
              <a:rPr lang="ru-RU" sz="2400" dirty="0" err="1"/>
              <a:t>қилиш</a:t>
            </a:r>
            <a:r>
              <a:rPr lang="ru-RU" sz="2400" dirty="0"/>
              <a:t> </a:t>
            </a:r>
            <a:r>
              <a:rPr lang="ru-RU" sz="2400" dirty="0" err="1"/>
              <a:t>тўрисида</a:t>
            </a:r>
            <a:r>
              <a:rPr lang="ru-RU" sz="2400" dirty="0"/>
              <a:t> </a:t>
            </a:r>
            <a:r>
              <a:rPr lang="ru-RU" sz="2400" dirty="0" err="1"/>
              <a:t>ариза</a:t>
            </a:r>
            <a:r>
              <a:rPr lang="ru-RU" sz="2400" dirty="0"/>
              <a:t> </a:t>
            </a:r>
            <a:r>
              <a:rPr lang="ru-RU" sz="2400" dirty="0" err="1"/>
              <a:t>билан</a:t>
            </a:r>
            <a:r>
              <a:rPr lang="ru-RU" sz="2400" dirty="0"/>
              <a:t> </a:t>
            </a:r>
            <a:r>
              <a:rPr lang="ru-RU" sz="2400" dirty="0" err="1"/>
              <a:t>мурожаат</a:t>
            </a:r>
            <a:r>
              <a:rPr lang="ru-RU" sz="2400" dirty="0"/>
              <a:t> </a:t>
            </a:r>
            <a:r>
              <a:rPr lang="ru-RU" sz="2400" dirty="0" err="1"/>
              <a:t>қилди</a:t>
            </a:r>
            <a:r>
              <a:rPr lang="ru-RU" sz="2400" dirty="0"/>
              <a:t>. </a:t>
            </a:r>
            <a:r>
              <a:rPr lang="ru-RU" sz="2400" dirty="0" err="1"/>
              <a:t>Асос</a:t>
            </a:r>
            <a:r>
              <a:rPr lang="ru-RU" sz="2400" dirty="0"/>
              <a:t> </a:t>
            </a:r>
            <a:r>
              <a:rPr lang="ru-RU" sz="2400" dirty="0" err="1"/>
              <a:t>сифатида</a:t>
            </a:r>
            <a:r>
              <a:rPr lang="ru-RU" sz="2400" dirty="0"/>
              <a:t> </a:t>
            </a:r>
            <a:r>
              <a:rPr lang="ru-RU" sz="2400" dirty="0" err="1"/>
              <a:t>даъвогар</a:t>
            </a:r>
            <a:r>
              <a:rPr lang="ru-RU" sz="2400" dirty="0"/>
              <a:t> </a:t>
            </a:r>
            <a:r>
              <a:rPr lang="ru-RU" sz="2400" dirty="0" err="1"/>
              <a:t>ва</a:t>
            </a:r>
            <a:r>
              <a:rPr lang="ru-RU" sz="2400" dirty="0"/>
              <a:t> судья </a:t>
            </a:r>
            <a:r>
              <a:rPr lang="ru-RU" sz="2400" dirty="0" err="1"/>
              <a:t>илгари</a:t>
            </a:r>
            <a:r>
              <a:rPr lang="ru-RU" sz="2400" dirty="0"/>
              <a:t> </a:t>
            </a:r>
            <a:r>
              <a:rPr lang="ru-RU" sz="2400" dirty="0" err="1"/>
              <a:t>институтда</a:t>
            </a:r>
            <a:r>
              <a:rPr lang="ru-RU" sz="2400" dirty="0"/>
              <a:t> </a:t>
            </a:r>
            <a:r>
              <a:rPr lang="ru-RU" sz="2400" dirty="0" err="1"/>
              <a:t>бир</a:t>
            </a:r>
            <a:r>
              <a:rPr lang="ru-RU" sz="2400" dirty="0"/>
              <a:t> </a:t>
            </a:r>
            <a:r>
              <a:rPr lang="ru-RU" sz="2400" dirty="0" err="1"/>
              <a:t>гуруҳда</a:t>
            </a:r>
            <a:r>
              <a:rPr lang="ru-RU" sz="2400" dirty="0"/>
              <a:t> </a:t>
            </a:r>
            <a:r>
              <a:rPr lang="ru-RU" sz="2400" dirty="0" err="1"/>
              <a:t>ўқиганликларини</a:t>
            </a:r>
            <a:r>
              <a:rPr lang="ru-RU" sz="2400" dirty="0"/>
              <a:t> </a:t>
            </a:r>
            <a:r>
              <a:rPr lang="ru-RU" sz="2400" dirty="0" err="1"/>
              <a:t>келтирди</a:t>
            </a:r>
            <a:r>
              <a:rPr lang="ru-RU" sz="2400" dirty="0"/>
              <a:t>. </a:t>
            </a:r>
          </a:p>
          <a:p>
            <a:pPr algn="just"/>
            <a:r>
              <a:rPr lang="uz-Cyrl-UZ" sz="2400" dirty="0"/>
              <a:t>Судьяни рад қилиш мумкинми? Фикрингизни асосланг.</a:t>
            </a:r>
            <a:endParaRPr lang="ru-RU" sz="2400" dirty="0"/>
          </a:p>
        </p:txBody>
      </p:sp>
    </p:spTree>
    <p:extLst>
      <p:ext uri="{BB962C8B-B14F-4D97-AF65-F5344CB8AC3E}">
        <p14:creationId xmlns:p14="http://schemas.microsoft.com/office/powerpoint/2010/main" val="516197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dirty="0"/>
              <a:t>Казус</a:t>
            </a:r>
            <a:endParaRPr lang="ru-RU" dirty="0"/>
          </a:p>
        </p:txBody>
      </p:sp>
      <p:sp>
        <p:nvSpPr>
          <p:cNvPr id="3" name="Прямоугольник 2"/>
          <p:cNvSpPr/>
          <p:nvPr/>
        </p:nvSpPr>
        <p:spPr>
          <a:xfrm>
            <a:off x="2705100" y="1440009"/>
            <a:ext cx="8132618" cy="3539430"/>
          </a:xfrm>
          <a:prstGeom prst="rect">
            <a:avLst/>
          </a:prstGeom>
        </p:spPr>
        <p:txBody>
          <a:bodyPr wrap="square">
            <a:spAutoFit/>
          </a:bodyPr>
          <a:lstStyle/>
          <a:p>
            <a:pPr algn="just"/>
            <a:r>
              <a:rPr lang="ru-RU" sz="2800" dirty="0"/>
              <a:t>Судья </a:t>
            </a:r>
            <a:r>
              <a:rPr lang="ru-RU" sz="2800" dirty="0" err="1"/>
              <a:t>илгари</a:t>
            </a:r>
            <a:r>
              <a:rPr lang="ru-RU" sz="2800" dirty="0"/>
              <a:t> шу </a:t>
            </a:r>
            <a:r>
              <a:rPr lang="ru-RU" sz="2800" dirty="0" err="1"/>
              <a:t>иш</a:t>
            </a:r>
            <a:r>
              <a:rPr lang="ru-RU" sz="2800" dirty="0"/>
              <a:t> </a:t>
            </a:r>
            <a:r>
              <a:rPr lang="ru-RU" sz="2800" dirty="0" err="1"/>
              <a:t>доирасида</a:t>
            </a:r>
            <a:r>
              <a:rPr lang="ru-RU" sz="2800" dirty="0"/>
              <a:t> суд </a:t>
            </a:r>
            <a:r>
              <a:rPr lang="ru-RU" sz="2800" dirty="0" err="1"/>
              <a:t>мажлисидан</a:t>
            </a:r>
            <a:r>
              <a:rPr lang="ru-RU" sz="2800" dirty="0"/>
              <a:t> </a:t>
            </a:r>
            <a:r>
              <a:rPr lang="ru-RU" sz="2800" dirty="0" err="1"/>
              <a:t>ташқарида</a:t>
            </a:r>
            <a:r>
              <a:rPr lang="ru-RU" sz="2800" dirty="0"/>
              <a:t> </a:t>
            </a:r>
            <a:r>
              <a:rPr lang="ru-RU" sz="2800" dirty="0" err="1"/>
              <a:t>ишнинг</a:t>
            </a:r>
            <a:r>
              <a:rPr lang="ru-RU" sz="2800" dirty="0"/>
              <a:t> </a:t>
            </a:r>
            <a:r>
              <a:rPr lang="ru-RU" sz="2800" dirty="0" err="1"/>
              <a:t>мазмуни</a:t>
            </a:r>
            <a:r>
              <a:rPr lang="ru-RU" sz="2800" dirty="0"/>
              <a:t> </a:t>
            </a:r>
            <a:r>
              <a:rPr lang="ru-RU" sz="2800" dirty="0" err="1"/>
              <a:t>юзасидан</a:t>
            </a:r>
            <a:r>
              <a:rPr lang="ru-RU" sz="2800" dirty="0"/>
              <a:t> </a:t>
            </a:r>
            <a:r>
              <a:rPr lang="ru-RU" sz="2800" dirty="0" err="1"/>
              <a:t>ўз</a:t>
            </a:r>
            <a:r>
              <a:rPr lang="ru-RU" sz="2800" dirty="0"/>
              <a:t> </a:t>
            </a:r>
            <a:r>
              <a:rPr lang="ru-RU" sz="2800" dirty="0" err="1"/>
              <a:t>фикрини</a:t>
            </a:r>
            <a:r>
              <a:rPr lang="ru-RU" sz="2800" dirty="0"/>
              <a:t> </a:t>
            </a:r>
            <a:r>
              <a:rPr lang="ru-RU" sz="2800" dirty="0" err="1"/>
              <a:t>баён</a:t>
            </a:r>
            <a:r>
              <a:rPr lang="ru-RU" sz="2800" dirty="0"/>
              <a:t> </a:t>
            </a:r>
            <a:r>
              <a:rPr lang="ru-RU" sz="2800" dirty="0" err="1"/>
              <a:t>этди</a:t>
            </a:r>
            <a:r>
              <a:rPr lang="ru-RU" sz="2800" dirty="0"/>
              <a:t>. </a:t>
            </a:r>
            <a:r>
              <a:rPr lang="ru-RU" sz="2800" dirty="0" err="1"/>
              <a:t>Яъни</a:t>
            </a:r>
            <a:r>
              <a:rPr lang="ru-RU" sz="2800" dirty="0"/>
              <a:t>, ОАВ, </a:t>
            </a:r>
            <a:r>
              <a:rPr lang="ru-RU" sz="2800" dirty="0" err="1"/>
              <a:t>мақолаларда</a:t>
            </a:r>
            <a:r>
              <a:rPr lang="ru-RU" sz="2800" dirty="0"/>
              <a:t>, аудитория </a:t>
            </a:r>
            <a:r>
              <a:rPr lang="ru-RU" sz="2800" dirty="0" err="1"/>
              <a:t>олдида</a:t>
            </a:r>
            <a:r>
              <a:rPr lang="ru-RU" sz="2800" dirty="0"/>
              <a:t>, </a:t>
            </a:r>
            <a:r>
              <a:rPr lang="ru-RU" sz="2800" dirty="0" err="1"/>
              <a:t>интервьюлар</a:t>
            </a:r>
            <a:r>
              <a:rPr lang="ru-RU" sz="2800" dirty="0"/>
              <a:t> </a:t>
            </a:r>
            <a:r>
              <a:rPr lang="ru-RU" sz="2800" dirty="0" err="1"/>
              <a:t>билан</a:t>
            </a:r>
            <a:r>
              <a:rPr lang="ru-RU" sz="2800" dirty="0"/>
              <a:t> </a:t>
            </a:r>
            <a:r>
              <a:rPr lang="ru-RU" sz="2800" dirty="0" err="1"/>
              <a:t>чиққан</a:t>
            </a:r>
            <a:r>
              <a:rPr lang="ru-RU" sz="2800" dirty="0"/>
              <a:t>. </a:t>
            </a:r>
          </a:p>
          <a:p>
            <a:pPr algn="just"/>
            <a:endParaRPr lang="uz-Cyrl-UZ" sz="2800" dirty="0"/>
          </a:p>
          <a:p>
            <a:pPr algn="just"/>
            <a:r>
              <a:rPr lang="uz-Cyrl-UZ" sz="2800" b="1" dirty="0"/>
              <a:t>Сиз раис бўлганлигингизда шу асос билан судьяни рад қилармидингиз?</a:t>
            </a:r>
          </a:p>
          <a:p>
            <a:pPr algn="just"/>
            <a:r>
              <a:rPr lang="uz-Cyrl-UZ" sz="2800" b="1" dirty="0"/>
              <a:t>Қайси асос билан?</a:t>
            </a:r>
            <a:endParaRPr lang="ru-RU" sz="2800" b="1" dirty="0"/>
          </a:p>
        </p:txBody>
      </p:sp>
    </p:spTree>
    <p:extLst>
      <p:ext uri="{BB962C8B-B14F-4D97-AF65-F5344CB8AC3E}">
        <p14:creationId xmlns:p14="http://schemas.microsoft.com/office/powerpoint/2010/main" val="3011011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t>21-модда. </a:t>
            </a:r>
            <a:r>
              <a:rPr lang="ru-RU" sz="2400" b="1" dirty="0" err="1"/>
              <a:t>Прокурорни</a:t>
            </a:r>
            <a:r>
              <a:rPr lang="ru-RU" sz="2400" b="1" dirty="0"/>
              <a:t>, </a:t>
            </a:r>
            <a:r>
              <a:rPr lang="ru-RU" sz="2400" b="1" dirty="0" err="1"/>
              <a:t>экспертни</a:t>
            </a:r>
            <a:r>
              <a:rPr lang="ru-RU" sz="2400" b="1" dirty="0"/>
              <a:t>, </a:t>
            </a:r>
            <a:r>
              <a:rPr lang="ru-RU" sz="2400" b="1" dirty="0" err="1"/>
              <a:t>мутахассисни</a:t>
            </a:r>
            <a:r>
              <a:rPr lang="ru-RU" sz="2400" b="1" dirty="0"/>
              <a:t>, суд </a:t>
            </a:r>
            <a:r>
              <a:rPr lang="ru-RU" sz="2400" b="1" dirty="0" err="1"/>
              <a:t>мажлиси</a:t>
            </a:r>
            <a:r>
              <a:rPr lang="ru-RU" sz="2400" b="1" dirty="0"/>
              <a:t> </a:t>
            </a:r>
            <a:r>
              <a:rPr lang="ru-RU" sz="2400" b="1" dirty="0" err="1"/>
              <a:t>котибини</a:t>
            </a:r>
            <a:r>
              <a:rPr lang="ru-RU" sz="2400" b="1" dirty="0"/>
              <a:t> </a:t>
            </a:r>
            <a:r>
              <a:rPr lang="ru-RU" sz="2400" b="1" dirty="0" err="1"/>
              <a:t>ва</a:t>
            </a:r>
            <a:r>
              <a:rPr lang="ru-RU" sz="2400" b="1" dirty="0"/>
              <a:t> </a:t>
            </a:r>
            <a:r>
              <a:rPr lang="ru-RU" sz="2400" b="1" dirty="0" err="1"/>
              <a:t>таржимонни</a:t>
            </a:r>
            <a:r>
              <a:rPr lang="ru-RU" sz="2400" b="1" dirty="0"/>
              <a:t> рад </a:t>
            </a:r>
            <a:r>
              <a:rPr lang="ru-RU" sz="2400" b="1" dirty="0" err="1"/>
              <a:t>қилиш</a:t>
            </a:r>
            <a:r>
              <a:rPr lang="ru-RU" sz="2400" b="1" dirty="0"/>
              <a:t/>
            </a:r>
            <a:br>
              <a:rPr lang="ru-RU" sz="2400" b="1" dirty="0"/>
            </a:br>
            <a:endParaRPr lang="ru-RU" sz="2400" b="1" dirty="0"/>
          </a:p>
        </p:txBody>
      </p:sp>
      <p:sp>
        <p:nvSpPr>
          <p:cNvPr id="3" name="Прямоугольник 2"/>
          <p:cNvSpPr/>
          <p:nvPr/>
        </p:nvSpPr>
        <p:spPr>
          <a:xfrm>
            <a:off x="405244" y="1596426"/>
            <a:ext cx="11388437" cy="4154984"/>
          </a:xfrm>
          <a:prstGeom prst="rect">
            <a:avLst/>
          </a:prstGeom>
        </p:spPr>
        <p:txBody>
          <a:bodyPr wrap="square">
            <a:spAutoFit/>
          </a:bodyPr>
          <a:lstStyle/>
          <a:p>
            <a:pPr algn="just"/>
            <a:r>
              <a:rPr lang="ru-RU" sz="2400" dirty="0"/>
              <a:t>Прокурор, эксперт, </a:t>
            </a:r>
            <a:r>
              <a:rPr lang="ru-RU" sz="2400" dirty="0" err="1"/>
              <a:t>мутахассис</a:t>
            </a:r>
            <a:r>
              <a:rPr lang="ru-RU" sz="2400" dirty="0"/>
              <a:t>, суд </a:t>
            </a:r>
            <a:r>
              <a:rPr lang="ru-RU" sz="2400" dirty="0" err="1"/>
              <a:t>мажлиси</a:t>
            </a:r>
            <a:r>
              <a:rPr lang="ru-RU" sz="2400" dirty="0"/>
              <a:t> </a:t>
            </a:r>
            <a:r>
              <a:rPr lang="ru-RU" sz="2400" dirty="0" err="1"/>
              <a:t>котиби</a:t>
            </a:r>
            <a:r>
              <a:rPr lang="ru-RU" sz="2400" dirty="0"/>
              <a:t> </a:t>
            </a:r>
            <a:r>
              <a:rPr lang="ru-RU" sz="2400" dirty="0" err="1"/>
              <a:t>ёки</a:t>
            </a:r>
            <a:r>
              <a:rPr lang="ru-RU" sz="2400" dirty="0"/>
              <a:t> </a:t>
            </a:r>
            <a:r>
              <a:rPr lang="ru-RU" sz="2400" dirty="0" err="1"/>
              <a:t>таржимон</a:t>
            </a:r>
            <a:r>
              <a:rPr lang="ru-RU" sz="2400" dirty="0"/>
              <a:t> </a:t>
            </a:r>
            <a:r>
              <a:rPr lang="ru-RU" sz="2400" dirty="0" err="1"/>
              <a:t>қуйидаги</a:t>
            </a:r>
            <a:r>
              <a:rPr lang="ru-RU" sz="2400" dirty="0"/>
              <a:t> </a:t>
            </a:r>
            <a:r>
              <a:rPr lang="ru-RU" sz="2400" dirty="0" err="1"/>
              <a:t>ҳолларда</a:t>
            </a:r>
            <a:r>
              <a:rPr lang="ru-RU" sz="2400" dirty="0"/>
              <a:t> </a:t>
            </a:r>
            <a:r>
              <a:rPr lang="ru-RU" sz="2400" dirty="0" err="1"/>
              <a:t>ишни</a:t>
            </a:r>
            <a:r>
              <a:rPr lang="ru-RU" sz="2400" dirty="0"/>
              <a:t> </a:t>
            </a:r>
            <a:r>
              <a:rPr lang="ru-RU" sz="2400" dirty="0" err="1"/>
              <a:t>кўришда</a:t>
            </a:r>
            <a:r>
              <a:rPr lang="ru-RU" sz="2400" dirty="0"/>
              <a:t> </a:t>
            </a:r>
            <a:r>
              <a:rPr lang="ru-RU" sz="2400" dirty="0" err="1"/>
              <a:t>иштирок</a:t>
            </a:r>
            <a:r>
              <a:rPr lang="ru-RU" sz="2400" dirty="0"/>
              <a:t> </a:t>
            </a:r>
            <a:r>
              <a:rPr lang="ru-RU" sz="2400" dirty="0" err="1"/>
              <a:t>этиши</a:t>
            </a:r>
            <a:r>
              <a:rPr lang="ru-RU" sz="2400" dirty="0"/>
              <a:t> </a:t>
            </a:r>
            <a:r>
              <a:rPr lang="ru-RU" sz="2400" dirty="0" err="1"/>
              <a:t>мумкин</a:t>
            </a:r>
            <a:r>
              <a:rPr lang="ru-RU" sz="2400" dirty="0"/>
              <a:t> </a:t>
            </a:r>
            <a:r>
              <a:rPr lang="ru-RU" sz="2400" dirty="0" err="1"/>
              <a:t>эмас</a:t>
            </a:r>
            <a:r>
              <a:rPr lang="ru-RU" sz="2400" dirty="0"/>
              <a:t> </a:t>
            </a:r>
            <a:r>
              <a:rPr lang="ru-RU" sz="2400" dirty="0" err="1"/>
              <a:t>ва</a:t>
            </a:r>
            <a:r>
              <a:rPr lang="ru-RU" sz="2400" dirty="0"/>
              <a:t> рад </a:t>
            </a:r>
            <a:r>
              <a:rPr lang="ru-RU" sz="2400" dirty="0" err="1"/>
              <a:t>қилиниши</a:t>
            </a:r>
            <a:r>
              <a:rPr lang="ru-RU" sz="2400" dirty="0"/>
              <a:t> </a:t>
            </a:r>
            <a:r>
              <a:rPr lang="ru-RU" sz="2400" dirty="0" err="1"/>
              <a:t>лозим</a:t>
            </a:r>
            <a:r>
              <a:rPr lang="ru-RU" sz="2400" dirty="0"/>
              <a:t>, </a:t>
            </a:r>
            <a:r>
              <a:rPr lang="ru-RU" sz="2400" dirty="0" err="1"/>
              <a:t>агар</a:t>
            </a:r>
            <a:r>
              <a:rPr lang="ru-RU" sz="2400" dirty="0"/>
              <a:t> у:</a:t>
            </a:r>
          </a:p>
          <a:p>
            <a:pPr algn="just"/>
            <a:r>
              <a:rPr lang="ru-RU" sz="2400" dirty="0"/>
              <a:t>1) </a:t>
            </a:r>
            <a:r>
              <a:rPr lang="ru-RU" sz="2400" dirty="0" err="1"/>
              <a:t>ишда</a:t>
            </a:r>
            <a:r>
              <a:rPr lang="ru-RU" sz="2400" dirty="0"/>
              <a:t> </a:t>
            </a:r>
            <a:r>
              <a:rPr lang="ru-RU" sz="2400" dirty="0" err="1"/>
              <a:t>иштирок</a:t>
            </a:r>
            <a:r>
              <a:rPr lang="ru-RU" sz="2400" dirty="0"/>
              <a:t> </a:t>
            </a:r>
            <a:r>
              <a:rPr lang="ru-RU" sz="2400" dirty="0" err="1"/>
              <a:t>этувчи</a:t>
            </a:r>
            <a:r>
              <a:rPr lang="ru-RU" sz="2400" dirty="0"/>
              <a:t> </a:t>
            </a:r>
            <a:r>
              <a:rPr lang="ru-RU" sz="2400" dirty="0" err="1"/>
              <a:t>шахсларнинг</a:t>
            </a:r>
            <a:r>
              <a:rPr lang="ru-RU" sz="2400" dirty="0"/>
              <a:t> </a:t>
            </a:r>
            <a:r>
              <a:rPr lang="ru-RU" sz="2400" dirty="0" err="1"/>
              <a:t>ёки</a:t>
            </a:r>
            <a:r>
              <a:rPr lang="ru-RU" sz="2400" dirty="0"/>
              <a:t> улар </a:t>
            </a:r>
            <a:r>
              <a:rPr lang="ru-RU" sz="2400" dirty="0" err="1"/>
              <a:t>вакилларининг</a:t>
            </a:r>
            <a:r>
              <a:rPr lang="ru-RU" sz="2400" dirty="0"/>
              <a:t> </a:t>
            </a:r>
            <a:r>
              <a:rPr lang="ru-RU" sz="2400" dirty="0" err="1"/>
              <a:t>қариндоши</a:t>
            </a:r>
            <a:r>
              <a:rPr lang="ru-RU" sz="2400" dirty="0"/>
              <a:t> </a:t>
            </a:r>
            <a:r>
              <a:rPr lang="ru-RU" sz="2400" dirty="0" err="1"/>
              <a:t>бўлса</a:t>
            </a:r>
            <a:r>
              <a:rPr lang="ru-RU" sz="2400" dirty="0"/>
              <a:t>;</a:t>
            </a:r>
          </a:p>
          <a:p>
            <a:pPr algn="just"/>
            <a:r>
              <a:rPr lang="ru-RU" sz="2400" dirty="0"/>
              <a:t>2) </a:t>
            </a:r>
            <a:r>
              <a:rPr lang="ru-RU" sz="2400" dirty="0" err="1"/>
              <a:t>ишнинг</a:t>
            </a:r>
            <a:r>
              <a:rPr lang="ru-RU" sz="2400" dirty="0"/>
              <a:t> </a:t>
            </a:r>
            <a:r>
              <a:rPr lang="ru-RU" sz="2400" dirty="0" err="1"/>
              <a:t>натижасидан</a:t>
            </a:r>
            <a:r>
              <a:rPr lang="ru-RU" sz="2400" dirty="0"/>
              <a:t> </a:t>
            </a:r>
            <a:r>
              <a:rPr lang="ru-RU" sz="2400" dirty="0" err="1"/>
              <a:t>шахсан</a:t>
            </a:r>
            <a:r>
              <a:rPr lang="ru-RU" sz="2400" dirty="0"/>
              <a:t>, </a:t>
            </a:r>
            <a:r>
              <a:rPr lang="ru-RU" sz="2400" dirty="0" err="1"/>
              <a:t>бевосита</a:t>
            </a:r>
            <a:r>
              <a:rPr lang="ru-RU" sz="2400" dirty="0"/>
              <a:t> </a:t>
            </a:r>
            <a:r>
              <a:rPr lang="ru-RU" sz="2400" dirty="0" err="1"/>
              <a:t>ёки</a:t>
            </a:r>
            <a:r>
              <a:rPr lang="ru-RU" sz="2400" dirty="0"/>
              <a:t> </a:t>
            </a:r>
            <a:r>
              <a:rPr lang="ru-RU" sz="2400" dirty="0" err="1"/>
              <a:t>билвосита</a:t>
            </a:r>
            <a:r>
              <a:rPr lang="ru-RU" sz="2400" dirty="0"/>
              <a:t> </a:t>
            </a:r>
            <a:r>
              <a:rPr lang="ru-RU" sz="2400" dirty="0" err="1"/>
              <a:t>манфаатдор</a:t>
            </a:r>
            <a:r>
              <a:rPr lang="ru-RU" sz="2400" dirty="0"/>
              <a:t> </a:t>
            </a:r>
            <a:r>
              <a:rPr lang="ru-RU" sz="2400" dirty="0" err="1"/>
              <a:t>бўлса</a:t>
            </a:r>
            <a:r>
              <a:rPr lang="ru-RU" sz="2400" dirty="0"/>
              <a:t> </a:t>
            </a:r>
            <a:r>
              <a:rPr lang="ru-RU" sz="2400" dirty="0" err="1"/>
              <a:t>ёхуд</a:t>
            </a:r>
            <a:r>
              <a:rPr lang="ru-RU" sz="2400" dirty="0"/>
              <a:t> </a:t>
            </a:r>
            <a:r>
              <a:rPr lang="ru-RU" sz="2400" dirty="0" err="1"/>
              <a:t>унинг</a:t>
            </a:r>
            <a:r>
              <a:rPr lang="ru-RU" sz="2400" dirty="0"/>
              <a:t> </a:t>
            </a:r>
            <a:r>
              <a:rPr lang="ru-RU" sz="2400" dirty="0" err="1"/>
              <a:t>холислигига</a:t>
            </a:r>
            <a:r>
              <a:rPr lang="ru-RU" sz="2400" dirty="0"/>
              <a:t> </a:t>
            </a:r>
            <a:r>
              <a:rPr lang="ru-RU" sz="2400" dirty="0" err="1"/>
              <a:t>шубҳа</a:t>
            </a:r>
            <a:r>
              <a:rPr lang="ru-RU" sz="2400" dirty="0"/>
              <a:t> </a:t>
            </a:r>
            <a:r>
              <a:rPr lang="ru-RU" sz="2400" dirty="0" err="1"/>
              <a:t>туғдирувчи</a:t>
            </a:r>
            <a:r>
              <a:rPr lang="ru-RU" sz="2400" dirty="0"/>
              <a:t> </a:t>
            </a:r>
            <a:r>
              <a:rPr lang="ru-RU" sz="2400" dirty="0" err="1"/>
              <a:t>бошқа</a:t>
            </a:r>
            <a:r>
              <a:rPr lang="ru-RU" sz="2400" dirty="0"/>
              <a:t> </a:t>
            </a:r>
            <a:r>
              <a:rPr lang="ru-RU" sz="2400" dirty="0" err="1"/>
              <a:t>ҳолатлар</a:t>
            </a:r>
            <a:r>
              <a:rPr lang="ru-RU" sz="2400" dirty="0"/>
              <a:t> </a:t>
            </a:r>
            <a:r>
              <a:rPr lang="ru-RU" sz="2400" dirty="0" err="1"/>
              <a:t>мавжуд</a:t>
            </a:r>
            <a:r>
              <a:rPr lang="ru-RU" sz="2400" dirty="0"/>
              <a:t> </a:t>
            </a:r>
            <a:r>
              <a:rPr lang="ru-RU" sz="2400" dirty="0" err="1"/>
              <a:t>бўлса</a:t>
            </a:r>
            <a:r>
              <a:rPr lang="ru-RU" sz="2400" dirty="0"/>
              <a:t>.</a:t>
            </a:r>
          </a:p>
          <a:p>
            <a:pPr algn="just"/>
            <a:r>
              <a:rPr lang="ru-RU" sz="2400" dirty="0" err="1"/>
              <a:t>Экспертни</a:t>
            </a:r>
            <a:r>
              <a:rPr lang="ru-RU" sz="2400" dirty="0"/>
              <a:t> </a:t>
            </a:r>
            <a:r>
              <a:rPr lang="ru-RU" sz="2400" dirty="0" err="1"/>
              <a:t>ва</a:t>
            </a:r>
            <a:r>
              <a:rPr lang="ru-RU" sz="2400" dirty="0"/>
              <a:t> </a:t>
            </a:r>
            <a:r>
              <a:rPr lang="ru-RU" sz="2400" dirty="0" err="1"/>
              <a:t>мутахассисни</a:t>
            </a:r>
            <a:r>
              <a:rPr lang="ru-RU" sz="2400" dirty="0"/>
              <a:t> рад </a:t>
            </a:r>
            <a:r>
              <a:rPr lang="ru-RU" sz="2400" dirty="0" err="1"/>
              <a:t>қилиш</a:t>
            </a:r>
            <a:r>
              <a:rPr lang="ru-RU" sz="2400" dirty="0"/>
              <a:t> </a:t>
            </a:r>
            <a:r>
              <a:rPr lang="ru-RU" sz="2400" dirty="0" err="1"/>
              <a:t>учун</a:t>
            </a:r>
            <a:r>
              <a:rPr lang="ru-RU" sz="2400" dirty="0"/>
              <a:t> </a:t>
            </a:r>
            <a:r>
              <a:rPr lang="ru-RU" sz="2400" dirty="0" err="1"/>
              <a:t>қуйидагилар</a:t>
            </a:r>
            <a:r>
              <a:rPr lang="ru-RU" sz="2400" dirty="0"/>
              <a:t> </a:t>
            </a:r>
            <a:r>
              <a:rPr lang="ru-RU" sz="2400" dirty="0" err="1"/>
              <a:t>ҳам</a:t>
            </a:r>
            <a:r>
              <a:rPr lang="ru-RU" sz="2400" dirty="0"/>
              <a:t> </a:t>
            </a:r>
            <a:r>
              <a:rPr lang="ru-RU" sz="2400" dirty="0" err="1"/>
              <a:t>асос</a:t>
            </a:r>
            <a:r>
              <a:rPr lang="ru-RU" sz="2400" dirty="0"/>
              <a:t> </a:t>
            </a:r>
            <a:r>
              <a:rPr lang="ru-RU" sz="2400" dirty="0" err="1"/>
              <a:t>бўлади</a:t>
            </a:r>
            <a:r>
              <a:rPr lang="ru-RU" sz="2400" dirty="0"/>
              <a:t>:</a:t>
            </a:r>
          </a:p>
          <a:p>
            <a:pPr algn="just"/>
            <a:r>
              <a:rPr lang="ru-RU" sz="2400" dirty="0"/>
              <a:t>1) </a:t>
            </a:r>
            <a:r>
              <a:rPr lang="ru-RU" sz="2400" dirty="0" err="1"/>
              <a:t>унинг</a:t>
            </a:r>
            <a:r>
              <a:rPr lang="ru-RU" sz="2400" dirty="0"/>
              <a:t> </a:t>
            </a:r>
            <a:r>
              <a:rPr lang="ru-RU" sz="2400" dirty="0" err="1"/>
              <a:t>ишда</a:t>
            </a:r>
            <a:r>
              <a:rPr lang="ru-RU" sz="2400" dirty="0"/>
              <a:t> </a:t>
            </a:r>
            <a:r>
              <a:rPr lang="ru-RU" sz="2400" dirty="0" err="1"/>
              <a:t>иштирок</a:t>
            </a:r>
            <a:r>
              <a:rPr lang="ru-RU" sz="2400" dirty="0"/>
              <a:t> </a:t>
            </a:r>
            <a:r>
              <a:rPr lang="ru-RU" sz="2400" dirty="0" err="1"/>
              <a:t>этувчи</a:t>
            </a:r>
            <a:r>
              <a:rPr lang="ru-RU" sz="2400" dirty="0"/>
              <a:t> </a:t>
            </a:r>
            <a:r>
              <a:rPr lang="ru-RU" sz="2400" dirty="0" err="1"/>
              <a:t>шахсларга</a:t>
            </a:r>
            <a:r>
              <a:rPr lang="ru-RU" sz="2400" dirty="0"/>
              <a:t> </a:t>
            </a:r>
            <a:r>
              <a:rPr lang="ru-RU" sz="2400" dirty="0" err="1"/>
              <a:t>ёки</a:t>
            </a:r>
            <a:r>
              <a:rPr lang="ru-RU" sz="2400" dirty="0"/>
              <a:t> </a:t>
            </a:r>
            <a:r>
              <a:rPr lang="ru-RU" sz="2400" dirty="0" err="1"/>
              <a:t>уларнинг</a:t>
            </a:r>
            <a:r>
              <a:rPr lang="ru-RU" sz="2400" dirty="0"/>
              <a:t> </a:t>
            </a:r>
            <a:r>
              <a:rPr lang="ru-RU" sz="2400" dirty="0" err="1"/>
              <a:t>вакилларига</a:t>
            </a:r>
            <a:r>
              <a:rPr lang="ru-RU" sz="2400" dirty="0"/>
              <a:t> </a:t>
            </a:r>
            <a:r>
              <a:rPr lang="ru-RU" sz="2400" dirty="0" err="1"/>
              <a:t>ишнинг</a:t>
            </a:r>
            <a:r>
              <a:rPr lang="ru-RU" sz="2400" dirty="0"/>
              <a:t> </a:t>
            </a:r>
            <a:r>
              <a:rPr lang="ru-RU" sz="2400" dirty="0" err="1"/>
              <a:t>муҳокамаси</a:t>
            </a:r>
            <a:r>
              <a:rPr lang="ru-RU" sz="2400" dirty="0"/>
              <a:t> </a:t>
            </a:r>
            <a:r>
              <a:rPr lang="ru-RU" sz="2400" dirty="0" err="1"/>
              <a:t>пайтида</a:t>
            </a:r>
            <a:r>
              <a:rPr lang="ru-RU" sz="2400" dirty="0"/>
              <a:t> </a:t>
            </a:r>
            <a:r>
              <a:rPr lang="ru-RU" sz="2400" dirty="0" err="1"/>
              <a:t>ёки</a:t>
            </a:r>
            <a:r>
              <a:rPr lang="ru-RU" sz="2400" dirty="0"/>
              <a:t> </a:t>
            </a:r>
            <a:r>
              <a:rPr lang="ru-RU" sz="2400" dirty="0" err="1"/>
              <a:t>ўтмишда</a:t>
            </a:r>
            <a:r>
              <a:rPr lang="ru-RU" sz="2400" dirty="0"/>
              <a:t> </a:t>
            </a:r>
            <a:r>
              <a:rPr lang="ru-RU" sz="2400" dirty="0" err="1"/>
              <a:t>хизмат</a:t>
            </a:r>
            <a:r>
              <a:rPr lang="ru-RU" sz="2400" dirty="0"/>
              <a:t> </a:t>
            </a:r>
            <a:r>
              <a:rPr lang="ru-RU" sz="2400" dirty="0" err="1"/>
              <a:t>вазифаси</a:t>
            </a:r>
            <a:r>
              <a:rPr lang="ru-RU" sz="2400" dirty="0"/>
              <a:t> </a:t>
            </a:r>
            <a:r>
              <a:rPr lang="ru-RU" sz="2400" dirty="0" err="1"/>
              <a:t>юзасидан</a:t>
            </a:r>
            <a:r>
              <a:rPr lang="ru-RU" sz="2400" dirty="0"/>
              <a:t> </a:t>
            </a:r>
            <a:r>
              <a:rPr lang="ru-RU" sz="2400" dirty="0" err="1"/>
              <a:t>ёхуд</a:t>
            </a:r>
            <a:r>
              <a:rPr lang="ru-RU" sz="2400" dirty="0"/>
              <a:t> </a:t>
            </a:r>
            <a:r>
              <a:rPr lang="ru-RU" sz="2400" dirty="0" err="1"/>
              <a:t>бошқа</a:t>
            </a:r>
            <a:r>
              <a:rPr lang="ru-RU" sz="2400" dirty="0"/>
              <a:t> </a:t>
            </a:r>
            <a:r>
              <a:rPr lang="ru-RU" sz="2400" dirty="0" err="1"/>
              <a:t>жиҳатдан</a:t>
            </a:r>
            <a:r>
              <a:rPr lang="ru-RU" sz="2400" dirty="0"/>
              <a:t> </a:t>
            </a:r>
            <a:r>
              <a:rPr lang="ru-RU" sz="2400" dirty="0" err="1"/>
              <a:t>тобе</a:t>
            </a:r>
            <a:r>
              <a:rPr lang="ru-RU" sz="2400" dirty="0"/>
              <a:t> </a:t>
            </a:r>
            <a:r>
              <a:rPr lang="ru-RU" sz="2400" dirty="0" err="1"/>
              <a:t>бўлганлиги</a:t>
            </a:r>
            <a:r>
              <a:rPr lang="ru-RU" sz="2400" dirty="0"/>
              <a:t>;</a:t>
            </a:r>
          </a:p>
          <a:p>
            <a:pPr algn="just"/>
            <a:r>
              <a:rPr lang="ru-RU" sz="2400" dirty="0"/>
              <a:t>2) у </a:t>
            </a:r>
            <a:r>
              <a:rPr lang="ru-RU" sz="2400" dirty="0" err="1"/>
              <a:t>ўтказган</a:t>
            </a:r>
            <a:r>
              <a:rPr lang="ru-RU" sz="2400" dirty="0"/>
              <a:t> </a:t>
            </a:r>
            <a:r>
              <a:rPr lang="ru-RU" sz="2400" dirty="0" err="1"/>
              <a:t>тафтиш</a:t>
            </a:r>
            <a:r>
              <a:rPr lang="ru-RU" sz="2400" dirty="0"/>
              <a:t> </a:t>
            </a:r>
            <a:r>
              <a:rPr lang="ru-RU" sz="2400" dirty="0" err="1"/>
              <a:t>материаллари</a:t>
            </a:r>
            <a:r>
              <a:rPr lang="ru-RU" sz="2400" dirty="0"/>
              <a:t> </a:t>
            </a:r>
            <a:r>
              <a:rPr lang="ru-RU" sz="2400" dirty="0" err="1"/>
              <a:t>судга</a:t>
            </a:r>
            <a:r>
              <a:rPr lang="ru-RU" sz="2400" dirty="0"/>
              <a:t> </a:t>
            </a:r>
            <a:r>
              <a:rPr lang="ru-RU" sz="2400" dirty="0" err="1"/>
              <a:t>мурожаат</a:t>
            </a:r>
            <a:r>
              <a:rPr lang="ru-RU" sz="2400" dirty="0"/>
              <a:t> </a:t>
            </a:r>
            <a:r>
              <a:rPr lang="ru-RU" sz="2400" dirty="0" err="1"/>
              <a:t>қилиш</a:t>
            </a:r>
            <a:r>
              <a:rPr lang="ru-RU" sz="2400" dirty="0"/>
              <a:t> </a:t>
            </a:r>
            <a:r>
              <a:rPr lang="ru-RU" sz="2400" dirty="0" err="1"/>
              <a:t>учун</a:t>
            </a:r>
            <a:r>
              <a:rPr lang="ru-RU" sz="2400" dirty="0"/>
              <a:t> </a:t>
            </a:r>
            <a:r>
              <a:rPr lang="ru-RU" sz="2400" dirty="0" err="1"/>
              <a:t>асос</a:t>
            </a:r>
            <a:r>
              <a:rPr lang="ru-RU" sz="2400" dirty="0"/>
              <a:t> </a:t>
            </a:r>
            <a:r>
              <a:rPr lang="ru-RU" sz="2400" dirty="0" err="1"/>
              <a:t>ёки</a:t>
            </a:r>
            <a:r>
              <a:rPr lang="ru-RU" sz="2400" dirty="0"/>
              <a:t> </a:t>
            </a:r>
            <a:r>
              <a:rPr lang="ru-RU" sz="2400" dirty="0" err="1"/>
              <a:t>сабаб</a:t>
            </a:r>
            <a:r>
              <a:rPr lang="ru-RU" sz="2400" dirty="0"/>
              <a:t> </a:t>
            </a:r>
            <a:r>
              <a:rPr lang="ru-RU" sz="2400" dirty="0" err="1"/>
              <a:t>бўлиб</a:t>
            </a:r>
            <a:r>
              <a:rPr lang="ru-RU" sz="2400" dirty="0"/>
              <a:t> </a:t>
            </a:r>
            <a:r>
              <a:rPr lang="ru-RU" sz="2400" dirty="0" err="1"/>
              <a:t>хизмат</a:t>
            </a:r>
            <a:r>
              <a:rPr lang="ru-RU" sz="2400" dirty="0"/>
              <a:t> </a:t>
            </a:r>
            <a:r>
              <a:rPr lang="ru-RU" sz="2400" dirty="0" err="1"/>
              <a:t>қилган</a:t>
            </a:r>
            <a:r>
              <a:rPr lang="ru-RU" sz="2400" dirty="0"/>
              <a:t> </a:t>
            </a:r>
            <a:r>
              <a:rPr lang="ru-RU" sz="2400" dirty="0" err="1"/>
              <a:t>бўлса</a:t>
            </a:r>
            <a:r>
              <a:rPr lang="ru-RU" sz="2400" dirty="0"/>
              <a:t> </a:t>
            </a:r>
            <a:r>
              <a:rPr lang="ru-RU" sz="2400" dirty="0" err="1"/>
              <a:t>ёхуд</a:t>
            </a:r>
            <a:r>
              <a:rPr lang="ru-RU" sz="2400" dirty="0"/>
              <a:t> </a:t>
            </a:r>
            <a:r>
              <a:rPr lang="ru-RU" sz="2400" dirty="0" err="1"/>
              <a:t>ишни</a:t>
            </a:r>
            <a:r>
              <a:rPr lang="ru-RU" sz="2400" dirty="0"/>
              <a:t> </a:t>
            </a:r>
            <a:r>
              <a:rPr lang="ru-RU" sz="2400" dirty="0" err="1"/>
              <a:t>кўришда</a:t>
            </a:r>
            <a:r>
              <a:rPr lang="ru-RU" sz="2400" dirty="0"/>
              <a:t> </a:t>
            </a:r>
            <a:r>
              <a:rPr lang="ru-RU" sz="2400" dirty="0" err="1"/>
              <a:t>улардан</a:t>
            </a:r>
            <a:r>
              <a:rPr lang="ru-RU" sz="2400" dirty="0"/>
              <a:t> </a:t>
            </a:r>
            <a:r>
              <a:rPr lang="ru-RU" sz="2400" dirty="0" err="1"/>
              <a:t>фойдаланилаётган</a:t>
            </a:r>
            <a:r>
              <a:rPr lang="ru-RU" sz="2400" dirty="0"/>
              <a:t> </a:t>
            </a:r>
            <a:r>
              <a:rPr lang="ru-RU" sz="2400" dirty="0" err="1"/>
              <a:t>бўлса</a:t>
            </a:r>
            <a:r>
              <a:rPr lang="ru-RU" sz="2400" dirty="0"/>
              <a:t>.</a:t>
            </a:r>
          </a:p>
        </p:txBody>
      </p:sp>
    </p:spTree>
    <p:extLst>
      <p:ext uri="{BB962C8B-B14F-4D97-AF65-F5344CB8AC3E}">
        <p14:creationId xmlns:p14="http://schemas.microsoft.com/office/powerpoint/2010/main" val="241457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algn="ctr" eaLnBrk="1" hangingPunct="1"/>
            <a:r>
              <a:rPr lang="uz-Cyrl-UZ" altLang="ru-RU"/>
              <a:t>Легализация</a:t>
            </a:r>
            <a:endParaRPr lang="en-US" altLang="ru-RU"/>
          </a:p>
        </p:txBody>
      </p:sp>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a:t>Company Logo</a:t>
            </a:r>
          </a:p>
        </p:txBody>
      </p:sp>
      <p:pic>
        <p:nvPicPr>
          <p:cNvPr id="614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37039" y="981075"/>
            <a:ext cx="3717925" cy="5543550"/>
          </a:xfrm>
          <a:noFill/>
        </p:spPr>
      </p:pic>
    </p:spTree>
    <p:extLst>
      <p:ext uri="{BB962C8B-B14F-4D97-AF65-F5344CB8AC3E}">
        <p14:creationId xmlns:p14="http://schemas.microsoft.com/office/powerpoint/2010/main" val="2382322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677051"/>
          </a:xfrm>
        </p:spPr>
        <p:txBody>
          <a:bodyPr>
            <a:normAutofit fontScale="90000"/>
          </a:bodyPr>
          <a:lstStyle/>
          <a:p>
            <a:pPr algn="ctr"/>
            <a:r>
              <a:rPr lang="ru-RU" sz="2400" b="1" dirty="0"/>
              <a:t>22-модда. Рад </a:t>
            </a:r>
            <a:r>
              <a:rPr lang="ru-RU" sz="2400" b="1" dirty="0" err="1"/>
              <a:t>қилиш</a:t>
            </a:r>
            <a:r>
              <a:rPr lang="ru-RU" sz="2400" b="1" dirty="0"/>
              <a:t> </a:t>
            </a:r>
            <a:r>
              <a:rPr lang="ru-RU" sz="2400" b="1" dirty="0" err="1"/>
              <a:t>ҳақидаги</a:t>
            </a:r>
            <a:r>
              <a:rPr lang="ru-RU" sz="2400" b="1" dirty="0"/>
              <a:t> </a:t>
            </a:r>
            <a:r>
              <a:rPr lang="ru-RU" sz="2400" b="1" dirty="0" err="1"/>
              <a:t>аризалар</a:t>
            </a:r>
            <a:r>
              <a:rPr lang="ru-RU" sz="2400" b="1" dirty="0"/>
              <a:t/>
            </a:r>
            <a:br>
              <a:rPr lang="ru-RU" sz="2400" b="1" dirty="0"/>
            </a:br>
            <a:endParaRPr lang="ru-RU" sz="2400" b="1" dirty="0"/>
          </a:p>
        </p:txBody>
      </p:sp>
      <p:sp>
        <p:nvSpPr>
          <p:cNvPr id="3" name="Прямоугольник 2"/>
          <p:cNvSpPr/>
          <p:nvPr/>
        </p:nvSpPr>
        <p:spPr>
          <a:xfrm>
            <a:off x="633846" y="1319645"/>
            <a:ext cx="10598728" cy="4093428"/>
          </a:xfrm>
          <a:prstGeom prst="rect">
            <a:avLst/>
          </a:prstGeom>
        </p:spPr>
        <p:txBody>
          <a:bodyPr wrap="square">
            <a:spAutoFit/>
          </a:bodyPr>
          <a:lstStyle/>
          <a:p>
            <a:pPr algn="just"/>
            <a:r>
              <a:rPr lang="ru-RU" sz="2000" dirty="0"/>
              <a:t>	Ушбу </a:t>
            </a:r>
            <a:r>
              <a:rPr lang="ru-RU" sz="2000" dirty="0" err="1"/>
              <a:t>Кодекснинг</a:t>
            </a:r>
            <a:r>
              <a:rPr lang="ru-RU" sz="2000" dirty="0"/>
              <a:t> 20 </a:t>
            </a:r>
            <a:r>
              <a:rPr lang="ru-RU" sz="2000" dirty="0" err="1"/>
              <a:t>ва</a:t>
            </a:r>
            <a:r>
              <a:rPr lang="ru-RU" sz="2000" dirty="0"/>
              <a:t> 21-моддаларида </a:t>
            </a:r>
            <a:r>
              <a:rPr lang="ru-RU" sz="2000" dirty="0" err="1"/>
              <a:t>кўрсатилган</a:t>
            </a:r>
            <a:r>
              <a:rPr lang="ru-RU" sz="2000" dirty="0"/>
              <a:t> </a:t>
            </a:r>
            <a:r>
              <a:rPr lang="ru-RU" sz="2000" dirty="0" err="1"/>
              <a:t>асослар</a:t>
            </a:r>
            <a:r>
              <a:rPr lang="ru-RU" sz="2000" dirty="0"/>
              <a:t> </a:t>
            </a:r>
            <a:r>
              <a:rPr lang="ru-RU" sz="2000" dirty="0" err="1"/>
              <a:t>мавжуд</a:t>
            </a:r>
            <a:r>
              <a:rPr lang="ru-RU" sz="2000" dirty="0"/>
              <a:t> </a:t>
            </a:r>
            <a:r>
              <a:rPr lang="ru-RU" sz="2000" dirty="0" err="1"/>
              <a:t>бўлса</a:t>
            </a:r>
            <a:r>
              <a:rPr lang="ru-RU" sz="2000" dirty="0"/>
              <a:t>, судья, прокурор, эксперт, </a:t>
            </a:r>
            <a:r>
              <a:rPr lang="ru-RU" sz="2000" dirty="0" err="1"/>
              <a:t>мутахассис</a:t>
            </a:r>
            <a:r>
              <a:rPr lang="ru-RU" sz="2000" dirty="0"/>
              <a:t>, суд </a:t>
            </a:r>
            <a:r>
              <a:rPr lang="ru-RU" sz="2000" dirty="0" err="1"/>
              <a:t>мажлиси</a:t>
            </a:r>
            <a:r>
              <a:rPr lang="ru-RU" sz="2000" dirty="0"/>
              <a:t> </a:t>
            </a:r>
            <a:r>
              <a:rPr lang="ru-RU" sz="2000" dirty="0" err="1"/>
              <a:t>котиби</a:t>
            </a:r>
            <a:r>
              <a:rPr lang="ru-RU" sz="2000" dirty="0"/>
              <a:t> </a:t>
            </a:r>
            <a:r>
              <a:rPr lang="ru-RU" sz="2000" dirty="0" err="1"/>
              <a:t>ва</a:t>
            </a:r>
            <a:r>
              <a:rPr lang="ru-RU" sz="2000" dirty="0"/>
              <a:t> </a:t>
            </a:r>
            <a:r>
              <a:rPr lang="ru-RU" sz="2000" dirty="0" err="1"/>
              <a:t>таржимон</a:t>
            </a:r>
            <a:r>
              <a:rPr lang="ru-RU" sz="2000" dirty="0"/>
              <a:t> </a:t>
            </a:r>
            <a:r>
              <a:rPr lang="ru-RU" sz="2000" dirty="0" err="1"/>
              <a:t>ўзини</a:t>
            </a:r>
            <a:r>
              <a:rPr lang="ru-RU" sz="2000" dirty="0"/>
              <a:t> </a:t>
            </a:r>
            <a:r>
              <a:rPr lang="ru-RU" sz="2000" dirty="0" err="1"/>
              <a:t>ўзи</a:t>
            </a:r>
            <a:r>
              <a:rPr lang="ru-RU" sz="2000" dirty="0"/>
              <a:t> рад </a:t>
            </a:r>
            <a:r>
              <a:rPr lang="ru-RU" sz="2000" dirty="0" err="1"/>
              <a:t>қилиш</a:t>
            </a:r>
            <a:r>
              <a:rPr lang="ru-RU" sz="2000" dirty="0"/>
              <a:t> </a:t>
            </a:r>
            <a:r>
              <a:rPr lang="ru-RU" sz="2000" dirty="0" err="1"/>
              <a:t>ҳақида</a:t>
            </a:r>
            <a:r>
              <a:rPr lang="ru-RU" sz="2000" dirty="0"/>
              <a:t> </a:t>
            </a:r>
            <a:r>
              <a:rPr lang="ru-RU" sz="2000" dirty="0" err="1"/>
              <a:t>арз</a:t>
            </a:r>
            <a:r>
              <a:rPr lang="ru-RU" sz="2000" dirty="0"/>
              <a:t> </a:t>
            </a:r>
            <a:r>
              <a:rPr lang="ru-RU" sz="2000" dirty="0" err="1"/>
              <a:t>қилиши</a:t>
            </a:r>
            <a:r>
              <a:rPr lang="ru-RU" sz="2000" dirty="0"/>
              <a:t> </a:t>
            </a:r>
            <a:r>
              <a:rPr lang="ru-RU" sz="2000" dirty="0" err="1"/>
              <a:t>шарт</a:t>
            </a:r>
            <a:r>
              <a:rPr lang="ru-RU" sz="2000" dirty="0"/>
              <a:t>. </a:t>
            </a:r>
            <a:r>
              <a:rPr lang="ru-RU" sz="2000" dirty="0" err="1"/>
              <a:t>Ишда</a:t>
            </a:r>
            <a:r>
              <a:rPr lang="ru-RU" sz="2000" dirty="0"/>
              <a:t> </a:t>
            </a:r>
            <a:r>
              <a:rPr lang="ru-RU" sz="2000" dirty="0" err="1"/>
              <a:t>иштирок</a:t>
            </a:r>
            <a:r>
              <a:rPr lang="ru-RU" sz="2000" dirty="0"/>
              <a:t> </a:t>
            </a:r>
            <a:r>
              <a:rPr lang="ru-RU" sz="2000" dirty="0" err="1"/>
              <a:t>этувчи</a:t>
            </a:r>
            <a:r>
              <a:rPr lang="ru-RU" sz="2000" dirty="0"/>
              <a:t> </a:t>
            </a:r>
            <a:r>
              <a:rPr lang="ru-RU" sz="2000" dirty="0" err="1"/>
              <a:t>шахслар</a:t>
            </a:r>
            <a:r>
              <a:rPr lang="ru-RU" sz="2000" dirty="0"/>
              <a:t> </a:t>
            </a:r>
            <a:r>
              <a:rPr lang="ru-RU" sz="2000" dirty="0" err="1"/>
              <a:t>томонидан</a:t>
            </a:r>
            <a:r>
              <a:rPr lang="ru-RU" sz="2000" dirty="0"/>
              <a:t> </a:t>
            </a:r>
            <a:r>
              <a:rPr lang="ru-RU" sz="2000" dirty="0" err="1"/>
              <a:t>ҳам</a:t>
            </a:r>
            <a:r>
              <a:rPr lang="ru-RU" sz="2000" dirty="0"/>
              <a:t> шу </a:t>
            </a:r>
            <a:r>
              <a:rPr lang="ru-RU" sz="2000" dirty="0" err="1"/>
              <a:t>асосларга</a:t>
            </a:r>
            <a:r>
              <a:rPr lang="ru-RU" sz="2000" dirty="0"/>
              <a:t> </a:t>
            </a:r>
            <a:r>
              <a:rPr lang="ru-RU" sz="2000" dirty="0" err="1"/>
              <a:t>кўра</a:t>
            </a:r>
            <a:r>
              <a:rPr lang="ru-RU" sz="2000" dirty="0"/>
              <a:t> </a:t>
            </a:r>
            <a:r>
              <a:rPr lang="ru-RU" sz="2000" dirty="0" err="1"/>
              <a:t>уларни</a:t>
            </a:r>
            <a:r>
              <a:rPr lang="ru-RU" sz="2000" dirty="0"/>
              <a:t> рад </a:t>
            </a:r>
            <a:r>
              <a:rPr lang="ru-RU" sz="2000" dirty="0" err="1"/>
              <a:t>қилиш</a:t>
            </a:r>
            <a:r>
              <a:rPr lang="ru-RU" sz="2000" dirty="0"/>
              <a:t> </a:t>
            </a:r>
            <a:r>
              <a:rPr lang="ru-RU" sz="2000" dirty="0" err="1"/>
              <a:t>ҳақида</a:t>
            </a:r>
            <a:r>
              <a:rPr lang="ru-RU" sz="2000" dirty="0"/>
              <a:t> </a:t>
            </a:r>
            <a:r>
              <a:rPr lang="ru-RU" sz="2000" dirty="0" err="1"/>
              <a:t>арз</a:t>
            </a:r>
            <a:r>
              <a:rPr lang="ru-RU" sz="2000" dirty="0"/>
              <a:t> </a:t>
            </a:r>
            <a:r>
              <a:rPr lang="ru-RU" sz="2000" dirty="0" err="1"/>
              <a:t>қилиниши</a:t>
            </a:r>
            <a:r>
              <a:rPr lang="ru-RU" sz="2000" dirty="0"/>
              <a:t> </a:t>
            </a:r>
            <a:r>
              <a:rPr lang="ru-RU" sz="2000" dirty="0" err="1"/>
              <a:t>мумкин</a:t>
            </a:r>
            <a:r>
              <a:rPr lang="ru-RU" sz="2000" dirty="0"/>
              <a:t>. </a:t>
            </a:r>
            <a:r>
              <a:rPr lang="ru-RU" sz="2000" dirty="0" err="1"/>
              <a:t>Прокурорни</a:t>
            </a:r>
            <a:r>
              <a:rPr lang="ru-RU" sz="2000" dirty="0"/>
              <a:t>, </a:t>
            </a:r>
            <a:r>
              <a:rPr lang="ru-RU" sz="2000" dirty="0" err="1"/>
              <a:t>экспертни</a:t>
            </a:r>
            <a:r>
              <a:rPr lang="ru-RU" sz="2000" dirty="0"/>
              <a:t>, </a:t>
            </a:r>
            <a:r>
              <a:rPr lang="ru-RU" sz="2000" dirty="0" err="1"/>
              <a:t>мутахассисни</a:t>
            </a:r>
            <a:r>
              <a:rPr lang="ru-RU" sz="2000" dirty="0"/>
              <a:t>, суд </a:t>
            </a:r>
            <a:r>
              <a:rPr lang="ru-RU" sz="2000" dirty="0" err="1"/>
              <a:t>мажлиси</a:t>
            </a:r>
            <a:r>
              <a:rPr lang="ru-RU" sz="2000" dirty="0"/>
              <a:t> </a:t>
            </a:r>
            <a:r>
              <a:rPr lang="ru-RU" sz="2000" dirty="0" err="1"/>
              <a:t>котибини</a:t>
            </a:r>
            <a:r>
              <a:rPr lang="ru-RU" sz="2000" dirty="0"/>
              <a:t>, </a:t>
            </a:r>
            <a:r>
              <a:rPr lang="ru-RU" sz="2000" dirty="0" err="1"/>
              <a:t>таржимонни</a:t>
            </a:r>
            <a:r>
              <a:rPr lang="ru-RU" sz="2000" dirty="0"/>
              <a:t> рад </a:t>
            </a:r>
            <a:r>
              <a:rPr lang="ru-RU" sz="2000" dirty="0" err="1"/>
              <a:t>қилиш</a:t>
            </a:r>
            <a:r>
              <a:rPr lang="ru-RU" sz="2000" dirty="0"/>
              <a:t> </a:t>
            </a:r>
            <a:r>
              <a:rPr lang="ru-RU" sz="2000" dirty="0" err="1"/>
              <a:t>суднинг</a:t>
            </a:r>
            <a:r>
              <a:rPr lang="ru-RU" sz="2000" dirty="0"/>
              <a:t> </a:t>
            </a:r>
            <a:r>
              <a:rPr lang="ru-RU" sz="2000" dirty="0" err="1"/>
              <a:t>ташаббусига</a:t>
            </a:r>
            <a:r>
              <a:rPr lang="ru-RU" sz="2000" dirty="0"/>
              <a:t> </a:t>
            </a:r>
            <a:r>
              <a:rPr lang="ru-RU" sz="2000" dirty="0" err="1"/>
              <a:t>кўра</a:t>
            </a:r>
            <a:r>
              <a:rPr lang="ru-RU" sz="2000" dirty="0"/>
              <a:t> </a:t>
            </a:r>
            <a:r>
              <a:rPr lang="ru-RU" sz="2000" dirty="0" err="1"/>
              <a:t>ҳам</a:t>
            </a:r>
            <a:r>
              <a:rPr lang="ru-RU" sz="2000" dirty="0"/>
              <a:t> </a:t>
            </a:r>
            <a:r>
              <a:rPr lang="ru-RU" sz="2000" dirty="0" err="1"/>
              <a:t>кўриб</a:t>
            </a:r>
            <a:r>
              <a:rPr lang="ru-RU" sz="2000" dirty="0"/>
              <a:t> </a:t>
            </a:r>
            <a:r>
              <a:rPr lang="ru-RU" sz="2000" dirty="0" err="1"/>
              <a:t>чиқилиши</a:t>
            </a:r>
            <a:r>
              <a:rPr lang="ru-RU" sz="2000" dirty="0"/>
              <a:t> </a:t>
            </a:r>
            <a:r>
              <a:rPr lang="ru-RU" sz="2000" dirty="0" err="1"/>
              <a:t>мумкин</a:t>
            </a:r>
            <a:r>
              <a:rPr lang="ru-RU" sz="2000" dirty="0"/>
              <a:t>.</a:t>
            </a:r>
          </a:p>
          <a:p>
            <a:pPr algn="just"/>
            <a:r>
              <a:rPr lang="ru-RU" sz="2000" dirty="0"/>
              <a:t>	</a:t>
            </a:r>
            <a:r>
              <a:rPr lang="ru-RU" sz="2000" dirty="0" err="1"/>
              <a:t>Ўзини</a:t>
            </a:r>
            <a:r>
              <a:rPr lang="ru-RU" sz="2000" dirty="0"/>
              <a:t> </a:t>
            </a:r>
            <a:r>
              <a:rPr lang="ru-RU" sz="2000" dirty="0" err="1"/>
              <a:t>ўзи</a:t>
            </a:r>
            <a:r>
              <a:rPr lang="ru-RU" sz="2000" dirty="0"/>
              <a:t> рад </a:t>
            </a:r>
            <a:r>
              <a:rPr lang="ru-RU" sz="2000" dirty="0" err="1"/>
              <a:t>қилиш</a:t>
            </a:r>
            <a:r>
              <a:rPr lang="ru-RU" sz="2000" dirty="0"/>
              <a:t> </a:t>
            </a:r>
            <a:r>
              <a:rPr lang="ru-RU" sz="2000" dirty="0" err="1"/>
              <a:t>ёки</a:t>
            </a:r>
            <a:r>
              <a:rPr lang="ru-RU" sz="2000" dirty="0"/>
              <a:t> рад </a:t>
            </a:r>
            <a:r>
              <a:rPr lang="ru-RU" sz="2000" dirty="0" err="1"/>
              <a:t>қилиш</a:t>
            </a:r>
            <a:r>
              <a:rPr lang="ru-RU" sz="2000" dirty="0"/>
              <a:t> </a:t>
            </a:r>
            <a:r>
              <a:rPr lang="ru-RU" sz="2000" dirty="0" err="1"/>
              <a:t>ҳақидаги</a:t>
            </a:r>
            <a:r>
              <a:rPr lang="ru-RU" sz="2000" dirty="0"/>
              <a:t> </a:t>
            </a:r>
            <a:r>
              <a:rPr lang="ru-RU" sz="2000" dirty="0" err="1"/>
              <a:t>ариза</a:t>
            </a:r>
            <a:r>
              <a:rPr lang="ru-RU" sz="2000" dirty="0"/>
              <a:t> </a:t>
            </a:r>
            <a:r>
              <a:rPr lang="ru-RU" sz="2000" dirty="0" err="1"/>
              <a:t>асослантирилган</a:t>
            </a:r>
            <a:r>
              <a:rPr lang="ru-RU" sz="2000" dirty="0"/>
              <a:t> </a:t>
            </a:r>
            <a:r>
              <a:rPr lang="ru-RU" sz="2000" dirty="0" err="1"/>
              <a:t>бўлиши</a:t>
            </a:r>
            <a:r>
              <a:rPr lang="ru-RU" sz="2000" dirty="0"/>
              <a:t> </a:t>
            </a:r>
            <a:r>
              <a:rPr lang="ru-RU" sz="2000" dirty="0" err="1"/>
              <a:t>ва</a:t>
            </a:r>
            <a:r>
              <a:rPr lang="ru-RU" sz="2000" dirty="0"/>
              <a:t> </a:t>
            </a:r>
            <a:r>
              <a:rPr lang="ru-RU" sz="2000" dirty="0" err="1"/>
              <a:t>ишни</a:t>
            </a:r>
            <a:r>
              <a:rPr lang="ru-RU" sz="2000" dirty="0"/>
              <a:t> </a:t>
            </a:r>
            <a:r>
              <a:rPr lang="ru-RU" sz="2000" dirty="0" err="1"/>
              <a:t>мазмунан</a:t>
            </a:r>
            <a:r>
              <a:rPr lang="ru-RU" sz="2000" dirty="0"/>
              <a:t> </a:t>
            </a:r>
            <a:r>
              <a:rPr lang="ru-RU" sz="2000" dirty="0" err="1"/>
              <a:t>кўриш</a:t>
            </a:r>
            <a:r>
              <a:rPr lang="ru-RU" sz="2000" dirty="0"/>
              <a:t> </a:t>
            </a:r>
            <a:r>
              <a:rPr lang="ru-RU" sz="2000" dirty="0" err="1"/>
              <a:t>бошлангунига</a:t>
            </a:r>
            <a:r>
              <a:rPr lang="ru-RU" sz="2000" dirty="0"/>
              <a:t> </a:t>
            </a:r>
            <a:r>
              <a:rPr lang="ru-RU" sz="2000" dirty="0" err="1"/>
              <a:t>қадар</a:t>
            </a:r>
            <a:r>
              <a:rPr lang="ru-RU" sz="2000" dirty="0"/>
              <a:t> </a:t>
            </a:r>
            <a:r>
              <a:rPr lang="ru-RU" sz="2000" dirty="0" err="1"/>
              <a:t>маълум</a:t>
            </a:r>
            <a:r>
              <a:rPr lang="ru-RU" sz="2000" dirty="0"/>
              <a:t> </a:t>
            </a:r>
            <a:r>
              <a:rPr lang="ru-RU" sz="2000" dirty="0" err="1"/>
              <a:t>қилиниши</a:t>
            </a:r>
            <a:r>
              <a:rPr lang="ru-RU" sz="2000" dirty="0"/>
              <a:t> </a:t>
            </a:r>
            <a:r>
              <a:rPr lang="ru-RU" sz="2000" dirty="0" err="1"/>
              <a:t>лозим</a:t>
            </a:r>
            <a:r>
              <a:rPr lang="ru-RU" sz="2000" dirty="0"/>
              <a:t>.</a:t>
            </a:r>
          </a:p>
          <a:p>
            <a:pPr algn="just"/>
            <a:r>
              <a:rPr lang="ru-RU" sz="2000" dirty="0"/>
              <a:t>	</a:t>
            </a:r>
            <a:r>
              <a:rPr lang="ru-RU" sz="2000" dirty="0" err="1"/>
              <a:t>Ишни</a:t>
            </a:r>
            <a:r>
              <a:rPr lang="ru-RU" sz="2000" dirty="0"/>
              <a:t> </a:t>
            </a:r>
            <a:r>
              <a:rPr lang="ru-RU" sz="2000" dirty="0" err="1"/>
              <a:t>кўриш</a:t>
            </a:r>
            <a:r>
              <a:rPr lang="ru-RU" sz="2000" dirty="0"/>
              <a:t> </a:t>
            </a:r>
            <a:r>
              <a:rPr lang="ru-RU" sz="2000" dirty="0" err="1"/>
              <a:t>давомида</a:t>
            </a:r>
            <a:r>
              <a:rPr lang="ru-RU" sz="2000" dirty="0"/>
              <a:t> </a:t>
            </a:r>
            <a:r>
              <a:rPr lang="ru-RU" sz="2000" dirty="0" err="1"/>
              <a:t>ўзини</a:t>
            </a:r>
            <a:r>
              <a:rPr lang="ru-RU" sz="2000" dirty="0"/>
              <a:t> </a:t>
            </a:r>
            <a:r>
              <a:rPr lang="ru-RU" sz="2000" dirty="0" err="1"/>
              <a:t>ўзи</a:t>
            </a:r>
            <a:r>
              <a:rPr lang="ru-RU" sz="2000" dirty="0"/>
              <a:t> рад </a:t>
            </a:r>
            <a:r>
              <a:rPr lang="ru-RU" sz="2000" dirty="0" err="1"/>
              <a:t>қилиш</a:t>
            </a:r>
            <a:r>
              <a:rPr lang="ru-RU" sz="2000" dirty="0"/>
              <a:t> </a:t>
            </a:r>
            <a:r>
              <a:rPr lang="ru-RU" sz="2000" dirty="0" err="1"/>
              <a:t>ёки</a:t>
            </a:r>
            <a:r>
              <a:rPr lang="ru-RU" sz="2000" dirty="0"/>
              <a:t> рад </a:t>
            </a:r>
            <a:r>
              <a:rPr lang="ru-RU" sz="2000" dirty="0" err="1"/>
              <a:t>қилиш</a:t>
            </a:r>
            <a:r>
              <a:rPr lang="ru-RU" sz="2000" dirty="0"/>
              <a:t> </a:t>
            </a:r>
            <a:r>
              <a:rPr lang="ru-RU" sz="2000" dirty="0" err="1"/>
              <a:t>ҳақида</a:t>
            </a:r>
            <a:r>
              <a:rPr lang="ru-RU" sz="2000" dirty="0"/>
              <a:t> </a:t>
            </a:r>
            <a:r>
              <a:rPr lang="ru-RU" sz="2000" dirty="0" err="1"/>
              <a:t>ариза</a:t>
            </a:r>
            <a:r>
              <a:rPr lang="ru-RU" sz="2000" dirty="0"/>
              <a:t> </a:t>
            </a:r>
            <a:r>
              <a:rPr lang="ru-RU" sz="2000" dirty="0" err="1"/>
              <a:t>беришга</a:t>
            </a:r>
            <a:r>
              <a:rPr lang="ru-RU" sz="2000" dirty="0"/>
              <a:t> </a:t>
            </a:r>
            <a:r>
              <a:rPr lang="ru-RU" sz="2000" dirty="0" err="1"/>
              <a:t>ўзини</a:t>
            </a:r>
            <a:r>
              <a:rPr lang="ru-RU" sz="2000" dirty="0"/>
              <a:t> </a:t>
            </a:r>
            <a:r>
              <a:rPr lang="ru-RU" sz="2000" dirty="0" err="1"/>
              <a:t>ўзи</a:t>
            </a:r>
            <a:r>
              <a:rPr lang="ru-RU" sz="2000" dirty="0"/>
              <a:t> рад </a:t>
            </a:r>
            <a:r>
              <a:rPr lang="ru-RU" sz="2000" dirty="0" err="1"/>
              <a:t>қилиш</a:t>
            </a:r>
            <a:r>
              <a:rPr lang="ru-RU" sz="2000" dirty="0"/>
              <a:t> </a:t>
            </a:r>
            <a:r>
              <a:rPr lang="ru-RU" sz="2000" dirty="0" err="1"/>
              <a:t>ёки</a:t>
            </a:r>
            <a:r>
              <a:rPr lang="ru-RU" sz="2000" dirty="0"/>
              <a:t> рад </a:t>
            </a:r>
            <a:r>
              <a:rPr lang="ru-RU" sz="2000" dirty="0" err="1"/>
              <a:t>қилиш</a:t>
            </a:r>
            <a:r>
              <a:rPr lang="ru-RU" sz="2000" dirty="0"/>
              <a:t> </a:t>
            </a:r>
            <a:r>
              <a:rPr lang="ru-RU" sz="2000" dirty="0" err="1"/>
              <a:t>учун</a:t>
            </a:r>
            <a:r>
              <a:rPr lang="ru-RU" sz="2000" dirty="0"/>
              <a:t> </a:t>
            </a:r>
            <a:r>
              <a:rPr lang="ru-RU" sz="2000" dirty="0" err="1"/>
              <a:t>асос</a:t>
            </a:r>
            <a:r>
              <a:rPr lang="ru-RU" sz="2000" dirty="0"/>
              <a:t> </a:t>
            </a:r>
            <a:r>
              <a:rPr lang="ru-RU" sz="2000" dirty="0" err="1"/>
              <a:t>ўзини</a:t>
            </a:r>
            <a:r>
              <a:rPr lang="ru-RU" sz="2000" dirty="0"/>
              <a:t> </a:t>
            </a:r>
            <a:r>
              <a:rPr lang="ru-RU" sz="2000" dirty="0" err="1"/>
              <a:t>ўзи</a:t>
            </a:r>
            <a:r>
              <a:rPr lang="ru-RU" sz="2000" dirty="0"/>
              <a:t> рад </a:t>
            </a:r>
            <a:r>
              <a:rPr lang="ru-RU" sz="2000" dirty="0" err="1"/>
              <a:t>қилиш</a:t>
            </a:r>
            <a:r>
              <a:rPr lang="ru-RU" sz="2000" dirty="0"/>
              <a:t> </a:t>
            </a:r>
            <a:r>
              <a:rPr lang="ru-RU" sz="2000" dirty="0" err="1"/>
              <a:t>ёхуд</a:t>
            </a:r>
            <a:r>
              <a:rPr lang="ru-RU" sz="2000" dirty="0"/>
              <a:t> рад </a:t>
            </a:r>
            <a:r>
              <a:rPr lang="ru-RU" sz="2000" dirty="0" err="1"/>
              <a:t>қилиш</a:t>
            </a:r>
            <a:r>
              <a:rPr lang="ru-RU" sz="2000" dirty="0"/>
              <a:t> </a:t>
            </a:r>
            <a:r>
              <a:rPr lang="ru-RU" sz="2000" dirty="0" err="1"/>
              <a:t>ҳақида</a:t>
            </a:r>
            <a:r>
              <a:rPr lang="ru-RU" sz="2000" dirty="0"/>
              <a:t> </a:t>
            </a:r>
            <a:r>
              <a:rPr lang="ru-RU" sz="2000" dirty="0" err="1"/>
              <a:t>ариза</a:t>
            </a:r>
            <a:r>
              <a:rPr lang="ru-RU" sz="2000" dirty="0"/>
              <a:t> </a:t>
            </a:r>
            <a:r>
              <a:rPr lang="ru-RU" sz="2000" dirty="0" err="1"/>
              <a:t>берган</a:t>
            </a:r>
            <a:r>
              <a:rPr lang="ru-RU" sz="2000" dirty="0"/>
              <a:t> </a:t>
            </a:r>
            <a:r>
              <a:rPr lang="ru-RU" sz="2000" dirty="0" err="1"/>
              <a:t>шахсга</a:t>
            </a:r>
            <a:r>
              <a:rPr lang="ru-RU" sz="2000" dirty="0"/>
              <a:t> </a:t>
            </a:r>
            <a:r>
              <a:rPr lang="ru-RU" sz="2000" dirty="0" err="1"/>
              <a:t>ишни</a:t>
            </a:r>
            <a:r>
              <a:rPr lang="ru-RU" sz="2000" dirty="0"/>
              <a:t> </a:t>
            </a:r>
            <a:r>
              <a:rPr lang="ru-RU" sz="2000" dirty="0" err="1"/>
              <a:t>мазмунан</a:t>
            </a:r>
            <a:r>
              <a:rPr lang="ru-RU" sz="2000" dirty="0"/>
              <a:t> </a:t>
            </a:r>
            <a:r>
              <a:rPr lang="ru-RU" sz="2000" dirty="0" err="1"/>
              <a:t>кўриш</a:t>
            </a:r>
            <a:r>
              <a:rPr lang="ru-RU" sz="2000" dirty="0"/>
              <a:t> </a:t>
            </a:r>
            <a:r>
              <a:rPr lang="ru-RU" sz="2000" dirty="0" err="1"/>
              <a:t>бошланганидан</a:t>
            </a:r>
            <a:r>
              <a:rPr lang="ru-RU" sz="2000" dirty="0"/>
              <a:t> </a:t>
            </a:r>
            <a:r>
              <a:rPr lang="ru-RU" sz="2000" dirty="0" err="1"/>
              <a:t>кейин</a:t>
            </a:r>
            <a:r>
              <a:rPr lang="ru-RU" sz="2000" dirty="0"/>
              <a:t> </a:t>
            </a:r>
            <a:r>
              <a:rPr lang="ru-RU" sz="2000" dirty="0" err="1"/>
              <a:t>маълум</a:t>
            </a:r>
            <a:r>
              <a:rPr lang="ru-RU" sz="2000" dirty="0"/>
              <a:t> </a:t>
            </a:r>
            <a:r>
              <a:rPr lang="ru-RU" sz="2000" dirty="0" err="1"/>
              <a:t>бўлиб</a:t>
            </a:r>
            <a:r>
              <a:rPr lang="ru-RU" sz="2000" dirty="0"/>
              <a:t> </a:t>
            </a:r>
            <a:r>
              <a:rPr lang="ru-RU" sz="2000" dirty="0" err="1"/>
              <a:t>қолган</a:t>
            </a:r>
            <a:r>
              <a:rPr lang="ru-RU" sz="2000" dirty="0"/>
              <a:t> </a:t>
            </a:r>
            <a:r>
              <a:rPr lang="ru-RU" sz="2000" dirty="0" err="1"/>
              <a:t>тақдирда</a:t>
            </a:r>
            <a:r>
              <a:rPr lang="ru-RU" sz="2000" dirty="0"/>
              <a:t> </a:t>
            </a:r>
            <a:r>
              <a:rPr lang="ru-RU" sz="2000" dirty="0" err="1"/>
              <a:t>йўл</a:t>
            </a:r>
            <a:r>
              <a:rPr lang="ru-RU" sz="2000" dirty="0"/>
              <a:t> </a:t>
            </a:r>
            <a:r>
              <a:rPr lang="ru-RU" sz="2000" dirty="0" err="1"/>
              <a:t>қўйилади</a:t>
            </a:r>
            <a:r>
              <a:rPr lang="ru-RU" sz="2000" dirty="0"/>
              <a:t>.</a:t>
            </a:r>
          </a:p>
          <a:p>
            <a:pPr algn="just"/>
            <a:r>
              <a:rPr lang="ru-RU" sz="2000" dirty="0"/>
              <a:t>	Айни </a:t>
            </a:r>
            <a:r>
              <a:rPr lang="ru-RU" sz="2000" dirty="0" err="1"/>
              <a:t>бир</a:t>
            </a:r>
            <a:r>
              <a:rPr lang="ru-RU" sz="2000" dirty="0"/>
              <a:t> </a:t>
            </a:r>
            <a:r>
              <a:rPr lang="ru-RU" sz="2000" dirty="0" err="1"/>
              <a:t>шахс</a:t>
            </a:r>
            <a:r>
              <a:rPr lang="ru-RU" sz="2000" dirty="0"/>
              <a:t> </a:t>
            </a:r>
            <a:r>
              <a:rPr lang="ru-RU" sz="2000" dirty="0" err="1"/>
              <a:t>томонидан</a:t>
            </a:r>
            <a:r>
              <a:rPr lang="ru-RU" sz="2000" dirty="0"/>
              <a:t> </a:t>
            </a:r>
            <a:r>
              <a:rPr lang="ru-RU" sz="2000" dirty="0" err="1"/>
              <a:t>айни</a:t>
            </a:r>
            <a:r>
              <a:rPr lang="ru-RU" sz="2000" dirty="0"/>
              <a:t> </a:t>
            </a:r>
            <a:r>
              <a:rPr lang="ru-RU" sz="2000" dirty="0" err="1"/>
              <a:t>бир</a:t>
            </a:r>
            <a:r>
              <a:rPr lang="ru-RU" sz="2000" dirty="0"/>
              <a:t> </a:t>
            </a:r>
            <a:r>
              <a:rPr lang="ru-RU" sz="2000" dirty="0" err="1"/>
              <a:t>асослар</a:t>
            </a:r>
            <a:r>
              <a:rPr lang="ru-RU" sz="2000" dirty="0"/>
              <a:t> </a:t>
            </a:r>
            <a:r>
              <a:rPr lang="ru-RU" sz="2000" dirty="0" err="1"/>
              <a:t>бўйича</a:t>
            </a:r>
            <a:r>
              <a:rPr lang="ru-RU" sz="2000" dirty="0"/>
              <a:t> </a:t>
            </a:r>
            <a:r>
              <a:rPr lang="ru-RU" sz="2000" dirty="0" err="1"/>
              <a:t>такроран</a:t>
            </a:r>
            <a:r>
              <a:rPr lang="ru-RU" sz="2000" dirty="0"/>
              <a:t> рад </a:t>
            </a:r>
            <a:r>
              <a:rPr lang="ru-RU" sz="2000" dirty="0" err="1"/>
              <a:t>қилиш</a:t>
            </a:r>
            <a:r>
              <a:rPr lang="ru-RU" sz="2000" dirty="0"/>
              <a:t> </a:t>
            </a:r>
            <a:r>
              <a:rPr lang="ru-RU" sz="2000" dirty="0" err="1"/>
              <a:t>билдирилиши</a:t>
            </a:r>
            <a:r>
              <a:rPr lang="ru-RU" sz="2000" dirty="0"/>
              <a:t> </a:t>
            </a:r>
            <a:r>
              <a:rPr lang="ru-RU" sz="2000" dirty="0" err="1"/>
              <a:t>мумкин</a:t>
            </a:r>
            <a:r>
              <a:rPr lang="ru-RU" sz="2000" dirty="0"/>
              <a:t> </a:t>
            </a:r>
            <a:r>
              <a:rPr lang="ru-RU" sz="2000" dirty="0" err="1"/>
              <a:t>эмас</a:t>
            </a:r>
            <a:r>
              <a:rPr lang="ru-RU" sz="2000" dirty="0"/>
              <a:t>. </a:t>
            </a:r>
            <a:r>
              <a:rPr lang="ru-RU" sz="2000" dirty="0" err="1"/>
              <a:t>Такроран</a:t>
            </a:r>
            <a:r>
              <a:rPr lang="ru-RU" sz="2000" dirty="0"/>
              <a:t> рад </a:t>
            </a:r>
            <a:r>
              <a:rPr lang="ru-RU" sz="2000" dirty="0" err="1"/>
              <a:t>қилиш</a:t>
            </a:r>
            <a:r>
              <a:rPr lang="ru-RU" sz="2000" dirty="0"/>
              <a:t> </a:t>
            </a:r>
            <a:r>
              <a:rPr lang="ru-RU" sz="2000" dirty="0" err="1"/>
              <a:t>билдирилган</a:t>
            </a:r>
            <a:r>
              <a:rPr lang="ru-RU" sz="2000" dirty="0"/>
              <a:t> </a:t>
            </a:r>
            <a:r>
              <a:rPr lang="ru-RU" sz="2000" dirty="0" err="1"/>
              <a:t>тақдирда</a:t>
            </a:r>
            <a:r>
              <a:rPr lang="ru-RU" sz="2000" dirty="0"/>
              <a:t>, у </a:t>
            </a:r>
            <a:r>
              <a:rPr lang="ru-RU" sz="2000" dirty="0" err="1"/>
              <a:t>кўриб</a:t>
            </a:r>
            <a:r>
              <a:rPr lang="ru-RU" sz="2000" dirty="0"/>
              <a:t> </a:t>
            </a:r>
            <a:r>
              <a:rPr lang="ru-RU" sz="2000" dirty="0" err="1"/>
              <a:t>чиқилмайди</a:t>
            </a:r>
            <a:r>
              <a:rPr lang="ru-RU" sz="2000" dirty="0"/>
              <a:t>.</a:t>
            </a:r>
          </a:p>
        </p:txBody>
      </p:sp>
    </p:spTree>
    <p:extLst>
      <p:ext uri="{BB962C8B-B14F-4D97-AF65-F5344CB8AC3E}">
        <p14:creationId xmlns:p14="http://schemas.microsoft.com/office/powerpoint/2010/main" val="4177551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58131"/>
            <a:ext cx="10058400" cy="1371600"/>
          </a:xfrm>
        </p:spPr>
        <p:txBody>
          <a:bodyPr>
            <a:normAutofit/>
          </a:bodyPr>
          <a:lstStyle/>
          <a:p>
            <a:pPr algn="ctr"/>
            <a:r>
              <a:rPr lang="ru-RU" sz="2400" b="1" dirty="0"/>
              <a:t>23-модда. Рад </a:t>
            </a:r>
            <a:r>
              <a:rPr lang="ru-RU" sz="2400" b="1" dirty="0" err="1"/>
              <a:t>қилиш</a:t>
            </a:r>
            <a:r>
              <a:rPr lang="ru-RU" sz="2400" b="1" dirty="0"/>
              <a:t> </a:t>
            </a:r>
            <a:r>
              <a:rPr lang="ru-RU" sz="2400" b="1" dirty="0" err="1"/>
              <a:t>тўғрисидаги</a:t>
            </a:r>
            <a:r>
              <a:rPr lang="ru-RU" sz="2400" b="1" dirty="0"/>
              <a:t> </a:t>
            </a:r>
            <a:r>
              <a:rPr lang="ru-RU" sz="2400" b="1" dirty="0" err="1"/>
              <a:t>аризани</a:t>
            </a:r>
            <a:r>
              <a:rPr lang="ru-RU" sz="2400" b="1" dirty="0"/>
              <a:t> </a:t>
            </a:r>
            <a:r>
              <a:rPr lang="ru-RU" sz="2400" b="1" dirty="0" err="1"/>
              <a:t>ҳал</a:t>
            </a:r>
            <a:r>
              <a:rPr lang="ru-RU" sz="2400" b="1" dirty="0"/>
              <a:t> </a:t>
            </a:r>
            <a:r>
              <a:rPr lang="ru-RU" sz="2400" b="1" dirty="0" err="1"/>
              <a:t>этиш</a:t>
            </a:r>
            <a:r>
              <a:rPr lang="ru-RU" sz="2400" b="1" dirty="0"/>
              <a:t> </a:t>
            </a:r>
            <a:r>
              <a:rPr lang="ru-RU" sz="2400" b="1" dirty="0" err="1"/>
              <a:t>тартиби</a:t>
            </a:r>
            <a:r>
              <a:rPr lang="ru-RU" sz="2400" b="1" dirty="0"/>
              <a:t/>
            </a:r>
            <a:br>
              <a:rPr lang="ru-RU" sz="2400" b="1" dirty="0"/>
            </a:br>
            <a:endParaRPr lang="ru-RU" sz="2400" b="1" dirty="0"/>
          </a:p>
        </p:txBody>
      </p:sp>
      <p:sp>
        <p:nvSpPr>
          <p:cNvPr id="3" name="Прямоугольник 2"/>
          <p:cNvSpPr/>
          <p:nvPr/>
        </p:nvSpPr>
        <p:spPr>
          <a:xfrm>
            <a:off x="1066800" y="943931"/>
            <a:ext cx="9663545" cy="5632311"/>
          </a:xfrm>
          <a:prstGeom prst="rect">
            <a:avLst/>
          </a:prstGeom>
        </p:spPr>
        <p:txBody>
          <a:bodyPr wrap="square">
            <a:spAutoFit/>
          </a:bodyPr>
          <a:lstStyle/>
          <a:p>
            <a:pPr algn="just"/>
            <a:r>
              <a:rPr lang="ru-RU" sz="2000" dirty="0"/>
              <a:t>	Рад </a:t>
            </a:r>
            <a:r>
              <a:rPr lang="ru-RU" sz="2000" dirty="0" err="1"/>
              <a:t>қилиш</a:t>
            </a:r>
            <a:r>
              <a:rPr lang="ru-RU" sz="2000" dirty="0"/>
              <a:t> </a:t>
            </a:r>
            <a:r>
              <a:rPr lang="ru-RU" sz="2000" dirty="0" err="1"/>
              <a:t>тўғрисида</a:t>
            </a:r>
            <a:r>
              <a:rPr lang="ru-RU" sz="2000" dirty="0"/>
              <a:t> </a:t>
            </a:r>
            <a:r>
              <a:rPr lang="ru-RU" sz="2000" dirty="0" err="1"/>
              <a:t>ариза</a:t>
            </a:r>
            <a:r>
              <a:rPr lang="ru-RU" sz="2000" dirty="0"/>
              <a:t> </a:t>
            </a:r>
            <a:r>
              <a:rPr lang="ru-RU" sz="2000" dirty="0" err="1"/>
              <a:t>берилган</a:t>
            </a:r>
            <a:r>
              <a:rPr lang="ru-RU" sz="2000" dirty="0"/>
              <a:t> </a:t>
            </a:r>
            <a:r>
              <a:rPr lang="ru-RU" sz="2000" dirty="0" err="1"/>
              <a:t>тақдирда</a:t>
            </a:r>
            <a:r>
              <a:rPr lang="ru-RU" sz="2000" dirty="0"/>
              <a:t>, суд </a:t>
            </a:r>
            <a:r>
              <a:rPr lang="ru-RU" sz="2000" dirty="0" err="1"/>
              <a:t>ишда</a:t>
            </a:r>
            <a:r>
              <a:rPr lang="ru-RU" sz="2000" dirty="0"/>
              <a:t> </a:t>
            </a:r>
            <a:r>
              <a:rPr lang="ru-RU" sz="2000" dirty="0" err="1"/>
              <a:t>иштирок</a:t>
            </a:r>
            <a:r>
              <a:rPr lang="ru-RU" sz="2000" dirty="0"/>
              <a:t> </a:t>
            </a:r>
            <a:r>
              <a:rPr lang="ru-RU" sz="2000" dirty="0" err="1"/>
              <a:t>этувчи</a:t>
            </a:r>
            <a:r>
              <a:rPr lang="ru-RU" sz="2000" dirty="0"/>
              <a:t> </a:t>
            </a:r>
            <a:r>
              <a:rPr lang="ru-RU" sz="2000" dirty="0" err="1"/>
              <a:t>шахсларнинг</a:t>
            </a:r>
            <a:r>
              <a:rPr lang="ru-RU" sz="2000" dirty="0"/>
              <a:t>, </a:t>
            </a:r>
            <a:r>
              <a:rPr lang="ru-RU" sz="2000" dirty="0" err="1"/>
              <a:t>шунингдек</a:t>
            </a:r>
            <a:r>
              <a:rPr lang="ru-RU" sz="2000" dirty="0"/>
              <a:t> </a:t>
            </a:r>
            <a:r>
              <a:rPr lang="ru-RU" sz="2000" dirty="0" err="1"/>
              <a:t>агар</a:t>
            </a:r>
            <a:r>
              <a:rPr lang="ru-RU" sz="2000" dirty="0"/>
              <a:t> рад </a:t>
            </a:r>
            <a:r>
              <a:rPr lang="ru-RU" sz="2000" dirty="0" err="1"/>
              <a:t>қилиниши</a:t>
            </a:r>
            <a:r>
              <a:rPr lang="ru-RU" sz="2000" dirty="0"/>
              <a:t> </a:t>
            </a:r>
            <a:r>
              <a:rPr lang="ru-RU" sz="2000" dirty="0" err="1"/>
              <a:t>талаб</a:t>
            </a:r>
            <a:r>
              <a:rPr lang="ru-RU" sz="2000" dirty="0"/>
              <a:t> </a:t>
            </a:r>
            <a:r>
              <a:rPr lang="ru-RU" sz="2000" dirty="0" err="1"/>
              <a:t>этилаётган</a:t>
            </a:r>
            <a:r>
              <a:rPr lang="ru-RU" sz="2000" dirty="0"/>
              <a:t> </a:t>
            </a:r>
            <a:r>
              <a:rPr lang="ru-RU" sz="2000" dirty="0" err="1"/>
              <a:t>шахс</a:t>
            </a:r>
            <a:r>
              <a:rPr lang="ru-RU" sz="2000" dirty="0"/>
              <a:t> </a:t>
            </a:r>
            <a:r>
              <a:rPr lang="ru-RU" sz="2000" dirty="0" err="1"/>
              <a:t>тушунтириш</a:t>
            </a:r>
            <a:r>
              <a:rPr lang="ru-RU" sz="2000" dirty="0"/>
              <a:t> </a:t>
            </a:r>
            <a:r>
              <a:rPr lang="ru-RU" sz="2000" dirty="0" err="1"/>
              <a:t>беришни</a:t>
            </a:r>
            <a:r>
              <a:rPr lang="ru-RU" sz="2000" dirty="0"/>
              <a:t> </a:t>
            </a:r>
            <a:r>
              <a:rPr lang="ru-RU" sz="2000" dirty="0" err="1"/>
              <a:t>хоҳласа</a:t>
            </a:r>
            <a:r>
              <a:rPr lang="ru-RU" sz="2000" dirty="0"/>
              <a:t>, </a:t>
            </a:r>
            <a:r>
              <a:rPr lang="ru-RU" sz="2000" dirty="0" err="1"/>
              <a:t>унинг</a:t>
            </a:r>
            <a:r>
              <a:rPr lang="ru-RU" sz="2000" dirty="0"/>
              <a:t> </a:t>
            </a:r>
            <a:r>
              <a:rPr lang="ru-RU" sz="2000" dirty="0" err="1"/>
              <a:t>фикрини</a:t>
            </a:r>
            <a:r>
              <a:rPr lang="ru-RU" sz="2000" dirty="0"/>
              <a:t> </a:t>
            </a:r>
            <a:r>
              <a:rPr lang="ru-RU" sz="2000" dirty="0" err="1"/>
              <a:t>эшитади</a:t>
            </a:r>
            <a:r>
              <a:rPr lang="ru-RU" sz="2000" dirty="0"/>
              <a:t>.</a:t>
            </a:r>
          </a:p>
          <a:p>
            <a:pPr algn="just"/>
            <a:r>
              <a:rPr lang="ru-RU" sz="2000" dirty="0"/>
              <a:t>	</a:t>
            </a:r>
            <a:r>
              <a:rPr lang="ru-RU" sz="2000" dirty="0" err="1"/>
              <a:t>Ишни</a:t>
            </a:r>
            <a:r>
              <a:rPr lang="ru-RU" sz="2000" dirty="0"/>
              <a:t> </a:t>
            </a:r>
            <a:r>
              <a:rPr lang="ru-RU" sz="2000" dirty="0" err="1"/>
              <a:t>якка</a:t>
            </a:r>
            <a:r>
              <a:rPr lang="ru-RU" sz="2000" dirty="0"/>
              <a:t> </a:t>
            </a:r>
            <a:r>
              <a:rPr lang="ru-RU" sz="2000" dirty="0" err="1"/>
              <a:t>тартибда</a:t>
            </a:r>
            <a:r>
              <a:rPr lang="ru-RU" sz="2000" dirty="0"/>
              <a:t> </a:t>
            </a:r>
            <a:r>
              <a:rPr lang="ru-RU" sz="2000" dirty="0" err="1"/>
              <a:t>кўраётган</a:t>
            </a:r>
            <a:r>
              <a:rPr lang="ru-RU" sz="2000" dirty="0"/>
              <a:t> </a:t>
            </a:r>
            <a:r>
              <a:rPr lang="ru-RU" sz="2000" dirty="0" err="1"/>
              <a:t>судьяни</a:t>
            </a:r>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масала</a:t>
            </a:r>
            <a:r>
              <a:rPr lang="ru-RU" sz="2000" dirty="0"/>
              <a:t> </a:t>
            </a:r>
            <a:r>
              <a:rPr lang="ru-RU" sz="2000" dirty="0" err="1"/>
              <a:t>суднинг</a:t>
            </a:r>
            <a:r>
              <a:rPr lang="ru-RU" sz="2000" dirty="0"/>
              <a:t> </a:t>
            </a:r>
            <a:r>
              <a:rPr lang="ru-RU" sz="2000" dirty="0" err="1"/>
              <a:t>раиси</a:t>
            </a:r>
            <a:r>
              <a:rPr lang="ru-RU" sz="2000" dirty="0"/>
              <a:t>, </a:t>
            </a:r>
            <a:r>
              <a:rPr lang="ru-RU" sz="2000" dirty="0" err="1"/>
              <a:t>бир</a:t>
            </a:r>
            <a:r>
              <a:rPr lang="ru-RU" sz="2000" dirty="0"/>
              <a:t> </a:t>
            </a:r>
            <a:r>
              <a:rPr lang="ru-RU" sz="2000" dirty="0" err="1"/>
              <a:t>таркибли</a:t>
            </a:r>
            <a:r>
              <a:rPr lang="ru-RU" sz="2000" dirty="0"/>
              <a:t> </a:t>
            </a:r>
            <a:r>
              <a:rPr lang="ru-RU" sz="2000" dirty="0" err="1"/>
              <a:t>судда</a:t>
            </a:r>
            <a:r>
              <a:rPr lang="ru-RU" sz="2000" dirty="0"/>
              <a:t> </a:t>
            </a:r>
            <a:r>
              <a:rPr lang="ru-RU" sz="2000" dirty="0" err="1"/>
              <a:t>эса</a:t>
            </a:r>
            <a:r>
              <a:rPr lang="ru-RU" sz="2000" dirty="0"/>
              <a:t> шу судья </a:t>
            </a:r>
            <a:r>
              <a:rPr lang="ru-RU" sz="2000" dirty="0" err="1"/>
              <a:t>томонидан</a:t>
            </a:r>
            <a:r>
              <a:rPr lang="ru-RU" sz="2000" dirty="0"/>
              <a:t> </a:t>
            </a:r>
            <a:r>
              <a:rPr lang="ru-RU" sz="2000" dirty="0" err="1"/>
              <a:t>ҳал</a:t>
            </a:r>
            <a:r>
              <a:rPr lang="ru-RU" sz="2000" dirty="0"/>
              <a:t> </a:t>
            </a:r>
            <a:r>
              <a:rPr lang="ru-RU" sz="2000" dirty="0" err="1"/>
              <a:t>қилинади</a:t>
            </a:r>
            <a:r>
              <a:rPr lang="ru-RU" sz="2000" dirty="0"/>
              <a:t>.</a:t>
            </a:r>
          </a:p>
          <a:p>
            <a:pPr algn="just"/>
            <a:r>
              <a:rPr lang="ru-RU" sz="2000" dirty="0"/>
              <a:t>	</a:t>
            </a:r>
            <a:r>
              <a:rPr lang="ru-RU" sz="2000" dirty="0" err="1"/>
              <a:t>Иш</a:t>
            </a:r>
            <a:r>
              <a:rPr lang="ru-RU" sz="2000" dirty="0"/>
              <a:t> </a:t>
            </a:r>
            <a:r>
              <a:rPr lang="ru-RU" sz="2000" dirty="0" err="1"/>
              <a:t>ҳайъат</a:t>
            </a:r>
            <a:r>
              <a:rPr lang="ru-RU" sz="2000" dirty="0"/>
              <a:t> </a:t>
            </a:r>
            <a:r>
              <a:rPr lang="ru-RU" sz="2000" dirty="0" err="1"/>
              <a:t>таркибида</a:t>
            </a:r>
            <a:r>
              <a:rPr lang="ru-RU" sz="2000" dirty="0"/>
              <a:t> </a:t>
            </a:r>
            <a:r>
              <a:rPr lang="ru-RU" sz="2000" dirty="0" err="1"/>
              <a:t>кўрилаётганда</a:t>
            </a:r>
            <a:r>
              <a:rPr lang="ru-RU" sz="2000" dirty="0"/>
              <a:t> </a:t>
            </a:r>
            <a:r>
              <a:rPr lang="ru-RU" sz="2000" dirty="0" err="1"/>
              <a:t>судьяни</a:t>
            </a:r>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масала</a:t>
            </a:r>
            <a:r>
              <a:rPr lang="ru-RU" sz="2000" dirty="0"/>
              <a:t> рад </a:t>
            </a:r>
            <a:r>
              <a:rPr lang="ru-RU" sz="2000" dirty="0" err="1"/>
              <a:t>қилиниши</a:t>
            </a:r>
            <a:r>
              <a:rPr lang="ru-RU" sz="2000" dirty="0"/>
              <a:t> </a:t>
            </a:r>
            <a:r>
              <a:rPr lang="ru-RU" sz="2000" dirty="0" err="1"/>
              <a:t>талаб</a:t>
            </a:r>
            <a:r>
              <a:rPr lang="ru-RU" sz="2000" dirty="0"/>
              <a:t> </a:t>
            </a:r>
            <a:r>
              <a:rPr lang="ru-RU" sz="2000" dirty="0" err="1"/>
              <a:t>этилаётган</a:t>
            </a:r>
            <a:r>
              <a:rPr lang="ru-RU" sz="2000" dirty="0"/>
              <a:t> </a:t>
            </a:r>
            <a:r>
              <a:rPr lang="ru-RU" sz="2000" dirty="0" err="1"/>
              <a:t>судьянинг</a:t>
            </a:r>
            <a:r>
              <a:rPr lang="ru-RU" sz="2000" dirty="0"/>
              <a:t> </a:t>
            </a:r>
            <a:r>
              <a:rPr lang="ru-RU" sz="2000" dirty="0" err="1"/>
              <a:t>иштирокисиз</a:t>
            </a:r>
            <a:r>
              <a:rPr lang="ru-RU" sz="2000" dirty="0"/>
              <a:t> суд </a:t>
            </a:r>
            <a:r>
              <a:rPr lang="ru-RU" sz="2000" dirty="0" err="1"/>
              <a:t>таркибининг</a:t>
            </a:r>
            <a:r>
              <a:rPr lang="ru-RU" sz="2000" dirty="0"/>
              <a:t> </a:t>
            </a:r>
            <a:r>
              <a:rPr lang="ru-RU" sz="2000" dirty="0" err="1"/>
              <a:t>кўпчилик</a:t>
            </a:r>
            <a:r>
              <a:rPr lang="ru-RU" sz="2000" dirty="0"/>
              <a:t> </a:t>
            </a:r>
            <a:r>
              <a:rPr lang="ru-RU" sz="2000" dirty="0" err="1"/>
              <a:t>овози</a:t>
            </a:r>
            <a:r>
              <a:rPr lang="ru-RU" sz="2000" dirty="0"/>
              <a:t> </a:t>
            </a:r>
            <a:r>
              <a:rPr lang="ru-RU" sz="2000" dirty="0" err="1"/>
              <a:t>билан</a:t>
            </a:r>
            <a:r>
              <a:rPr lang="ru-RU" sz="2000" dirty="0"/>
              <a:t> </a:t>
            </a:r>
            <a:r>
              <a:rPr lang="ru-RU" sz="2000" dirty="0" err="1"/>
              <a:t>ҳал</a:t>
            </a:r>
            <a:r>
              <a:rPr lang="ru-RU" sz="2000" dirty="0"/>
              <a:t> </a:t>
            </a:r>
            <a:r>
              <a:rPr lang="ru-RU" sz="2000" dirty="0" err="1"/>
              <a:t>қилинади</a:t>
            </a:r>
            <a:r>
              <a:rPr lang="ru-RU" sz="2000" dirty="0"/>
              <a:t>. Рад </a:t>
            </a:r>
            <a:r>
              <a:rPr lang="ru-RU" sz="2000" dirty="0" err="1"/>
              <a:t>қилишни</a:t>
            </a:r>
            <a:r>
              <a:rPr lang="ru-RU" sz="2000" dirty="0"/>
              <a:t> </a:t>
            </a:r>
            <a:r>
              <a:rPr lang="ru-RU" sz="2000" dirty="0" err="1"/>
              <a:t>ёқлаб</a:t>
            </a:r>
            <a:r>
              <a:rPr lang="ru-RU" sz="2000" dirty="0"/>
              <a:t> </a:t>
            </a:r>
            <a:r>
              <a:rPr lang="ru-RU" sz="2000" dirty="0" err="1"/>
              <a:t>ва</a:t>
            </a:r>
            <a:r>
              <a:rPr lang="ru-RU" sz="2000" dirty="0"/>
              <a:t> </a:t>
            </a:r>
            <a:r>
              <a:rPr lang="ru-RU" sz="2000" dirty="0" err="1"/>
              <a:t>унга</a:t>
            </a:r>
            <a:r>
              <a:rPr lang="ru-RU" sz="2000" dirty="0"/>
              <a:t> </a:t>
            </a:r>
            <a:r>
              <a:rPr lang="ru-RU" sz="2000" dirty="0" err="1"/>
              <a:t>қарши</a:t>
            </a:r>
            <a:r>
              <a:rPr lang="ru-RU" sz="2000" dirty="0"/>
              <a:t> </a:t>
            </a:r>
            <a:r>
              <a:rPr lang="ru-RU" sz="2000" dirty="0" err="1"/>
              <a:t>берилган</a:t>
            </a:r>
            <a:r>
              <a:rPr lang="ru-RU" sz="2000" dirty="0"/>
              <a:t> </a:t>
            </a:r>
            <a:r>
              <a:rPr lang="ru-RU" sz="2000" dirty="0" err="1"/>
              <a:t>овозлар</a:t>
            </a:r>
            <a:r>
              <a:rPr lang="ru-RU" sz="2000" dirty="0"/>
              <a:t> сони </a:t>
            </a:r>
            <a:r>
              <a:rPr lang="ru-RU" sz="2000" dirty="0" err="1"/>
              <a:t>тенг</a:t>
            </a:r>
            <a:r>
              <a:rPr lang="ru-RU" sz="2000" dirty="0"/>
              <a:t> </a:t>
            </a:r>
            <a:r>
              <a:rPr lang="ru-RU" sz="2000" dirty="0" err="1"/>
              <a:t>бўлиб</a:t>
            </a:r>
            <a:r>
              <a:rPr lang="ru-RU" sz="2000" dirty="0"/>
              <a:t> </a:t>
            </a:r>
            <a:r>
              <a:rPr lang="ru-RU" sz="2000" dirty="0" err="1"/>
              <a:t>қолса</a:t>
            </a:r>
            <a:r>
              <a:rPr lang="ru-RU" sz="2000" dirty="0"/>
              <a:t>, судья рад </a:t>
            </a:r>
            <a:r>
              <a:rPr lang="ru-RU" sz="2000" dirty="0" err="1"/>
              <a:t>қилинган</a:t>
            </a:r>
            <a:r>
              <a:rPr lang="ru-RU" sz="2000" dirty="0"/>
              <a:t> </a:t>
            </a:r>
            <a:r>
              <a:rPr lang="ru-RU" sz="2000" dirty="0" err="1"/>
              <a:t>ҳисобланади</a:t>
            </a:r>
            <a:r>
              <a:rPr lang="ru-RU" sz="2000" dirty="0"/>
              <a:t>.</a:t>
            </a:r>
          </a:p>
          <a:p>
            <a:pPr algn="just"/>
            <a:r>
              <a:rPr lang="ru-RU" sz="2000" dirty="0"/>
              <a:t>	</a:t>
            </a:r>
            <a:r>
              <a:rPr lang="ru-RU" sz="2000" dirty="0" err="1"/>
              <a:t>Бир</a:t>
            </a:r>
            <a:r>
              <a:rPr lang="ru-RU" sz="2000" dirty="0"/>
              <a:t> </a:t>
            </a:r>
            <a:r>
              <a:rPr lang="ru-RU" sz="2000" dirty="0" err="1"/>
              <a:t>нечта</a:t>
            </a:r>
            <a:r>
              <a:rPr lang="ru-RU" sz="2000" dirty="0"/>
              <a:t> </a:t>
            </a:r>
            <a:r>
              <a:rPr lang="ru-RU" sz="2000" dirty="0" err="1"/>
              <a:t>судьяни</a:t>
            </a:r>
            <a:r>
              <a:rPr lang="ru-RU" sz="2000" dirty="0"/>
              <a:t> </a:t>
            </a:r>
            <a:r>
              <a:rPr lang="ru-RU" sz="2000" dirty="0" err="1"/>
              <a:t>ёки</a:t>
            </a:r>
            <a:r>
              <a:rPr lang="ru-RU" sz="2000" dirty="0"/>
              <a:t> </a:t>
            </a:r>
            <a:r>
              <a:rPr lang="ru-RU" sz="2000" dirty="0" err="1"/>
              <a:t>ишни</a:t>
            </a:r>
            <a:r>
              <a:rPr lang="ru-RU" sz="2000" dirty="0"/>
              <a:t> </a:t>
            </a:r>
            <a:r>
              <a:rPr lang="ru-RU" sz="2000" dirty="0" err="1"/>
              <a:t>кўраётган</a:t>
            </a:r>
            <a:r>
              <a:rPr lang="ru-RU" sz="2000" dirty="0"/>
              <a:t> </a:t>
            </a:r>
            <a:r>
              <a:rPr lang="ru-RU" sz="2000" dirty="0" err="1"/>
              <a:t>суднинг</a:t>
            </a:r>
            <a:r>
              <a:rPr lang="ru-RU" sz="2000" dirty="0"/>
              <a:t> </a:t>
            </a:r>
            <a:r>
              <a:rPr lang="ru-RU" sz="2000" dirty="0" err="1"/>
              <a:t>бутун</a:t>
            </a:r>
            <a:r>
              <a:rPr lang="ru-RU" sz="2000" dirty="0"/>
              <a:t> </a:t>
            </a:r>
            <a:r>
              <a:rPr lang="ru-RU" sz="2000" dirty="0" err="1"/>
              <a:t>таркибини</a:t>
            </a:r>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масала</a:t>
            </a:r>
            <a:r>
              <a:rPr lang="ru-RU" sz="2000" dirty="0"/>
              <a:t> шу суд </a:t>
            </a:r>
            <a:r>
              <a:rPr lang="ru-RU" sz="2000" dirty="0" err="1"/>
              <a:t>таркиби</a:t>
            </a:r>
            <a:r>
              <a:rPr lang="ru-RU" sz="2000" dirty="0"/>
              <a:t> </a:t>
            </a:r>
            <a:r>
              <a:rPr lang="ru-RU" sz="2000" dirty="0" err="1"/>
              <a:t>томонидан</a:t>
            </a:r>
            <a:r>
              <a:rPr lang="ru-RU" sz="2000" dirty="0"/>
              <a:t> </a:t>
            </a:r>
            <a:r>
              <a:rPr lang="ru-RU" sz="2000" dirty="0" err="1"/>
              <a:t>оддий</a:t>
            </a:r>
            <a:r>
              <a:rPr lang="ru-RU" sz="2000" dirty="0"/>
              <a:t> </a:t>
            </a:r>
            <a:r>
              <a:rPr lang="ru-RU" sz="2000" dirty="0" err="1"/>
              <a:t>кўпчилик</a:t>
            </a:r>
            <a:r>
              <a:rPr lang="ru-RU" sz="2000" dirty="0"/>
              <a:t> </a:t>
            </a:r>
            <a:r>
              <a:rPr lang="ru-RU" sz="2000" dirty="0" err="1"/>
              <a:t>овоз</a:t>
            </a:r>
            <a:r>
              <a:rPr lang="ru-RU" sz="2000" dirty="0"/>
              <a:t> </a:t>
            </a:r>
            <a:r>
              <a:rPr lang="ru-RU" sz="2000" dirty="0" err="1"/>
              <a:t>билан</a:t>
            </a:r>
            <a:r>
              <a:rPr lang="ru-RU" sz="2000" dirty="0"/>
              <a:t> </a:t>
            </a:r>
            <a:r>
              <a:rPr lang="ru-RU" sz="2000" dirty="0" err="1"/>
              <a:t>ҳал</a:t>
            </a:r>
            <a:r>
              <a:rPr lang="ru-RU" sz="2000" dirty="0"/>
              <a:t> </a:t>
            </a:r>
            <a:r>
              <a:rPr lang="ru-RU" sz="2000" dirty="0" err="1"/>
              <a:t>қилинади</a:t>
            </a:r>
            <a:r>
              <a:rPr lang="ru-RU" sz="2000" dirty="0"/>
              <a:t>.</a:t>
            </a:r>
          </a:p>
          <a:p>
            <a:pPr algn="just"/>
            <a:r>
              <a:rPr lang="ru-RU" sz="2000" dirty="0"/>
              <a:t>	Прокурор, эксперт, </a:t>
            </a:r>
            <a:r>
              <a:rPr lang="ru-RU" sz="2000" dirty="0" err="1"/>
              <a:t>мутахассис</a:t>
            </a:r>
            <a:r>
              <a:rPr lang="ru-RU" sz="2000" dirty="0"/>
              <a:t>, суд </a:t>
            </a:r>
            <a:r>
              <a:rPr lang="ru-RU" sz="2000" dirty="0" err="1"/>
              <a:t>мажлиси</a:t>
            </a:r>
            <a:r>
              <a:rPr lang="ru-RU" sz="2000" dirty="0"/>
              <a:t> </a:t>
            </a:r>
            <a:r>
              <a:rPr lang="ru-RU" sz="2000" dirty="0" err="1"/>
              <a:t>котибининг</a:t>
            </a:r>
            <a:r>
              <a:rPr lang="ru-RU" sz="2000" dirty="0"/>
              <a:t> </a:t>
            </a:r>
            <a:r>
              <a:rPr lang="ru-RU" sz="2000" dirty="0" err="1"/>
              <a:t>ва</a:t>
            </a:r>
            <a:r>
              <a:rPr lang="ru-RU" sz="2000" dirty="0"/>
              <a:t> </a:t>
            </a:r>
            <a:r>
              <a:rPr lang="ru-RU" sz="2000" dirty="0" err="1"/>
              <a:t>таржимоннинг</a:t>
            </a:r>
            <a:r>
              <a:rPr lang="ru-RU" sz="2000" dirty="0"/>
              <a:t> </a:t>
            </a:r>
            <a:r>
              <a:rPr lang="ru-RU" sz="2000" dirty="0" err="1"/>
              <a:t>ўзини</a:t>
            </a:r>
            <a:r>
              <a:rPr lang="ru-RU" sz="2000" dirty="0"/>
              <a:t> </a:t>
            </a:r>
            <a:r>
              <a:rPr lang="ru-RU" sz="2000" dirty="0" err="1"/>
              <a:t>ўзи</a:t>
            </a:r>
            <a:r>
              <a:rPr lang="ru-RU" sz="2000" dirty="0"/>
              <a:t> рад </a:t>
            </a:r>
            <a:r>
              <a:rPr lang="ru-RU" sz="2000" dirty="0" err="1"/>
              <a:t>қилиши</a:t>
            </a:r>
            <a:r>
              <a:rPr lang="ru-RU" sz="2000" dirty="0"/>
              <a:t> </a:t>
            </a:r>
            <a:r>
              <a:rPr lang="ru-RU" sz="2000" dirty="0" err="1"/>
              <a:t>ёки</a:t>
            </a:r>
            <a:r>
              <a:rPr lang="ru-RU" sz="2000" dirty="0"/>
              <a:t> </a:t>
            </a:r>
            <a:r>
              <a:rPr lang="ru-RU" sz="2000" dirty="0" err="1"/>
              <a:t>уларни</a:t>
            </a:r>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масала</a:t>
            </a:r>
            <a:r>
              <a:rPr lang="ru-RU" sz="2000" dirty="0"/>
              <a:t> </a:t>
            </a:r>
            <a:r>
              <a:rPr lang="ru-RU" sz="2000" dirty="0" err="1"/>
              <a:t>ишни</a:t>
            </a:r>
            <a:r>
              <a:rPr lang="ru-RU" sz="2000" dirty="0"/>
              <a:t> </a:t>
            </a:r>
            <a:r>
              <a:rPr lang="ru-RU" sz="2000" dirty="0" err="1"/>
              <a:t>кўраётган</a:t>
            </a:r>
            <a:r>
              <a:rPr lang="ru-RU" sz="2000" dirty="0"/>
              <a:t> суд </a:t>
            </a:r>
            <a:r>
              <a:rPr lang="ru-RU" sz="2000" dirty="0" err="1"/>
              <a:t>томонидан</a:t>
            </a:r>
            <a:r>
              <a:rPr lang="ru-RU" sz="2000" dirty="0"/>
              <a:t> </a:t>
            </a:r>
            <a:r>
              <a:rPr lang="ru-RU" sz="2000" dirty="0" err="1"/>
              <a:t>ҳал</a:t>
            </a:r>
            <a:r>
              <a:rPr lang="ru-RU" sz="2000" dirty="0"/>
              <a:t> </a:t>
            </a:r>
            <a:r>
              <a:rPr lang="ru-RU" sz="2000" dirty="0" err="1"/>
              <a:t>этилади</a:t>
            </a:r>
            <a:r>
              <a:rPr lang="ru-RU" sz="2000" dirty="0"/>
              <a:t>.</a:t>
            </a:r>
          </a:p>
          <a:p>
            <a:pPr algn="just"/>
            <a:r>
              <a:rPr lang="ru-RU" sz="2000" dirty="0"/>
              <a:t>	</a:t>
            </a:r>
            <a:r>
              <a:rPr lang="ru-RU" sz="2000" dirty="0" err="1"/>
              <a:t>Судьянинг</a:t>
            </a:r>
            <a:r>
              <a:rPr lang="ru-RU" sz="2000" dirty="0"/>
              <a:t> </a:t>
            </a:r>
            <a:r>
              <a:rPr lang="ru-RU" sz="2000" dirty="0" err="1"/>
              <a:t>ўзини</a:t>
            </a:r>
            <a:r>
              <a:rPr lang="ru-RU" sz="2000" dirty="0"/>
              <a:t> </a:t>
            </a:r>
            <a:r>
              <a:rPr lang="ru-RU" sz="2000" dirty="0" err="1"/>
              <a:t>ўзи</a:t>
            </a:r>
            <a:r>
              <a:rPr lang="ru-RU" sz="2000" dirty="0"/>
              <a:t> рад </a:t>
            </a:r>
            <a:r>
              <a:rPr lang="ru-RU" sz="2000" dirty="0" err="1"/>
              <a:t>қилиши</a:t>
            </a:r>
            <a:r>
              <a:rPr lang="ru-RU" sz="2000" dirty="0"/>
              <a:t> </a:t>
            </a:r>
            <a:r>
              <a:rPr lang="ru-RU" sz="2000" dirty="0" err="1"/>
              <a:t>тўғрисидаги</a:t>
            </a:r>
            <a:r>
              <a:rPr lang="ru-RU" sz="2000" dirty="0"/>
              <a:t> </a:t>
            </a:r>
            <a:r>
              <a:rPr lang="ru-RU" sz="2000" dirty="0" err="1"/>
              <a:t>масала</a:t>
            </a:r>
            <a:r>
              <a:rPr lang="ru-RU" sz="2000" dirty="0"/>
              <a:t> </a:t>
            </a:r>
            <a:r>
              <a:rPr lang="ru-RU" sz="2000" dirty="0" err="1"/>
              <a:t>ушбу</a:t>
            </a:r>
            <a:r>
              <a:rPr lang="ru-RU" sz="2000" dirty="0"/>
              <a:t> </a:t>
            </a:r>
            <a:r>
              <a:rPr lang="ru-RU" sz="2000" dirty="0" err="1"/>
              <a:t>моддада</a:t>
            </a:r>
            <a:r>
              <a:rPr lang="ru-RU" sz="2000" dirty="0"/>
              <a:t> </a:t>
            </a:r>
            <a:r>
              <a:rPr lang="ru-RU" sz="2000" dirty="0" err="1"/>
              <a:t>назарда</a:t>
            </a:r>
            <a:r>
              <a:rPr lang="ru-RU" sz="2000" dirty="0"/>
              <a:t> </a:t>
            </a:r>
            <a:r>
              <a:rPr lang="ru-RU" sz="2000" dirty="0" err="1"/>
              <a:t>тутилган</a:t>
            </a:r>
            <a:r>
              <a:rPr lang="ru-RU" sz="2000" dirty="0"/>
              <a:t> </a:t>
            </a:r>
            <a:r>
              <a:rPr lang="ru-RU" sz="2000" dirty="0" err="1"/>
              <a:t>тартибда</a:t>
            </a:r>
            <a:r>
              <a:rPr lang="ru-RU" sz="2000" dirty="0"/>
              <a:t> суд </a:t>
            </a:r>
            <a:r>
              <a:rPr lang="ru-RU" sz="2000" dirty="0" err="1"/>
              <a:t>томонидан</a:t>
            </a:r>
            <a:r>
              <a:rPr lang="ru-RU" sz="2000" dirty="0"/>
              <a:t> </a:t>
            </a:r>
            <a:r>
              <a:rPr lang="ru-RU" sz="2000" dirty="0" err="1"/>
              <a:t>ҳал</a:t>
            </a:r>
            <a:r>
              <a:rPr lang="ru-RU" sz="2000" dirty="0"/>
              <a:t> </a:t>
            </a:r>
            <a:r>
              <a:rPr lang="ru-RU" sz="2000" dirty="0" err="1"/>
              <a:t>этилади</a:t>
            </a:r>
            <a:r>
              <a:rPr lang="ru-RU" sz="2000" dirty="0"/>
              <a:t>.</a:t>
            </a:r>
          </a:p>
          <a:p>
            <a:pPr algn="just"/>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масалани</a:t>
            </a:r>
            <a:r>
              <a:rPr lang="ru-RU" sz="2000" dirty="0"/>
              <a:t> </a:t>
            </a:r>
            <a:r>
              <a:rPr lang="ru-RU" sz="2000" dirty="0" err="1"/>
              <a:t>кўриш</a:t>
            </a:r>
            <a:r>
              <a:rPr lang="ru-RU" sz="2000" dirty="0"/>
              <a:t> </a:t>
            </a:r>
            <a:r>
              <a:rPr lang="ru-RU" sz="2000" dirty="0" err="1"/>
              <a:t>натижалари</a:t>
            </a:r>
            <a:r>
              <a:rPr lang="ru-RU" sz="2000" dirty="0"/>
              <a:t> </a:t>
            </a:r>
            <a:r>
              <a:rPr lang="ru-RU" sz="2000" dirty="0" err="1"/>
              <a:t>бўйича</a:t>
            </a:r>
            <a:r>
              <a:rPr lang="ru-RU" sz="2000" dirty="0"/>
              <a:t> </a:t>
            </a:r>
            <a:r>
              <a:rPr lang="ru-RU" sz="2000" dirty="0" err="1"/>
              <a:t>ажрим</a:t>
            </a:r>
            <a:r>
              <a:rPr lang="ru-RU" sz="2000" dirty="0"/>
              <a:t> </a:t>
            </a:r>
            <a:r>
              <a:rPr lang="ru-RU" sz="2000" dirty="0" err="1"/>
              <a:t>чиқарилади</a:t>
            </a:r>
            <a:r>
              <a:rPr lang="ru-RU" sz="2000" dirty="0"/>
              <a:t>.</a:t>
            </a:r>
          </a:p>
        </p:txBody>
      </p:sp>
    </p:spTree>
    <p:extLst>
      <p:ext uri="{BB962C8B-B14F-4D97-AF65-F5344CB8AC3E}">
        <p14:creationId xmlns:p14="http://schemas.microsoft.com/office/powerpoint/2010/main" val="838424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7582" y="341257"/>
            <a:ext cx="10058400" cy="645879"/>
          </a:xfrm>
        </p:spPr>
        <p:txBody>
          <a:bodyPr>
            <a:normAutofit/>
          </a:bodyPr>
          <a:lstStyle/>
          <a:p>
            <a:pPr algn="ctr"/>
            <a:r>
              <a:rPr lang="ru-RU" sz="2400" b="1" dirty="0"/>
              <a:t>Пленум </a:t>
            </a:r>
            <a:r>
              <a:rPr lang="ru-RU" sz="2400" b="1" dirty="0" err="1"/>
              <a:t>тушунтириши</a:t>
            </a:r>
            <a:r>
              <a:rPr lang="ru-RU" sz="2400" b="1" dirty="0"/>
              <a:t> </a:t>
            </a:r>
          </a:p>
        </p:txBody>
      </p:sp>
      <p:sp>
        <p:nvSpPr>
          <p:cNvPr id="3" name="Прямоугольник 2"/>
          <p:cNvSpPr/>
          <p:nvPr/>
        </p:nvSpPr>
        <p:spPr>
          <a:xfrm>
            <a:off x="656360" y="876310"/>
            <a:ext cx="10920844" cy="5632311"/>
          </a:xfrm>
          <a:prstGeom prst="rect">
            <a:avLst/>
          </a:prstGeom>
        </p:spPr>
        <p:txBody>
          <a:bodyPr wrap="square">
            <a:spAutoFit/>
          </a:bodyPr>
          <a:lstStyle/>
          <a:p>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ариза</a:t>
            </a:r>
            <a:r>
              <a:rPr lang="ru-RU" sz="2000" dirty="0"/>
              <a:t> </a:t>
            </a:r>
            <a:r>
              <a:rPr lang="ru-RU" sz="2000" dirty="0" err="1"/>
              <a:t>фақат</a:t>
            </a:r>
            <a:r>
              <a:rPr lang="ru-RU" sz="2000" dirty="0"/>
              <a:t> </a:t>
            </a:r>
            <a:r>
              <a:rPr lang="ru-RU" sz="2000" dirty="0" err="1"/>
              <a:t>ИПКнинг</a:t>
            </a:r>
            <a:r>
              <a:rPr lang="ru-RU" sz="2000" dirty="0"/>
              <a:t> 20 </a:t>
            </a:r>
            <a:r>
              <a:rPr lang="ru-RU" sz="2000" dirty="0" err="1"/>
              <a:t>ва</a:t>
            </a:r>
            <a:r>
              <a:rPr lang="ru-RU" sz="2000" dirty="0"/>
              <a:t> 21-моддаларида </a:t>
            </a:r>
            <a:r>
              <a:rPr lang="ru-RU" sz="2000" dirty="0" err="1"/>
              <a:t>кўрсатилган</a:t>
            </a:r>
            <a:r>
              <a:rPr lang="ru-RU" sz="2000" dirty="0"/>
              <a:t> </a:t>
            </a:r>
            <a:r>
              <a:rPr lang="ru-RU" sz="2000" dirty="0" err="1"/>
              <a:t>ҳоллар</a:t>
            </a:r>
            <a:r>
              <a:rPr lang="ru-RU" sz="2000" dirty="0"/>
              <a:t> </a:t>
            </a:r>
            <a:r>
              <a:rPr lang="ru-RU" sz="2000" dirty="0" err="1"/>
              <a:t>мавжуд</a:t>
            </a:r>
            <a:r>
              <a:rPr lang="ru-RU" sz="2000" dirty="0"/>
              <a:t> </a:t>
            </a:r>
            <a:r>
              <a:rPr lang="ru-RU" sz="2000" dirty="0" err="1"/>
              <a:t>бўлганда</a:t>
            </a:r>
            <a:r>
              <a:rPr lang="ru-RU" sz="2000" dirty="0"/>
              <a:t> </a:t>
            </a:r>
            <a:r>
              <a:rPr lang="ru-RU" sz="2000" dirty="0" err="1"/>
              <a:t>қаноатлантирилиши</a:t>
            </a:r>
            <a:r>
              <a:rPr lang="ru-RU" sz="2000" dirty="0"/>
              <a:t> </a:t>
            </a:r>
            <a:r>
              <a:rPr lang="ru-RU" sz="2000" dirty="0" err="1"/>
              <a:t>мумкин</a:t>
            </a:r>
            <a:r>
              <a:rPr lang="ru-RU" sz="2000" dirty="0"/>
              <a:t>.</a:t>
            </a:r>
          </a:p>
          <a:p>
            <a:pPr algn="just"/>
            <a:r>
              <a:rPr lang="ru-RU" sz="2000" dirty="0"/>
              <a:t>	ИПК 20-моддасининг 3-бандини </a:t>
            </a:r>
            <a:r>
              <a:rPr lang="ru-RU" sz="2000" dirty="0" err="1"/>
              <a:t>қўллашда</a:t>
            </a:r>
            <a:r>
              <a:rPr lang="ru-RU" sz="2000" dirty="0"/>
              <a:t> судья, </a:t>
            </a:r>
            <a:r>
              <a:rPr lang="ru-RU" sz="2000" dirty="0" err="1"/>
              <a:t>агар</a:t>
            </a:r>
            <a:r>
              <a:rPr lang="ru-RU" sz="2000" dirty="0"/>
              <a:t> у </a:t>
            </a:r>
            <a:r>
              <a:rPr lang="ru-RU" sz="2000" dirty="0" err="1"/>
              <a:t>ишда</a:t>
            </a:r>
            <a:r>
              <a:rPr lang="ru-RU" sz="2000" dirty="0"/>
              <a:t> </a:t>
            </a:r>
            <a:r>
              <a:rPr lang="ru-RU" sz="2000" dirty="0" err="1"/>
              <a:t>иштирок</a:t>
            </a:r>
            <a:r>
              <a:rPr lang="ru-RU" sz="2000" dirty="0"/>
              <a:t> </a:t>
            </a:r>
            <a:r>
              <a:rPr lang="ru-RU" sz="2000" dirty="0" err="1"/>
              <a:t>этувчи</a:t>
            </a:r>
            <a:r>
              <a:rPr lang="ru-RU" sz="2000" dirty="0"/>
              <a:t> </a:t>
            </a:r>
            <a:r>
              <a:rPr lang="ru-RU" sz="2000" dirty="0" err="1"/>
              <a:t>шахсларнинг</a:t>
            </a:r>
            <a:r>
              <a:rPr lang="ru-RU" sz="2000" dirty="0"/>
              <a:t> (</a:t>
            </a:r>
            <a:r>
              <a:rPr lang="ru-RU" sz="2000" dirty="0" err="1"/>
              <a:t>ишда</a:t>
            </a:r>
            <a:r>
              <a:rPr lang="ru-RU" sz="2000" dirty="0"/>
              <a:t> </a:t>
            </a:r>
            <a:r>
              <a:rPr lang="ru-RU" sz="2000" dirty="0" err="1"/>
              <a:t>иштирок</a:t>
            </a:r>
            <a:r>
              <a:rPr lang="ru-RU" sz="2000" dirty="0"/>
              <a:t> </a:t>
            </a:r>
            <a:r>
              <a:rPr lang="ru-RU" sz="2000" dirty="0" err="1"/>
              <a:t>этувчи</a:t>
            </a:r>
            <a:r>
              <a:rPr lang="ru-RU" sz="2000" dirty="0"/>
              <a:t> </a:t>
            </a:r>
            <a:r>
              <a:rPr lang="ru-RU" sz="2000" dirty="0" err="1"/>
              <a:t>шахслар</a:t>
            </a:r>
            <a:r>
              <a:rPr lang="ru-RU" sz="2000" dirty="0"/>
              <a:t> </a:t>
            </a:r>
            <a:r>
              <a:rPr lang="ru-RU" sz="2000" dirty="0" err="1"/>
              <a:t>раҳбарлари</a:t>
            </a:r>
            <a:r>
              <a:rPr lang="ru-RU" sz="2000" dirty="0"/>
              <a:t> </a:t>
            </a:r>
            <a:r>
              <a:rPr lang="ru-RU" sz="2000" dirty="0" err="1"/>
              <a:t>ёки</a:t>
            </a:r>
            <a:r>
              <a:rPr lang="ru-RU" sz="2000" dirty="0"/>
              <a:t> </a:t>
            </a:r>
            <a:r>
              <a:rPr lang="ru-RU" sz="2000" dirty="0" err="1"/>
              <a:t>таъсисчилари</a:t>
            </a:r>
            <a:r>
              <a:rPr lang="ru-RU" sz="2000" dirty="0"/>
              <a:t> (</a:t>
            </a:r>
            <a:r>
              <a:rPr lang="ru-RU" sz="2000" dirty="0" err="1"/>
              <a:t>иштирокчилари</a:t>
            </a:r>
            <a:r>
              <a:rPr lang="ru-RU" sz="2000" dirty="0"/>
              <a:t>), </a:t>
            </a:r>
            <a:r>
              <a:rPr lang="ru-RU" sz="2000" dirty="0" err="1"/>
              <a:t>юридик</a:t>
            </a:r>
            <a:r>
              <a:rPr lang="ru-RU" sz="2000" dirty="0"/>
              <a:t> </a:t>
            </a:r>
            <a:r>
              <a:rPr lang="ru-RU" sz="2000" dirty="0" err="1"/>
              <a:t>шахс</a:t>
            </a:r>
            <a:r>
              <a:rPr lang="ru-RU" sz="2000" dirty="0"/>
              <a:t> мол-</a:t>
            </a:r>
            <a:r>
              <a:rPr lang="ru-RU" sz="2000" dirty="0" err="1"/>
              <a:t>мулкининг</a:t>
            </a:r>
            <a:r>
              <a:rPr lang="ru-RU" sz="2000" dirty="0"/>
              <a:t> </a:t>
            </a:r>
            <a:r>
              <a:rPr lang="ru-RU" sz="2000" dirty="0" err="1"/>
              <a:t>эгаси</a:t>
            </a:r>
            <a:r>
              <a:rPr lang="ru-RU" sz="2000" dirty="0"/>
              <a:t>) </a:t>
            </a:r>
            <a:r>
              <a:rPr lang="ru-RU" sz="2000" dirty="0" err="1"/>
              <a:t>ёки</a:t>
            </a:r>
            <a:r>
              <a:rPr lang="ru-RU" sz="2000" dirty="0"/>
              <a:t> улар </a:t>
            </a:r>
            <a:r>
              <a:rPr lang="ru-RU" sz="2000" dirty="0" err="1"/>
              <a:t>вакилларининг</a:t>
            </a:r>
            <a:r>
              <a:rPr lang="ru-RU" sz="2000" dirty="0"/>
              <a:t> </a:t>
            </a:r>
            <a:r>
              <a:rPr lang="ru-RU" sz="2000" dirty="0" err="1"/>
              <a:t>қариндоши</a:t>
            </a:r>
            <a:r>
              <a:rPr lang="ru-RU" sz="2000" dirty="0"/>
              <a:t> </a:t>
            </a:r>
            <a:r>
              <a:rPr lang="ru-RU" sz="2000" dirty="0" err="1"/>
              <a:t>бўлса</a:t>
            </a:r>
            <a:r>
              <a:rPr lang="ru-RU" sz="2000" dirty="0"/>
              <a:t>, </a:t>
            </a:r>
            <a:r>
              <a:rPr lang="ru-RU" sz="2000" dirty="0" err="1"/>
              <a:t>ишни</a:t>
            </a:r>
            <a:r>
              <a:rPr lang="ru-RU" sz="2000" dirty="0"/>
              <a:t> </a:t>
            </a:r>
            <a:r>
              <a:rPr lang="ru-RU" sz="2000" dirty="0" err="1"/>
              <a:t>кўришда</a:t>
            </a:r>
            <a:r>
              <a:rPr lang="ru-RU" sz="2000" dirty="0"/>
              <a:t> </a:t>
            </a:r>
            <a:r>
              <a:rPr lang="ru-RU" sz="2000" dirty="0" err="1"/>
              <a:t>қатнаша</a:t>
            </a:r>
            <a:r>
              <a:rPr lang="ru-RU" sz="2000" dirty="0"/>
              <a:t> </a:t>
            </a:r>
            <a:r>
              <a:rPr lang="ru-RU" sz="2000" dirty="0" err="1"/>
              <a:t>олмаслигини</a:t>
            </a:r>
            <a:r>
              <a:rPr lang="ru-RU" sz="2000" dirty="0"/>
              <a:t> </a:t>
            </a:r>
            <a:r>
              <a:rPr lang="ru-RU" sz="2000" dirty="0" err="1"/>
              <a:t>назарда</a:t>
            </a:r>
            <a:r>
              <a:rPr lang="ru-RU" sz="2000" dirty="0"/>
              <a:t> </a:t>
            </a:r>
            <a:r>
              <a:rPr lang="ru-RU" sz="2000" dirty="0" err="1"/>
              <a:t>тутиш</a:t>
            </a:r>
            <a:r>
              <a:rPr lang="ru-RU" sz="2000" dirty="0"/>
              <a:t> </a:t>
            </a:r>
            <a:r>
              <a:rPr lang="ru-RU" sz="2000" dirty="0" err="1"/>
              <a:t>лозим</a:t>
            </a:r>
            <a:r>
              <a:rPr lang="ru-RU" sz="2000" dirty="0"/>
              <a:t>.</a:t>
            </a:r>
          </a:p>
          <a:p>
            <a:r>
              <a:rPr lang="ru-RU" sz="2000" dirty="0"/>
              <a:t>	</a:t>
            </a:r>
            <a:r>
              <a:rPr lang="ru-RU" sz="2000" dirty="0" err="1"/>
              <a:t>Биринчи</a:t>
            </a:r>
            <a:r>
              <a:rPr lang="ru-RU" sz="2000" dirty="0"/>
              <a:t> инстанция </a:t>
            </a:r>
            <a:r>
              <a:rPr lang="ru-RU" sz="2000" dirty="0" err="1"/>
              <a:t>бўйича</a:t>
            </a:r>
            <a:r>
              <a:rPr lang="ru-RU" sz="2000" dirty="0"/>
              <a:t> </a:t>
            </a:r>
            <a:r>
              <a:rPr lang="ru-RU" sz="2000" dirty="0" err="1"/>
              <a:t>ишлар</a:t>
            </a:r>
            <a:r>
              <a:rPr lang="ru-RU" sz="2000" dirty="0"/>
              <a:t> </a:t>
            </a:r>
            <a:r>
              <a:rPr lang="ru-RU" sz="2000" dirty="0" err="1"/>
              <a:t>барча</a:t>
            </a:r>
            <a:r>
              <a:rPr lang="ru-RU" sz="2000" dirty="0"/>
              <a:t> </a:t>
            </a:r>
            <a:r>
              <a:rPr lang="ru-RU" sz="2000" dirty="0" err="1"/>
              <a:t>судларда</a:t>
            </a:r>
            <a:r>
              <a:rPr lang="ru-RU" sz="2000" dirty="0"/>
              <a:t> судья </a:t>
            </a:r>
            <a:r>
              <a:rPr lang="ru-RU" sz="2000" dirty="0" err="1"/>
              <a:t>томонидан</a:t>
            </a:r>
            <a:r>
              <a:rPr lang="ru-RU" sz="2000" dirty="0"/>
              <a:t> </a:t>
            </a:r>
            <a:r>
              <a:rPr lang="ru-RU" sz="2000" dirty="0" err="1"/>
              <a:t>якка</a:t>
            </a:r>
            <a:r>
              <a:rPr lang="ru-RU" sz="2000" dirty="0"/>
              <a:t> </a:t>
            </a:r>
            <a:r>
              <a:rPr lang="ru-RU" sz="2000" dirty="0" err="1"/>
              <a:t>тартибда</a:t>
            </a:r>
            <a:r>
              <a:rPr lang="ru-RU" sz="2000" dirty="0"/>
              <a:t> </a:t>
            </a:r>
            <a:r>
              <a:rPr lang="ru-RU" sz="2000" dirty="0" err="1"/>
              <a:t>кўрилади</a:t>
            </a:r>
            <a:r>
              <a:rPr lang="ru-RU" sz="2000" dirty="0"/>
              <a:t> </a:t>
            </a:r>
            <a:r>
              <a:rPr lang="ru-RU" sz="2000" dirty="0" err="1"/>
              <a:t>ҳамда</a:t>
            </a:r>
            <a:r>
              <a:rPr lang="ru-RU" sz="2000" dirty="0"/>
              <a:t> </a:t>
            </a:r>
            <a:r>
              <a:rPr lang="ru-RU" sz="2000" dirty="0" err="1"/>
              <a:t>уни</a:t>
            </a:r>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масала</a:t>
            </a:r>
            <a:r>
              <a:rPr lang="ru-RU" sz="2000" dirty="0"/>
              <a:t> </a:t>
            </a:r>
            <a:r>
              <a:rPr lang="ru-RU" sz="2000" dirty="0" err="1"/>
              <a:t>суднинг</a:t>
            </a:r>
            <a:r>
              <a:rPr lang="ru-RU" sz="2000" dirty="0"/>
              <a:t> </a:t>
            </a:r>
            <a:r>
              <a:rPr lang="ru-RU" sz="2000" dirty="0" err="1"/>
              <a:t>раиси</a:t>
            </a:r>
            <a:r>
              <a:rPr lang="ru-RU" sz="2000" dirty="0"/>
              <a:t>, </a:t>
            </a:r>
            <a:r>
              <a:rPr lang="ru-RU" sz="2000" dirty="0" err="1"/>
              <a:t>бир</a:t>
            </a:r>
            <a:r>
              <a:rPr lang="ru-RU" sz="2000" dirty="0"/>
              <a:t> </a:t>
            </a:r>
            <a:r>
              <a:rPr lang="ru-RU" sz="2000" dirty="0" err="1"/>
              <a:t>таркибли</a:t>
            </a:r>
            <a:r>
              <a:rPr lang="ru-RU" sz="2000" dirty="0"/>
              <a:t> </a:t>
            </a:r>
            <a:r>
              <a:rPr lang="ru-RU" sz="2000" dirty="0" err="1"/>
              <a:t>судда</a:t>
            </a:r>
            <a:r>
              <a:rPr lang="ru-RU" sz="2000" dirty="0"/>
              <a:t> </a:t>
            </a:r>
            <a:r>
              <a:rPr lang="ru-RU" sz="2000" dirty="0" err="1"/>
              <a:t>эса</a:t>
            </a:r>
            <a:r>
              <a:rPr lang="ru-RU" sz="2000" dirty="0"/>
              <a:t> шу судья </a:t>
            </a:r>
            <a:r>
              <a:rPr lang="ru-RU" sz="2000" dirty="0" err="1"/>
              <a:t>томонидан</a:t>
            </a:r>
            <a:r>
              <a:rPr lang="ru-RU" sz="2000" dirty="0"/>
              <a:t> </a:t>
            </a:r>
            <a:r>
              <a:rPr lang="ru-RU" sz="2000" dirty="0" err="1"/>
              <a:t>ҳал</a:t>
            </a:r>
            <a:r>
              <a:rPr lang="ru-RU" sz="2000" dirty="0"/>
              <a:t> </a:t>
            </a:r>
            <a:r>
              <a:rPr lang="ru-RU" sz="2000" dirty="0" err="1"/>
              <a:t>қилинади</a:t>
            </a:r>
            <a:r>
              <a:rPr lang="ru-RU" sz="2000" dirty="0"/>
              <a:t>.</a:t>
            </a:r>
          </a:p>
          <a:p>
            <a:r>
              <a:rPr lang="ru-RU" sz="2000" dirty="0"/>
              <a:t>	Суд </a:t>
            </a:r>
            <a:r>
              <a:rPr lang="ru-RU" sz="2000" dirty="0" err="1"/>
              <a:t>раисига</a:t>
            </a:r>
            <a:r>
              <a:rPr lang="ru-RU" sz="2000" dirty="0"/>
              <a:t> </a:t>
            </a:r>
            <a:r>
              <a:rPr lang="ru-RU" sz="2000" dirty="0" err="1"/>
              <a:t>нисбатан</a:t>
            </a:r>
            <a:r>
              <a:rPr lang="ru-RU" sz="2000" dirty="0"/>
              <a:t> </a:t>
            </a:r>
            <a:r>
              <a:rPr lang="ru-RU" sz="2000" dirty="0" err="1"/>
              <a:t>билдирилган</a:t>
            </a:r>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масала</a:t>
            </a:r>
            <a:r>
              <a:rPr lang="ru-RU" sz="2000" dirty="0"/>
              <a:t> суд </a:t>
            </a:r>
            <a:r>
              <a:rPr lang="ru-RU" sz="2000" dirty="0" err="1"/>
              <a:t>раисининг</a:t>
            </a:r>
            <a:r>
              <a:rPr lang="ru-RU" sz="2000" dirty="0"/>
              <a:t> </a:t>
            </a:r>
            <a:r>
              <a:rPr lang="ru-RU" sz="2000" dirty="0" err="1"/>
              <a:t>ўзи</a:t>
            </a:r>
            <a:r>
              <a:rPr lang="ru-RU" sz="2000" dirty="0"/>
              <a:t> </a:t>
            </a:r>
            <a:r>
              <a:rPr lang="ru-RU" sz="2000" dirty="0" err="1"/>
              <a:t>томонидан</a:t>
            </a:r>
            <a:r>
              <a:rPr lang="ru-RU" sz="2000" dirty="0"/>
              <a:t> </a:t>
            </a:r>
            <a:r>
              <a:rPr lang="ru-RU" sz="2000" dirty="0" err="1"/>
              <a:t>ҳал</a:t>
            </a:r>
            <a:r>
              <a:rPr lang="ru-RU" sz="2000" dirty="0"/>
              <a:t> </a:t>
            </a:r>
            <a:r>
              <a:rPr lang="ru-RU" sz="2000" dirty="0" err="1"/>
              <a:t>этилади</a:t>
            </a:r>
            <a:r>
              <a:rPr lang="ru-RU" sz="2000" dirty="0"/>
              <a:t>.</a:t>
            </a:r>
          </a:p>
          <a:p>
            <a:r>
              <a:rPr lang="ru-RU" sz="2000" dirty="0"/>
              <a:t>	</a:t>
            </a:r>
            <a:r>
              <a:rPr lang="ru-RU" sz="2000" dirty="0" err="1"/>
              <a:t>Ишни</a:t>
            </a:r>
            <a:r>
              <a:rPr lang="ru-RU" sz="2000" dirty="0"/>
              <a:t> </a:t>
            </a:r>
            <a:r>
              <a:rPr lang="ru-RU" sz="2000" dirty="0" err="1"/>
              <a:t>Олий</a:t>
            </a:r>
            <a:r>
              <a:rPr lang="ru-RU" sz="2000" dirty="0"/>
              <a:t> </a:t>
            </a:r>
            <a:r>
              <a:rPr lang="ru-RU" sz="2000" dirty="0" err="1"/>
              <a:t>суднинг</a:t>
            </a:r>
            <a:r>
              <a:rPr lang="ru-RU" sz="2000" dirty="0"/>
              <a:t> </a:t>
            </a:r>
            <a:r>
              <a:rPr lang="ru-RU" sz="2000" dirty="0" err="1"/>
              <a:t>биринчи</a:t>
            </a:r>
            <a:r>
              <a:rPr lang="ru-RU" sz="2000" dirty="0"/>
              <a:t> </a:t>
            </a:r>
            <a:r>
              <a:rPr lang="ru-RU" sz="2000" dirty="0" err="1"/>
              <a:t>инстанциясида</a:t>
            </a:r>
            <a:r>
              <a:rPr lang="ru-RU" sz="2000" dirty="0"/>
              <a:t> </a:t>
            </a:r>
            <a:r>
              <a:rPr lang="ru-RU" sz="2000" dirty="0" err="1"/>
              <a:t>кўраётган</a:t>
            </a:r>
            <a:r>
              <a:rPr lang="ru-RU" sz="2000" dirty="0"/>
              <a:t> </a:t>
            </a:r>
            <a:r>
              <a:rPr lang="ru-RU" sz="2000" dirty="0" err="1"/>
              <a:t>судьяни</a:t>
            </a:r>
            <a:r>
              <a:rPr lang="ru-RU" sz="2000" dirty="0"/>
              <a:t> рад </a:t>
            </a:r>
            <a:r>
              <a:rPr lang="ru-RU" sz="2000" dirty="0" err="1"/>
              <a:t>қилиш</a:t>
            </a:r>
            <a:r>
              <a:rPr lang="ru-RU" sz="2000" dirty="0"/>
              <a:t> </a:t>
            </a:r>
            <a:r>
              <a:rPr lang="ru-RU" sz="2000" dirty="0" err="1"/>
              <a:t>тўғрисидаги</a:t>
            </a:r>
            <a:r>
              <a:rPr lang="ru-RU" sz="2000" dirty="0"/>
              <a:t> </a:t>
            </a:r>
            <a:r>
              <a:rPr lang="ru-RU" sz="2000" dirty="0" err="1"/>
              <a:t>масала</a:t>
            </a:r>
            <a:r>
              <a:rPr lang="ru-RU" sz="2000" dirty="0"/>
              <a:t> </a:t>
            </a:r>
            <a:r>
              <a:rPr lang="ru-RU" sz="2000" dirty="0" err="1"/>
              <a:t>судлов</a:t>
            </a:r>
            <a:r>
              <a:rPr lang="ru-RU" sz="2000" dirty="0"/>
              <a:t> </a:t>
            </a:r>
            <a:r>
              <a:rPr lang="ru-RU" sz="2000" dirty="0" err="1"/>
              <a:t>ҳайъатининг</a:t>
            </a:r>
            <a:r>
              <a:rPr lang="ru-RU" sz="2000" dirty="0"/>
              <a:t> </a:t>
            </a:r>
            <a:r>
              <a:rPr lang="ru-RU" sz="2000" dirty="0" err="1"/>
              <a:t>раиси</a:t>
            </a:r>
            <a:r>
              <a:rPr lang="ru-RU" sz="2000" dirty="0"/>
              <a:t> </a:t>
            </a:r>
            <a:r>
              <a:rPr lang="ru-RU" sz="2000" dirty="0" err="1"/>
              <a:t>томонидан</a:t>
            </a:r>
            <a:r>
              <a:rPr lang="ru-RU" sz="2000" dirty="0"/>
              <a:t> </a:t>
            </a:r>
            <a:r>
              <a:rPr lang="ru-RU" sz="2000" dirty="0" err="1"/>
              <a:t>ҳал</a:t>
            </a:r>
            <a:r>
              <a:rPr lang="ru-RU" sz="2000" dirty="0"/>
              <a:t> </a:t>
            </a:r>
            <a:r>
              <a:rPr lang="ru-RU" sz="2000" dirty="0" err="1"/>
              <a:t>қилинади</a:t>
            </a:r>
            <a:r>
              <a:rPr lang="ru-RU" sz="2000" dirty="0"/>
              <a:t>.</a:t>
            </a:r>
          </a:p>
          <a:p>
            <a:r>
              <a:rPr lang="ru-RU" sz="2000" dirty="0"/>
              <a:t>	Рад </a:t>
            </a:r>
            <a:r>
              <a:rPr lang="ru-RU" sz="2000" dirty="0" err="1"/>
              <a:t>қилиш</a:t>
            </a:r>
            <a:r>
              <a:rPr lang="ru-RU" sz="2000" dirty="0"/>
              <a:t> </a:t>
            </a:r>
            <a:r>
              <a:rPr lang="ru-RU" sz="2000" dirty="0" err="1"/>
              <a:t>ҳақидаги</a:t>
            </a:r>
            <a:r>
              <a:rPr lang="ru-RU" sz="2000" dirty="0"/>
              <a:t> </a:t>
            </a:r>
            <a:r>
              <a:rPr lang="ru-RU" sz="2000" dirty="0" err="1"/>
              <a:t>ариза</a:t>
            </a:r>
            <a:r>
              <a:rPr lang="ru-RU" sz="2000" dirty="0"/>
              <a:t> </a:t>
            </a:r>
            <a:r>
              <a:rPr lang="ru-RU" sz="2000" dirty="0" err="1"/>
              <a:t>оғзаки</a:t>
            </a:r>
            <a:r>
              <a:rPr lang="ru-RU" sz="2000" dirty="0"/>
              <a:t> </a:t>
            </a:r>
            <a:r>
              <a:rPr lang="ru-RU" sz="2000" dirty="0" err="1"/>
              <a:t>ёки</a:t>
            </a:r>
            <a:r>
              <a:rPr lang="ru-RU" sz="2000" dirty="0"/>
              <a:t> </a:t>
            </a:r>
            <a:r>
              <a:rPr lang="ru-RU" sz="2000" dirty="0" err="1"/>
              <a:t>ёзма</a:t>
            </a:r>
            <a:r>
              <a:rPr lang="ru-RU" sz="2000" dirty="0"/>
              <a:t> </a:t>
            </a:r>
            <a:r>
              <a:rPr lang="ru-RU" sz="2000" dirty="0" err="1"/>
              <a:t>шаклда</a:t>
            </a:r>
            <a:r>
              <a:rPr lang="ru-RU" sz="2000" dirty="0"/>
              <a:t> </a:t>
            </a:r>
            <a:r>
              <a:rPr lang="ru-RU" sz="2000" dirty="0" err="1"/>
              <a:t>билдирилиши</a:t>
            </a:r>
            <a:r>
              <a:rPr lang="ru-RU" sz="2000" dirty="0"/>
              <a:t> </a:t>
            </a:r>
            <a:r>
              <a:rPr lang="ru-RU" sz="2000" dirty="0" err="1"/>
              <a:t>мумкин</a:t>
            </a:r>
            <a:r>
              <a:rPr lang="ru-RU" sz="2000" dirty="0"/>
              <a:t>. </a:t>
            </a:r>
            <a:r>
              <a:rPr lang="ru-RU" sz="2000" dirty="0" err="1"/>
              <a:t>Оғзаки</a:t>
            </a:r>
            <a:r>
              <a:rPr lang="ru-RU" sz="2000" dirty="0"/>
              <a:t> </a:t>
            </a:r>
            <a:r>
              <a:rPr lang="ru-RU" sz="2000" dirty="0" err="1"/>
              <a:t>ариза</a:t>
            </a:r>
            <a:r>
              <a:rPr lang="ru-RU" sz="2000" dirty="0"/>
              <a:t> </a:t>
            </a:r>
            <a:r>
              <a:rPr lang="ru-RU" sz="2000" dirty="0" err="1"/>
              <a:t>бевосита</a:t>
            </a:r>
            <a:r>
              <a:rPr lang="ru-RU" sz="2000" dirty="0"/>
              <a:t> суд </a:t>
            </a:r>
            <a:r>
              <a:rPr lang="ru-RU" sz="2000" dirty="0" err="1"/>
              <a:t>мажлисининг</a:t>
            </a:r>
            <a:r>
              <a:rPr lang="ru-RU" sz="2000" dirty="0"/>
              <a:t> </a:t>
            </a:r>
            <a:r>
              <a:rPr lang="ru-RU" sz="2000" dirty="0" err="1"/>
              <a:t>баённомасида</a:t>
            </a:r>
            <a:r>
              <a:rPr lang="ru-RU" sz="2000" dirty="0"/>
              <a:t> </a:t>
            </a:r>
            <a:r>
              <a:rPr lang="ru-RU" sz="2000" dirty="0" err="1"/>
              <a:t>кўрсатилади</a:t>
            </a:r>
            <a:r>
              <a:rPr lang="ru-RU" sz="2000" dirty="0"/>
              <a:t>.</a:t>
            </a:r>
          </a:p>
          <a:p>
            <a:r>
              <a:rPr lang="ru-RU" sz="2000" dirty="0"/>
              <a:t>	Айни </a:t>
            </a:r>
            <a:r>
              <a:rPr lang="ru-RU" sz="2000" dirty="0" err="1"/>
              <a:t>бир</a:t>
            </a:r>
            <a:r>
              <a:rPr lang="ru-RU" sz="2000" dirty="0"/>
              <a:t> </a:t>
            </a:r>
            <a:r>
              <a:rPr lang="ru-RU" sz="2000" dirty="0" err="1"/>
              <a:t>шахс</a:t>
            </a:r>
            <a:r>
              <a:rPr lang="ru-RU" sz="2000" dirty="0"/>
              <a:t> </a:t>
            </a:r>
            <a:r>
              <a:rPr lang="ru-RU" sz="2000" dirty="0" err="1"/>
              <a:t>томонидан</a:t>
            </a:r>
            <a:r>
              <a:rPr lang="ru-RU" sz="2000" dirty="0"/>
              <a:t> </a:t>
            </a:r>
            <a:r>
              <a:rPr lang="ru-RU" sz="2000" dirty="0" err="1"/>
              <a:t>айни</a:t>
            </a:r>
            <a:r>
              <a:rPr lang="ru-RU" sz="2000" dirty="0"/>
              <a:t> </a:t>
            </a:r>
            <a:r>
              <a:rPr lang="ru-RU" sz="2000" dirty="0" err="1"/>
              <a:t>бир</a:t>
            </a:r>
            <a:r>
              <a:rPr lang="ru-RU" sz="2000" dirty="0"/>
              <a:t> </a:t>
            </a:r>
            <a:r>
              <a:rPr lang="ru-RU" sz="2000" dirty="0" err="1"/>
              <a:t>асослар</a:t>
            </a:r>
            <a:r>
              <a:rPr lang="ru-RU" sz="2000" dirty="0"/>
              <a:t> </a:t>
            </a:r>
            <a:r>
              <a:rPr lang="ru-RU" sz="2000" dirty="0" err="1"/>
              <a:t>бўйича</a:t>
            </a:r>
            <a:r>
              <a:rPr lang="ru-RU" sz="2000" dirty="0"/>
              <a:t> </a:t>
            </a:r>
            <a:r>
              <a:rPr lang="ru-RU" sz="2000" dirty="0" err="1"/>
              <a:t>такроран</a:t>
            </a:r>
            <a:r>
              <a:rPr lang="ru-RU" sz="2000" dirty="0"/>
              <a:t> рад </a:t>
            </a:r>
            <a:r>
              <a:rPr lang="ru-RU" sz="2000" dirty="0" err="1"/>
              <a:t>қилиш</a:t>
            </a:r>
            <a:r>
              <a:rPr lang="ru-RU" sz="2000" dirty="0"/>
              <a:t> </a:t>
            </a:r>
            <a:r>
              <a:rPr lang="ru-RU" sz="2000" dirty="0" err="1"/>
              <a:t>билдирилганда</a:t>
            </a:r>
            <a:r>
              <a:rPr lang="ru-RU" sz="2000" dirty="0"/>
              <a:t> у </a:t>
            </a:r>
            <a:r>
              <a:rPr lang="ru-RU" sz="2000" dirty="0" err="1"/>
              <a:t>кўриб</a:t>
            </a:r>
            <a:r>
              <a:rPr lang="ru-RU" sz="2000" dirty="0"/>
              <a:t> </a:t>
            </a:r>
            <a:r>
              <a:rPr lang="ru-RU" sz="2000" dirty="0" err="1"/>
              <a:t>чиқилмаслиги</a:t>
            </a:r>
            <a:r>
              <a:rPr lang="ru-RU" sz="2000" dirty="0"/>
              <a:t> суд </a:t>
            </a:r>
            <a:r>
              <a:rPr lang="ru-RU" sz="2000" dirty="0" err="1"/>
              <a:t>томонидан</a:t>
            </a:r>
            <a:r>
              <a:rPr lang="ru-RU" sz="2000" dirty="0"/>
              <a:t> </a:t>
            </a:r>
            <a:r>
              <a:rPr lang="ru-RU" sz="2000" dirty="0" err="1"/>
              <a:t>эълон</a:t>
            </a:r>
            <a:r>
              <a:rPr lang="ru-RU" sz="2000" dirty="0"/>
              <a:t> </a:t>
            </a:r>
            <a:r>
              <a:rPr lang="ru-RU" sz="2000" dirty="0" err="1"/>
              <a:t>қилинади</a:t>
            </a:r>
            <a:r>
              <a:rPr lang="ru-RU" sz="2000" dirty="0"/>
              <a:t> </a:t>
            </a:r>
            <a:r>
              <a:rPr lang="ru-RU" sz="2000" dirty="0" err="1"/>
              <a:t>ва</a:t>
            </a:r>
            <a:r>
              <a:rPr lang="ru-RU" sz="2000" dirty="0"/>
              <a:t> </a:t>
            </a:r>
            <a:r>
              <a:rPr lang="ru-RU" sz="2000" dirty="0" err="1"/>
              <a:t>бу</a:t>
            </a:r>
            <a:r>
              <a:rPr lang="ru-RU" sz="2000" dirty="0"/>
              <a:t> </a:t>
            </a:r>
            <a:r>
              <a:rPr lang="ru-RU" sz="2000" dirty="0" err="1"/>
              <a:t>ҳақда</a:t>
            </a:r>
            <a:r>
              <a:rPr lang="ru-RU" sz="2000" dirty="0"/>
              <a:t> суд </a:t>
            </a:r>
            <a:r>
              <a:rPr lang="ru-RU" sz="2000" dirty="0" err="1"/>
              <a:t>мажлиси</a:t>
            </a:r>
            <a:r>
              <a:rPr lang="ru-RU" sz="2000" dirty="0"/>
              <a:t> </a:t>
            </a:r>
            <a:r>
              <a:rPr lang="ru-RU" sz="2000" dirty="0" err="1"/>
              <a:t>баённомасида</a:t>
            </a:r>
            <a:r>
              <a:rPr lang="ru-RU" sz="2000" dirty="0"/>
              <a:t> </a:t>
            </a:r>
            <a:r>
              <a:rPr lang="ru-RU" sz="2000" dirty="0" err="1"/>
              <a:t>кўрсатилади</a:t>
            </a:r>
            <a:r>
              <a:rPr lang="ru-RU" sz="2000" dirty="0"/>
              <a:t>.</a:t>
            </a:r>
          </a:p>
        </p:txBody>
      </p:sp>
    </p:spTree>
    <p:extLst>
      <p:ext uri="{BB962C8B-B14F-4D97-AF65-F5344CB8AC3E}">
        <p14:creationId xmlns:p14="http://schemas.microsoft.com/office/powerpoint/2010/main" val="3333899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t>24-модда. Рад </a:t>
            </a:r>
            <a:r>
              <a:rPr lang="ru-RU" sz="2400" b="1" dirty="0" err="1"/>
              <a:t>қилиш</a:t>
            </a:r>
            <a:r>
              <a:rPr lang="ru-RU" sz="2400" b="1" dirty="0"/>
              <a:t> </a:t>
            </a:r>
            <a:r>
              <a:rPr lang="ru-RU" sz="2400" b="1" dirty="0" err="1"/>
              <a:t>тўғрисидаги</a:t>
            </a:r>
            <a:r>
              <a:rPr lang="ru-RU" sz="2400" b="1" dirty="0"/>
              <a:t> </a:t>
            </a:r>
            <a:r>
              <a:rPr lang="ru-RU" sz="2400" b="1" dirty="0" err="1"/>
              <a:t>аризани</a:t>
            </a:r>
            <a:r>
              <a:rPr lang="ru-RU" sz="2400" b="1" dirty="0"/>
              <a:t> </a:t>
            </a:r>
            <a:r>
              <a:rPr lang="ru-RU" sz="2400" b="1" dirty="0" err="1"/>
              <a:t>қаноатлантириш</a:t>
            </a:r>
            <a:r>
              <a:rPr lang="ru-RU" sz="2400" b="1" dirty="0"/>
              <a:t> </a:t>
            </a:r>
            <a:r>
              <a:rPr lang="ru-RU" sz="2400" b="1" dirty="0" err="1"/>
              <a:t>оқибатлари</a:t>
            </a:r>
            <a:r>
              <a:rPr lang="ru-RU" sz="2400" b="1" dirty="0"/>
              <a:t/>
            </a:r>
            <a:br>
              <a:rPr lang="ru-RU" sz="2400" b="1" dirty="0"/>
            </a:br>
            <a:endParaRPr lang="ru-RU" sz="2400" b="1" dirty="0"/>
          </a:p>
        </p:txBody>
      </p:sp>
      <p:sp>
        <p:nvSpPr>
          <p:cNvPr id="3" name="Прямоугольник 2"/>
          <p:cNvSpPr/>
          <p:nvPr/>
        </p:nvSpPr>
        <p:spPr>
          <a:xfrm>
            <a:off x="1184564" y="2014194"/>
            <a:ext cx="9590809" cy="2677656"/>
          </a:xfrm>
          <a:prstGeom prst="rect">
            <a:avLst/>
          </a:prstGeom>
        </p:spPr>
        <p:txBody>
          <a:bodyPr wrap="square">
            <a:spAutoFit/>
          </a:bodyPr>
          <a:lstStyle/>
          <a:p>
            <a:pPr algn="just"/>
            <a:r>
              <a:rPr lang="ru-RU" sz="2400" dirty="0"/>
              <a:t>	</a:t>
            </a:r>
            <a:r>
              <a:rPr lang="ru-RU" sz="2400" dirty="0" err="1"/>
              <a:t>Ўзини</a:t>
            </a:r>
            <a:r>
              <a:rPr lang="ru-RU" sz="2400" dirty="0"/>
              <a:t> </a:t>
            </a:r>
            <a:r>
              <a:rPr lang="ru-RU" sz="2400" dirty="0" err="1"/>
              <a:t>ўзи</a:t>
            </a:r>
            <a:r>
              <a:rPr lang="ru-RU" sz="2400" dirty="0"/>
              <a:t> рад </a:t>
            </a:r>
            <a:r>
              <a:rPr lang="ru-RU" sz="2400" dirty="0" err="1"/>
              <a:t>қилиш</a:t>
            </a:r>
            <a:r>
              <a:rPr lang="ru-RU" sz="2400" dirty="0"/>
              <a:t> </a:t>
            </a:r>
            <a:r>
              <a:rPr lang="ru-RU" sz="2400" dirty="0" err="1"/>
              <a:t>тўғрисидаги</a:t>
            </a:r>
            <a:r>
              <a:rPr lang="ru-RU" sz="2400" dirty="0"/>
              <a:t> </a:t>
            </a:r>
            <a:r>
              <a:rPr lang="ru-RU" sz="2400" dirty="0" err="1"/>
              <a:t>ёки</a:t>
            </a:r>
            <a:r>
              <a:rPr lang="ru-RU" sz="2400" dirty="0"/>
              <a:t> </a:t>
            </a:r>
            <a:r>
              <a:rPr lang="ru-RU" sz="2400" dirty="0" err="1"/>
              <a:t>судьяни</a:t>
            </a:r>
            <a:r>
              <a:rPr lang="ru-RU" sz="2400" dirty="0"/>
              <a:t> </a:t>
            </a:r>
            <a:r>
              <a:rPr lang="ru-RU" sz="2400" dirty="0" err="1"/>
              <a:t>ёхуд</a:t>
            </a:r>
            <a:r>
              <a:rPr lang="ru-RU" sz="2400" dirty="0"/>
              <a:t> </a:t>
            </a:r>
            <a:r>
              <a:rPr lang="ru-RU" sz="2400" dirty="0" err="1"/>
              <a:t>бир</a:t>
            </a:r>
            <a:r>
              <a:rPr lang="ru-RU" sz="2400" dirty="0"/>
              <a:t> </a:t>
            </a:r>
            <a:r>
              <a:rPr lang="ru-RU" sz="2400" dirty="0" err="1"/>
              <a:t>неча</a:t>
            </a:r>
            <a:r>
              <a:rPr lang="ru-RU" sz="2400" dirty="0"/>
              <a:t> </a:t>
            </a:r>
            <a:r>
              <a:rPr lang="ru-RU" sz="2400" dirty="0" err="1"/>
              <a:t>судьяни</a:t>
            </a:r>
            <a:r>
              <a:rPr lang="ru-RU" sz="2400" dirty="0"/>
              <a:t> </a:t>
            </a:r>
            <a:r>
              <a:rPr lang="ru-RU" sz="2400" dirty="0" err="1"/>
              <a:t>ёинки</a:t>
            </a:r>
            <a:r>
              <a:rPr lang="ru-RU" sz="2400" dirty="0"/>
              <a:t> </a:t>
            </a:r>
            <a:r>
              <a:rPr lang="ru-RU" sz="2400" dirty="0" err="1"/>
              <a:t>бутун</a:t>
            </a:r>
            <a:r>
              <a:rPr lang="ru-RU" sz="2400" dirty="0"/>
              <a:t> суд </a:t>
            </a:r>
            <a:r>
              <a:rPr lang="ru-RU" sz="2400" dirty="0" err="1"/>
              <a:t>таркибини</a:t>
            </a:r>
            <a:r>
              <a:rPr lang="ru-RU" sz="2400" dirty="0"/>
              <a:t> рад </a:t>
            </a:r>
            <a:r>
              <a:rPr lang="ru-RU" sz="2400" dirty="0" err="1"/>
              <a:t>қилиш</a:t>
            </a:r>
            <a:r>
              <a:rPr lang="ru-RU" sz="2400" dirty="0"/>
              <a:t> </a:t>
            </a:r>
            <a:r>
              <a:rPr lang="ru-RU" sz="2400" dirty="0" err="1"/>
              <a:t>ҳақидаги</a:t>
            </a:r>
            <a:r>
              <a:rPr lang="ru-RU" sz="2400" dirty="0"/>
              <a:t> </a:t>
            </a:r>
            <a:r>
              <a:rPr lang="ru-RU" sz="2400" dirty="0" err="1"/>
              <a:t>ариза</a:t>
            </a:r>
            <a:r>
              <a:rPr lang="ru-RU" sz="2400" dirty="0"/>
              <a:t> </a:t>
            </a:r>
            <a:r>
              <a:rPr lang="ru-RU" sz="2400" dirty="0" err="1"/>
              <a:t>қаноатлантирилган</a:t>
            </a:r>
            <a:r>
              <a:rPr lang="ru-RU" sz="2400" dirty="0"/>
              <a:t> </a:t>
            </a:r>
            <a:r>
              <a:rPr lang="ru-RU" sz="2400" dirty="0" err="1"/>
              <a:t>тақдирда</a:t>
            </a:r>
            <a:r>
              <a:rPr lang="ru-RU" sz="2400" dirty="0"/>
              <a:t> </a:t>
            </a:r>
            <a:r>
              <a:rPr lang="ru-RU" sz="2400" dirty="0" err="1"/>
              <a:t>иш</a:t>
            </a:r>
            <a:r>
              <a:rPr lang="ru-RU" sz="2400" dirty="0"/>
              <a:t> </a:t>
            </a:r>
            <a:r>
              <a:rPr lang="ru-RU" sz="2400" dirty="0" err="1"/>
              <a:t>ўша</a:t>
            </a:r>
            <a:r>
              <a:rPr lang="ru-RU" sz="2400" dirty="0"/>
              <a:t> </a:t>
            </a:r>
            <a:r>
              <a:rPr lang="ru-RU" sz="2400" dirty="0" err="1"/>
              <a:t>судда</a:t>
            </a:r>
            <a:r>
              <a:rPr lang="ru-RU" sz="2400" dirty="0"/>
              <a:t>, </a:t>
            </a:r>
            <a:r>
              <a:rPr lang="ru-RU" sz="2400" dirty="0" err="1"/>
              <a:t>бироқ</a:t>
            </a:r>
            <a:r>
              <a:rPr lang="ru-RU" sz="2400" dirty="0"/>
              <a:t> </a:t>
            </a:r>
            <a:r>
              <a:rPr lang="ru-RU" sz="2400" dirty="0" err="1"/>
              <a:t>судьяларнинг</a:t>
            </a:r>
            <a:r>
              <a:rPr lang="ru-RU" sz="2400" dirty="0"/>
              <a:t> </a:t>
            </a:r>
            <a:r>
              <a:rPr lang="ru-RU" sz="2400" dirty="0" err="1"/>
              <a:t>бошқа</a:t>
            </a:r>
            <a:r>
              <a:rPr lang="ru-RU" sz="2400" dirty="0"/>
              <a:t> </a:t>
            </a:r>
            <a:r>
              <a:rPr lang="ru-RU" sz="2400" dirty="0" err="1"/>
              <a:t>таркибида</a:t>
            </a:r>
            <a:r>
              <a:rPr lang="ru-RU" sz="2400" dirty="0"/>
              <a:t> </a:t>
            </a:r>
            <a:r>
              <a:rPr lang="ru-RU" sz="2400" dirty="0" err="1"/>
              <a:t>кўрилади</a:t>
            </a:r>
            <a:r>
              <a:rPr lang="ru-RU" sz="2400" dirty="0"/>
              <a:t>.</a:t>
            </a:r>
          </a:p>
          <a:p>
            <a:pPr algn="just"/>
            <a:r>
              <a:rPr lang="ru-RU" sz="2400" dirty="0"/>
              <a:t>	</a:t>
            </a:r>
            <a:r>
              <a:rPr lang="ru-RU" sz="2400" dirty="0" err="1"/>
              <a:t>Агар</a:t>
            </a:r>
            <a:r>
              <a:rPr lang="ru-RU" sz="2400" dirty="0"/>
              <a:t> </a:t>
            </a:r>
            <a:r>
              <a:rPr lang="ru-RU" sz="2400" dirty="0" err="1"/>
              <a:t>ўзини</a:t>
            </a:r>
            <a:r>
              <a:rPr lang="ru-RU" sz="2400" dirty="0"/>
              <a:t> </a:t>
            </a:r>
            <a:r>
              <a:rPr lang="ru-RU" sz="2400" dirty="0" err="1"/>
              <a:t>ўзи</a:t>
            </a:r>
            <a:r>
              <a:rPr lang="ru-RU" sz="2400" dirty="0"/>
              <a:t> рад </a:t>
            </a:r>
            <a:r>
              <a:rPr lang="ru-RU" sz="2400" dirty="0" err="1"/>
              <a:t>қилишни</a:t>
            </a:r>
            <a:r>
              <a:rPr lang="ru-RU" sz="2400" dirty="0"/>
              <a:t> </a:t>
            </a:r>
            <a:r>
              <a:rPr lang="ru-RU" sz="2400" dirty="0" err="1"/>
              <a:t>ва</a:t>
            </a:r>
            <a:r>
              <a:rPr lang="ru-RU" sz="2400" dirty="0"/>
              <a:t> рад </a:t>
            </a:r>
            <a:r>
              <a:rPr lang="ru-RU" sz="2400" dirty="0" err="1"/>
              <a:t>қилишни</a:t>
            </a:r>
            <a:r>
              <a:rPr lang="ru-RU" sz="2400" dirty="0"/>
              <a:t> </a:t>
            </a:r>
            <a:r>
              <a:rPr lang="ru-RU" sz="2400" dirty="0" err="1"/>
              <a:t>қаноатлантириш</a:t>
            </a:r>
            <a:r>
              <a:rPr lang="ru-RU" sz="2400" dirty="0"/>
              <a:t> </a:t>
            </a:r>
            <a:r>
              <a:rPr lang="ru-RU" sz="2400" dirty="0" err="1"/>
              <a:t>натижасида</a:t>
            </a:r>
            <a:r>
              <a:rPr lang="ru-RU" sz="2400" dirty="0"/>
              <a:t> </a:t>
            </a:r>
            <a:r>
              <a:rPr lang="ru-RU" sz="2400" dirty="0" err="1"/>
              <a:t>ишни</a:t>
            </a:r>
            <a:r>
              <a:rPr lang="ru-RU" sz="2400" dirty="0"/>
              <a:t> </a:t>
            </a:r>
            <a:r>
              <a:rPr lang="ru-RU" sz="2400" dirty="0" err="1"/>
              <a:t>айни</a:t>
            </a:r>
            <a:r>
              <a:rPr lang="ru-RU" sz="2400" dirty="0"/>
              <a:t> </a:t>
            </a:r>
            <a:r>
              <a:rPr lang="ru-RU" sz="2400" dirty="0" err="1"/>
              <a:t>ўша</a:t>
            </a:r>
            <a:r>
              <a:rPr lang="ru-RU" sz="2400" dirty="0"/>
              <a:t> </a:t>
            </a:r>
            <a:r>
              <a:rPr lang="ru-RU" sz="2400" dirty="0" err="1"/>
              <a:t>судда</a:t>
            </a:r>
            <a:r>
              <a:rPr lang="ru-RU" sz="2400" dirty="0"/>
              <a:t> </a:t>
            </a:r>
            <a:r>
              <a:rPr lang="ru-RU" sz="2400" dirty="0" err="1"/>
              <a:t>кўриш</a:t>
            </a:r>
            <a:r>
              <a:rPr lang="ru-RU" sz="2400" dirty="0"/>
              <a:t> </a:t>
            </a:r>
            <a:r>
              <a:rPr lang="ru-RU" sz="2400" dirty="0" err="1"/>
              <a:t>учун</a:t>
            </a:r>
            <a:r>
              <a:rPr lang="ru-RU" sz="2400" dirty="0"/>
              <a:t> </a:t>
            </a:r>
            <a:r>
              <a:rPr lang="ru-RU" sz="2400" dirty="0" err="1"/>
              <a:t>суднинг</a:t>
            </a:r>
            <a:r>
              <a:rPr lang="ru-RU" sz="2400" dirty="0"/>
              <a:t> </a:t>
            </a:r>
            <a:r>
              <a:rPr lang="ru-RU" sz="2400" dirty="0" err="1"/>
              <a:t>янги</a:t>
            </a:r>
            <a:r>
              <a:rPr lang="ru-RU" sz="2400" dirty="0"/>
              <a:t> </a:t>
            </a:r>
            <a:r>
              <a:rPr lang="ru-RU" sz="2400" dirty="0" err="1"/>
              <a:t>таркибини</a:t>
            </a:r>
            <a:r>
              <a:rPr lang="ru-RU" sz="2400" dirty="0"/>
              <a:t> </a:t>
            </a:r>
            <a:r>
              <a:rPr lang="ru-RU" sz="2400" dirty="0" err="1"/>
              <a:t>шакллантириш</a:t>
            </a:r>
            <a:r>
              <a:rPr lang="ru-RU" sz="2400" dirty="0"/>
              <a:t> </a:t>
            </a:r>
            <a:r>
              <a:rPr lang="ru-RU" sz="2400" dirty="0" err="1"/>
              <a:t>имкони</a:t>
            </a:r>
            <a:r>
              <a:rPr lang="ru-RU" sz="2400" dirty="0"/>
              <a:t> </a:t>
            </a:r>
            <a:r>
              <a:rPr lang="ru-RU" sz="2400" dirty="0" err="1"/>
              <a:t>бўлмаса</a:t>
            </a:r>
            <a:r>
              <a:rPr lang="ru-RU" sz="2400" dirty="0"/>
              <a:t>, </a:t>
            </a:r>
            <a:r>
              <a:rPr lang="ru-RU" sz="2400" dirty="0" err="1"/>
              <a:t>иш</a:t>
            </a:r>
            <a:r>
              <a:rPr lang="ru-RU" sz="2400" dirty="0"/>
              <a:t> </a:t>
            </a:r>
            <a:r>
              <a:rPr lang="ru-RU" sz="2400" dirty="0" err="1"/>
              <a:t>бошқа</a:t>
            </a:r>
            <a:r>
              <a:rPr lang="ru-RU" sz="2400" dirty="0"/>
              <a:t> </a:t>
            </a:r>
            <a:r>
              <a:rPr lang="ru-RU" sz="2400" dirty="0" err="1"/>
              <a:t>судга</a:t>
            </a:r>
            <a:r>
              <a:rPr lang="ru-RU" sz="2400" dirty="0"/>
              <a:t> </a:t>
            </a:r>
            <a:r>
              <a:rPr lang="ru-RU" sz="2400" dirty="0" err="1"/>
              <a:t>ўтказилиши</a:t>
            </a:r>
            <a:r>
              <a:rPr lang="ru-RU" sz="2400" dirty="0"/>
              <a:t> </a:t>
            </a:r>
            <a:r>
              <a:rPr lang="ru-RU" sz="2400" dirty="0" err="1"/>
              <a:t>керак</a:t>
            </a:r>
            <a:r>
              <a:rPr lang="ru-RU" sz="2400" dirty="0"/>
              <a:t>.</a:t>
            </a:r>
          </a:p>
        </p:txBody>
      </p:sp>
    </p:spTree>
    <p:extLst>
      <p:ext uri="{BB962C8B-B14F-4D97-AF65-F5344CB8AC3E}">
        <p14:creationId xmlns:p14="http://schemas.microsoft.com/office/powerpoint/2010/main" val="2129626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a:t/>
            </a:r>
            <a:br>
              <a:rPr lang="ru-RU" sz="2400" b="1" dirty="0"/>
            </a:br>
            <a:r>
              <a:rPr lang="ru-RU" sz="2400" b="1" dirty="0"/>
              <a:t>«</a:t>
            </a:r>
            <a:r>
              <a:rPr lang="ru-RU" sz="2400" b="1" dirty="0" err="1"/>
              <a:t>Судлар</a:t>
            </a:r>
            <a:r>
              <a:rPr lang="ru-RU" sz="2400" b="1" dirty="0"/>
              <a:t> т</a:t>
            </a:r>
            <a:r>
              <a:rPr lang="uz-Cyrl-UZ" sz="2400" b="1" dirty="0"/>
              <a:t>ўғрисида”ги Қонун </a:t>
            </a:r>
            <a:br>
              <a:rPr lang="uz-Cyrl-UZ" sz="2400" b="1" dirty="0"/>
            </a:br>
            <a:r>
              <a:rPr lang="uz-Cyrl-UZ" sz="2400" b="1" dirty="0"/>
              <a:t> </a:t>
            </a:r>
            <a:r>
              <a:rPr lang="ru-RU" sz="2400" b="1" dirty="0"/>
              <a:t>30-модда. </a:t>
            </a:r>
            <a:r>
              <a:rPr lang="ru-RU" sz="2400" b="1" dirty="0" err="1"/>
              <a:t>Ўзбекистон</a:t>
            </a:r>
            <a:r>
              <a:rPr lang="ru-RU" sz="2400" b="1" dirty="0"/>
              <a:t> </a:t>
            </a:r>
            <a:r>
              <a:rPr lang="ru-RU" sz="2400" b="1" dirty="0" err="1"/>
              <a:t>Республикаси</a:t>
            </a:r>
            <a:r>
              <a:rPr lang="ru-RU" sz="2400" b="1" dirty="0"/>
              <a:t> </a:t>
            </a:r>
            <a:r>
              <a:rPr lang="ru-RU" sz="2400" b="1" dirty="0" err="1"/>
              <a:t>Олий</a:t>
            </a:r>
            <a:r>
              <a:rPr lang="ru-RU" sz="2400" b="1" dirty="0"/>
              <a:t> суди </a:t>
            </a:r>
            <a:r>
              <a:rPr lang="ru-RU" sz="2400" b="1" dirty="0" err="1"/>
              <a:t>раиси</a:t>
            </a:r>
            <a:r>
              <a:rPr lang="ru-RU" sz="2400" b="1" dirty="0"/>
              <a:t> </a:t>
            </a:r>
            <a:r>
              <a:rPr lang="ru-RU" sz="2400" b="1" dirty="0" err="1"/>
              <a:t>ваколатлари</a:t>
            </a:r>
            <a:r>
              <a:rPr lang="ru-RU" sz="2400" b="1" dirty="0"/>
              <a:t/>
            </a:r>
            <a:br>
              <a:rPr lang="ru-RU" sz="2400" b="1" dirty="0"/>
            </a:br>
            <a:endParaRPr lang="ru-RU" sz="2400" b="1" dirty="0"/>
          </a:p>
        </p:txBody>
      </p:sp>
      <p:sp>
        <p:nvSpPr>
          <p:cNvPr id="3" name="Прямоугольник 2"/>
          <p:cNvSpPr/>
          <p:nvPr/>
        </p:nvSpPr>
        <p:spPr>
          <a:xfrm>
            <a:off x="1936172" y="2014194"/>
            <a:ext cx="7737763" cy="1384995"/>
          </a:xfrm>
          <a:prstGeom prst="rect">
            <a:avLst/>
          </a:prstGeom>
        </p:spPr>
        <p:txBody>
          <a:bodyPr wrap="square">
            <a:spAutoFit/>
          </a:bodyPr>
          <a:lstStyle/>
          <a:p>
            <a:pPr algn="just"/>
            <a:r>
              <a:rPr lang="ru-RU" sz="2800" dirty="0" err="1"/>
              <a:t>Ўзбекистон</a:t>
            </a:r>
            <a:r>
              <a:rPr lang="ru-RU" sz="2800" dirty="0"/>
              <a:t> </a:t>
            </a:r>
            <a:r>
              <a:rPr lang="ru-RU" sz="2800" dirty="0" err="1"/>
              <a:t>Республикаси</a:t>
            </a:r>
            <a:r>
              <a:rPr lang="ru-RU" sz="2800" dirty="0"/>
              <a:t> </a:t>
            </a:r>
            <a:r>
              <a:rPr lang="ru-RU" sz="2800" dirty="0" err="1"/>
              <a:t>Олий</a:t>
            </a:r>
            <a:r>
              <a:rPr lang="ru-RU" sz="2800" dirty="0"/>
              <a:t> суди </a:t>
            </a:r>
            <a:r>
              <a:rPr lang="ru-RU" sz="2800" dirty="0" err="1"/>
              <a:t>раиси</a:t>
            </a:r>
            <a:r>
              <a:rPr lang="ru-RU" sz="2800" dirty="0"/>
              <a:t> </a:t>
            </a:r>
            <a:r>
              <a:rPr lang="ru-RU" sz="2800" dirty="0" err="1"/>
              <a:t>ишни</a:t>
            </a:r>
            <a:r>
              <a:rPr lang="ru-RU" sz="2800" dirty="0"/>
              <a:t> </a:t>
            </a:r>
            <a:r>
              <a:rPr lang="ru-RU" sz="2800" dirty="0" err="1"/>
              <a:t>бир</a:t>
            </a:r>
            <a:r>
              <a:rPr lang="ru-RU" sz="2800" dirty="0"/>
              <a:t> </a:t>
            </a:r>
            <a:r>
              <a:rPr lang="ru-RU" sz="2800" dirty="0" err="1"/>
              <a:t>суддан</a:t>
            </a:r>
            <a:r>
              <a:rPr lang="ru-RU" sz="2800" dirty="0"/>
              <a:t> </a:t>
            </a:r>
            <a:r>
              <a:rPr lang="ru-RU" sz="2800" dirty="0" err="1"/>
              <a:t>бошқа</a:t>
            </a:r>
            <a:r>
              <a:rPr lang="ru-RU" sz="2800" dirty="0"/>
              <a:t> </a:t>
            </a:r>
            <a:r>
              <a:rPr lang="ru-RU" sz="2800" dirty="0" err="1"/>
              <a:t>судга</a:t>
            </a:r>
            <a:r>
              <a:rPr lang="ru-RU" sz="2800" dirty="0"/>
              <a:t> </a:t>
            </a:r>
            <a:r>
              <a:rPr lang="ru-RU" sz="2800" dirty="0" err="1"/>
              <a:t>ўтказиш</a:t>
            </a:r>
            <a:r>
              <a:rPr lang="ru-RU" sz="2800" dirty="0"/>
              <a:t> </a:t>
            </a:r>
            <a:r>
              <a:rPr lang="ru-RU" sz="2800" dirty="0" err="1"/>
              <a:t>тўғрисидаги</a:t>
            </a:r>
            <a:r>
              <a:rPr lang="ru-RU" sz="2800" dirty="0"/>
              <a:t> </a:t>
            </a:r>
            <a:r>
              <a:rPr lang="ru-RU" sz="2800" dirty="0" err="1"/>
              <a:t>масалани</a:t>
            </a:r>
            <a:r>
              <a:rPr lang="ru-RU" sz="2800" dirty="0"/>
              <a:t> </a:t>
            </a:r>
            <a:r>
              <a:rPr lang="ru-RU" sz="2800" dirty="0" err="1"/>
              <a:t>ҳал</a:t>
            </a:r>
            <a:r>
              <a:rPr lang="ru-RU" sz="2800" dirty="0"/>
              <a:t> </a:t>
            </a:r>
            <a:r>
              <a:rPr lang="ru-RU" sz="2800" dirty="0" err="1"/>
              <a:t>қилади</a:t>
            </a:r>
            <a:endParaRPr lang="ru-RU" sz="2800" dirty="0"/>
          </a:p>
        </p:txBody>
      </p:sp>
    </p:spTree>
    <p:extLst>
      <p:ext uri="{BB962C8B-B14F-4D97-AF65-F5344CB8AC3E}">
        <p14:creationId xmlns:p14="http://schemas.microsoft.com/office/powerpoint/2010/main" val="250438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4"/>
          <p:cNvSpPr>
            <a:spLocks noGrp="1"/>
          </p:cNvSpPr>
          <p:nvPr>
            <p:ph type="dt" sz="quarter" idx="10"/>
          </p:nvPr>
        </p:nvSpPr>
        <p:spPr/>
        <p:txBody>
          <a:bodyPr/>
          <a:lstStyle/>
          <a:p>
            <a:pPr>
              <a:defRPr/>
            </a:pPr>
            <a:endParaRPr lang="en-US" dirty="0"/>
          </a:p>
        </p:txBody>
      </p:sp>
      <p:sp>
        <p:nvSpPr>
          <p:cNvPr id="6" name="Нижний колонтитул 5"/>
          <p:cNvSpPr>
            <a:spLocks noGrp="1"/>
          </p:cNvSpPr>
          <p:nvPr>
            <p:ph type="ftr" sz="quarter" idx="11"/>
          </p:nvPr>
        </p:nvSpPr>
        <p:spPr/>
        <p:txBody>
          <a:bodyPr/>
          <a:lstStyle/>
          <a:p>
            <a:pPr>
              <a:defRPr/>
            </a:pPr>
            <a:r>
              <a:rPr lang="en-US"/>
              <a:t>Company Logo</a:t>
            </a:r>
          </a:p>
        </p:txBody>
      </p:sp>
      <p:sp>
        <p:nvSpPr>
          <p:cNvPr id="7172" name="Rectangle 4"/>
          <p:cNvSpPr>
            <a:spLocks noGrp="1" noChangeArrowheads="1"/>
          </p:cNvSpPr>
          <p:nvPr>
            <p:ph type="title"/>
          </p:nvPr>
        </p:nvSpPr>
        <p:spPr/>
        <p:txBody>
          <a:bodyPr/>
          <a:lstStyle/>
          <a:p>
            <a:pPr algn="ctr" eaLnBrk="1" hangingPunct="1"/>
            <a:r>
              <a:rPr lang="ru-RU" altLang="ru-RU" sz="2900"/>
              <a:t>Апо́стиль (фр. Apostille)</a:t>
            </a:r>
            <a:endParaRPr lang="en-GB" altLang="ru-RU" sz="2900"/>
          </a:p>
        </p:txBody>
      </p:sp>
      <p:sp>
        <p:nvSpPr>
          <p:cNvPr id="7173" name="Rectangle 3"/>
          <p:cNvSpPr>
            <a:spLocks noGrp="1" noChangeArrowheads="1"/>
          </p:cNvSpPr>
          <p:nvPr>
            <p:ph type="body" sz="half" idx="2"/>
          </p:nvPr>
        </p:nvSpPr>
        <p:spPr>
          <a:xfrm>
            <a:off x="5680075" y="1092201"/>
            <a:ext cx="4713288" cy="5375275"/>
          </a:xfrm>
        </p:spPr>
        <p:txBody>
          <a:bodyPr/>
          <a:lstStyle/>
          <a:p>
            <a:pPr algn="just" eaLnBrk="1" hangingPunct="1">
              <a:lnSpc>
                <a:spcPct val="90000"/>
              </a:lnSpc>
            </a:pPr>
            <a:r>
              <a:rPr lang="ru-RU" altLang="ru-RU" sz="2000"/>
              <a:t>Апо́стиль (фр. Apostille)</a:t>
            </a:r>
            <a:r>
              <a:rPr lang="uz-Cyrl-UZ" altLang="ru-RU" sz="2000"/>
              <a:t> – нотижорат характердаги расмий ҳужжатларга, </a:t>
            </a:r>
            <a:r>
              <a:rPr lang="ru-RU" altLang="ru-RU" sz="2000"/>
              <a:t>Хорижий расмий ҳужжатларни легаллаштириш талабини бекор қилувчи Конвенция (Гаага, 1961 йил 5 октябрь)</a:t>
            </a:r>
            <a:r>
              <a:rPr lang="en-GB" altLang="ru-RU" sz="2000"/>
              <a:t> </a:t>
            </a:r>
            <a:r>
              <a:rPr lang="uz-Cyrl-UZ" altLang="ru-RU" sz="2000"/>
              <a:t> иштирокчилари бўлган давлатлар муассасалари ва ташкилотлари томонидан қўйиладиган </a:t>
            </a:r>
            <a:r>
              <a:rPr lang="uz-Cyrl-UZ" altLang="ru-RU" sz="2000" u="sng"/>
              <a:t>махсус белги </a:t>
            </a:r>
            <a:r>
              <a:rPr lang="uz-Cyrl-UZ" altLang="ru-RU" sz="2000"/>
              <a:t>хисобланади.</a:t>
            </a:r>
            <a:endParaRPr lang="ru-RU" altLang="ru-RU" sz="2000"/>
          </a:p>
        </p:txBody>
      </p:sp>
      <p:pic>
        <p:nvPicPr>
          <p:cNvPr id="7174" name="Picture 6" descr="6743345394f1669cc375c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71650" y="1150938"/>
            <a:ext cx="3894138" cy="5129212"/>
          </a:xfrm>
          <a:noFill/>
        </p:spPr>
      </p:pic>
    </p:spTree>
    <p:extLst>
      <p:ext uri="{BB962C8B-B14F-4D97-AF65-F5344CB8AC3E}">
        <p14:creationId xmlns:p14="http://schemas.microsoft.com/office/powerpoint/2010/main" val="252133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a:t>Company Logo</a:t>
            </a:r>
          </a:p>
        </p:txBody>
      </p:sp>
      <p:sp>
        <p:nvSpPr>
          <p:cNvPr id="8196" name="Rectangle 2"/>
          <p:cNvSpPr>
            <a:spLocks noGrp="1" noChangeArrowheads="1"/>
          </p:cNvSpPr>
          <p:nvPr>
            <p:ph type="title"/>
          </p:nvPr>
        </p:nvSpPr>
        <p:spPr/>
        <p:txBody>
          <a:bodyPr/>
          <a:lstStyle/>
          <a:p>
            <a:pPr algn="ctr" eaLnBrk="1" hangingPunct="1"/>
            <a:r>
              <a:rPr lang="ru-RU" altLang="ru-RU" sz="4000"/>
              <a:t>Конвенция</a:t>
            </a:r>
            <a:endParaRPr lang="en-GB" altLang="ru-RU" sz="4000"/>
          </a:p>
        </p:txBody>
      </p:sp>
      <p:sp>
        <p:nvSpPr>
          <p:cNvPr id="8197" name="Rectangle 3"/>
          <p:cNvSpPr>
            <a:spLocks noGrp="1" noChangeArrowheads="1"/>
          </p:cNvSpPr>
          <p:nvPr>
            <p:ph type="body" idx="1"/>
          </p:nvPr>
        </p:nvSpPr>
        <p:spPr/>
        <p:txBody>
          <a:bodyPr/>
          <a:lstStyle/>
          <a:p>
            <a:pPr algn="just" eaLnBrk="1" hangingPunct="1">
              <a:lnSpc>
                <a:spcPct val="90000"/>
              </a:lnSpc>
            </a:pPr>
            <a:r>
              <a:rPr lang="ru-RU" altLang="ru-RU" sz="3600"/>
              <a:t>«Хорижий расмий ҳужжатларни легаллаштириш талабини бекор қилувчи Конвенция» (Гаага, 1961 йил 5 октябрь)</a:t>
            </a:r>
            <a:r>
              <a:rPr lang="en-GB" altLang="ru-RU" sz="3600"/>
              <a:t> </a:t>
            </a:r>
            <a:endParaRPr lang="ru-RU" altLang="ru-RU" sz="3600"/>
          </a:p>
          <a:p>
            <a:pPr eaLnBrk="1" hangingPunct="1">
              <a:lnSpc>
                <a:spcPct val="90000"/>
              </a:lnSpc>
            </a:pPr>
            <a:endParaRPr lang="ru-RU" altLang="ru-RU" sz="3600"/>
          </a:p>
          <a:p>
            <a:pPr algn="just" eaLnBrk="1" hangingPunct="1">
              <a:lnSpc>
                <a:spcPct val="90000"/>
              </a:lnSpc>
            </a:pPr>
            <a:r>
              <a:rPr lang="ru-RU" altLang="ru-RU"/>
              <a:t>Конвенция отменяющая требование о легализации иностранных официальных документов (Гаага, 5 октября 1961 года)</a:t>
            </a:r>
            <a:r>
              <a:rPr lang="en-GB" altLang="ru-RU"/>
              <a:t> </a:t>
            </a:r>
          </a:p>
        </p:txBody>
      </p:sp>
    </p:spTree>
    <p:extLst>
      <p:ext uri="{BB962C8B-B14F-4D97-AF65-F5344CB8AC3E}">
        <p14:creationId xmlns:p14="http://schemas.microsoft.com/office/powerpoint/2010/main" val="228257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a:t>Company Logo</a:t>
            </a:r>
          </a:p>
        </p:txBody>
      </p:sp>
      <p:sp>
        <p:nvSpPr>
          <p:cNvPr id="9220" name="Rectangle 2"/>
          <p:cNvSpPr>
            <a:spLocks noGrp="1" noChangeArrowheads="1"/>
          </p:cNvSpPr>
          <p:nvPr>
            <p:ph type="title"/>
          </p:nvPr>
        </p:nvSpPr>
        <p:spPr/>
        <p:txBody>
          <a:bodyPr/>
          <a:lstStyle/>
          <a:p>
            <a:pPr algn="ctr" eaLnBrk="1" hangingPunct="1"/>
            <a:r>
              <a:rPr lang="uz-Cyrl-UZ" altLang="ru-RU" b="1" dirty="0"/>
              <a:t>Қонун</a:t>
            </a:r>
            <a:endParaRPr lang="en-GB" altLang="ru-RU" b="1" dirty="0"/>
          </a:p>
        </p:txBody>
      </p:sp>
      <p:sp>
        <p:nvSpPr>
          <p:cNvPr id="9221" name="Rectangle 3"/>
          <p:cNvSpPr>
            <a:spLocks noGrp="1" noChangeArrowheads="1"/>
          </p:cNvSpPr>
          <p:nvPr>
            <p:ph type="body" idx="1"/>
          </p:nvPr>
        </p:nvSpPr>
        <p:spPr/>
        <p:txBody>
          <a:bodyPr>
            <a:normAutofit/>
          </a:bodyPr>
          <a:lstStyle/>
          <a:p>
            <a:pPr algn="just" eaLnBrk="1" hangingPunct="1"/>
            <a:r>
              <a:rPr lang="en-GB" altLang="ru-RU" sz="2400" b="0" dirty="0" err="1"/>
              <a:t>Хорижий</a:t>
            </a:r>
            <a:r>
              <a:rPr lang="en-GB" altLang="ru-RU" sz="2400" b="0" dirty="0"/>
              <a:t> </a:t>
            </a:r>
            <a:r>
              <a:rPr lang="en-GB" altLang="ru-RU" sz="2400" b="0" dirty="0" err="1"/>
              <a:t>расмий</a:t>
            </a:r>
            <a:r>
              <a:rPr lang="en-GB" altLang="ru-RU" sz="2400" b="0" dirty="0"/>
              <a:t> </a:t>
            </a:r>
            <a:r>
              <a:rPr lang="en-GB" altLang="ru-RU" sz="2400" b="0" dirty="0" err="1"/>
              <a:t>ҳужжатларни</a:t>
            </a:r>
            <a:r>
              <a:rPr lang="en-GB" altLang="ru-RU" sz="2400" b="0" dirty="0"/>
              <a:t> </a:t>
            </a:r>
            <a:r>
              <a:rPr lang="en-GB" altLang="ru-RU" sz="2400" b="0" dirty="0" err="1"/>
              <a:t>легаллаштириш</a:t>
            </a:r>
            <a:r>
              <a:rPr lang="en-GB" altLang="ru-RU" sz="2400" b="0" dirty="0"/>
              <a:t> </a:t>
            </a:r>
            <a:r>
              <a:rPr lang="en-GB" altLang="ru-RU" sz="2400" b="0" dirty="0" err="1"/>
              <a:t>талабини</a:t>
            </a:r>
            <a:r>
              <a:rPr lang="en-GB" altLang="ru-RU" sz="2400" b="0" dirty="0"/>
              <a:t> </a:t>
            </a:r>
            <a:r>
              <a:rPr lang="en-GB" altLang="ru-RU" sz="2400" b="0" dirty="0" err="1"/>
              <a:t>бекор</a:t>
            </a:r>
            <a:r>
              <a:rPr lang="en-GB" altLang="ru-RU" sz="2400" b="0" dirty="0"/>
              <a:t> </a:t>
            </a:r>
            <a:r>
              <a:rPr lang="en-GB" altLang="ru-RU" sz="2400" b="0" dirty="0" err="1"/>
              <a:t>қилувчи</a:t>
            </a:r>
            <a:r>
              <a:rPr lang="en-GB" altLang="ru-RU" sz="2400" b="0" dirty="0"/>
              <a:t> </a:t>
            </a:r>
            <a:r>
              <a:rPr lang="en-GB" altLang="ru-RU" sz="2400" b="0" dirty="0" err="1"/>
              <a:t>Конвенцияга</a:t>
            </a:r>
            <a:r>
              <a:rPr lang="en-GB" altLang="ru-RU" sz="2400" b="0" dirty="0"/>
              <a:t> (</a:t>
            </a:r>
            <a:r>
              <a:rPr lang="en-GB" altLang="ru-RU" sz="2400" b="0" dirty="0" err="1"/>
              <a:t>Гаага</a:t>
            </a:r>
            <a:r>
              <a:rPr lang="en-GB" altLang="ru-RU" sz="2400" b="0" dirty="0"/>
              <a:t>, 1961 </a:t>
            </a:r>
            <a:r>
              <a:rPr lang="en-GB" altLang="ru-RU" sz="2400" b="0" dirty="0" err="1"/>
              <a:t>йил</a:t>
            </a:r>
            <a:r>
              <a:rPr lang="en-GB" altLang="ru-RU" sz="2400" b="0" dirty="0"/>
              <a:t> 5 </a:t>
            </a:r>
            <a:r>
              <a:rPr lang="en-GB" altLang="ru-RU" sz="2400" b="0" dirty="0" err="1"/>
              <a:t>октябрь</a:t>
            </a:r>
            <a:r>
              <a:rPr lang="en-GB" altLang="ru-RU" sz="2400" b="0" dirty="0"/>
              <a:t>) </a:t>
            </a:r>
            <a:r>
              <a:rPr lang="en-GB" altLang="ru-RU" sz="2400" b="0" dirty="0" err="1"/>
              <a:t>Ўзбекистон</a:t>
            </a:r>
            <a:r>
              <a:rPr lang="en-GB" altLang="ru-RU" sz="2400" b="0" dirty="0"/>
              <a:t> </a:t>
            </a:r>
            <a:r>
              <a:rPr lang="en-GB" altLang="ru-RU" sz="2400" b="0" dirty="0" err="1"/>
              <a:t>Республикасининг</a:t>
            </a:r>
            <a:r>
              <a:rPr lang="en-GB" altLang="ru-RU" sz="2400" b="0" dirty="0"/>
              <a:t> </a:t>
            </a:r>
            <a:r>
              <a:rPr lang="en-GB" altLang="ru-RU" sz="2400" b="0" dirty="0" err="1"/>
              <a:t>қўшилиши</a:t>
            </a:r>
            <a:r>
              <a:rPr lang="en-GB" altLang="ru-RU" sz="2400" b="0" dirty="0"/>
              <a:t> </a:t>
            </a:r>
            <a:r>
              <a:rPr lang="en-GB" altLang="ru-RU" sz="2400" b="0" dirty="0" err="1"/>
              <a:t>тўғрисида</a:t>
            </a:r>
            <a:r>
              <a:rPr lang="en-GB" altLang="ru-RU" sz="2400" b="0" dirty="0"/>
              <a:t> </a:t>
            </a:r>
            <a:r>
              <a:rPr lang="en-GB" altLang="ru-RU" sz="2400" b="0" dirty="0" err="1"/>
              <a:t>Ўзбекистон</a:t>
            </a:r>
            <a:r>
              <a:rPr lang="en-GB" altLang="ru-RU" sz="2400" b="0" dirty="0"/>
              <a:t> </a:t>
            </a:r>
            <a:r>
              <a:rPr lang="en-GB" altLang="ru-RU" sz="2400" b="0" dirty="0" err="1"/>
              <a:t>Республикасининг</a:t>
            </a:r>
            <a:r>
              <a:rPr lang="en-GB" altLang="ru-RU" sz="2400" b="0" dirty="0"/>
              <a:t> </a:t>
            </a:r>
            <a:r>
              <a:rPr lang="uz-Cyrl-UZ" altLang="ru-RU" sz="2400" b="0" dirty="0"/>
              <a:t>Қонун</a:t>
            </a:r>
            <a:r>
              <a:rPr lang="ru-RU" altLang="ru-RU" sz="2400" b="0" dirty="0"/>
              <a:t>и</a:t>
            </a:r>
            <a:r>
              <a:rPr lang="uz-Cyrl-UZ" altLang="ru-RU" sz="2400" b="0" dirty="0"/>
              <a:t> </a:t>
            </a:r>
            <a:endParaRPr lang="ru-RU" altLang="ru-RU" sz="2400" b="0" dirty="0"/>
          </a:p>
          <a:p>
            <a:pPr eaLnBrk="1" hangingPunct="1">
              <a:buFont typeface="Wingdings" panose="05000000000000000000" pitchFamily="2" charset="2"/>
              <a:buNone/>
            </a:pPr>
            <a:r>
              <a:rPr lang="ru-RU" altLang="ru-RU" sz="2400" b="0" dirty="0"/>
              <a:t>   </a:t>
            </a:r>
            <a:r>
              <a:rPr lang="uz-Cyrl-UZ" altLang="ru-RU" sz="2400" b="0" dirty="0"/>
              <a:t>(04.04.2011, №ЎРҚ-279)</a:t>
            </a:r>
            <a:endParaRPr lang="en-GB" altLang="ru-RU" sz="2400" b="0" dirty="0"/>
          </a:p>
        </p:txBody>
      </p:sp>
    </p:spTree>
    <p:extLst>
      <p:ext uri="{BB962C8B-B14F-4D97-AF65-F5344CB8AC3E}">
        <p14:creationId xmlns:p14="http://schemas.microsoft.com/office/powerpoint/2010/main" val="415266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dirty="0"/>
              <a:t>Company Logo</a:t>
            </a:r>
          </a:p>
        </p:txBody>
      </p:sp>
      <p:sp>
        <p:nvSpPr>
          <p:cNvPr id="10244" name="Rectangle 2"/>
          <p:cNvSpPr>
            <a:spLocks noGrp="1" noChangeArrowheads="1"/>
          </p:cNvSpPr>
          <p:nvPr>
            <p:ph type="title"/>
          </p:nvPr>
        </p:nvSpPr>
        <p:spPr/>
        <p:txBody>
          <a:bodyPr/>
          <a:lstStyle/>
          <a:p>
            <a:pPr algn="ctr" eaLnBrk="1" hangingPunct="1"/>
            <a:r>
              <a:rPr lang="ru-RU" altLang="ru-RU" sz="2800"/>
              <a:t>Ўзбекистон Республикаси Президентининг Қарори</a:t>
            </a:r>
            <a:endParaRPr lang="en-GB" altLang="ru-RU" sz="2800"/>
          </a:p>
        </p:txBody>
      </p:sp>
      <p:sp>
        <p:nvSpPr>
          <p:cNvPr id="10245" name="Rectangle 3"/>
          <p:cNvSpPr>
            <a:spLocks noGrp="1" noChangeArrowheads="1"/>
          </p:cNvSpPr>
          <p:nvPr>
            <p:ph type="body" idx="1"/>
          </p:nvPr>
        </p:nvSpPr>
        <p:spPr>
          <a:xfrm>
            <a:off x="1981201" y="1219201"/>
            <a:ext cx="8512175" cy="5248275"/>
          </a:xfrm>
        </p:spPr>
        <p:txBody>
          <a:bodyPr>
            <a:normAutofit/>
          </a:bodyPr>
          <a:lstStyle/>
          <a:p>
            <a:pPr algn="just" eaLnBrk="1" hangingPunct="1"/>
            <a:endParaRPr lang="ru-RU" altLang="ru-RU" sz="2400" dirty="0"/>
          </a:p>
          <a:p>
            <a:pPr algn="just" eaLnBrk="1" hangingPunct="1"/>
            <a:endParaRPr lang="ru-RU" altLang="ru-RU" sz="2400" dirty="0"/>
          </a:p>
          <a:p>
            <a:pPr algn="just" eaLnBrk="1" hangingPunct="1"/>
            <a:r>
              <a:rPr lang="ru-RU" altLang="ru-RU" sz="2400" dirty="0"/>
              <a:t>«</a:t>
            </a:r>
            <a:r>
              <a:rPr lang="ru-RU" altLang="ru-RU" sz="2400" dirty="0" err="1"/>
              <a:t>Хорижий</a:t>
            </a:r>
            <a:r>
              <a:rPr lang="ru-RU" altLang="ru-RU" sz="2400" dirty="0"/>
              <a:t> </a:t>
            </a:r>
            <a:r>
              <a:rPr lang="ru-RU" altLang="ru-RU" sz="2400" dirty="0" err="1"/>
              <a:t>расмий</a:t>
            </a:r>
            <a:r>
              <a:rPr lang="ru-RU" altLang="ru-RU" sz="2400" dirty="0"/>
              <a:t> </a:t>
            </a:r>
            <a:r>
              <a:rPr lang="ru-RU" altLang="ru-RU" sz="2400" dirty="0" err="1"/>
              <a:t>ҳужжатларни</a:t>
            </a:r>
            <a:r>
              <a:rPr lang="ru-RU" altLang="ru-RU" sz="2400" dirty="0"/>
              <a:t> </a:t>
            </a:r>
            <a:r>
              <a:rPr lang="ru-RU" altLang="ru-RU" sz="2400" dirty="0" err="1"/>
              <a:t>легаллаштириш</a:t>
            </a:r>
            <a:r>
              <a:rPr lang="ru-RU" altLang="ru-RU" sz="2400" dirty="0"/>
              <a:t> </a:t>
            </a:r>
            <a:r>
              <a:rPr lang="ru-RU" altLang="ru-RU" sz="2400" dirty="0" err="1"/>
              <a:t>талабини</a:t>
            </a:r>
            <a:r>
              <a:rPr lang="ru-RU" altLang="ru-RU" sz="2400" dirty="0"/>
              <a:t> </a:t>
            </a:r>
            <a:r>
              <a:rPr lang="ru-RU" altLang="ru-RU" sz="2400" dirty="0" err="1"/>
              <a:t>бекор</a:t>
            </a:r>
            <a:r>
              <a:rPr lang="ru-RU" altLang="ru-RU" sz="2400" dirty="0"/>
              <a:t> </a:t>
            </a:r>
            <a:r>
              <a:rPr lang="ru-RU" altLang="ru-RU" sz="2400" dirty="0" err="1"/>
              <a:t>қилувчи</a:t>
            </a:r>
            <a:r>
              <a:rPr lang="ru-RU" altLang="ru-RU" sz="2400" dirty="0"/>
              <a:t> Конвенция (Гаага, 1961 </a:t>
            </a:r>
            <a:r>
              <a:rPr lang="ru-RU" altLang="ru-RU" sz="2400" dirty="0" err="1"/>
              <a:t>йил</a:t>
            </a:r>
            <a:r>
              <a:rPr lang="ru-RU" altLang="ru-RU" sz="2400" dirty="0"/>
              <a:t> 5 октябрь) </a:t>
            </a:r>
            <a:r>
              <a:rPr lang="ru-RU" altLang="ru-RU" sz="2400" dirty="0" err="1"/>
              <a:t>қоидаларини</a:t>
            </a:r>
            <a:r>
              <a:rPr lang="ru-RU" altLang="ru-RU" sz="2400" dirty="0"/>
              <a:t> </a:t>
            </a:r>
            <a:r>
              <a:rPr lang="ru-RU" altLang="ru-RU" sz="2400" dirty="0" err="1"/>
              <a:t>амалга</a:t>
            </a:r>
            <a:r>
              <a:rPr lang="ru-RU" altLang="ru-RU" sz="2400" dirty="0"/>
              <a:t> </a:t>
            </a:r>
            <a:r>
              <a:rPr lang="ru-RU" altLang="ru-RU" sz="2400" dirty="0" err="1"/>
              <a:t>ошириш</a:t>
            </a:r>
            <a:r>
              <a:rPr lang="ru-RU" altLang="ru-RU" sz="2400" dirty="0"/>
              <a:t> </a:t>
            </a:r>
            <a:r>
              <a:rPr lang="ru-RU" altLang="ru-RU" sz="2400" dirty="0" err="1"/>
              <a:t>чора-тадбирлари</a:t>
            </a:r>
            <a:r>
              <a:rPr lang="ru-RU" altLang="ru-RU" sz="2400" dirty="0"/>
              <a:t> </a:t>
            </a:r>
            <a:r>
              <a:rPr lang="ru-RU" altLang="ru-RU" sz="2400" dirty="0" err="1"/>
              <a:t>тўғрисида</a:t>
            </a:r>
            <a:r>
              <a:rPr lang="ru-RU" altLang="ru-RU" sz="2400" dirty="0"/>
              <a:t>» </a:t>
            </a:r>
            <a:r>
              <a:rPr lang="ru-RU" altLang="ru-RU" sz="2400" dirty="0" err="1"/>
              <a:t>Ўзбекистон</a:t>
            </a:r>
            <a:r>
              <a:rPr lang="ru-RU" altLang="ru-RU" sz="2400" dirty="0"/>
              <a:t> </a:t>
            </a:r>
            <a:r>
              <a:rPr lang="ru-RU" altLang="ru-RU" sz="2400" dirty="0" err="1"/>
              <a:t>Республикаси</a:t>
            </a:r>
            <a:r>
              <a:rPr lang="ru-RU" altLang="ru-RU" sz="2400" dirty="0"/>
              <a:t> </a:t>
            </a:r>
            <a:r>
              <a:rPr lang="ru-RU" altLang="ru-RU" sz="2400" dirty="0" err="1"/>
              <a:t>Президентининг</a:t>
            </a:r>
            <a:r>
              <a:rPr lang="ru-RU" altLang="ru-RU" sz="2400" dirty="0"/>
              <a:t> 2011 </a:t>
            </a:r>
            <a:r>
              <a:rPr lang="ru-RU" altLang="ru-RU" sz="2400" dirty="0" err="1"/>
              <a:t>йил</a:t>
            </a:r>
            <a:r>
              <a:rPr lang="ru-RU" altLang="ru-RU" sz="2400" dirty="0"/>
              <a:t> 5 </a:t>
            </a:r>
            <a:r>
              <a:rPr lang="ru-RU" altLang="ru-RU" sz="2400" dirty="0" err="1"/>
              <a:t>июлдаги</a:t>
            </a:r>
            <a:r>
              <a:rPr lang="ru-RU" altLang="ru-RU" sz="2400" dirty="0"/>
              <a:t> ПҚ-1566-сон </a:t>
            </a:r>
            <a:r>
              <a:rPr lang="ru-RU" altLang="ru-RU" sz="2400" dirty="0" err="1"/>
              <a:t>қарори</a:t>
            </a:r>
            <a:endParaRPr lang="en-GB" altLang="ru-RU" sz="2400" dirty="0"/>
          </a:p>
        </p:txBody>
      </p:sp>
    </p:spTree>
    <p:extLst>
      <p:ext uri="{BB962C8B-B14F-4D97-AF65-F5344CB8AC3E}">
        <p14:creationId xmlns:p14="http://schemas.microsoft.com/office/powerpoint/2010/main" val="262419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r>
              <a:rPr lang="en-US"/>
              <a:t>www.themegallery.com</a:t>
            </a:r>
          </a:p>
        </p:txBody>
      </p:sp>
      <p:sp>
        <p:nvSpPr>
          <p:cNvPr id="5" name="Нижний колонтитул 4"/>
          <p:cNvSpPr>
            <a:spLocks noGrp="1"/>
          </p:cNvSpPr>
          <p:nvPr>
            <p:ph type="ftr" sz="quarter" idx="11"/>
          </p:nvPr>
        </p:nvSpPr>
        <p:spPr/>
        <p:txBody>
          <a:bodyPr/>
          <a:lstStyle/>
          <a:p>
            <a:pPr>
              <a:defRPr/>
            </a:pPr>
            <a:r>
              <a:rPr lang="en-US"/>
              <a:t>Company Logo</a:t>
            </a:r>
          </a:p>
        </p:txBody>
      </p:sp>
      <p:sp>
        <p:nvSpPr>
          <p:cNvPr id="13316" name="Rectangle 2"/>
          <p:cNvSpPr>
            <a:spLocks noGrp="1" noChangeArrowheads="1"/>
          </p:cNvSpPr>
          <p:nvPr>
            <p:ph type="title"/>
          </p:nvPr>
        </p:nvSpPr>
        <p:spPr/>
        <p:txBody>
          <a:bodyPr/>
          <a:lstStyle/>
          <a:p>
            <a:pPr eaLnBrk="1" hangingPunct="1"/>
            <a:endParaRPr lang="en-GB" altLang="ru-RU"/>
          </a:p>
        </p:txBody>
      </p:sp>
      <p:sp>
        <p:nvSpPr>
          <p:cNvPr id="13317" name="Rectangle 3"/>
          <p:cNvSpPr>
            <a:spLocks noGrp="1" noChangeArrowheads="1"/>
          </p:cNvSpPr>
          <p:nvPr>
            <p:ph type="body" idx="1"/>
          </p:nvPr>
        </p:nvSpPr>
        <p:spPr/>
        <p:txBody>
          <a:bodyPr>
            <a:normAutofit/>
          </a:bodyPr>
          <a:lstStyle/>
          <a:p>
            <a:pPr algn="just" eaLnBrk="1" hangingPunct="1"/>
            <a:r>
              <a:rPr lang="ru-RU" altLang="ru-RU" sz="2400" u="sng" dirty="0"/>
              <a:t>2012 </a:t>
            </a:r>
            <a:r>
              <a:rPr lang="ru-RU" altLang="ru-RU" sz="2400" u="sng" dirty="0" err="1"/>
              <a:t>йил</a:t>
            </a:r>
            <a:r>
              <a:rPr lang="ru-RU" altLang="ru-RU" sz="2400" u="sng" dirty="0"/>
              <a:t> 15 </a:t>
            </a:r>
            <a:r>
              <a:rPr lang="ru-RU" altLang="ru-RU" sz="2400" u="sng" dirty="0" err="1"/>
              <a:t>апрелдан</a:t>
            </a:r>
            <a:r>
              <a:rPr lang="ru-RU" altLang="ru-RU" sz="2400" dirty="0"/>
              <a:t> — </a:t>
            </a:r>
            <a:r>
              <a:rPr lang="ru-RU" altLang="ru-RU" sz="2400" dirty="0" err="1"/>
              <a:t>Хорижий</a:t>
            </a:r>
            <a:r>
              <a:rPr lang="ru-RU" altLang="ru-RU" sz="2400" dirty="0"/>
              <a:t> </a:t>
            </a:r>
            <a:r>
              <a:rPr lang="ru-RU" altLang="ru-RU" sz="2400" dirty="0" err="1"/>
              <a:t>расмий</a:t>
            </a:r>
            <a:r>
              <a:rPr lang="ru-RU" altLang="ru-RU" sz="2400" dirty="0"/>
              <a:t> </a:t>
            </a:r>
            <a:r>
              <a:rPr lang="ru-RU" altLang="ru-RU" sz="2400" dirty="0" err="1"/>
              <a:t>ҳужжатларни</a:t>
            </a:r>
            <a:r>
              <a:rPr lang="ru-RU" altLang="ru-RU" sz="2400" dirty="0"/>
              <a:t> </a:t>
            </a:r>
            <a:r>
              <a:rPr lang="ru-RU" altLang="ru-RU" sz="2400" dirty="0" err="1"/>
              <a:t>легаллаштириш</a:t>
            </a:r>
            <a:r>
              <a:rPr lang="ru-RU" altLang="ru-RU" sz="2400" dirty="0"/>
              <a:t> </a:t>
            </a:r>
            <a:r>
              <a:rPr lang="ru-RU" altLang="ru-RU" sz="2400" dirty="0" err="1"/>
              <a:t>талабини</a:t>
            </a:r>
            <a:r>
              <a:rPr lang="ru-RU" altLang="ru-RU" sz="2400" dirty="0"/>
              <a:t> </a:t>
            </a:r>
            <a:r>
              <a:rPr lang="ru-RU" altLang="ru-RU" sz="2400" dirty="0" err="1"/>
              <a:t>бекор</a:t>
            </a:r>
            <a:r>
              <a:rPr lang="ru-RU" altLang="ru-RU" sz="2400" dirty="0"/>
              <a:t> </a:t>
            </a:r>
            <a:r>
              <a:rPr lang="ru-RU" altLang="ru-RU" sz="2400" dirty="0" err="1"/>
              <a:t>қилувчи</a:t>
            </a:r>
            <a:r>
              <a:rPr lang="ru-RU" altLang="ru-RU" sz="2400" dirty="0"/>
              <a:t> Конвенция (Гаага, 1961 </a:t>
            </a:r>
            <a:r>
              <a:rPr lang="ru-RU" altLang="ru-RU" sz="2400" dirty="0" err="1"/>
              <a:t>йил</a:t>
            </a:r>
            <a:r>
              <a:rPr lang="ru-RU" altLang="ru-RU" sz="2400" dirty="0"/>
              <a:t> 5 октябрь) </a:t>
            </a:r>
            <a:r>
              <a:rPr lang="ru-RU" altLang="ru-RU" sz="2400" dirty="0" err="1"/>
              <a:t>Ўзбекистон</a:t>
            </a:r>
            <a:r>
              <a:rPr lang="ru-RU" altLang="ru-RU" sz="2400" dirty="0"/>
              <a:t> </a:t>
            </a:r>
            <a:r>
              <a:rPr lang="ru-RU" altLang="ru-RU" sz="2400" dirty="0" err="1"/>
              <a:t>Республикаси</a:t>
            </a:r>
            <a:r>
              <a:rPr lang="ru-RU" altLang="ru-RU" sz="2400" dirty="0"/>
              <a:t> </a:t>
            </a:r>
            <a:r>
              <a:rPr lang="ru-RU" altLang="ru-RU" sz="2400" dirty="0" err="1"/>
              <a:t>учун</a:t>
            </a:r>
            <a:r>
              <a:rPr lang="ru-RU" altLang="ru-RU" sz="2400" dirty="0"/>
              <a:t> </a:t>
            </a:r>
            <a:r>
              <a:rPr lang="ru-RU" altLang="ru-RU" sz="2400" dirty="0" err="1"/>
              <a:t>кучга</a:t>
            </a:r>
            <a:r>
              <a:rPr lang="ru-RU" altLang="ru-RU" sz="2400" dirty="0"/>
              <a:t> </a:t>
            </a:r>
            <a:r>
              <a:rPr lang="ru-RU" altLang="ru-RU" sz="2400" dirty="0" err="1"/>
              <a:t>кирди</a:t>
            </a:r>
            <a:r>
              <a:rPr lang="ru-RU" altLang="ru-RU" sz="2400" dirty="0"/>
              <a:t>.</a:t>
            </a:r>
            <a:endParaRPr lang="en-GB" altLang="ru-RU" sz="2400" dirty="0"/>
          </a:p>
        </p:txBody>
      </p:sp>
    </p:spTree>
    <p:extLst>
      <p:ext uri="{BB962C8B-B14F-4D97-AF65-F5344CB8AC3E}">
        <p14:creationId xmlns:p14="http://schemas.microsoft.com/office/powerpoint/2010/main" val="622145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Савон">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TM03457510[[fn=Савон]]</Template>
  <TotalTime>2256</TotalTime>
  <Words>2142</Words>
  <Application>Microsoft Office PowerPoint</Application>
  <PresentationFormat>Широкоэкранный</PresentationFormat>
  <Paragraphs>229</Paragraphs>
  <Slides>44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44</vt:i4>
      </vt:variant>
    </vt:vector>
  </HeadingPairs>
  <TitlesOfParts>
    <vt:vector size="49" baseType="lpstr">
      <vt:lpstr>Arial</vt:lpstr>
      <vt:lpstr>Calibri</vt:lpstr>
      <vt:lpstr>Garamond</vt:lpstr>
      <vt:lpstr>Wingdings</vt:lpstr>
      <vt:lpstr>Савон</vt:lpstr>
      <vt:lpstr>          Иқтисодий судларда иш юритишнинг умумий қоидалари (давоми)</vt:lpstr>
      <vt:lpstr>Учинчи давлат ҳуқуқига ҳавола   </vt:lpstr>
      <vt:lpstr>Презентация PowerPoint</vt:lpstr>
      <vt:lpstr>Легализация</vt:lpstr>
      <vt:lpstr>Апо́стиль (фр. Apostille)</vt:lpstr>
      <vt:lpstr>Конвенция</vt:lpstr>
      <vt:lpstr>Қонун</vt:lpstr>
      <vt:lpstr>Ўзбекистон Республикаси Президентининг Қарори</vt:lpstr>
      <vt:lpstr>Презентация PowerPoint</vt:lpstr>
      <vt:lpstr>Қандай ҳолларда апостиль қўйилади?</vt:lpstr>
      <vt:lpstr>Презентация PowerPoint</vt:lpstr>
      <vt:lpstr>Презентация PowerPoint</vt:lpstr>
      <vt:lpstr>Апостиль намуналари</vt:lpstr>
      <vt:lpstr>Презентация PowerPoint</vt:lpstr>
      <vt:lpstr>Презентация PowerPoint</vt:lpstr>
      <vt:lpstr>   Ўзбекистон Республикасида апостиль қўйиш ваколатига  эга бўлган органлар: </vt:lpstr>
      <vt:lpstr>Минск конвенцияси  (эсда тутинг! Апостиль ёки легализация талаб этилмайди)</vt:lpstr>
      <vt:lpstr>Презентация PowerPoint</vt:lpstr>
      <vt:lpstr>        Суд ишни кўришда давлат органининг ёки бошқа органнинг ҳужжати қонунга  мувофиқ эмаслигини, шу жумладан ушбу ҳужжат ваколат доирасидан четга чиқилган ҳолда қабул қилинганлигини аниқласа, қонунга мувофиқ қарор қабул қилади.  ИПК 13-модда </vt:lpstr>
      <vt:lpstr> Ўзбекистон Республикаси Президентининг 2003 йил 9 декабрдаги ПФ–3358-сон Фармонига кўра, Республика давлат бошқаруви органлари  I. Вазирликлар – 23, II. Давлат қўмиталари – 8,  III. Агентликлар – 7, IV. Қўмиталар – 4, V. Марказлар - 5 </vt:lpstr>
      <vt:lpstr>Презентация PowerPoint</vt:lpstr>
      <vt:lpstr>Ўзбекистон Республикасининг  «Норматив-ҳуқуқий ҳужжатлар тўғрисида»ги Қонун  Ўзбекистон Республикасининг қонунчилиги </vt:lpstr>
      <vt:lpstr>Презентация PowerPoint</vt:lpstr>
      <vt:lpstr>16-модда. Ишларнинг якка тартибда ва ҳайъатда кўрилиши </vt:lpstr>
      <vt:lpstr>17-модда. Суд таркибини шакллантириш </vt:lpstr>
      <vt:lpstr>Ўзбекистон Республикаси иқтисодий судларда ишларни автоматик тарзда тақсимлаш тўғрисида НИЗОМ </vt:lpstr>
      <vt:lpstr>Презентация PowerPoint</vt:lpstr>
      <vt:lpstr>18-модда. Масалаларни судьялар ҳайъати таркиби томонидан  ҳал қилиш тартиби </vt:lpstr>
      <vt:lpstr>Судьянинг алоҳида фикри</vt:lpstr>
      <vt:lpstr>Алоҳида фикрнинг айрим жиҳатлари</vt:lpstr>
      <vt:lpstr>Презентация PowerPoint</vt:lpstr>
      <vt:lpstr>  </vt:lpstr>
      <vt:lpstr>20-модда. Судьяни рад қилиш </vt:lpstr>
      <vt:lpstr>Қариндошлик </vt:lpstr>
      <vt:lpstr>Презентация PowerPoint</vt:lpstr>
      <vt:lpstr>Савол: эрнинг синглиси билан хотиннинг синглиси бир-бирига нисбатан қариндош ҳисобланадими?  Ушбу ҳолат судьяни рад қилиш учун асос бўла оладими?    </vt:lpstr>
      <vt:lpstr>Казус</vt:lpstr>
      <vt:lpstr>Казус</vt:lpstr>
      <vt:lpstr>21-модда. Прокурорни, экспертни, мутахассисни, суд мажлиси котибини ва таржимонни рад қилиш </vt:lpstr>
      <vt:lpstr>22-модда. Рад қилиш ҳақидаги аризалар </vt:lpstr>
      <vt:lpstr>23-модда. Рад қилиш тўғрисидаги аризани ҳал этиш тартиби </vt:lpstr>
      <vt:lpstr>Пленум тушунтириши </vt:lpstr>
      <vt:lpstr>24-модда. Рад қилиш тўғрисидаги аризани қаноатлантириш оқибатлари </vt:lpstr>
      <vt:lpstr> «Судлар тўғрисида”ги Қонун   30-модда. Ўзбекистон Республикаси Олий суди раиси ваколатлари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Иқтисодий судларнинг суд ҳужжатларини ижро этишнинг айрим масалалари</dc:title>
  <dc:creator>Fotima Ismailova</dc:creator>
  <cp:lastModifiedBy>1</cp:lastModifiedBy>
  <cp:revision>106</cp:revision>
  <dcterms:created xsi:type="dcterms:W3CDTF">2020-03-12T04:49:30Z</dcterms:created>
  <dcterms:modified xsi:type="dcterms:W3CDTF">2024-09-24T15:43:26Z</dcterms:modified>
</cp:coreProperties>
</file>