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1"/>
  </p:sldMasterIdLst>
  <p:notesMasterIdLst>
    <p:notesMasterId r:id="rId10"/>
  </p:notesMasterIdLst>
  <p:sldIdLst>
    <p:sldId id="290" r:id="rId2"/>
    <p:sldId id="292" r:id="rId3"/>
    <p:sldId id="289" r:id="rId4"/>
    <p:sldId id="281" r:id="rId5"/>
    <p:sldId id="287" r:id="rId6"/>
    <p:sldId id="291" r:id="rId7"/>
    <p:sldId id="295" r:id="rId8"/>
    <p:sldId id="294" r:id="rId9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CEF522-539D-47C3-B182-6D2E0A0E4C64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4CAF366-8613-4B08-B959-5357C3671132}">
      <dgm:prSet custT="1"/>
      <dgm:spPr/>
      <dgm:t>
        <a:bodyPr/>
        <a:lstStyle/>
        <a:p>
          <a:pPr rtl="0"/>
          <a:r>
            <a:rPr lang="en-US" sz="1400" b="0" i="0" u="none" dirty="0" err="1" smtClean="0"/>
            <a:t>notarius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jinoiy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javobgarlikka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tortilganda</a:t>
          </a:r>
          <a:r>
            <a:rPr lang="en-US" sz="1400" b="0" i="0" u="none" dirty="0" smtClean="0"/>
            <a:t> — u </a:t>
          </a:r>
          <a:r>
            <a:rPr lang="en-US" sz="1400" b="0" i="0" u="none" dirty="0" err="1" smtClean="0"/>
            <a:t>ayblanuvchi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tariqasida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jalb</a:t>
          </a:r>
          <a:r>
            <a:rPr lang="en-US" sz="1400" b="0" i="0" u="none" dirty="0" smtClean="0"/>
            <a:t>      </a:t>
          </a:r>
          <a:r>
            <a:rPr lang="en-US" sz="1400" b="0" i="0" u="none" dirty="0" err="1" smtClean="0"/>
            <a:t>etilgan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paytdan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e’tiboran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va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sud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hukmi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qonuniy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kuchga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kirguniga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qadar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yoxud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reabilitatsiya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qiluvchi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asoslarga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binoan</a:t>
          </a:r>
          <a:r>
            <a:rPr lang="en-US" sz="1400" b="0" i="0" u="none" dirty="0" smtClean="0"/>
            <a:t/>
          </a:r>
          <a:br>
            <a:rPr lang="en-US" sz="1400" b="0" i="0" u="none" dirty="0" smtClean="0"/>
          </a:br>
          <a:r>
            <a:rPr lang="en-US" sz="1400" b="0" i="0" u="none" dirty="0" err="1" smtClean="0"/>
            <a:t>uni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jinoiy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javobgarlikdan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ozod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etish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to‘g‘risida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qaror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qabul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qilinguniga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qadar</a:t>
          </a:r>
          <a:r>
            <a:rPr lang="en-US" sz="1400" b="0" i="0" u="none" dirty="0" smtClean="0"/>
            <a:t>;</a:t>
          </a:r>
          <a:endParaRPr lang="ru-RU" sz="1400" b="1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D53AA542-2037-4937-9457-58C940BFF13F}" type="parTrans" cxnId="{23D159AA-4F8A-4229-B6C2-106CAD8ADFB3}">
      <dgm:prSet/>
      <dgm:spPr/>
      <dgm:t>
        <a:bodyPr/>
        <a:lstStyle/>
        <a:p>
          <a:endParaRPr lang="ru-RU"/>
        </a:p>
      </dgm:t>
    </dgm:pt>
    <dgm:pt modelId="{D6E3F113-689F-4FFE-B73A-8839B3FCE269}" type="sibTrans" cxnId="{23D159AA-4F8A-4229-B6C2-106CAD8ADFB3}">
      <dgm:prSet/>
      <dgm:spPr/>
      <dgm:t>
        <a:bodyPr/>
        <a:lstStyle/>
        <a:p>
          <a:endParaRPr lang="ru-RU"/>
        </a:p>
      </dgm:t>
    </dgm:pt>
    <dgm:pt modelId="{1110F033-B828-4CCC-866F-68CAA2715ECF}">
      <dgm:prSet custT="1"/>
      <dgm:spPr/>
      <dgm:t>
        <a:bodyPr/>
        <a:lstStyle/>
        <a:p>
          <a:pPr rtl="0"/>
          <a:r>
            <a:rPr lang="en-US" sz="1400" b="0" i="0" u="none" dirty="0" err="1" smtClean="0"/>
            <a:t>notariat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to‘g‘risidagi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qonunchilik</a:t>
          </a:r>
          <a:r>
            <a:rPr lang="en-US" sz="1400" b="0" i="0" u="none" dirty="0" smtClean="0"/>
            <a:t>, </a:t>
          </a:r>
          <a:r>
            <a:rPr lang="en-US" sz="1400" b="0" i="0" u="none" dirty="0" err="1" smtClean="0"/>
            <a:t>Notariusning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kasb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etikasi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qoidalari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talablari</a:t>
          </a:r>
          <a:r>
            <a:rPr lang="en-US" sz="1400" b="0" i="0" u="none" dirty="0" smtClean="0"/>
            <a:t>, notarial </a:t>
          </a:r>
          <a:r>
            <a:rPr lang="en-US" sz="1400" b="0" i="0" u="none" dirty="0" err="1" smtClean="0"/>
            <a:t>harakatlar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siri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va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notarius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qasamyodi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notarius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tomonidan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buzilganligi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aniqlanganda</a:t>
          </a:r>
          <a:r>
            <a:rPr lang="en-US" sz="1400" b="0" i="0" u="none" dirty="0" smtClean="0"/>
            <a:t>;</a:t>
          </a:r>
          <a:endParaRPr lang="ru-RU" sz="140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4BA861CF-E9AF-4263-BC5E-8C76CEFE02AF}" type="parTrans" cxnId="{6D14536A-4C9B-42B6-94E3-B6AFCFEF87C7}">
      <dgm:prSet/>
      <dgm:spPr/>
      <dgm:t>
        <a:bodyPr/>
        <a:lstStyle/>
        <a:p>
          <a:endParaRPr lang="ru-RU"/>
        </a:p>
      </dgm:t>
    </dgm:pt>
    <dgm:pt modelId="{261404E1-1953-4CEB-BBD8-881341C91104}" type="sibTrans" cxnId="{6D14536A-4C9B-42B6-94E3-B6AFCFEF87C7}">
      <dgm:prSet/>
      <dgm:spPr/>
      <dgm:t>
        <a:bodyPr/>
        <a:lstStyle/>
        <a:p>
          <a:endParaRPr lang="ru-RU"/>
        </a:p>
      </dgm:t>
    </dgm:pt>
    <dgm:pt modelId="{27DC77E1-65D7-4C3D-9C9A-1644AC66E3D5}">
      <dgm:prSet custT="1"/>
      <dgm:spPr/>
      <dgm:t>
        <a:bodyPr/>
        <a:lstStyle/>
        <a:p>
          <a:pPr rtl="0"/>
          <a:r>
            <a:rPr lang="en-US" sz="1400" b="0" i="0" u="none" dirty="0" smtClean="0"/>
            <a:t>Notarial </a:t>
          </a:r>
          <a:r>
            <a:rPr lang="en-US" sz="1400" b="0" i="0" u="none" dirty="0" err="1" smtClean="0"/>
            <a:t>palataning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yoki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adliya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organining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o‘z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vakolatlari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doirasida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qabul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qilgan</a:t>
          </a:r>
          <a:r>
            <a:rPr lang="en-US" sz="1400" b="0" i="0" u="none" dirty="0" smtClean="0"/>
            <a:t>, </a:t>
          </a:r>
          <a:r>
            <a:rPr lang="en-US" sz="1400" b="0" i="0" u="none" dirty="0" err="1" smtClean="0"/>
            <a:t>shu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jumladan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notariusning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zimmasiga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aniqlangan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qoidabuzarliklarni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bartaraf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etish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majburiyatini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yuklaydigan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qarorlari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notarius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tomonidan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bajarilmaganda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yoki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lozim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darajada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bajarilmaganda</a:t>
          </a:r>
          <a:r>
            <a:rPr lang="en-US" sz="1400" b="0" i="0" u="none" dirty="0" smtClean="0"/>
            <a:t>;</a:t>
          </a:r>
          <a:endParaRPr lang="ru-RU" sz="140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BD45BDE7-6801-45A8-9EBF-BC0D00B8A1E5}" type="parTrans" cxnId="{9F3D648F-B32A-46B0-A139-F5AC274AECED}">
      <dgm:prSet/>
      <dgm:spPr/>
      <dgm:t>
        <a:bodyPr/>
        <a:lstStyle/>
        <a:p>
          <a:endParaRPr lang="ru-RU"/>
        </a:p>
      </dgm:t>
    </dgm:pt>
    <dgm:pt modelId="{862C2BA4-1EA4-4492-A47F-164FAFC17246}" type="sibTrans" cxnId="{9F3D648F-B32A-46B0-A139-F5AC274AECED}">
      <dgm:prSet/>
      <dgm:spPr/>
      <dgm:t>
        <a:bodyPr/>
        <a:lstStyle/>
        <a:p>
          <a:endParaRPr lang="ru-RU"/>
        </a:p>
      </dgm:t>
    </dgm:pt>
    <dgm:pt modelId="{8C552974-0EF6-4CDB-A28A-2BE9734EB8A8}">
      <dgm:prSet custT="1"/>
      <dgm:spPr/>
      <dgm:t>
        <a:bodyPr/>
        <a:lstStyle/>
        <a:p>
          <a:pPr rtl="0"/>
          <a:r>
            <a:rPr lang="en-US" sz="1400" b="0" i="0" u="none" dirty="0" err="1" smtClean="0"/>
            <a:t>notarius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qonunchilikda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belgilangan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tartibda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bedarak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yo‘qolgan</a:t>
          </a:r>
          <a:r>
            <a:rPr lang="en-US" sz="1400" b="0" i="0" u="none" dirty="0" smtClean="0"/>
            <a:t> deb </a:t>
          </a:r>
          <a:r>
            <a:rPr lang="en-US" sz="1400" b="0" i="0" u="none" dirty="0" err="1" smtClean="0"/>
            <a:t>topilganda</a:t>
          </a:r>
          <a:r>
            <a:rPr lang="en-US" sz="1400" b="0" i="0" u="none" dirty="0" smtClean="0"/>
            <a:t> — </a:t>
          </a:r>
          <a:r>
            <a:rPr lang="en-US" sz="1400" b="0" i="0" u="none" dirty="0" err="1" smtClean="0"/>
            <a:t>bedarak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yo‘qolgan</a:t>
          </a:r>
          <a:r>
            <a:rPr lang="en-US" sz="1400" b="0" i="0" u="none" dirty="0" smtClean="0"/>
            <a:t> deb </a:t>
          </a:r>
          <a:r>
            <a:rPr lang="en-US" sz="1400" b="0" i="0" u="none" dirty="0" err="1" smtClean="0"/>
            <a:t>topish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haqidagi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qaror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sud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tomonidan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bekor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qilinguniga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qadar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bo‘lgan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davrga</a:t>
          </a:r>
          <a:r>
            <a:rPr lang="en-US" sz="1400" b="0" i="0" u="none" dirty="0" smtClean="0"/>
            <a:t>;</a:t>
          </a:r>
          <a:endParaRPr lang="ru-RU" sz="140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DF82105E-47F1-49C3-A02E-045AFE91DE82}" type="sibTrans" cxnId="{20CD0E83-D6FB-4CD2-83CF-994E4CEBE7AB}">
      <dgm:prSet/>
      <dgm:spPr/>
      <dgm:t>
        <a:bodyPr/>
        <a:lstStyle/>
        <a:p>
          <a:endParaRPr lang="ru-RU"/>
        </a:p>
      </dgm:t>
    </dgm:pt>
    <dgm:pt modelId="{E00F8181-0879-4C7B-9B15-D27467F70BFE}" type="parTrans" cxnId="{20CD0E83-D6FB-4CD2-83CF-994E4CEBE7AB}">
      <dgm:prSet/>
      <dgm:spPr/>
      <dgm:t>
        <a:bodyPr/>
        <a:lstStyle/>
        <a:p>
          <a:endParaRPr lang="ru-RU"/>
        </a:p>
      </dgm:t>
    </dgm:pt>
    <dgm:pt modelId="{4A428809-04E4-4C79-83FA-ED41C46F3285}" type="pres">
      <dgm:prSet presAssocID="{A3CEF522-539D-47C3-B182-6D2E0A0E4C6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7BA7F6-A62A-4D55-A2E6-E07D8C76502B}" type="pres">
      <dgm:prSet presAssocID="{E4CAF366-8613-4B08-B959-5357C3671132}" presName="composite" presStyleCnt="0"/>
      <dgm:spPr/>
    </dgm:pt>
    <dgm:pt modelId="{0B4950E6-F442-4838-AB66-AE6E1AD837F4}" type="pres">
      <dgm:prSet presAssocID="{E4CAF366-8613-4B08-B959-5357C3671132}" presName="imgShp" presStyleLbl="fgImgPlace1" presStyleIdx="0" presStyleCnt="4" custLinFactNeighborX="-49925" custLinFactNeighborY="-18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B6007275-9A06-4959-B4CD-5EE5213FCC71}" type="pres">
      <dgm:prSet presAssocID="{E4CAF366-8613-4B08-B959-5357C3671132}" presName="txShp" presStyleLbl="node1" presStyleIdx="0" presStyleCnt="4" custScaleX="1388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04DF6E-FE89-4D96-ADE9-69EEAD15C383}" type="pres">
      <dgm:prSet presAssocID="{D6E3F113-689F-4FFE-B73A-8839B3FCE269}" presName="spacing" presStyleCnt="0"/>
      <dgm:spPr/>
    </dgm:pt>
    <dgm:pt modelId="{162576D7-1826-4BBC-97E3-21044F1BA223}" type="pres">
      <dgm:prSet presAssocID="{8C552974-0EF6-4CDB-A28A-2BE9734EB8A8}" presName="composite" presStyleCnt="0"/>
      <dgm:spPr/>
    </dgm:pt>
    <dgm:pt modelId="{B5634ECE-C167-43B3-B17B-B0780D717459}" type="pres">
      <dgm:prSet presAssocID="{8C552974-0EF6-4CDB-A28A-2BE9734EB8A8}" presName="imgShp" presStyleLbl="fgImgPlace1" presStyleIdx="1" presStyleCnt="4" custLinFactNeighborX="-47320" custLinFactNeighborY="-347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3E654E57-6A96-4016-943A-19962508FCB0}" type="pres">
      <dgm:prSet presAssocID="{8C552974-0EF6-4CDB-A28A-2BE9734EB8A8}" presName="txShp" presStyleLbl="node1" presStyleIdx="1" presStyleCnt="4" custScaleX="134369" custScaleY="90350" custLinFactNeighborX="3222" custLinFactNeighborY="34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EAA042-FD8B-4636-BFF2-F65CBA10AF31}" type="pres">
      <dgm:prSet presAssocID="{DF82105E-47F1-49C3-A02E-045AFE91DE82}" presName="spacing" presStyleCnt="0"/>
      <dgm:spPr/>
    </dgm:pt>
    <dgm:pt modelId="{9AEC3F40-0B58-43B0-A73E-1307657DD7A1}" type="pres">
      <dgm:prSet presAssocID="{1110F033-B828-4CCC-866F-68CAA2715ECF}" presName="composite" presStyleCnt="0"/>
      <dgm:spPr/>
    </dgm:pt>
    <dgm:pt modelId="{F28593DB-7631-4415-B1FA-2DE7D452E0E8}" type="pres">
      <dgm:prSet presAssocID="{1110F033-B828-4CCC-866F-68CAA2715ECF}" presName="imgShp" presStyleLbl="fgImgPlace1" presStyleIdx="2" presStyleCnt="4" custLinFactNeighborX="-75555" custLinFactNeighborY="-5211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15628C1A-D0DF-41B8-B5C3-D9C803493AB2}" type="pres">
      <dgm:prSet presAssocID="{1110F033-B828-4CCC-866F-68CAA2715ECF}" presName="txShp" presStyleLbl="node1" presStyleIdx="2" presStyleCnt="4" custScaleX="131716" custLinFactNeighborX="3864" custLinFactNeighborY="17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4AB2CF-3887-43E8-84CF-F5C51F742B53}" type="pres">
      <dgm:prSet presAssocID="{261404E1-1953-4CEB-BBD8-881341C91104}" presName="spacing" presStyleCnt="0"/>
      <dgm:spPr/>
    </dgm:pt>
    <dgm:pt modelId="{AD03C862-8CCC-4B60-A907-08A64D2A1AC7}" type="pres">
      <dgm:prSet presAssocID="{27DC77E1-65D7-4C3D-9C9A-1644AC66E3D5}" presName="composite" presStyleCnt="0"/>
      <dgm:spPr/>
    </dgm:pt>
    <dgm:pt modelId="{737E1701-1CD4-47AE-9574-B3966D698A95}" type="pres">
      <dgm:prSet presAssocID="{27DC77E1-65D7-4C3D-9C9A-1644AC66E3D5}" presName="imgShp" presStyleLbl="fgImgPlace1" presStyleIdx="3" presStyleCnt="4" custLinFactNeighborX="-70344" custLinFactNeighborY="-955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D9706DC0-DEA9-4BAD-A70C-3E1B10B8AD7C}" type="pres">
      <dgm:prSet presAssocID="{27DC77E1-65D7-4C3D-9C9A-1644AC66E3D5}" presName="txShp" presStyleLbl="node1" presStyleIdx="3" presStyleCnt="4" custScaleX="132454" custLinFactNeighborX="3495" custLinFactNeighborY="1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14536A-4C9B-42B6-94E3-B6AFCFEF87C7}" srcId="{A3CEF522-539D-47C3-B182-6D2E0A0E4C64}" destId="{1110F033-B828-4CCC-866F-68CAA2715ECF}" srcOrd="2" destOrd="0" parTransId="{4BA861CF-E9AF-4263-BC5E-8C76CEFE02AF}" sibTransId="{261404E1-1953-4CEB-BBD8-881341C91104}"/>
    <dgm:cxn modelId="{3B89BD0A-4BD0-4C34-AEF7-84BFF7D8345D}" type="presOf" srcId="{8C552974-0EF6-4CDB-A28A-2BE9734EB8A8}" destId="{3E654E57-6A96-4016-943A-19962508FCB0}" srcOrd="0" destOrd="0" presId="urn:microsoft.com/office/officeart/2005/8/layout/vList3"/>
    <dgm:cxn modelId="{20CD0E83-D6FB-4CD2-83CF-994E4CEBE7AB}" srcId="{A3CEF522-539D-47C3-B182-6D2E0A0E4C64}" destId="{8C552974-0EF6-4CDB-A28A-2BE9734EB8A8}" srcOrd="1" destOrd="0" parTransId="{E00F8181-0879-4C7B-9B15-D27467F70BFE}" sibTransId="{DF82105E-47F1-49C3-A02E-045AFE91DE82}"/>
    <dgm:cxn modelId="{F59EC8F6-4A5E-4CD3-A3AA-888B138FCC7B}" type="presOf" srcId="{E4CAF366-8613-4B08-B959-5357C3671132}" destId="{B6007275-9A06-4959-B4CD-5EE5213FCC71}" srcOrd="0" destOrd="0" presId="urn:microsoft.com/office/officeart/2005/8/layout/vList3"/>
    <dgm:cxn modelId="{515800BE-8020-4F4D-B23A-07939BAB2DE8}" type="presOf" srcId="{1110F033-B828-4CCC-866F-68CAA2715ECF}" destId="{15628C1A-D0DF-41B8-B5C3-D9C803493AB2}" srcOrd="0" destOrd="0" presId="urn:microsoft.com/office/officeart/2005/8/layout/vList3"/>
    <dgm:cxn modelId="{23D159AA-4F8A-4229-B6C2-106CAD8ADFB3}" srcId="{A3CEF522-539D-47C3-B182-6D2E0A0E4C64}" destId="{E4CAF366-8613-4B08-B959-5357C3671132}" srcOrd="0" destOrd="0" parTransId="{D53AA542-2037-4937-9457-58C940BFF13F}" sibTransId="{D6E3F113-689F-4FFE-B73A-8839B3FCE269}"/>
    <dgm:cxn modelId="{9F3D648F-B32A-46B0-A139-F5AC274AECED}" srcId="{A3CEF522-539D-47C3-B182-6D2E0A0E4C64}" destId="{27DC77E1-65D7-4C3D-9C9A-1644AC66E3D5}" srcOrd="3" destOrd="0" parTransId="{BD45BDE7-6801-45A8-9EBF-BC0D00B8A1E5}" sibTransId="{862C2BA4-1EA4-4492-A47F-164FAFC17246}"/>
    <dgm:cxn modelId="{D18B0EEB-1EC9-4923-A591-03F700FF3B6E}" type="presOf" srcId="{27DC77E1-65D7-4C3D-9C9A-1644AC66E3D5}" destId="{D9706DC0-DEA9-4BAD-A70C-3E1B10B8AD7C}" srcOrd="0" destOrd="0" presId="urn:microsoft.com/office/officeart/2005/8/layout/vList3"/>
    <dgm:cxn modelId="{A61786A7-E423-4E51-BE39-664521861BF7}" type="presOf" srcId="{A3CEF522-539D-47C3-B182-6D2E0A0E4C64}" destId="{4A428809-04E4-4C79-83FA-ED41C46F3285}" srcOrd="0" destOrd="0" presId="urn:microsoft.com/office/officeart/2005/8/layout/vList3"/>
    <dgm:cxn modelId="{0662BE3E-4415-4B7D-90D0-D34093762344}" type="presParOf" srcId="{4A428809-04E4-4C79-83FA-ED41C46F3285}" destId="{437BA7F6-A62A-4D55-A2E6-E07D8C76502B}" srcOrd="0" destOrd="0" presId="urn:microsoft.com/office/officeart/2005/8/layout/vList3"/>
    <dgm:cxn modelId="{F76E4141-1C8F-4630-B017-4E2027A40E05}" type="presParOf" srcId="{437BA7F6-A62A-4D55-A2E6-E07D8C76502B}" destId="{0B4950E6-F442-4838-AB66-AE6E1AD837F4}" srcOrd="0" destOrd="0" presId="urn:microsoft.com/office/officeart/2005/8/layout/vList3"/>
    <dgm:cxn modelId="{03E38705-25E6-45A1-B922-956E8E8EAF94}" type="presParOf" srcId="{437BA7F6-A62A-4D55-A2E6-E07D8C76502B}" destId="{B6007275-9A06-4959-B4CD-5EE5213FCC71}" srcOrd="1" destOrd="0" presId="urn:microsoft.com/office/officeart/2005/8/layout/vList3"/>
    <dgm:cxn modelId="{427D0359-BFEA-4D11-AB58-6BD29C712BBE}" type="presParOf" srcId="{4A428809-04E4-4C79-83FA-ED41C46F3285}" destId="{ED04DF6E-FE89-4D96-ADE9-69EEAD15C383}" srcOrd="1" destOrd="0" presId="urn:microsoft.com/office/officeart/2005/8/layout/vList3"/>
    <dgm:cxn modelId="{6345CD8B-D21B-4DC6-859C-AA15CBBF856C}" type="presParOf" srcId="{4A428809-04E4-4C79-83FA-ED41C46F3285}" destId="{162576D7-1826-4BBC-97E3-21044F1BA223}" srcOrd="2" destOrd="0" presId="urn:microsoft.com/office/officeart/2005/8/layout/vList3"/>
    <dgm:cxn modelId="{73503E17-C60F-4F0F-8C3F-B9523AB9AAD4}" type="presParOf" srcId="{162576D7-1826-4BBC-97E3-21044F1BA223}" destId="{B5634ECE-C167-43B3-B17B-B0780D717459}" srcOrd="0" destOrd="0" presId="urn:microsoft.com/office/officeart/2005/8/layout/vList3"/>
    <dgm:cxn modelId="{DCE06E99-2E92-4D0F-ADF5-44D1331F44CE}" type="presParOf" srcId="{162576D7-1826-4BBC-97E3-21044F1BA223}" destId="{3E654E57-6A96-4016-943A-19962508FCB0}" srcOrd="1" destOrd="0" presId="urn:microsoft.com/office/officeart/2005/8/layout/vList3"/>
    <dgm:cxn modelId="{B672FC30-6929-448E-AFF3-FAC870E5F5E1}" type="presParOf" srcId="{4A428809-04E4-4C79-83FA-ED41C46F3285}" destId="{5BEAA042-FD8B-4636-BFF2-F65CBA10AF31}" srcOrd="3" destOrd="0" presId="urn:microsoft.com/office/officeart/2005/8/layout/vList3"/>
    <dgm:cxn modelId="{6E03F003-78CA-4187-9A87-B981BDFA105E}" type="presParOf" srcId="{4A428809-04E4-4C79-83FA-ED41C46F3285}" destId="{9AEC3F40-0B58-43B0-A73E-1307657DD7A1}" srcOrd="4" destOrd="0" presId="urn:microsoft.com/office/officeart/2005/8/layout/vList3"/>
    <dgm:cxn modelId="{C807FFC4-60B8-416E-A294-2B703F3741EF}" type="presParOf" srcId="{9AEC3F40-0B58-43B0-A73E-1307657DD7A1}" destId="{F28593DB-7631-4415-B1FA-2DE7D452E0E8}" srcOrd="0" destOrd="0" presId="urn:microsoft.com/office/officeart/2005/8/layout/vList3"/>
    <dgm:cxn modelId="{EA8AC4C3-B268-4CBA-9A3A-7147DDEC0ADA}" type="presParOf" srcId="{9AEC3F40-0B58-43B0-A73E-1307657DD7A1}" destId="{15628C1A-D0DF-41B8-B5C3-D9C803493AB2}" srcOrd="1" destOrd="0" presId="urn:microsoft.com/office/officeart/2005/8/layout/vList3"/>
    <dgm:cxn modelId="{C415892C-A967-42F6-94AB-4165CD2AF068}" type="presParOf" srcId="{4A428809-04E4-4C79-83FA-ED41C46F3285}" destId="{374AB2CF-3887-43E8-84CF-F5C51F742B53}" srcOrd="5" destOrd="0" presId="urn:microsoft.com/office/officeart/2005/8/layout/vList3"/>
    <dgm:cxn modelId="{80C62F8E-86E7-47CA-AC14-4DB987C7A88E}" type="presParOf" srcId="{4A428809-04E4-4C79-83FA-ED41C46F3285}" destId="{AD03C862-8CCC-4B60-A907-08A64D2A1AC7}" srcOrd="6" destOrd="0" presId="urn:microsoft.com/office/officeart/2005/8/layout/vList3"/>
    <dgm:cxn modelId="{CA1362CA-147B-4BC8-81EE-12DD7E437CB6}" type="presParOf" srcId="{AD03C862-8CCC-4B60-A907-08A64D2A1AC7}" destId="{737E1701-1CD4-47AE-9574-B3966D698A95}" srcOrd="0" destOrd="0" presId="urn:microsoft.com/office/officeart/2005/8/layout/vList3"/>
    <dgm:cxn modelId="{CE36C24E-2AD8-4B5D-A61D-8056162DFA18}" type="presParOf" srcId="{AD03C862-8CCC-4B60-A907-08A64D2A1AC7}" destId="{D9706DC0-DEA9-4BAD-A70C-3E1B10B8AD7C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EFE1CC-5D82-4587-B348-0DBF477CC673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13EB3EB-3972-49D9-9B36-799E1688249C}">
      <dgm:prSet custT="1"/>
      <dgm:spPr/>
      <dgm:t>
        <a:bodyPr/>
        <a:lstStyle/>
        <a:p>
          <a:pPr rtl="0"/>
          <a:r>
            <a:rPr lang="en-US" sz="1400" b="0" i="0" u="none" dirty="0" err="1" smtClean="0"/>
            <a:t>notariusda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fuqarolik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javobgarligini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sug‘urta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qilish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shartnomasi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mavjud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bo‘lmaganda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yoki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tuzilgan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shartnoma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qonunchilik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talablariga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muvofiq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bo‘lmaganda</a:t>
          </a:r>
          <a:r>
            <a:rPr lang="en-US" sz="1400" b="0" i="0" u="none" dirty="0" smtClean="0"/>
            <a:t> — </a:t>
          </a:r>
          <a:r>
            <a:rPr lang="en-US" sz="1400" b="0" i="0" u="none" dirty="0" err="1" smtClean="0"/>
            <a:t>bunday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shartnoma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tuzilgan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yoki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tuzilgan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shartnoma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qonunchilikka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muvofiq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holga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keltirilgan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kunga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qadar</a:t>
          </a:r>
          <a:r>
            <a:rPr lang="en-US" sz="1400" b="0" i="0" u="none" dirty="0" smtClean="0"/>
            <a:t>;</a:t>
          </a:r>
          <a:endParaRPr lang="ru-RU" sz="140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CA78BB4E-ADC3-4BC1-98AE-03F144D5F7C1}" type="parTrans" cxnId="{FEBF5D7A-F3D9-476B-8334-EE0440F328A9}">
      <dgm:prSet/>
      <dgm:spPr/>
      <dgm:t>
        <a:bodyPr/>
        <a:lstStyle/>
        <a:p>
          <a:endParaRPr lang="ru-RU"/>
        </a:p>
      </dgm:t>
    </dgm:pt>
    <dgm:pt modelId="{62B1F6E9-C2BC-420F-A281-B7E486319F08}" type="sibTrans" cxnId="{FEBF5D7A-F3D9-476B-8334-EE0440F328A9}">
      <dgm:prSet/>
      <dgm:spPr/>
      <dgm:t>
        <a:bodyPr/>
        <a:lstStyle/>
        <a:p>
          <a:endParaRPr lang="ru-RU"/>
        </a:p>
      </dgm:t>
    </dgm:pt>
    <dgm:pt modelId="{19489BC6-F0BC-48D4-8B30-DB0A9CDEC2D8}">
      <dgm:prSet custT="1"/>
      <dgm:spPr/>
      <dgm:t>
        <a:bodyPr/>
        <a:lstStyle/>
        <a:p>
          <a:pPr rtl="0"/>
          <a:r>
            <a:rPr lang="en-US" sz="1400" b="0" i="0" u="none" dirty="0" smtClean="0"/>
            <a:t>notarial </a:t>
          </a:r>
          <a:r>
            <a:rPr lang="en-US" sz="1400" b="0" i="0" u="none" dirty="0" err="1" smtClean="0"/>
            <a:t>faoliyatni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tashkil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etishga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oid</a:t>
          </a:r>
          <a:r>
            <a:rPr lang="en-US" sz="1400" b="0" i="0" u="none" dirty="0" smtClean="0"/>
            <a:t> minimal </a:t>
          </a:r>
          <a:r>
            <a:rPr lang="en-US" sz="1400" b="0" i="0" u="none" dirty="0" err="1" smtClean="0"/>
            <a:t>talablar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bajarilmaganda</a:t>
          </a:r>
          <a:r>
            <a:rPr lang="en-US" sz="1400" b="0" i="0" u="none" dirty="0" smtClean="0"/>
            <a:t> — </a:t>
          </a:r>
          <a:r>
            <a:rPr lang="en-US" sz="1400" b="0" i="0" u="none" dirty="0" err="1" smtClean="0"/>
            <a:t>bunday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hollar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bartaraf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etilguniga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qadar</a:t>
          </a:r>
          <a:r>
            <a:rPr lang="en-US" sz="1400" b="0" i="0" u="none" dirty="0" smtClean="0"/>
            <a:t>;</a:t>
          </a:r>
          <a:endParaRPr lang="ru-RU" sz="1400" b="1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C123E480-346F-4D6D-87DB-52085E56762F}" type="parTrans" cxnId="{446D7BE5-13D4-4AD6-85C2-AF570E4D14E4}">
      <dgm:prSet/>
      <dgm:spPr/>
      <dgm:t>
        <a:bodyPr/>
        <a:lstStyle/>
        <a:p>
          <a:endParaRPr lang="ru-RU"/>
        </a:p>
      </dgm:t>
    </dgm:pt>
    <dgm:pt modelId="{05077339-325D-4C4A-BDD8-F57B409E6CFD}" type="sibTrans" cxnId="{446D7BE5-13D4-4AD6-85C2-AF570E4D14E4}">
      <dgm:prSet/>
      <dgm:spPr/>
      <dgm:t>
        <a:bodyPr/>
        <a:lstStyle/>
        <a:p>
          <a:endParaRPr lang="ru-RU"/>
        </a:p>
      </dgm:t>
    </dgm:pt>
    <dgm:pt modelId="{19C0341A-0481-4052-AE7A-FF6919074BB0}">
      <dgm:prSet custT="1"/>
      <dgm:spPr/>
      <dgm:t>
        <a:bodyPr/>
        <a:lstStyle/>
        <a:p>
          <a:pPr rtl="0"/>
          <a:r>
            <a:rPr lang="en-US" sz="1400" b="0" i="0" u="none" dirty="0" err="1" smtClean="0"/>
            <a:t>Qoraqalpog‘iston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Respublikasi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Adliya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vazirligi</a:t>
          </a:r>
          <a:r>
            <a:rPr lang="en-US" sz="1400" b="0" i="0" u="none" dirty="0" smtClean="0"/>
            <a:t>, </a:t>
          </a:r>
          <a:r>
            <a:rPr lang="en-US" sz="1400" b="0" i="0" u="none" dirty="0" err="1" smtClean="0"/>
            <a:t>adliya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boshqarmalari</a:t>
          </a:r>
          <a:r>
            <a:rPr lang="en-US" sz="1400" b="0" i="0" u="none" dirty="0" smtClean="0"/>
            <a:t>, </a:t>
          </a:r>
          <a:r>
            <a:rPr lang="en-US" sz="1400" b="0" i="0" u="none" dirty="0" err="1" smtClean="0"/>
            <a:t>shuningdek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O‘zbekiston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Respublikasi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Adliya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vazirligi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notariusga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nisbatan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xizmat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tekshiruvi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o‘tkazish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davrida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litsenziyaning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amal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qilishini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o‘n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kundan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ko‘p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bo‘lmagan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muddatga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to‘xtatib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turishga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haqli</a:t>
          </a:r>
          <a:r>
            <a:rPr lang="en-US" sz="1400" b="0" i="0" u="none" dirty="0" smtClean="0"/>
            <a:t>.</a:t>
          </a:r>
          <a:endParaRPr lang="ru-RU" sz="1400" b="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0ADCCA43-2239-4D06-A0C4-76ECF2C5564B}" type="parTrans" cxnId="{9AE96429-B769-4339-A63F-5DF8D05338B7}">
      <dgm:prSet/>
      <dgm:spPr/>
      <dgm:t>
        <a:bodyPr/>
        <a:lstStyle/>
        <a:p>
          <a:endParaRPr lang="ru-RU"/>
        </a:p>
      </dgm:t>
    </dgm:pt>
    <dgm:pt modelId="{EC03EC9C-0554-41D9-B427-B6FB2E1D7C23}" type="sibTrans" cxnId="{9AE96429-B769-4339-A63F-5DF8D05338B7}">
      <dgm:prSet/>
      <dgm:spPr/>
      <dgm:t>
        <a:bodyPr/>
        <a:lstStyle/>
        <a:p>
          <a:endParaRPr lang="ru-RU"/>
        </a:p>
      </dgm:t>
    </dgm:pt>
    <dgm:pt modelId="{88BD9754-F98B-4F9B-87E7-6099371D14E8}">
      <dgm:prSet custT="1"/>
      <dgm:spPr/>
      <dgm:t>
        <a:bodyPr/>
        <a:lstStyle/>
        <a:p>
          <a:pPr rtl="0"/>
          <a:r>
            <a:rPr lang="en-US" sz="1200" b="0" i="0" u="none" dirty="0" err="1" smtClean="0"/>
            <a:t>Litsenziyaning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amal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qilishini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to‘xtatib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turish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muddati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olti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oydan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oshishi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mumkin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emas</a:t>
          </a:r>
          <a:r>
            <a:rPr lang="en-US" sz="1200" b="0" i="0" u="none" dirty="0" smtClean="0"/>
            <a:t>, </a:t>
          </a:r>
          <a:r>
            <a:rPr lang="en-US" sz="1200" b="0" i="0" u="none" dirty="0" err="1" smtClean="0"/>
            <a:t>bundan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ushbu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modda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birinchi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qismining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ikkinchi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va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uchinchi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xatboshilarida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nazarda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tutilgan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hollar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mustasno</a:t>
          </a:r>
          <a:r>
            <a:rPr lang="en-US" sz="1200" b="0" i="0" u="none" dirty="0" smtClean="0"/>
            <a:t>. </a:t>
          </a:r>
          <a:r>
            <a:rPr lang="en-US" sz="1200" b="0" i="0" u="none" dirty="0" err="1" smtClean="0"/>
            <a:t>Litsenziyasining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amal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qilishi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to‘xtatib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turilgan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shaxs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litsenziyaning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amal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qilishini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to‘xtatib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turishga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olib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kelgan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holatlarni</a:t>
          </a:r>
          <a:r>
            <a:rPr lang="en-US" sz="1200" b="0" i="0" u="none" dirty="0" smtClean="0"/>
            <a:t>, agar </a:t>
          </a:r>
          <a:r>
            <a:rPr lang="en-US" sz="1200" b="0" i="0" u="none" dirty="0" err="1" smtClean="0"/>
            <a:t>ular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bartaraf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etib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bo‘lmaydigan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xususiyatga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ega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bo‘lmasa</a:t>
          </a:r>
          <a:r>
            <a:rPr lang="en-US" sz="1200" b="0" i="0" u="none" dirty="0" smtClean="0"/>
            <a:t>, </a:t>
          </a:r>
          <a:r>
            <a:rPr lang="en-US" sz="1200" b="0" i="0" u="none" dirty="0" err="1" smtClean="0"/>
            <a:t>ko‘rsatilgan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muddatda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bartaraf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etishi</a:t>
          </a:r>
          <a:r>
            <a:rPr lang="en-US" sz="1200" b="0" i="0" u="none" dirty="0" smtClean="0"/>
            <a:t> </a:t>
          </a:r>
          <a:r>
            <a:rPr lang="en-US" sz="1200" b="0" i="0" u="none" dirty="0" err="1" smtClean="0"/>
            <a:t>shart</a:t>
          </a:r>
          <a:r>
            <a:rPr lang="en-US" sz="1200" b="0" i="0" u="none" dirty="0" smtClean="0"/>
            <a:t>.</a:t>
          </a:r>
          <a:endParaRPr lang="ru-RU" sz="120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42DA7F77-B12B-4D8A-BFB5-5B7820BDDC86}" type="parTrans" cxnId="{95ABF75C-B3DD-4B56-9DCF-DF02957076BE}">
      <dgm:prSet/>
      <dgm:spPr/>
      <dgm:t>
        <a:bodyPr/>
        <a:lstStyle/>
        <a:p>
          <a:endParaRPr lang="ru-RU"/>
        </a:p>
      </dgm:t>
    </dgm:pt>
    <dgm:pt modelId="{8DA258E6-0BB4-49D1-B90C-A3F4485F92B1}" type="sibTrans" cxnId="{95ABF75C-B3DD-4B56-9DCF-DF02957076BE}">
      <dgm:prSet/>
      <dgm:spPr/>
      <dgm:t>
        <a:bodyPr/>
        <a:lstStyle/>
        <a:p>
          <a:endParaRPr lang="ru-RU"/>
        </a:p>
      </dgm:t>
    </dgm:pt>
    <dgm:pt modelId="{1FBB2836-3F3D-4296-82F9-7A3DBD91894D}" type="pres">
      <dgm:prSet presAssocID="{9BEFE1CC-5D82-4587-B348-0DBF477CC673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D490028-2DB8-4B78-846F-B32754118034}" type="pres">
      <dgm:prSet presAssocID="{813EB3EB-3972-49D9-9B36-799E1688249C}" presName="composite" presStyleCnt="0"/>
      <dgm:spPr/>
    </dgm:pt>
    <dgm:pt modelId="{8214A4EF-CB76-4E25-9F2F-300C787BA4BE}" type="pres">
      <dgm:prSet presAssocID="{813EB3EB-3972-49D9-9B36-799E1688249C}" presName="imgShp" presStyleLbl="fgImgPlace1" presStyleIdx="0" presStyleCnt="4" custLinFactNeighborX="-46916" custLinFactNeighborY="-287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EF4492A2-2574-457C-A79F-3E41E2811A76}" type="pres">
      <dgm:prSet presAssocID="{813EB3EB-3972-49D9-9B36-799E1688249C}" presName="txShp" presStyleLbl="node1" presStyleIdx="0" presStyleCnt="4" custScaleX="1237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E4A66C-55BF-46B6-9026-425600710F54}" type="pres">
      <dgm:prSet presAssocID="{62B1F6E9-C2BC-420F-A281-B7E486319F08}" presName="spacing" presStyleCnt="0"/>
      <dgm:spPr/>
    </dgm:pt>
    <dgm:pt modelId="{FDA1AEDB-F4F8-4682-B991-2108C68526BE}" type="pres">
      <dgm:prSet presAssocID="{19489BC6-F0BC-48D4-8B30-DB0A9CDEC2D8}" presName="composite" presStyleCnt="0"/>
      <dgm:spPr/>
    </dgm:pt>
    <dgm:pt modelId="{A111C79A-496E-44AC-A21B-8E192088038C}" type="pres">
      <dgm:prSet presAssocID="{19489BC6-F0BC-48D4-8B30-DB0A9CDEC2D8}" presName="imgShp" presStyleLbl="fgImgPlace1" presStyleIdx="1" presStyleCnt="4" custLinFactNeighborX="-53230" custLinFactNeighborY="-1303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462699CA-C5A7-4063-85CB-28F9A2E55527}" type="pres">
      <dgm:prSet presAssocID="{19489BC6-F0BC-48D4-8B30-DB0A9CDEC2D8}" presName="txShp" presStyleLbl="node1" presStyleIdx="1" presStyleCnt="4" custScaleX="127204" custScaleY="81646" custLinFactNeighborX="0" custLinFactNeighborY="-43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614BC7-9FFA-4D2B-9070-15247C2B6F9A}" type="pres">
      <dgm:prSet presAssocID="{05077339-325D-4C4A-BDD8-F57B409E6CFD}" presName="spacing" presStyleCnt="0"/>
      <dgm:spPr/>
    </dgm:pt>
    <dgm:pt modelId="{589CFB04-8FDB-47AA-9B8E-4086587B8C6A}" type="pres">
      <dgm:prSet presAssocID="{19C0341A-0481-4052-AE7A-FF6919074BB0}" presName="composite" presStyleCnt="0"/>
      <dgm:spPr/>
    </dgm:pt>
    <dgm:pt modelId="{C9AF6DA8-6F43-48C1-AFC7-53407562A702}" type="pres">
      <dgm:prSet presAssocID="{19C0341A-0481-4052-AE7A-FF6919074BB0}" presName="imgShp" presStyleLbl="fgImgPlace1" presStyleIdx="2" presStyleCnt="4" custLinFactNeighborX="-53230" custLinFactNeighborY="-14925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E965E267-F5B6-4608-8865-5B104D032F0C}" type="pres">
      <dgm:prSet presAssocID="{19C0341A-0481-4052-AE7A-FF6919074BB0}" presName="txShp" presStyleLbl="node1" presStyleIdx="2" presStyleCnt="4" custScaleX="129322" custScaleY="89436" custLinFactNeighborX="-2031" custLinFactNeighborY="-8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988B4B-3E7E-45C8-B1C7-95237C5DD838}" type="pres">
      <dgm:prSet presAssocID="{EC03EC9C-0554-41D9-B427-B6FB2E1D7C23}" presName="spacing" presStyleCnt="0"/>
      <dgm:spPr/>
    </dgm:pt>
    <dgm:pt modelId="{9A78D8BF-F957-445A-9412-9CF7C2CF6C42}" type="pres">
      <dgm:prSet presAssocID="{88BD9754-F98B-4F9B-87E7-6099371D14E8}" presName="composite" presStyleCnt="0"/>
      <dgm:spPr/>
    </dgm:pt>
    <dgm:pt modelId="{A8BC6309-E5B7-458F-86BD-2FCF909805DD}" type="pres">
      <dgm:prSet presAssocID="{88BD9754-F98B-4F9B-87E7-6099371D14E8}" presName="imgShp" presStyleLbl="fgImgPlace1" presStyleIdx="3" presStyleCnt="4" custLinFactNeighborX="-53230" custLinFactNeighborY="-7819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F1F15BB7-B103-4DEA-9707-53A7F5E80BA8}" type="pres">
      <dgm:prSet presAssocID="{88BD9754-F98B-4F9B-87E7-6099371D14E8}" presName="txShp" presStyleLbl="node1" presStyleIdx="3" presStyleCnt="4" custScaleX="123540" custLinFactNeighborX="-362" custLinFactNeighborY="2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BF5D7A-F3D9-476B-8334-EE0440F328A9}" srcId="{9BEFE1CC-5D82-4587-B348-0DBF477CC673}" destId="{813EB3EB-3972-49D9-9B36-799E1688249C}" srcOrd="0" destOrd="0" parTransId="{CA78BB4E-ADC3-4BC1-98AE-03F144D5F7C1}" sibTransId="{62B1F6E9-C2BC-420F-A281-B7E486319F08}"/>
    <dgm:cxn modelId="{446D7BE5-13D4-4AD6-85C2-AF570E4D14E4}" srcId="{9BEFE1CC-5D82-4587-B348-0DBF477CC673}" destId="{19489BC6-F0BC-48D4-8B30-DB0A9CDEC2D8}" srcOrd="1" destOrd="0" parTransId="{C123E480-346F-4D6D-87DB-52085E56762F}" sibTransId="{05077339-325D-4C4A-BDD8-F57B409E6CFD}"/>
    <dgm:cxn modelId="{9AE96429-B769-4339-A63F-5DF8D05338B7}" srcId="{9BEFE1CC-5D82-4587-B348-0DBF477CC673}" destId="{19C0341A-0481-4052-AE7A-FF6919074BB0}" srcOrd="2" destOrd="0" parTransId="{0ADCCA43-2239-4D06-A0C4-76ECF2C5564B}" sibTransId="{EC03EC9C-0554-41D9-B427-B6FB2E1D7C23}"/>
    <dgm:cxn modelId="{643A2B1B-4DE7-4684-9668-B8866635318C}" type="presOf" srcId="{19489BC6-F0BC-48D4-8B30-DB0A9CDEC2D8}" destId="{462699CA-C5A7-4063-85CB-28F9A2E55527}" srcOrd="0" destOrd="0" presId="urn:microsoft.com/office/officeart/2005/8/layout/vList3"/>
    <dgm:cxn modelId="{19F9FBF1-DDC3-4C26-8936-BE8E88101795}" type="presOf" srcId="{88BD9754-F98B-4F9B-87E7-6099371D14E8}" destId="{F1F15BB7-B103-4DEA-9707-53A7F5E80BA8}" srcOrd="0" destOrd="0" presId="urn:microsoft.com/office/officeart/2005/8/layout/vList3"/>
    <dgm:cxn modelId="{29D0B90F-767E-491E-A139-E993DB06D357}" type="presOf" srcId="{9BEFE1CC-5D82-4587-B348-0DBF477CC673}" destId="{1FBB2836-3F3D-4296-82F9-7A3DBD91894D}" srcOrd="0" destOrd="0" presId="urn:microsoft.com/office/officeart/2005/8/layout/vList3"/>
    <dgm:cxn modelId="{7208D124-5EA6-403B-A221-171FB9C8F833}" type="presOf" srcId="{19C0341A-0481-4052-AE7A-FF6919074BB0}" destId="{E965E267-F5B6-4608-8865-5B104D032F0C}" srcOrd="0" destOrd="0" presId="urn:microsoft.com/office/officeart/2005/8/layout/vList3"/>
    <dgm:cxn modelId="{0B53BEFB-7A3E-4B90-84AA-248BC2729E8E}" type="presOf" srcId="{813EB3EB-3972-49D9-9B36-799E1688249C}" destId="{EF4492A2-2574-457C-A79F-3E41E2811A76}" srcOrd="0" destOrd="0" presId="urn:microsoft.com/office/officeart/2005/8/layout/vList3"/>
    <dgm:cxn modelId="{95ABF75C-B3DD-4B56-9DCF-DF02957076BE}" srcId="{9BEFE1CC-5D82-4587-B348-0DBF477CC673}" destId="{88BD9754-F98B-4F9B-87E7-6099371D14E8}" srcOrd="3" destOrd="0" parTransId="{42DA7F77-B12B-4D8A-BFB5-5B7820BDDC86}" sibTransId="{8DA258E6-0BB4-49D1-B90C-A3F4485F92B1}"/>
    <dgm:cxn modelId="{63BE1613-FAC7-4F37-82E4-DE3749893547}" type="presParOf" srcId="{1FBB2836-3F3D-4296-82F9-7A3DBD91894D}" destId="{CD490028-2DB8-4B78-846F-B32754118034}" srcOrd="0" destOrd="0" presId="urn:microsoft.com/office/officeart/2005/8/layout/vList3"/>
    <dgm:cxn modelId="{81E335B2-2862-4898-A9C8-82C3393E1C9B}" type="presParOf" srcId="{CD490028-2DB8-4B78-846F-B32754118034}" destId="{8214A4EF-CB76-4E25-9F2F-300C787BA4BE}" srcOrd="0" destOrd="0" presId="urn:microsoft.com/office/officeart/2005/8/layout/vList3"/>
    <dgm:cxn modelId="{EB04E361-782D-4905-BE76-1786CA99F7AE}" type="presParOf" srcId="{CD490028-2DB8-4B78-846F-B32754118034}" destId="{EF4492A2-2574-457C-A79F-3E41E2811A76}" srcOrd="1" destOrd="0" presId="urn:microsoft.com/office/officeart/2005/8/layout/vList3"/>
    <dgm:cxn modelId="{1E77A114-E496-431C-9074-F110AC0F1057}" type="presParOf" srcId="{1FBB2836-3F3D-4296-82F9-7A3DBD91894D}" destId="{2CE4A66C-55BF-46B6-9026-425600710F54}" srcOrd="1" destOrd="0" presId="urn:microsoft.com/office/officeart/2005/8/layout/vList3"/>
    <dgm:cxn modelId="{F01BBF47-4B9C-4724-8C3E-52B09CED6B64}" type="presParOf" srcId="{1FBB2836-3F3D-4296-82F9-7A3DBD91894D}" destId="{FDA1AEDB-F4F8-4682-B991-2108C68526BE}" srcOrd="2" destOrd="0" presId="urn:microsoft.com/office/officeart/2005/8/layout/vList3"/>
    <dgm:cxn modelId="{A6F7B8F3-3B99-4F6E-9449-8060C8A79AFD}" type="presParOf" srcId="{FDA1AEDB-F4F8-4682-B991-2108C68526BE}" destId="{A111C79A-496E-44AC-A21B-8E192088038C}" srcOrd="0" destOrd="0" presId="urn:microsoft.com/office/officeart/2005/8/layout/vList3"/>
    <dgm:cxn modelId="{FC0EAEFC-FEBD-4C35-A7FC-92A0CF11B01E}" type="presParOf" srcId="{FDA1AEDB-F4F8-4682-B991-2108C68526BE}" destId="{462699CA-C5A7-4063-85CB-28F9A2E55527}" srcOrd="1" destOrd="0" presId="urn:microsoft.com/office/officeart/2005/8/layout/vList3"/>
    <dgm:cxn modelId="{9E894451-4F2A-487D-8F64-01C0321527C9}" type="presParOf" srcId="{1FBB2836-3F3D-4296-82F9-7A3DBD91894D}" destId="{C8614BC7-9FFA-4D2B-9070-15247C2B6F9A}" srcOrd="3" destOrd="0" presId="urn:microsoft.com/office/officeart/2005/8/layout/vList3"/>
    <dgm:cxn modelId="{1C859A64-6626-428C-83C9-7B136D4C5EA2}" type="presParOf" srcId="{1FBB2836-3F3D-4296-82F9-7A3DBD91894D}" destId="{589CFB04-8FDB-47AA-9B8E-4086587B8C6A}" srcOrd="4" destOrd="0" presId="urn:microsoft.com/office/officeart/2005/8/layout/vList3"/>
    <dgm:cxn modelId="{0C583CFC-39E0-4BC2-B3AC-9E78776329DB}" type="presParOf" srcId="{589CFB04-8FDB-47AA-9B8E-4086587B8C6A}" destId="{C9AF6DA8-6F43-48C1-AFC7-53407562A702}" srcOrd="0" destOrd="0" presId="urn:microsoft.com/office/officeart/2005/8/layout/vList3"/>
    <dgm:cxn modelId="{07F92FD2-DC79-462D-987A-30C4DC3630E9}" type="presParOf" srcId="{589CFB04-8FDB-47AA-9B8E-4086587B8C6A}" destId="{E965E267-F5B6-4608-8865-5B104D032F0C}" srcOrd="1" destOrd="0" presId="urn:microsoft.com/office/officeart/2005/8/layout/vList3"/>
    <dgm:cxn modelId="{89AB6468-EEA8-4DAB-813A-EB56A8BB47D9}" type="presParOf" srcId="{1FBB2836-3F3D-4296-82F9-7A3DBD91894D}" destId="{47988B4B-3E7E-45C8-B1C7-95237C5DD838}" srcOrd="5" destOrd="0" presId="urn:microsoft.com/office/officeart/2005/8/layout/vList3"/>
    <dgm:cxn modelId="{52466843-AF05-4926-8F79-8F28CB06A452}" type="presParOf" srcId="{1FBB2836-3F3D-4296-82F9-7A3DBD91894D}" destId="{9A78D8BF-F957-445A-9412-9CF7C2CF6C42}" srcOrd="6" destOrd="0" presId="urn:microsoft.com/office/officeart/2005/8/layout/vList3"/>
    <dgm:cxn modelId="{D65C13DC-5623-4756-83EA-D5903A6B158F}" type="presParOf" srcId="{9A78D8BF-F957-445A-9412-9CF7C2CF6C42}" destId="{A8BC6309-E5B7-458F-86BD-2FCF909805DD}" srcOrd="0" destOrd="0" presId="urn:microsoft.com/office/officeart/2005/8/layout/vList3"/>
    <dgm:cxn modelId="{886FD0AA-F22A-4562-A075-BB8D01890096}" type="presParOf" srcId="{9A78D8BF-F957-445A-9412-9CF7C2CF6C42}" destId="{F1F15BB7-B103-4DEA-9707-53A7F5E80BA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0DA86D-02A1-4134-B408-210C9D2DDF05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47EF918-424B-405F-A628-C9BC39762EC4}">
      <dgm:prSet custT="1"/>
      <dgm:spPr/>
      <dgm:t>
        <a:bodyPr/>
        <a:lstStyle/>
        <a:p>
          <a:pPr rtl="0"/>
          <a:r>
            <a:rPr lang="en-US" sz="1100" b="0" i="0" u="none" dirty="0" err="1" smtClean="0"/>
            <a:t>notarius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litsenziyaning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amal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qilishini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tugatish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to‘g‘risida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ariza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bilan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murojaat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etganda</a:t>
          </a:r>
          <a:r>
            <a:rPr lang="en-US" sz="1100" b="0" i="0" u="none" dirty="0" smtClean="0"/>
            <a:t>;</a:t>
          </a:r>
          <a:endParaRPr lang="ru-RU" sz="11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D4F4394F-BAA3-4743-8168-7481873DF28B}" type="parTrans" cxnId="{19B07AFF-35E7-4C98-9B11-03DFEE9B2931}">
      <dgm:prSet/>
      <dgm:spPr/>
      <dgm:t>
        <a:bodyPr/>
        <a:lstStyle/>
        <a:p>
          <a:endParaRPr lang="ru-RU"/>
        </a:p>
      </dgm:t>
    </dgm:pt>
    <dgm:pt modelId="{BC159D41-EA5B-4C5F-8070-B189FD5C2D0F}" type="sibTrans" cxnId="{19B07AFF-35E7-4C98-9B11-03DFEE9B2931}">
      <dgm:prSet/>
      <dgm:spPr/>
      <dgm:t>
        <a:bodyPr/>
        <a:lstStyle/>
        <a:p>
          <a:endParaRPr lang="ru-RU"/>
        </a:p>
      </dgm:t>
    </dgm:pt>
    <dgm:pt modelId="{3A9C5147-58EF-4F00-86AF-B89BFAB021BD}">
      <dgm:prSet custT="1"/>
      <dgm:spPr/>
      <dgm:t>
        <a:bodyPr/>
        <a:lstStyle/>
        <a:p>
          <a:pPr rtl="0"/>
          <a:r>
            <a:rPr lang="en-US" sz="1100" b="0" i="0" u="none" dirty="0" smtClean="0"/>
            <a:t>“</a:t>
          </a:r>
          <a:r>
            <a:rPr lang="en-US" sz="1100" b="0" i="0" u="none" dirty="0" err="1" smtClean="0"/>
            <a:t>Notariat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to‘g’risidagi</a:t>
          </a:r>
          <a:r>
            <a:rPr lang="en-US" sz="1100" b="0" i="0" u="none" dirty="0" smtClean="0"/>
            <a:t>” </a:t>
          </a:r>
          <a:r>
            <a:rPr lang="en-US" sz="1100" b="0" i="0" u="none" dirty="0" err="1" smtClean="0"/>
            <a:t>Qonun</a:t>
          </a:r>
          <a:r>
            <a:rPr lang="en-US" sz="1100" b="0" i="0" u="none" dirty="0" smtClean="0"/>
            <a:t> 15</a:t>
          </a:r>
          <a:r>
            <a:rPr lang="en-US" sz="1100" b="0" i="0" u="none" baseline="30000" dirty="0" smtClean="0"/>
            <a:t>1</a:t>
          </a:r>
          <a:r>
            <a:rPr lang="en-US" sz="1100" b="0" i="0" u="none" dirty="0" smtClean="0"/>
            <a:t>-moddasining </a:t>
          </a:r>
          <a:br>
            <a:rPr lang="en-US" sz="1100" b="0" i="0" u="none" dirty="0" smtClean="0"/>
          </a:br>
          <a:r>
            <a:rPr lang="en-US" sz="1100" b="0" i="0" u="none" dirty="0" err="1" smtClean="0"/>
            <a:t>oltinchi</a:t>
          </a:r>
          <a:r>
            <a:rPr lang="en-US" sz="1100" b="0" i="0" dirty="0" smtClean="0"/>
            <a:t> </a:t>
          </a:r>
          <a:r>
            <a:rPr lang="en-US" sz="1100" b="0" i="0" dirty="0" err="1" smtClean="0"/>
            <a:t>va</a:t>
          </a:r>
          <a:r>
            <a:rPr lang="en-US" sz="1100" b="0" i="0" u="none" dirty="0" smtClean="0"/>
            <a:t> </a:t>
          </a:r>
          <a:br>
            <a:rPr lang="en-US" sz="1100" b="0" i="0" u="none" dirty="0" smtClean="0"/>
          </a:br>
          <a:r>
            <a:rPr lang="en-US" sz="1100" b="0" i="0" u="none" dirty="0" err="1" smtClean="0"/>
            <a:t>sakkizinchi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qismlarida</a:t>
          </a:r>
          <a:r>
            <a:rPr lang="en-US" sz="1100" b="0" i="0" dirty="0" smtClean="0"/>
            <a:t> </a:t>
          </a:r>
          <a:r>
            <a:rPr lang="en-US" sz="1100" b="0" i="0" dirty="0" err="1" smtClean="0"/>
            <a:t>nazarda</a:t>
          </a:r>
          <a:r>
            <a:rPr lang="en-US" sz="1100" b="0" i="0" dirty="0" smtClean="0"/>
            <a:t> </a:t>
          </a:r>
          <a:r>
            <a:rPr lang="en-US" sz="1100" b="0" i="0" dirty="0" err="1" smtClean="0"/>
            <a:t>tutilgan</a:t>
          </a:r>
          <a:r>
            <a:rPr lang="en-US" sz="1100" b="0" i="0" dirty="0" smtClean="0"/>
            <a:t> </a:t>
          </a:r>
          <a:r>
            <a:rPr lang="en-US" sz="1100" b="0" i="0" dirty="0" err="1" smtClean="0"/>
            <a:t>talablar</a:t>
          </a:r>
          <a:r>
            <a:rPr lang="en-US" sz="1100" b="0" i="0" dirty="0" smtClean="0"/>
            <a:t> </a:t>
          </a:r>
          <a:r>
            <a:rPr lang="en-US" sz="1100" b="0" i="0" dirty="0" err="1" smtClean="0"/>
            <a:t>bajarilmaganda</a:t>
          </a:r>
          <a:r>
            <a:rPr lang="en-US" sz="1100" b="0" i="0" dirty="0" smtClean="0"/>
            <a:t>;</a:t>
          </a:r>
          <a:endParaRPr lang="ru-RU" sz="11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914822C9-BD9A-40EB-9BE8-A017493338CD}" type="parTrans" cxnId="{F6601A04-B53C-43A4-A808-7B095DEC4FC6}">
      <dgm:prSet/>
      <dgm:spPr/>
      <dgm:t>
        <a:bodyPr/>
        <a:lstStyle/>
        <a:p>
          <a:endParaRPr lang="ru-RU"/>
        </a:p>
      </dgm:t>
    </dgm:pt>
    <dgm:pt modelId="{10016F09-6FBD-4EF7-9394-CB12C8516E6D}" type="sibTrans" cxnId="{F6601A04-B53C-43A4-A808-7B095DEC4FC6}">
      <dgm:prSet/>
      <dgm:spPr/>
      <dgm:t>
        <a:bodyPr/>
        <a:lstStyle/>
        <a:p>
          <a:endParaRPr lang="ru-RU"/>
        </a:p>
      </dgm:t>
    </dgm:pt>
    <dgm:pt modelId="{647160C5-A8F2-4FC6-BDFB-AC7C25368C17}">
      <dgm:prSet custT="1"/>
      <dgm:spPr/>
      <dgm:t>
        <a:bodyPr/>
        <a:lstStyle/>
        <a:p>
          <a:pPr rtl="0"/>
          <a:r>
            <a:rPr lang="en-US" sz="1100" b="0" i="0" u="none" dirty="0" err="1" smtClean="0"/>
            <a:t>notarius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ilmiy</a:t>
          </a:r>
          <a:r>
            <a:rPr lang="en-US" sz="1100" b="0" i="0" u="none" dirty="0" smtClean="0"/>
            <a:t>, </a:t>
          </a:r>
          <a:r>
            <a:rPr lang="en-US" sz="1100" b="0" i="0" u="none" dirty="0" err="1" smtClean="0"/>
            <a:t>ijodiy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va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pedagogik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faoliyatdan</a:t>
          </a:r>
          <a:r>
            <a:rPr lang="en-US" sz="1100" b="0" i="0" u="none" dirty="0" smtClean="0"/>
            <a:t>, </a:t>
          </a:r>
          <a:r>
            <a:rPr lang="en-US" sz="1100" b="0" i="0" u="none" dirty="0" err="1" smtClean="0"/>
            <a:t>shuningdek</a:t>
          </a:r>
          <a:r>
            <a:rPr lang="en-US" sz="1100" b="0" i="0" u="none" dirty="0" smtClean="0"/>
            <a:t> Notarial </a:t>
          </a:r>
          <a:r>
            <a:rPr lang="en-US" sz="1100" b="0" i="0" u="none" dirty="0" err="1" smtClean="0"/>
            <a:t>palata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va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uning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hududiy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boshqarmalaridagi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faoliyatdan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tashqari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boshqa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haq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to‘lanadigan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lavozimga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tayinlanganda</a:t>
          </a:r>
          <a:r>
            <a:rPr lang="en-US" sz="1100" b="0" i="0" u="none" dirty="0" smtClean="0"/>
            <a:t> (</a:t>
          </a:r>
          <a:r>
            <a:rPr lang="en-US" sz="1100" b="0" i="0" u="none" dirty="0" err="1" smtClean="0"/>
            <a:t>saylanganda</a:t>
          </a:r>
          <a:r>
            <a:rPr lang="en-US" sz="1100" b="0" i="0" u="none" dirty="0" smtClean="0"/>
            <a:t>);</a:t>
          </a:r>
          <a:endParaRPr lang="ru-RU" sz="11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ACBEDB77-D1AD-4FE3-B6BE-F0CD2561FBAF}" type="parTrans" cxnId="{392D0DD6-C60B-46C3-90F6-EDAEDB8BA023}">
      <dgm:prSet/>
      <dgm:spPr/>
      <dgm:t>
        <a:bodyPr/>
        <a:lstStyle/>
        <a:p>
          <a:endParaRPr lang="ru-RU"/>
        </a:p>
      </dgm:t>
    </dgm:pt>
    <dgm:pt modelId="{04337D44-A565-4D51-9FB2-5E5CF54227E7}" type="sibTrans" cxnId="{392D0DD6-C60B-46C3-90F6-EDAEDB8BA023}">
      <dgm:prSet/>
      <dgm:spPr/>
      <dgm:t>
        <a:bodyPr/>
        <a:lstStyle/>
        <a:p>
          <a:endParaRPr lang="ru-RU"/>
        </a:p>
      </dgm:t>
    </dgm:pt>
    <dgm:pt modelId="{E365E2D8-DDA4-4587-8FF0-3B3124D4D146}">
      <dgm:prSet custT="1"/>
      <dgm:spPr/>
      <dgm:t>
        <a:bodyPr/>
        <a:lstStyle/>
        <a:p>
          <a:pPr rtl="0"/>
          <a:r>
            <a:rPr lang="en-US" sz="1100" b="0" i="0" u="none" dirty="0" err="1" smtClean="0"/>
            <a:t>notariusning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muomala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layoqati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cheklanganda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yoki</a:t>
          </a:r>
          <a:r>
            <a:rPr lang="en-US" sz="1100" b="0" i="0" u="none" dirty="0" smtClean="0"/>
            <a:t> u </a:t>
          </a:r>
          <a:r>
            <a:rPr lang="en-US" sz="1100" b="0" i="0" u="none" dirty="0" err="1" smtClean="0"/>
            <a:t>belgilangan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tartibda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muomalaga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layoqatsiz</a:t>
          </a:r>
          <a:r>
            <a:rPr lang="en-US" sz="1100" b="0" i="0" u="none" dirty="0" smtClean="0"/>
            <a:t> deb </a:t>
          </a:r>
          <a:r>
            <a:rPr lang="en-US" sz="1100" b="0" i="0" u="none" dirty="0" err="1" smtClean="0"/>
            <a:t>topilganda</a:t>
          </a:r>
          <a:r>
            <a:rPr lang="en-US" sz="1100" b="0" i="0" u="none" dirty="0" smtClean="0"/>
            <a:t>;</a:t>
          </a:r>
          <a:endParaRPr lang="ru-RU" sz="11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F23EDF72-2932-40EE-9DD1-04B96942AC26}" type="parTrans" cxnId="{F8FB86BD-1EAC-4F14-B0B0-9976FB35F43F}">
      <dgm:prSet/>
      <dgm:spPr/>
      <dgm:t>
        <a:bodyPr/>
        <a:lstStyle/>
        <a:p>
          <a:endParaRPr lang="ru-RU"/>
        </a:p>
      </dgm:t>
    </dgm:pt>
    <dgm:pt modelId="{B500E478-FEEC-4B2E-9FAE-F4FD338DD0D9}" type="sibTrans" cxnId="{F8FB86BD-1EAC-4F14-B0B0-9976FB35F43F}">
      <dgm:prSet/>
      <dgm:spPr/>
      <dgm:t>
        <a:bodyPr/>
        <a:lstStyle/>
        <a:p>
          <a:endParaRPr lang="ru-RU"/>
        </a:p>
      </dgm:t>
    </dgm:pt>
    <dgm:pt modelId="{1C9152DE-0468-4739-A639-EAABC2151041}">
      <dgm:prSet custT="1"/>
      <dgm:spPr/>
      <dgm:t>
        <a:bodyPr/>
        <a:lstStyle/>
        <a:p>
          <a:pPr rtl="0"/>
          <a:r>
            <a:rPr lang="en-US" sz="1200" b="1" i="0" u="none" dirty="0" err="1" smtClean="0"/>
            <a:t>Notarius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litsenziyasining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amal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qilishini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tugatish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notariusni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hisobga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olgan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Qoraqalpog‘iston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Respublikasi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Adliya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vazirligining</a:t>
          </a:r>
          <a:r>
            <a:rPr lang="en-US" sz="1200" b="1" i="0" u="none" dirty="0" smtClean="0"/>
            <a:t>, </a:t>
          </a:r>
          <a:r>
            <a:rPr lang="en-US" sz="1200" b="1" i="0" u="none" dirty="0" err="1" smtClean="0"/>
            <a:t>adliya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boshqarmasining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qarori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bilan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quyidagi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hollarda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amalga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oshiriladi</a:t>
          </a:r>
          <a:r>
            <a:rPr lang="en-US" sz="1200" b="1" i="0" u="none" dirty="0" smtClean="0"/>
            <a:t>:</a:t>
          </a:r>
          <a:endParaRPr lang="ru-RU" sz="1200" b="1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CD98E942-E01A-436B-8643-24BE3C4C16CE}" type="sibTrans" cxnId="{C49D48DE-1645-4737-BCA4-FDFDC6CE360F}">
      <dgm:prSet/>
      <dgm:spPr/>
      <dgm:t>
        <a:bodyPr/>
        <a:lstStyle/>
        <a:p>
          <a:endParaRPr lang="ru-RU"/>
        </a:p>
      </dgm:t>
    </dgm:pt>
    <dgm:pt modelId="{30662A7F-B205-44AA-A20B-C2E2AC265BDF}" type="parTrans" cxnId="{C49D48DE-1645-4737-BCA4-FDFDC6CE360F}">
      <dgm:prSet/>
      <dgm:spPr/>
      <dgm:t>
        <a:bodyPr/>
        <a:lstStyle/>
        <a:p>
          <a:endParaRPr lang="ru-RU"/>
        </a:p>
      </dgm:t>
    </dgm:pt>
    <dgm:pt modelId="{2310C468-2030-446E-8D45-A6980A84AE04}">
      <dgm:prSet/>
      <dgm:spPr/>
      <dgm:t>
        <a:bodyPr/>
        <a:lstStyle/>
        <a:p>
          <a:pPr rtl="0"/>
          <a:r>
            <a:rPr lang="en-US" b="0" i="0" u="none" dirty="0" err="1" smtClean="0"/>
            <a:t>sudning</a:t>
          </a:r>
          <a:r>
            <a:rPr lang="en-US" b="0" i="0" u="none" dirty="0" smtClean="0"/>
            <a:t> </a:t>
          </a:r>
          <a:r>
            <a:rPr lang="en-US" b="0" i="0" u="none" dirty="0" err="1" smtClean="0"/>
            <a:t>notariusni</a:t>
          </a:r>
          <a:r>
            <a:rPr lang="en-US" b="0" i="0" u="none" dirty="0" smtClean="0"/>
            <a:t> </a:t>
          </a:r>
          <a:r>
            <a:rPr lang="en-US" b="0" i="0" u="none" dirty="0" err="1" smtClean="0"/>
            <a:t>jinoyat</a:t>
          </a:r>
          <a:r>
            <a:rPr lang="en-US" b="0" i="0" u="none" dirty="0" smtClean="0"/>
            <a:t> </a:t>
          </a:r>
          <a:r>
            <a:rPr lang="en-US" b="0" i="0" u="none" dirty="0" err="1" smtClean="0"/>
            <a:t>sodir</a:t>
          </a:r>
          <a:r>
            <a:rPr lang="en-US" b="0" i="0" u="none" dirty="0" smtClean="0"/>
            <a:t> </a:t>
          </a:r>
          <a:r>
            <a:rPr lang="en-US" b="0" i="0" u="none" dirty="0" err="1" smtClean="0"/>
            <a:t>etishda</a:t>
          </a:r>
          <a:r>
            <a:rPr lang="en-US" b="0" i="0" u="none" dirty="0" smtClean="0"/>
            <a:t> </a:t>
          </a:r>
          <a:r>
            <a:rPr lang="en-US" b="0" i="0" u="none" dirty="0" err="1" smtClean="0"/>
            <a:t>aybdor</a:t>
          </a:r>
          <a:r>
            <a:rPr lang="en-US" b="0" i="0" u="none" dirty="0" smtClean="0"/>
            <a:t> deb </a:t>
          </a:r>
          <a:r>
            <a:rPr lang="en-US" b="0" i="0" u="none" dirty="0" err="1" smtClean="0"/>
            <a:t>topish</a:t>
          </a:r>
          <a:r>
            <a:rPr lang="en-US" b="0" i="0" u="none" dirty="0" smtClean="0"/>
            <a:t> </a:t>
          </a:r>
          <a:r>
            <a:rPr lang="en-US" b="0" i="0" u="none" dirty="0" err="1" smtClean="0"/>
            <a:t>haqidagi</a:t>
          </a:r>
          <a:r>
            <a:rPr lang="en-US" b="0" i="0" u="none" dirty="0" smtClean="0"/>
            <a:t> </a:t>
          </a:r>
          <a:r>
            <a:rPr lang="en-US" b="0" i="0" u="none" dirty="0" err="1" smtClean="0"/>
            <a:t>ayblov</a:t>
          </a:r>
          <a:r>
            <a:rPr lang="en-US" b="0" i="0" u="none" dirty="0" smtClean="0"/>
            <a:t> </a:t>
          </a:r>
          <a:r>
            <a:rPr lang="en-US" b="0" i="0" u="none" dirty="0" err="1" smtClean="0"/>
            <a:t>hukmi</a:t>
          </a:r>
          <a:r>
            <a:rPr lang="en-US" b="0" i="0" u="none" dirty="0" smtClean="0"/>
            <a:t> </a:t>
          </a:r>
          <a:r>
            <a:rPr lang="en-US" b="0" i="0" u="none" dirty="0" err="1" smtClean="0"/>
            <a:t>qonuniy</a:t>
          </a:r>
          <a:r>
            <a:rPr lang="en-US" b="0" i="0" u="none" dirty="0" smtClean="0"/>
            <a:t> </a:t>
          </a:r>
          <a:r>
            <a:rPr lang="en-US" b="0" i="0" u="none" dirty="0" err="1" smtClean="0"/>
            <a:t>kuchga</a:t>
          </a:r>
          <a:r>
            <a:rPr lang="en-US" b="0" i="0" u="none" dirty="0" smtClean="0"/>
            <a:t> </a:t>
          </a:r>
          <a:r>
            <a:rPr lang="en-US" b="0" i="0" u="none" dirty="0" err="1" smtClean="0"/>
            <a:t>kirganda</a:t>
          </a:r>
          <a:r>
            <a:rPr lang="en-US" b="0" i="0" u="none" dirty="0" smtClean="0"/>
            <a:t>;</a:t>
          </a:r>
          <a:endParaRPr lang="ru-RU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E90B90F6-457B-49C7-9E34-BD500F9ACB99}" type="parTrans" cxnId="{5F01D753-E6CD-4F0E-9111-833CB1B7ECCA}">
      <dgm:prSet/>
      <dgm:spPr/>
      <dgm:t>
        <a:bodyPr/>
        <a:lstStyle/>
        <a:p>
          <a:endParaRPr lang="ru-RU"/>
        </a:p>
      </dgm:t>
    </dgm:pt>
    <dgm:pt modelId="{B54EC8F6-160F-42E3-9ABF-152E56DCE9E2}" type="sibTrans" cxnId="{5F01D753-E6CD-4F0E-9111-833CB1B7ECCA}">
      <dgm:prSet/>
      <dgm:spPr/>
      <dgm:t>
        <a:bodyPr/>
        <a:lstStyle/>
        <a:p>
          <a:endParaRPr lang="ru-RU"/>
        </a:p>
      </dgm:t>
    </dgm:pt>
    <dgm:pt modelId="{DEB85E88-E83B-4C23-9880-7A02E7B99362}">
      <dgm:prSet/>
      <dgm:spPr/>
      <dgm:t>
        <a:bodyPr/>
        <a:lstStyle/>
        <a:p>
          <a:pPr rtl="0"/>
          <a:r>
            <a:rPr lang="en-US" b="0" i="0" u="none" dirty="0" err="1" smtClean="0"/>
            <a:t>O‘zbekiston</a:t>
          </a:r>
          <a:r>
            <a:rPr lang="en-US" b="0" i="0" u="none" dirty="0" smtClean="0"/>
            <a:t> </a:t>
          </a:r>
          <a:r>
            <a:rPr lang="en-US" b="0" i="0" u="none" dirty="0" err="1" smtClean="0"/>
            <a:t>Respublikasi</a:t>
          </a:r>
          <a:r>
            <a:rPr lang="en-US" b="0" i="0" u="none" dirty="0" smtClean="0"/>
            <a:t> </a:t>
          </a:r>
          <a:r>
            <a:rPr lang="en-US" b="0" i="0" u="none" dirty="0" err="1" smtClean="0"/>
            <a:t>fuqaroligi</a:t>
          </a:r>
          <a:r>
            <a:rPr lang="en-US" b="0" i="0" u="none" dirty="0" smtClean="0"/>
            <a:t> </a:t>
          </a:r>
          <a:r>
            <a:rPr lang="en-US" b="0" i="0" u="none" dirty="0" err="1" smtClean="0"/>
            <a:t>tugatilganda</a:t>
          </a:r>
          <a:r>
            <a:rPr lang="en-US" b="0" i="0" u="none" dirty="0" smtClean="0"/>
            <a:t>;</a:t>
          </a:r>
          <a:endParaRPr lang="ru-RU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A3CB5BC1-AD3F-448E-A24E-D8E89583B66D}" type="parTrans" cxnId="{6FFF0D1D-ADB3-47E1-9CC5-48784ECF3800}">
      <dgm:prSet/>
      <dgm:spPr/>
      <dgm:t>
        <a:bodyPr/>
        <a:lstStyle/>
        <a:p>
          <a:endParaRPr lang="ru-RU"/>
        </a:p>
      </dgm:t>
    </dgm:pt>
    <dgm:pt modelId="{C5529E1D-7DC0-4D19-8720-2263E1548DF6}" type="sibTrans" cxnId="{6FFF0D1D-ADB3-47E1-9CC5-48784ECF3800}">
      <dgm:prSet/>
      <dgm:spPr/>
      <dgm:t>
        <a:bodyPr/>
        <a:lstStyle/>
        <a:p>
          <a:endParaRPr lang="ru-RU"/>
        </a:p>
      </dgm:t>
    </dgm:pt>
    <dgm:pt modelId="{EE375438-AED4-400E-BA54-199F510F774F}">
      <dgm:prSet/>
      <dgm:spPr/>
      <dgm:t>
        <a:bodyPr/>
        <a:lstStyle/>
        <a:p>
          <a:pPr rtl="0"/>
          <a:r>
            <a:rPr lang="en-US" b="0" i="0" u="none" dirty="0" err="1" smtClean="0"/>
            <a:t>notarius</a:t>
          </a:r>
          <a:r>
            <a:rPr lang="en-US" b="0" i="0" u="none" dirty="0" smtClean="0"/>
            <a:t> </a:t>
          </a:r>
          <a:r>
            <a:rPr lang="en-US" b="0" i="0" u="none" dirty="0" err="1" smtClean="0"/>
            <a:t>oltmish</a:t>
          </a:r>
          <a:r>
            <a:rPr lang="en-US" b="0" i="0" u="none" dirty="0" smtClean="0"/>
            <a:t> </a:t>
          </a:r>
          <a:r>
            <a:rPr lang="en-US" b="0" i="0" u="none" dirty="0" err="1" smtClean="0"/>
            <a:t>besh</a:t>
          </a:r>
          <a:r>
            <a:rPr lang="en-US" b="0" i="0" u="none" dirty="0" smtClean="0"/>
            <a:t> </a:t>
          </a:r>
          <a:r>
            <a:rPr lang="en-US" b="0" i="0" u="none" dirty="0" err="1" smtClean="0"/>
            <a:t>yoshga</a:t>
          </a:r>
          <a:r>
            <a:rPr lang="en-US" b="0" i="0" u="none" dirty="0" smtClean="0"/>
            <a:t> </a:t>
          </a:r>
          <a:r>
            <a:rPr lang="en-US" b="0" i="0" u="none" dirty="0" err="1" smtClean="0"/>
            <a:t>to‘lganda</a:t>
          </a:r>
          <a:r>
            <a:rPr lang="en-US" b="0" i="0" u="none" dirty="0" smtClean="0"/>
            <a:t>;</a:t>
          </a:r>
          <a:endParaRPr lang="en-US" b="0" i="0" dirty="0" smtClean="0"/>
        </a:p>
        <a:p>
          <a:pPr rtl="0"/>
          <a:endParaRPr lang="ru-RU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60846B62-B694-4700-916F-FBBE0A6AC57B}" type="parTrans" cxnId="{8D2188C6-1A4C-4AEB-8ADF-FD45DACA3ECB}">
      <dgm:prSet/>
      <dgm:spPr/>
      <dgm:t>
        <a:bodyPr/>
        <a:lstStyle/>
        <a:p>
          <a:endParaRPr lang="ru-RU"/>
        </a:p>
      </dgm:t>
    </dgm:pt>
    <dgm:pt modelId="{2357EECF-0009-46D2-8C29-C7851615EEE9}" type="sibTrans" cxnId="{8D2188C6-1A4C-4AEB-8ADF-FD45DACA3ECB}">
      <dgm:prSet/>
      <dgm:spPr/>
      <dgm:t>
        <a:bodyPr/>
        <a:lstStyle/>
        <a:p>
          <a:endParaRPr lang="ru-RU"/>
        </a:p>
      </dgm:t>
    </dgm:pt>
    <dgm:pt modelId="{81345110-05BC-4EAB-8C6F-94D103CBFB79}">
      <dgm:prSet/>
      <dgm:spPr/>
      <dgm:t>
        <a:bodyPr/>
        <a:lstStyle/>
        <a:p>
          <a:pPr rtl="0"/>
          <a:r>
            <a:rPr lang="en-US" b="0" i="0" u="none" dirty="0" err="1" smtClean="0"/>
            <a:t>notarius</a:t>
          </a:r>
          <a:r>
            <a:rPr lang="en-US" b="0" i="0" u="none" dirty="0" smtClean="0"/>
            <a:t> </a:t>
          </a:r>
          <a:r>
            <a:rPr lang="en-US" b="0" i="0" u="none" dirty="0" err="1" smtClean="0"/>
            <a:t>vafot</a:t>
          </a:r>
          <a:r>
            <a:rPr lang="en-US" b="0" i="0" u="none" dirty="0" smtClean="0"/>
            <a:t> </a:t>
          </a:r>
          <a:r>
            <a:rPr lang="en-US" b="0" i="0" u="none" dirty="0" err="1" smtClean="0"/>
            <a:t>etganda</a:t>
          </a:r>
          <a:r>
            <a:rPr lang="en-US" b="0" i="0" u="none" dirty="0" smtClean="0"/>
            <a:t> </a:t>
          </a:r>
          <a:r>
            <a:rPr lang="en-US" b="0" i="0" u="none" dirty="0" err="1" smtClean="0"/>
            <a:t>yoki</a:t>
          </a:r>
          <a:r>
            <a:rPr lang="en-US" b="0" i="0" u="none" dirty="0" smtClean="0"/>
            <a:t> </a:t>
          </a:r>
          <a:r>
            <a:rPr lang="en-US" b="0" i="0" u="none" dirty="0" err="1" smtClean="0"/>
            <a:t>sudning</a:t>
          </a:r>
          <a:r>
            <a:rPr lang="en-US" b="0" i="0" u="none" dirty="0" smtClean="0"/>
            <a:t> </a:t>
          </a:r>
          <a:r>
            <a:rPr lang="en-US" b="0" i="0" u="none" dirty="0" err="1" smtClean="0"/>
            <a:t>uni</a:t>
          </a:r>
          <a:r>
            <a:rPr lang="en-US" b="0" i="0" u="none" dirty="0" smtClean="0"/>
            <a:t> </a:t>
          </a:r>
          <a:r>
            <a:rPr lang="en-US" b="0" i="0" u="none" dirty="0" err="1" smtClean="0"/>
            <a:t>vafot</a:t>
          </a:r>
          <a:r>
            <a:rPr lang="en-US" b="0" i="0" u="none" dirty="0" smtClean="0"/>
            <a:t> </a:t>
          </a:r>
          <a:r>
            <a:rPr lang="en-US" b="0" i="0" u="none" dirty="0" err="1" smtClean="0"/>
            <a:t>etgan</a:t>
          </a:r>
          <a:r>
            <a:rPr lang="en-US" b="0" i="0" u="none" dirty="0" smtClean="0"/>
            <a:t> deb </a:t>
          </a:r>
          <a:r>
            <a:rPr lang="en-US" b="0" i="0" u="none" dirty="0" err="1" smtClean="0"/>
            <a:t>e’lon</a:t>
          </a:r>
          <a:r>
            <a:rPr lang="en-US" b="0" i="0" u="none" dirty="0" smtClean="0"/>
            <a:t> </a:t>
          </a:r>
          <a:r>
            <a:rPr lang="en-US" b="0" i="0" u="none" dirty="0" err="1" smtClean="0"/>
            <a:t>qilish</a:t>
          </a:r>
          <a:r>
            <a:rPr lang="en-US" b="0" i="0" u="none" dirty="0" smtClean="0"/>
            <a:t> </a:t>
          </a:r>
          <a:r>
            <a:rPr lang="en-US" b="0" i="0" u="none" dirty="0" err="1" smtClean="0"/>
            <a:t>haqidagi</a:t>
          </a:r>
          <a:r>
            <a:rPr lang="en-US" b="0" i="0" u="none" dirty="0" smtClean="0"/>
            <a:t> </a:t>
          </a:r>
          <a:r>
            <a:rPr lang="en-US" b="0" i="0" u="none" dirty="0" err="1" smtClean="0"/>
            <a:t>qarori</a:t>
          </a:r>
          <a:r>
            <a:rPr lang="en-US" b="0" i="0" u="none" dirty="0" smtClean="0"/>
            <a:t> </a:t>
          </a:r>
          <a:r>
            <a:rPr lang="en-US" b="0" i="0" u="none" dirty="0" err="1" smtClean="0"/>
            <a:t>qonuniy</a:t>
          </a:r>
          <a:r>
            <a:rPr lang="en-US" b="0" i="0" u="none" dirty="0" smtClean="0"/>
            <a:t> </a:t>
          </a:r>
          <a:r>
            <a:rPr lang="en-US" b="0" i="0" u="none" dirty="0" err="1" smtClean="0"/>
            <a:t>kuchga</a:t>
          </a:r>
          <a:r>
            <a:rPr lang="en-US" b="0" i="0" u="none" dirty="0" smtClean="0"/>
            <a:t> </a:t>
          </a:r>
          <a:r>
            <a:rPr lang="en-US" b="0" i="0" u="none" dirty="0" err="1" smtClean="0"/>
            <a:t>kirganda</a:t>
          </a:r>
          <a:r>
            <a:rPr lang="en-US" b="0" i="0" u="none" dirty="0" smtClean="0"/>
            <a:t>.</a:t>
          </a:r>
          <a:endParaRPr lang="ru-RU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FE11262C-1D45-4E42-BC3E-79DF4719BA7F}" type="parTrans" cxnId="{19FBF356-CF02-46CF-8966-1FA273E2026A}">
      <dgm:prSet/>
      <dgm:spPr/>
      <dgm:t>
        <a:bodyPr/>
        <a:lstStyle/>
        <a:p>
          <a:endParaRPr lang="ru-RU"/>
        </a:p>
      </dgm:t>
    </dgm:pt>
    <dgm:pt modelId="{4D413D1D-BDCA-4D13-9A9E-496556298F9A}" type="sibTrans" cxnId="{19FBF356-CF02-46CF-8966-1FA273E2026A}">
      <dgm:prSet/>
      <dgm:spPr/>
      <dgm:t>
        <a:bodyPr/>
        <a:lstStyle/>
        <a:p>
          <a:endParaRPr lang="ru-RU"/>
        </a:p>
      </dgm:t>
    </dgm:pt>
    <dgm:pt modelId="{F4372963-DD55-46F8-8998-6DC14A69C3AA}" type="pres">
      <dgm:prSet presAssocID="{6F0DA86D-02A1-4134-B408-210C9D2DDF05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2FF2C7-66F7-4FA6-89B7-55D56F359D8D}" type="pres">
      <dgm:prSet presAssocID="{6F0DA86D-02A1-4134-B408-210C9D2DDF05}" presName="arrow" presStyleLbl="bgShp" presStyleIdx="0" presStyleCnt="1"/>
      <dgm:spPr/>
      <dgm:t>
        <a:bodyPr/>
        <a:lstStyle/>
        <a:p>
          <a:endParaRPr lang="ru-RU"/>
        </a:p>
      </dgm:t>
    </dgm:pt>
    <dgm:pt modelId="{A28FF444-7816-4FCA-93E6-E3602EC5C3C3}" type="pres">
      <dgm:prSet presAssocID="{6F0DA86D-02A1-4134-B408-210C9D2DDF05}" presName="linearProcess" presStyleCnt="0"/>
      <dgm:spPr/>
    </dgm:pt>
    <dgm:pt modelId="{2B831126-B58C-4FA0-B055-F9A2B38DB93A}" type="pres">
      <dgm:prSet presAssocID="{1C9152DE-0468-4739-A639-EAABC2151041}" presName="textNode" presStyleLbl="node1" presStyleIdx="0" presStyleCnt="9" custScaleX="149237" custScaleY="2038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D99CC1-FC23-465C-8979-942EB30D3E5D}" type="pres">
      <dgm:prSet presAssocID="{CD98E942-E01A-436B-8643-24BE3C4C16CE}" presName="sibTrans" presStyleCnt="0"/>
      <dgm:spPr/>
    </dgm:pt>
    <dgm:pt modelId="{DEE01CBB-BE83-4E1B-BB2A-246694A1FB09}" type="pres">
      <dgm:prSet presAssocID="{547EF918-424B-405F-A628-C9BC39762EC4}" presName="text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D9ABCA-DAD1-484F-A340-9E007A0C1524}" type="pres">
      <dgm:prSet presAssocID="{BC159D41-EA5B-4C5F-8070-B189FD5C2D0F}" presName="sibTrans" presStyleCnt="0"/>
      <dgm:spPr/>
    </dgm:pt>
    <dgm:pt modelId="{AEB3D2B9-935C-41CA-9CF6-B405F37106D2}" type="pres">
      <dgm:prSet presAssocID="{3A9C5147-58EF-4F00-86AF-B89BFAB021BD}" presName="textNode" presStyleLbl="node1" presStyleIdx="2" presStyleCnt="9" custScaleX="1121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85CA30-F394-4A3E-9C7A-68088A339294}" type="pres">
      <dgm:prSet presAssocID="{10016F09-6FBD-4EF7-9394-CB12C8516E6D}" presName="sibTrans" presStyleCnt="0"/>
      <dgm:spPr/>
    </dgm:pt>
    <dgm:pt modelId="{A153FE38-317F-45F6-BC3F-12D65F6A3D5E}" type="pres">
      <dgm:prSet presAssocID="{647160C5-A8F2-4FC6-BDFB-AC7C25368C17}" presName="text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2851BE-E74E-41A9-A5AA-C264B543A68E}" type="pres">
      <dgm:prSet presAssocID="{04337D44-A565-4D51-9FB2-5E5CF54227E7}" presName="sibTrans" presStyleCnt="0"/>
      <dgm:spPr/>
    </dgm:pt>
    <dgm:pt modelId="{0129D592-3ED4-4534-BAFC-4D6AC3A8FDD7}" type="pres">
      <dgm:prSet presAssocID="{E365E2D8-DDA4-4587-8FF0-3B3124D4D146}" presName="text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3709FD-886B-41D2-84A0-D66B044BEE52}" type="pres">
      <dgm:prSet presAssocID="{B500E478-FEEC-4B2E-9FAE-F4FD338DD0D9}" presName="sibTrans" presStyleCnt="0"/>
      <dgm:spPr/>
    </dgm:pt>
    <dgm:pt modelId="{7DDE41BA-586F-4EE1-8C15-C856500418E6}" type="pres">
      <dgm:prSet presAssocID="{2310C468-2030-446E-8D45-A6980A84AE04}" presName="text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EE16D2-8FE2-443D-821A-D3B6FCC7ED83}" type="pres">
      <dgm:prSet presAssocID="{B54EC8F6-160F-42E3-9ABF-152E56DCE9E2}" presName="sibTrans" presStyleCnt="0"/>
      <dgm:spPr/>
    </dgm:pt>
    <dgm:pt modelId="{9464990E-9B49-446B-A021-0BBA3D72C848}" type="pres">
      <dgm:prSet presAssocID="{DEB85E88-E83B-4C23-9880-7A02E7B99362}" presName="text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5AA814-684A-499F-A13C-DDD7A2EE13E2}" type="pres">
      <dgm:prSet presAssocID="{C5529E1D-7DC0-4D19-8720-2263E1548DF6}" presName="sibTrans" presStyleCnt="0"/>
      <dgm:spPr/>
    </dgm:pt>
    <dgm:pt modelId="{6698EC68-1AEB-456D-9730-95C0F6F91C0F}" type="pres">
      <dgm:prSet presAssocID="{EE375438-AED4-400E-BA54-199F510F774F}" presName="text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6C2BF1-CCB6-421A-8E99-A265CE8C18AF}" type="pres">
      <dgm:prSet presAssocID="{2357EECF-0009-46D2-8C29-C7851615EEE9}" presName="sibTrans" presStyleCnt="0"/>
      <dgm:spPr/>
    </dgm:pt>
    <dgm:pt modelId="{19EA9555-DCB0-450A-B983-97F280B0BC99}" type="pres">
      <dgm:prSet presAssocID="{81345110-05BC-4EAB-8C6F-94D103CBFB79}" presName="text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180C09-5C5C-4E91-B9F4-5B1B4BE207A0}" type="presOf" srcId="{E365E2D8-DDA4-4587-8FF0-3B3124D4D146}" destId="{0129D592-3ED4-4534-BAFC-4D6AC3A8FDD7}" srcOrd="0" destOrd="0" presId="urn:microsoft.com/office/officeart/2005/8/layout/hProcess9"/>
    <dgm:cxn modelId="{F6601A04-B53C-43A4-A808-7B095DEC4FC6}" srcId="{6F0DA86D-02A1-4134-B408-210C9D2DDF05}" destId="{3A9C5147-58EF-4F00-86AF-B89BFAB021BD}" srcOrd="2" destOrd="0" parTransId="{914822C9-BD9A-40EB-9BE8-A017493338CD}" sibTransId="{10016F09-6FBD-4EF7-9394-CB12C8516E6D}"/>
    <dgm:cxn modelId="{7CFA519C-A4F4-4908-AFA7-B9CB6B176EEF}" type="presOf" srcId="{547EF918-424B-405F-A628-C9BC39762EC4}" destId="{DEE01CBB-BE83-4E1B-BB2A-246694A1FB09}" srcOrd="0" destOrd="0" presId="urn:microsoft.com/office/officeart/2005/8/layout/hProcess9"/>
    <dgm:cxn modelId="{8D2188C6-1A4C-4AEB-8ADF-FD45DACA3ECB}" srcId="{6F0DA86D-02A1-4134-B408-210C9D2DDF05}" destId="{EE375438-AED4-400E-BA54-199F510F774F}" srcOrd="7" destOrd="0" parTransId="{60846B62-B694-4700-916F-FBBE0A6AC57B}" sibTransId="{2357EECF-0009-46D2-8C29-C7851615EEE9}"/>
    <dgm:cxn modelId="{CC24243C-52BF-4ACF-8862-882B33CF0031}" type="presOf" srcId="{DEB85E88-E83B-4C23-9880-7A02E7B99362}" destId="{9464990E-9B49-446B-A021-0BBA3D72C848}" srcOrd="0" destOrd="0" presId="urn:microsoft.com/office/officeart/2005/8/layout/hProcess9"/>
    <dgm:cxn modelId="{6FFF0D1D-ADB3-47E1-9CC5-48784ECF3800}" srcId="{6F0DA86D-02A1-4134-B408-210C9D2DDF05}" destId="{DEB85E88-E83B-4C23-9880-7A02E7B99362}" srcOrd="6" destOrd="0" parTransId="{A3CB5BC1-AD3F-448E-A24E-D8E89583B66D}" sibTransId="{C5529E1D-7DC0-4D19-8720-2263E1548DF6}"/>
    <dgm:cxn modelId="{5F01D753-E6CD-4F0E-9111-833CB1B7ECCA}" srcId="{6F0DA86D-02A1-4134-B408-210C9D2DDF05}" destId="{2310C468-2030-446E-8D45-A6980A84AE04}" srcOrd="5" destOrd="0" parTransId="{E90B90F6-457B-49C7-9E34-BD500F9ACB99}" sibTransId="{B54EC8F6-160F-42E3-9ABF-152E56DCE9E2}"/>
    <dgm:cxn modelId="{F8FB86BD-1EAC-4F14-B0B0-9976FB35F43F}" srcId="{6F0DA86D-02A1-4134-B408-210C9D2DDF05}" destId="{E365E2D8-DDA4-4587-8FF0-3B3124D4D146}" srcOrd="4" destOrd="0" parTransId="{F23EDF72-2932-40EE-9DD1-04B96942AC26}" sibTransId="{B500E478-FEEC-4B2E-9FAE-F4FD338DD0D9}"/>
    <dgm:cxn modelId="{19FBF356-CF02-46CF-8966-1FA273E2026A}" srcId="{6F0DA86D-02A1-4134-B408-210C9D2DDF05}" destId="{81345110-05BC-4EAB-8C6F-94D103CBFB79}" srcOrd="8" destOrd="0" parTransId="{FE11262C-1D45-4E42-BC3E-79DF4719BA7F}" sibTransId="{4D413D1D-BDCA-4D13-9A9E-496556298F9A}"/>
    <dgm:cxn modelId="{B06A2D3C-0AAD-4F88-82D6-19DCD3676D0A}" type="presOf" srcId="{6F0DA86D-02A1-4134-B408-210C9D2DDF05}" destId="{F4372963-DD55-46F8-8998-6DC14A69C3AA}" srcOrd="0" destOrd="0" presId="urn:microsoft.com/office/officeart/2005/8/layout/hProcess9"/>
    <dgm:cxn modelId="{E4B395B9-3098-4286-83A0-1DA619A6C9D7}" type="presOf" srcId="{EE375438-AED4-400E-BA54-199F510F774F}" destId="{6698EC68-1AEB-456D-9730-95C0F6F91C0F}" srcOrd="0" destOrd="0" presId="urn:microsoft.com/office/officeart/2005/8/layout/hProcess9"/>
    <dgm:cxn modelId="{8B14C958-8F50-4B7A-8457-AAB50E27D884}" type="presOf" srcId="{647160C5-A8F2-4FC6-BDFB-AC7C25368C17}" destId="{A153FE38-317F-45F6-BC3F-12D65F6A3D5E}" srcOrd="0" destOrd="0" presId="urn:microsoft.com/office/officeart/2005/8/layout/hProcess9"/>
    <dgm:cxn modelId="{4D5204F1-E499-436A-822A-FD37720A2C67}" type="presOf" srcId="{81345110-05BC-4EAB-8C6F-94D103CBFB79}" destId="{19EA9555-DCB0-450A-B983-97F280B0BC99}" srcOrd="0" destOrd="0" presId="urn:microsoft.com/office/officeart/2005/8/layout/hProcess9"/>
    <dgm:cxn modelId="{D618698C-85DA-455F-BD00-AAB934B682DB}" type="presOf" srcId="{3A9C5147-58EF-4F00-86AF-B89BFAB021BD}" destId="{AEB3D2B9-935C-41CA-9CF6-B405F37106D2}" srcOrd="0" destOrd="0" presId="urn:microsoft.com/office/officeart/2005/8/layout/hProcess9"/>
    <dgm:cxn modelId="{2580488A-4892-4574-87A9-A9EC82AEABF0}" type="presOf" srcId="{1C9152DE-0468-4739-A639-EAABC2151041}" destId="{2B831126-B58C-4FA0-B055-F9A2B38DB93A}" srcOrd="0" destOrd="0" presId="urn:microsoft.com/office/officeart/2005/8/layout/hProcess9"/>
    <dgm:cxn modelId="{166F1877-5994-4E67-B793-C86CFDB64A94}" type="presOf" srcId="{2310C468-2030-446E-8D45-A6980A84AE04}" destId="{7DDE41BA-586F-4EE1-8C15-C856500418E6}" srcOrd="0" destOrd="0" presId="urn:microsoft.com/office/officeart/2005/8/layout/hProcess9"/>
    <dgm:cxn modelId="{C49D48DE-1645-4737-BCA4-FDFDC6CE360F}" srcId="{6F0DA86D-02A1-4134-B408-210C9D2DDF05}" destId="{1C9152DE-0468-4739-A639-EAABC2151041}" srcOrd="0" destOrd="0" parTransId="{30662A7F-B205-44AA-A20B-C2E2AC265BDF}" sibTransId="{CD98E942-E01A-436B-8643-24BE3C4C16CE}"/>
    <dgm:cxn modelId="{392D0DD6-C60B-46C3-90F6-EDAEDB8BA023}" srcId="{6F0DA86D-02A1-4134-B408-210C9D2DDF05}" destId="{647160C5-A8F2-4FC6-BDFB-AC7C25368C17}" srcOrd="3" destOrd="0" parTransId="{ACBEDB77-D1AD-4FE3-B6BE-F0CD2561FBAF}" sibTransId="{04337D44-A565-4D51-9FB2-5E5CF54227E7}"/>
    <dgm:cxn modelId="{19B07AFF-35E7-4C98-9B11-03DFEE9B2931}" srcId="{6F0DA86D-02A1-4134-B408-210C9D2DDF05}" destId="{547EF918-424B-405F-A628-C9BC39762EC4}" srcOrd="1" destOrd="0" parTransId="{D4F4394F-BAA3-4743-8168-7481873DF28B}" sibTransId="{BC159D41-EA5B-4C5F-8070-B189FD5C2D0F}"/>
    <dgm:cxn modelId="{1D329BCD-9947-4312-8B8C-AACEB8F12BE7}" type="presParOf" srcId="{F4372963-DD55-46F8-8998-6DC14A69C3AA}" destId="{D72FF2C7-66F7-4FA6-89B7-55D56F359D8D}" srcOrd="0" destOrd="0" presId="urn:microsoft.com/office/officeart/2005/8/layout/hProcess9"/>
    <dgm:cxn modelId="{4969C798-4D4D-4FED-BF3E-E6E8CF7F8564}" type="presParOf" srcId="{F4372963-DD55-46F8-8998-6DC14A69C3AA}" destId="{A28FF444-7816-4FCA-93E6-E3602EC5C3C3}" srcOrd="1" destOrd="0" presId="urn:microsoft.com/office/officeart/2005/8/layout/hProcess9"/>
    <dgm:cxn modelId="{8A973A00-0839-4DDA-A4D3-B0D04B9D1667}" type="presParOf" srcId="{A28FF444-7816-4FCA-93E6-E3602EC5C3C3}" destId="{2B831126-B58C-4FA0-B055-F9A2B38DB93A}" srcOrd="0" destOrd="0" presId="urn:microsoft.com/office/officeart/2005/8/layout/hProcess9"/>
    <dgm:cxn modelId="{A3A63AA5-7BCF-4653-9EE3-ED01B746C677}" type="presParOf" srcId="{A28FF444-7816-4FCA-93E6-E3602EC5C3C3}" destId="{C8D99CC1-FC23-465C-8979-942EB30D3E5D}" srcOrd="1" destOrd="0" presId="urn:microsoft.com/office/officeart/2005/8/layout/hProcess9"/>
    <dgm:cxn modelId="{4B29679C-72A3-4EC3-BFC3-C7B8CF0A7BFC}" type="presParOf" srcId="{A28FF444-7816-4FCA-93E6-E3602EC5C3C3}" destId="{DEE01CBB-BE83-4E1B-BB2A-246694A1FB09}" srcOrd="2" destOrd="0" presId="urn:microsoft.com/office/officeart/2005/8/layout/hProcess9"/>
    <dgm:cxn modelId="{EFE090EE-70C0-4D4C-A6C1-EBAA50EE12FE}" type="presParOf" srcId="{A28FF444-7816-4FCA-93E6-E3602EC5C3C3}" destId="{1CD9ABCA-DAD1-484F-A340-9E007A0C1524}" srcOrd="3" destOrd="0" presId="urn:microsoft.com/office/officeart/2005/8/layout/hProcess9"/>
    <dgm:cxn modelId="{7791DCFF-FD3A-4F38-B419-EF2A19B99430}" type="presParOf" srcId="{A28FF444-7816-4FCA-93E6-E3602EC5C3C3}" destId="{AEB3D2B9-935C-41CA-9CF6-B405F37106D2}" srcOrd="4" destOrd="0" presId="urn:microsoft.com/office/officeart/2005/8/layout/hProcess9"/>
    <dgm:cxn modelId="{E60275BD-8BFC-4D44-B435-2B659B9AE197}" type="presParOf" srcId="{A28FF444-7816-4FCA-93E6-E3602EC5C3C3}" destId="{7485CA30-F394-4A3E-9C7A-68088A339294}" srcOrd="5" destOrd="0" presId="urn:microsoft.com/office/officeart/2005/8/layout/hProcess9"/>
    <dgm:cxn modelId="{8B2BCB34-5289-4B7D-B61A-92A696387A12}" type="presParOf" srcId="{A28FF444-7816-4FCA-93E6-E3602EC5C3C3}" destId="{A153FE38-317F-45F6-BC3F-12D65F6A3D5E}" srcOrd="6" destOrd="0" presId="urn:microsoft.com/office/officeart/2005/8/layout/hProcess9"/>
    <dgm:cxn modelId="{304D99A8-D700-4B09-BA17-53128EEE122C}" type="presParOf" srcId="{A28FF444-7816-4FCA-93E6-E3602EC5C3C3}" destId="{012851BE-E74E-41A9-A5AA-C264B543A68E}" srcOrd="7" destOrd="0" presId="urn:microsoft.com/office/officeart/2005/8/layout/hProcess9"/>
    <dgm:cxn modelId="{2386C121-B9E2-4770-994B-97FF38DB9068}" type="presParOf" srcId="{A28FF444-7816-4FCA-93E6-E3602EC5C3C3}" destId="{0129D592-3ED4-4534-BAFC-4D6AC3A8FDD7}" srcOrd="8" destOrd="0" presId="urn:microsoft.com/office/officeart/2005/8/layout/hProcess9"/>
    <dgm:cxn modelId="{6A166D84-F880-4EB6-8EA9-DC8F9B43B1F3}" type="presParOf" srcId="{A28FF444-7816-4FCA-93E6-E3602EC5C3C3}" destId="{B33709FD-886B-41D2-84A0-D66B044BEE52}" srcOrd="9" destOrd="0" presId="urn:microsoft.com/office/officeart/2005/8/layout/hProcess9"/>
    <dgm:cxn modelId="{4EB4098B-E1FD-471B-A14C-BE6B6DF8F2E8}" type="presParOf" srcId="{A28FF444-7816-4FCA-93E6-E3602EC5C3C3}" destId="{7DDE41BA-586F-4EE1-8C15-C856500418E6}" srcOrd="10" destOrd="0" presId="urn:microsoft.com/office/officeart/2005/8/layout/hProcess9"/>
    <dgm:cxn modelId="{ED0DD018-A861-4E70-968D-BEB91F59C712}" type="presParOf" srcId="{A28FF444-7816-4FCA-93E6-E3602EC5C3C3}" destId="{C1EE16D2-8FE2-443D-821A-D3B6FCC7ED83}" srcOrd="11" destOrd="0" presId="urn:microsoft.com/office/officeart/2005/8/layout/hProcess9"/>
    <dgm:cxn modelId="{A18CACA0-624F-450A-BA48-9E0F7F3D4EDA}" type="presParOf" srcId="{A28FF444-7816-4FCA-93E6-E3602EC5C3C3}" destId="{9464990E-9B49-446B-A021-0BBA3D72C848}" srcOrd="12" destOrd="0" presId="urn:microsoft.com/office/officeart/2005/8/layout/hProcess9"/>
    <dgm:cxn modelId="{64153A78-F1C4-44EF-AB3F-92BF07CCCE63}" type="presParOf" srcId="{A28FF444-7816-4FCA-93E6-E3602EC5C3C3}" destId="{2C5AA814-684A-499F-A13C-DDD7A2EE13E2}" srcOrd="13" destOrd="0" presId="urn:microsoft.com/office/officeart/2005/8/layout/hProcess9"/>
    <dgm:cxn modelId="{9935A737-D292-4F2F-9A6A-A808AC629610}" type="presParOf" srcId="{A28FF444-7816-4FCA-93E6-E3602EC5C3C3}" destId="{6698EC68-1AEB-456D-9730-95C0F6F91C0F}" srcOrd="14" destOrd="0" presId="urn:microsoft.com/office/officeart/2005/8/layout/hProcess9"/>
    <dgm:cxn modelId="{088EC11D-970D-4C97-9FAE-EFA21D8F9A62}" type="presParOf" srcId="{A28FF444-7816-4FCA-93E6-E3602EC5C3C3}" destId="{BF6C2BF1-CCB6-421A-8E99-A265CE8C18AF}" srcOrd="15" destOrd="0" presId="urn:microsoft.com/office/officeart/2005/8/layout/hProcess9"/>
    <dgm:cxn modelId="{9646B81A-C929-4005-B7C1-C77D88F22216}" type="presParOf" srcId="{A28FF444-7816-4FCA-93E6-E3602EC5C3C3}" destId="{19EA9555-DCB0-450A-B983-97F280B0BC99}" srcOrd="1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0DA86D-02A1-4134-B408-210C9D2DDF05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47EF918-424B-405F-A628-C9BC39762EC4}">
      <dgm:prSet custT="1"/>
      <dgm:spPr/>
      <dgm:t>
        <a:bodyPr/>
        <a:lstStyle/>
        <a:p>
          <a:pPr rtl="0"/>
          <a:r>
            <a:rPr lang="en-US" sz="1100" b="0" i="0" u="none" dirty="0" err="1" smtClean="0"/>
            <a:t>o‘z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vazifalarini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olti</a:t>
          </a:r>
          <a:r>
            <a:rPr lang="en-US" sz="1100" b="0" i="0" u="none" dirty="0" smtClean="0"/>
            <a:t> oy </a:t>
          </a:r>
          <a:r>
            <a:rPr lang="en-US" sz="1100" b="0" i="0" u="none" dirty="0" err="1" smtClean="0"/>
            <a:t>mobaynida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uzrli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sabablarsiz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bajarmaganda</a:t>
          </a:r>
          <a:r>
            <a:rPr lang="en-US" sz="1100" b="0" i="0" u="none" dirty="0" smtClean="0"/>
            <a:t>;</a:t>
          </a:r>
          <a:endParaRPr lang="ru-RU" sz="11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D4F4394F-BAA3-4743-8168-7481873DF28B}" type="parTrans" cxnId="{19B07AFF-35E7-4C98-9B11-03DFEE9B2931}">
      <dgm:prSet/>
      <dgm:spPr/>
      <dgm:t>
        <a:bodyPr/>
        <a:lstStyle/>
        <a:p>
          <a:endParaRPr lang="ru-RU"/>
        </a:p>
      </dgm:t>
    </dgm:pt>
    <dgm:pt modelId="{BC159D41-EA5B-4C5F-8070-B189FD5C2D0F}" type="sibTrans" cxnId="{19B07AFF-35E7-4C98-9B11-03DFEE9B2931}">
      <dgm:prSet/>
      <dgm:spPr/>
      <dgm:t>
        <a:bodyPr/>
        <a:lstStyle/>
        <a:p>
          <a:endParaRPr lang="ru-RU"/>
        </a:p>
      </dgm:t>
    </dgm:pt>
    <dgm:pt modelId="{3A9C5147-58EF-4F00-86AF-B89BFAB021BD}">
      <dgm:prSet custT="1"/>
      <dgm:spPr/>
      <dgm:t>
        <a:bodyPr/>
        <a:lstStyle/>
        <a:p>
          <a:pPr rtl="0"/>
          <a:r>
            <a:rPr lang="en-US" sz="1100" b="0" i="0" u="none" dirty="0" err="1" smtClean="0"/>
            <a:t>litsenziya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berish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to‘g‘risidagi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qarorning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g‘ayriqonuniy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ekanligi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aniqlanganda</a:t>
          </a:r>
          <a:r>
            <a:rPr lang="en-US" sz="1100" b="0" i="0" u="none" dirty="0" smtClean="0"/>
            <a:t>;</a:t>
          </a:r>
          <a:endParaRPr lang="ru-RU" sz="11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914822C9-BD9A-40EB-9BE8-A017493338CD}" type="parTrans" cxnId="{F6601A04-B53C-43A4-A808-7B095DEC4FC6}">
      <dgm:prSet/>
      <dgm:spPr/>
      <dgm:t>
        <a:bodyPr/>
        <a:lstStyle/>
        <a:p>
          <a:endParaRPr lang="ru-RU"/>
        </a:p>
      </dgm:t>
    </dgm:pt>
    <dgm:pt modelId="{10016F09-6FBD-4EF7-9394-CB12C8516E6D}" type="sibTrans" cxnId="{F6601A04-B53C-43A4-A808-7B095DEC4FC6}">
      <dgm:prSet/>
      <dgm:spPr/>
      <dgm:t>
        <a:bodyPr/>
        <a:lstStyle/>
        <a:p>
          <a:endParaRPr lang="ru-RU"/>
        </a:p>
      </dgm:t>
    </dgm:pt>
    <dgm:pt modelId="{647160C5-A8F2-4FC6-BDFB-AC7C25368C17}">
      <dgm:prSet custT="1"/>
      <dgm:spPr/>
      <dgm:t>
        <a:bodyPr/>
        <a:lstStyle/>
        <a:p>
          <a:pPr rtl="0"/>
          <a:r>
            <a:rPr lang="en-US" sz="1100" b="0" i="0" u="none" dirty="0" err="1" smtClean="0"/>
            <a:t>litsenziyasining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amal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qilishi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to‘xtatib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turilgan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shaxs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litsenziyaning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amal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qilishi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to‘xtatib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turilishiga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olib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kelgan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holatlarni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adliya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organi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tomonidan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belgilangan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muddatda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bartaraf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etmaganda</a:t>
          </a:r>
          <a:r>
            <a:rPr lang="en-US" sz="1100" b="0" i="0" u="none" dirty="0" smtClean="0"/>
            <a:t>;</a:t>
          </a:r>
          <a:endParaRPr lang="ru-RU" sz="11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ACBEDB77-D1AD-4FE3-B6BE-F0CD2561FBAF}" type="parTrans" cxnId="{392D0DD6-C60B-46C3-90F6-EDAEDB8BA023}">
      <dgm:prSet/>
      <dgm:spPr/>
      <dgm:t>
        <a:bodyPr/>
        <a:lstStyle/>
        <a:p>
          <a:endParaRPr lang="ru-RU"/>
        </a:p>
      </dgm:t>
    </dgm:pt>
    <dgm:pt modelId="{04337D44-A565-4D51-9FB2-5E5CF54227E7}" type="sibTrans" cxnId="{392D0DD6-C60B-46C3-90F6-EDAEDB8BA023}">
      <dgm:prSet/>
      <dgm:spPr/>
      <dgm:t>
        <a:bodyPr/>
        <a:lstStyle/>
        <a:p>
          <a:endParaRPr lang="ru-RU"/>
        </a:p>
      </dgm:t>
    </dgm:pt>
    <dgm:pt modelId="{E365E2D8-DDA4-4587-8FF0-3B3124D4D146}">
      <dgm:prSet custT="1"/>
      <dgm:spPr/>
      <dgm:t>
        <a:bodyPr/>
        <a:lstStyle/>
        <a:p>
          <a:pPr rtl="0"/>
          <a:r>
            <a:rPr lang="en-US" sz="1100" b="0" i="0" u="none" dirty="0" err="1" smtClean="0"/>
            <a:t>notarius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tomonidan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notariat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to‘g‘risidagi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qonunchilik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talablari</a:t>
          </a:r>
          <a:r>
            <a:rPr lang="en-US" sz="1100" b="0" i="0" u="none" dirty="0" smtClean="0"/>
            <a:t>, </a:t>
          </a:r>
          <a:r>
            <a:rPr lang="en-US" sz="1100" b="0" i="0" u="none" dirty="0" err="1" smtClean="0"/>
            <a:t>Notariuslarning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kasb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etikasi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qoidalari</a:t>
          </a:r>
          <a:r>
            <a:rPr lang="en-US" sz="1100" b="0" i="0" u="none" dirty="0" smtClean="0"/>
            <a:t>, notarial </a:t>
          </a:r>
          <a:r>
            <a:rPr lang="en-US" sz="1100" b="0" i="0" u="none" dirty="0" err="1" smtClean="0"/>
            <a:t>harakatlarning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siri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va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notarius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qasamyodi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muntazam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ravishda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yoki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bir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marta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qo‘pol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ravishda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buzilganda</a:t>
          </a:r>
          <a:r>
            <a:rPr lang="en-US" sz="1100" b="0" i="0" u="none" dirty="0" smtClean="0"/>
            <a:t>, </a:t>
          </a:r>
          <a:r>
            <a:rPr lang="en-US" sz="1100" b="0" i="0" u="none" dirty="0" err="1" smtClean="0"/>
            <a:t>notariusning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sha’ni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va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qadr-qimmatiga</a:t>
          </a:r>
          <a:r>
            <a:rPr lang="en-US" sz="1100" b="0" i="0" u="none" dirty="0" smtClean="0"/>
            <a:t> dog‘ </a:t>
          </a:r>
          <a:r>
            <a:rPr lang="en-US" sz="1100" b="0" i="0" u="none" dirty="0" err="1" smtClean="0"/>
            <a:t>tushiradigan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hamda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notariatning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obro‘sini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tushiradigan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qilmish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sodir</a:t>
          </a:r>
          <a:r>
            <a:rPr lang="en-US" sz="1100" b="0" i="0" u="none" dirty="0" smtClean="0"/>
            <a:t> </a:t>
          </a:r>
          <a:r>
            <a:rPr lang="en-US" sz="1100" b="0" i="0" u="none" dirty="0" err="1" smtClean="0"/>
            <a:t>etilganda</a:t>
          </a:r>
          <a:r>
            <a:rPr lang="en-US" sz="1100" b="0" i="0" u="none" dirty="0" smtClean="0"/>
            <a:t>.</a:t>
          </a:r>
          <a:endParaRPr lang="ru-RU" sz="11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F23EDF72-2932-40EE-9DD1-04B96942AC26}" type="parTrans" cxnId="{F8FB86BD-1EAC-4F14-B0B0-9976FB35F43F}">
      <dgm:prSet/>
      <dgm:spPr/>
      <dgm:t>
        <a:bodyPr/>
        <a:lstStyle/>
        <a:p>
          <a:endParaRPr lang="ru-RU"/>
        </a:p>
      </dgm:t>
    </dgm:pt>
    <dgm:pt modelId="{B500E478-FEEC-4B2E-9FAE-F4FD338DD0D9}" type="sibTrans" cxnId="{F8FB86BD-1EAC-4F14-B0B0-9976FB35F43F}">
      <dgm:prSet/>
      <dgm:spPr/>
      <dgm:t>
        <a:bodyPr/>
        <a:lstStyle/>
        <a:p>
          <a:endParaRPr lang="ru-RU"/>
        </a:p>
      </dgm:t>
    </dgm:pt>
    <dgm:pt modelId="{1C9152DE-0468-4739-A639-EAABC2151041}">
      <dgm:prSet custT="1"/>
      <dgm:spPr/>
      <dgm:t>
        <a:bodyPr/>
        <a:lstStyle/>
        <a:p>
          <a:pPr rtl="0"/>
          <a:r>
            <a:rPr lang="en-US" sz="1200" b="1" i="0" u="none" dirty="0" err="1" smtClean="0"/>
            <a:t>Litsenziyaning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amal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qilishini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ma’muriy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sud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tomonidan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tugatish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notariusni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hisobga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olgan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Qoraqalpog‘iston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Respublikasi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Adliya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vazirligining</a:t>
          </a:r>
          <a:r>
            <a:rPr lang="en-US" sz="1200" b="1" i="0" u="none" dirty="0" smtClean="0"/>
            <a:t>, </a:t>
          </a:r>
          <a:r>
            <a:rPr lang="en-US" sz="1200" b="1" i="0" u="none" dirty="0" err="1" smtClean="0"/>
            <a:t>adliya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boshqarmasining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murojaatiga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ko‘ra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malaka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komissiyasining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qarori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asosida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quyidagi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hollarda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amalga</a:t>
          </a:r>
          <a:r>
            <a:rPr lang="en-US" sz="1200" b="1" i="0" u="none" dirty="0" smtClean="0"/>
            <a:t> </a:t>
          </a:r>
          <a:r>
            <a:rPr lang="en-US" sz="1200" b="1" i="0" u="none" dirty="0" err="1" smtClean="0"/>
            <a:t>oshiriladi</a:t>
          </a:r>
          <a:r>
            <a:rPr lang="en-US" sz="1200" b="1" i="0" u="none" dirty="0" smtClean="0"/>
            <a:t>:</a:t>
          </a:r>
          <a:endParaRPr lang="ru-RU" sz="1200" b="1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CD98E942-E01A-436B-8643-24BE3C4C16CE}" type="sibTrans" cxnId="{C49D48DE-1645-4737-BCA4-FDFDC6CE360F}">
      <dgm:prSet/>
      <dgm:spPr/>
      <dgm:t>
        <a:bodyPr/>
        <a:lstStyle/>
        <a:p>
          <a:endParaRPr lang="ru-RU"/>
        </a:p>
      </dgm:t>
    </dgm:pt>
    <dgm:pt modelId="{30662A7F-B205-44AA-A20B-C2E2AC265BDF}" type="parTrans" cxnId="{C49D48DE-1645-4737-BCA4-FDFDC6CE360F}">
      <dgm:prSet/>
      <dgm:spPr/>
      <dgm:t>
        <a:bodyPr/>
        <a:lstStyle/>
        <a:p>
          <a:endParaRPr lang="ru-RU"/>
        </a:p>
      </dgm:t>
    </dgm:pt>
    <dgm:pt modelId="{F4372963-DD55-46F8-8998-6DC14A69C3AA}" type="pres">
      <dgm:prSet presAssocID="{6F0DA86D-02A1-4134-B408-210C9D2DDF05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2FF2C7-66F7-4FA6-89B7-55D56F359D8D}" type="pres">
      <dgm:prSet presAssocID="{6F0DA86D-02A1-4134-B408-210C9D2DDF05}" presName="arrow" presStyleLbl="bgShp" presStyleIdx="0" presStyleCnt="1"/>
      <dgm:spPr/>
      <dgm:t>
        <a:bodyPr/>
        <a:lstStyle/>
        <a:p>
          <a:endParaRPr lang="ru-RU"/>
        </a:p>
      </dgm:t>
    </dgm:pt>
    <dgm:pt modelId="{A28FF444-7816-4FCA-93E6-E3602EC5C3C3}" type="pres">
      <dgm:prSet presAssocID="{6F0DA86D-02A1-4134-B408-210C9D2DDF05}" presName="linearProcess" presStyleCnt="0"/>
      <dgm:spPr/>
    </dgm:pt>
    <dgm:pt modelId="{2B831126-B58C-4FA0-B055-F9A2B38DB93A}" type="pres">
      <dgm:prSet presAssocID="{1C9152DE-0468-4739-A639-EAABC2151041}" presName="textNode" presStyleLbl="node1" presStyleIdx="0" presStyleCnt="5" custScaleX="149237" custScaleY="2038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D99CC1-FC23-465C-8979-942EB30D3E5D}" type="pres">
      <dgm:prSet presAssocID="{CD98E942-E01A-436B-8643-24BE3C4C16CE}" presName="sibTrans" presStyleCnt="0"/>
      <dgm:spPr/>
    </dgm:pt>
    <dgm:pt modelId="{DEE01CBB-BE83-4E1B-BB2A-246694A1FB09}" type="pres">
      <dgm:prSet presAssocID="{547EF918-424B-405F-A628-C9BC39762EC4}" presName="textNode" presStyleLbl="node1" presStyleIdx="1" presStyleCnt="5" custLinFactNeighborX="-76779" custLinFactNeighborY="15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D9ABCA-DAD1-484F-A340-9E007A0C1524}" type="pres">
      <dgm:prSet presAssocID="{BC159D41-EA5B-4C5F-8070-B189FD5C2D0F}" presName="sibTrans" presStyleCnt="0"/>
      <dgm:spPr/>
    </dgm:pt>
    <dgm:pt modelId="{AEB3D2B9-935C-41CA-9CF6-B405F37106D2}" type="pres">
      <dgm:prSet presAssocID="{3A9C5147-58EF-4F00-86AF-B89BFAB021BD}" presName="textNode" presStyleLbl="node1" presStyleIdx="2" presStyleCnt="5" custLinFactX="-5041" custLinFactNeighborX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85CA30-F394-4A3E-9C7A-68088A339294}" type="pres">
      <dgm:prSet presAssocID="{10016F09-6FBD-4EF7-9394-CB12C8516E6D}" presName="sibTrans" presStyleCnt="0"/>
      <dgm:spPr/>
    </dgm:pt>
    <dgm:pt modelId="{A153FE38-317F-45F6-BC3F-12D65F6A3D5E}" type="pres">
      <dgm:prSet presAssocID="{647160C5-A8F2-4FC6-BDFB-AC7C25368C17}" presName="textNode" presStyleLbl="node1" presStyleIdx="3" presStyleCnt="5" custScaleX="125634" custLinFactX="-12167" custLinFactNeighborX="-100000" custLinFactNeighborY="-7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2851BE-E74E-41A9-A5AA-C264B543A68E}" type="pres">
      <dgm:prSet presAssocID="{04337D44-A565-4D51-9FB2-5E5CF54227E7}" presName="sibTrans" presStyleCnt="0"/>
      <dgm:spPr/>
    </dgm:pt>
    <dgm:pt modelId="{0129D592-3ED4-4534-BAFC-4D6AC3A8FDD7}" type="pres">
      <dgm:prSet presAssocID="{E365E2D8-DDA4-4587-8FF0-3B3124D4D146}" presName="textNode" presStyleLbl="node1" presStyleIdx="4" presStyleCnt="5" custScaleX="157447" custLinFactX="-12610" custLinFactNeighborX="-100000" custLinFactNeighborY="-3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180C09-5C5C-4E91-B9F4-5B1B4BE207A0}" type="presOf" srcId="{E365E2D8-DDA4-4587-8FF0-3B3124D4D146}" destId="{0129D592-3ED4-4534-BAFC-4D6AC3A8FDD7}" srcOrd="0" destOrd="0" presId="urn:microsoft.com/office/officeart/2005/8/layout/hProcess9"/>
    <dgm:cxn modelId="{F6601A04-B53C-43A4-A808-7B095DEC4FC6}" srcId="{6F0DA86D-02A1-4134-B408-210C9D2DDF05}" destId="{3A9C5147-58EF-4F00-86AF-B89BFAB021BD}" srcOrd="2" destOrd="0" parTransId="{914822C9-BD9A-40EB-9BE8-A017493338CD}" sibTransId="{10016F09-6FBD-4EF7-9394-CB12C8516E6D}"/>
    <dgm:cxn modelId="{7CFA519C-A4F4-4908-AFA7-B9CB6B176EEF}" type="presOf" srcId="{547EF918-424B-405F-A628-C9BC39762EC4}" destId="{DEE01CBB-BE83-4E1B-BB2A-246694A1FB09}" srcOrd="0" destOrd="0" presId="urn:microsoft.com/office/officeart/2005/8/layout/hProcess9"/>
    <dgm:cxn modelId="{F8FB86BD-1EAC-4F14-B0B0-9976FB35F43F}" srcId="{6F0DA86D-02A1-4134-B408-210C9D2DDF05}" destId="{E365E2D8-DDA4-4587-8FF0-3B3124D4D146}" srcOrd="4" destOrd="0" parTransId="{F23EDF72-2932-40EE-9DD1-04B96942AC26}" sibTransId="{B500E478-FEEC-4B2E-9FAE-F4FD338DD0D9}"/>
    <dgm:cxn modelId="{B06A2D3C-0AAD-4F88-82D6-19DCD3676D0A}" type="presOf" srcId="{6F0DA86D-02A1-4134-B408-210C9D2DDF05}" destId="{F4372963-DD55-46F8-8998-6DC14A69C3AA}" srcOrd="0" destOrd="0" presId="urn:microsoft.com/office/officeart/2005/8/layout/hProcess9"/>
    <dgm:cxn modelId="{8B14C958-8F50-4B7A-8457-AAB50E27D884}" type="presOf" srcId="{647160C5-A8F2-4FC6-BDFB-AC7C25368C17}" destId="{A153FE38-317F-45F6-BC3F-12D65F6A3D5E}" srcOrd="0" destOrd="0" presId="urn:microsoft.com/office/officeart/2005/8/layout/hProcess9"/>
    <dgm:cxn modelId="{D618698C-85DA-455F-BD00-AAB934B682DB}" type="presOf" srcId="{3A9C5147-58EF-4F00-86AF-B89BFAB021BD}" destId="{AEB3D2B9-935C-41CA-9CF6-B405F37106D2}" srcOrd="0" destOrd="0" presId="urn:microsoft.com/office/officeart/2005/8/layout/hProcess9"/>
    <dgm:cxn modelId="{2580488A-4892-4574-87A9-A9EC82AEABF0}" type="presOf" srcId="{1C9152DE-0468-4739-A639-EAABC2151041}" destId="{2B831126-B58C-4FA0-B055-F9A2B38DB93A}" srcOrd="0" destOrd="0" presId="urn:microsoft.com/office/officeart/2005/8/layout/hProcess9"/>
    <dgm:cxn modelId="{392D0DD6-C60B-46C3-90F6-EDAEDB8BA023}" srcId="{6F0DA86D-02A1-4134-B408-210C9D2DDF05}" destId="{647160C5-A8F2-4FC6-BDFB-AC7C25368C17}" srcOrd="3" destOrd="0" parTransId="{ACBEDB77-D1AD-4FE3-B6BE-F0CD2561FBAF}" sibTransId="{04337D44-A565-4D51-9FB2-5E5CF54227E7}"/>
    <dgm:cxn modelId="{C49D48DE-1645-4737-BCA4-FDFDC6CE360F}" srcId="{6F0DA86D-02A1-4134-B408-210C9D2DDF05}" destId="{1C9152DE-0468-4739-A639-EAABC2151041}" srcOrd="0" destOrd="0" parTransId="{30662A7F-B205-44AA-A20B-C2E2AC265BDF}" sibTransId="{CD98E942-E01A-436B-8643-24BE3C4C16CE}"/>
    <dgm:cxn modelId="{19B07AFF-35E7-4C98-9B11-03DFEE9B2931}" srcId="{6F0DA86D-02A1-4134-B408-210C9D2DDF05}" destId="{547EF918-424B-405F-A628-C9BC39762EC4}" srcOrd="1" destOrd="0" parTransId="{D4F4394F-BAA3-4743-8168-7481873DF28B}" sibTransId="{BC159D41-EA5B-4C5F-8070-B189FD5C2D0F}"/>
    <dgm:cxn modelId="{1D329BCD-9947-4312-8B8C-AACEB8F12BE7}" type="presParOf" srcId="{F4372963-DD55-46F8-8998-6DC14A69C3AA}" destId="{D72FF2C7-66F7-4FA6-89B7-55D56F359D8D}" srcOrd="0" destOrd="0" presId="urn:microsoft.com/office/officeart/2005/8/layout/hProcess9"/>
    <dgm:cxn modelId="{4969C798-4D4D-4FED-BF3E-E6E8CF7F8564}" type="presParOf" srcId="{F4372963-DD55-46F8-8998-6DC14A69C3AA}" destId="{A28FF444-7816-4FCA-93E6-E3602EC5C3C3}" srcOrd="1" destOrd="0" presId="urn:microsoft.com/office/officeart/2005/8/layout/hProcess9"/>
    <dgm:cxn modelId="{8A973A00-0839-4DDA-A4D3-B0D04B9D1667}" type="presParOf" srcId="{A28FF444-7816-4FCA-93E6-E3602EC5C3C3}" destId="{2B831126-B58C-4FA0-B055-F9A2B38DB93A}" srcOrd="0" destOrd="0" presId="urn:microsoft.com/office/officeart/2005/8/layout/hProcess9"/>
    <dgm:cxn modelId="{A3A63AA5-7BCF-4653-9EE3-ED01B746C677}" type="presParOf" srcId="{A28FF444-7816-4FCA-93E6-E3602EC5C3C3}" destId="{C8D99CC1-FC23-465C-8979-942EB30D3E5D}" srcOrd="1" destOrd="0" presId="urn:microsoft.com/office/officeart/2005/8/layout/hProcess9"/>
    <dgm:cxn modelId="{4B29679C-72A3-4EC3-BFC3-C7B8CF0A7BFC}" type="presParOf" srcId="{A28FF444-7816-4FCA-93E6-E3602EC5C3C3}" destId="{DEE01CBB-BE83-4E1B-BB2A-246694A1FB09}" srcOrd="2" destOrd="0" presId="urn:microsoft.com/office/officeart/2005/8/layout/hProcess9"/>
    <dgm:cxn modelId="{EFE090EE-70C0-4D4C-A6C1-EBAA50EE12FE}" type="presParOf" srcId="{A28FF444-7816-4FCA-93E6-E3602EC5C3C3}" destId="{1CD9ABCA-DAD1-484F-A340-9E007A0C1524}" srcOrd="3" destOrd="0" presId="urn:microsoft.com/office/officeart/2005/8/layout/hProcess9"/>
    <dgm:cxn modelId="{7791DCFF-FD3A-4F38-B419-EF2A19B99430}" type="presParOf" srcId="{A28FF444-7816-4FCA-93E6-E3602EC5C3C3}" destId="{AEB3D2B9-935C-41CA-9CF6-B405F37106D2}" srcOrd="4" destOrd="0" presId="urn:microsoft.com/office/officeart/2005/8/layout/hProcess9"/>
    <dgm:cxn modelId="{E60275BD-8BFC-4D44-B435-2B659B9AE197}" type="presParOf" srcId="{A28FF444-7816-4FCA-93E6-E3602EC5C3C3}" destId="{7485CA30-F394-4A3E-9C7A-68088A339294}" srcOrd="5" destOrd="0" presId="urn:microsoft.com/office/officeart/2005/8/layout/hProcess9"/>
    <dgm:cxn modelId="{8B2BCB34-5289-4B7D-B61A-92A696387A12}" type="presParOf" srcId="{A28FF444-7816-4FCA-93E6-E3602EC5C3C3}" destId="{A153FE38-317F-45F6-BC3F-12D65F6A3D5E}" srcOrd="6" destOrd="0" presId="urn:microsoft.com/office/officeart/2005/8/layout/hProcess9"/>
    <dgm:cxn modelId="{304D99A8-D700-4B09-BA17-53128EEE122C}" type="presParOf" srcId="{A28FF444-7816-4FCA-93E6-E3602EC5C3C3}" destId="{012851BE-E74E-41A9-A5AA-C264B543A68E}" srcOrd="7" destOrd="0" presId="urn:microsoft.com/office/officeart/2005/8/layout/hProcess9"/>
    <dgm:cxn modelId="{2386C121-B9E2-4770-994B-97FF38DB9068}" type="presParOf" srcId="{A28FF444-7816-4FCA-93E6-E3602EC5C3C3}" destId="{0129D592-3ED4-4534-BAFC-4D6AC3A8FDD7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3CEF522-539D-47C3-B182-6D2E0A0E4C64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4CAF366-8613-4B08-B959-5357C3671132}">
      <dgm:prSet custT="1"/>
      <dgm:spPr/>
      <dgm:t>
        <a:bodyPr/>
        <a:lstStyle/>
        <a:p>
          <a:pPr rtl="0"/>
          <a:r>
            <a:rPr lang="en-US" sz="1400" b="0" i="0" u="none" dirty="0" err="1" smtClean="0"/>
            <a:t>Litsenziyani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bekor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qilish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notariusning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arizasiga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asosan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Qoraqalpog‘iston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Respublikasi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Adliya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vazirligi</a:t>
          </a:r>
          <a:r>
            <a:rPr lang="en-US" sz="1400" b="0" i="0" u="none" dirty="0" smtClean="0"/>
            <a:t>, </a:t>
          </a:r>
          <a:r>
            <a:rPr lang="en-US" sz="1400" b="0" i="0" u="none" dirty="0" err="1" smtClean="0"/>
            <a:t>adliya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boshqarmasining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qarori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bilan</a:t>
          </a:r>
          <a:r>
            <a:rPr lang="en-US" sz="1400" b="0" i="0" u="none" dirty="0" smtClean="0"/>
            <a:t>, </a:t>
          </a:r>
          <a:r>
            <a:rPr lang="en-US" sz="1400" b="0" i="0" u="none" dirty="0" err="1" smtClean="0"/>
            <a:t>litsenziya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soxta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hujjatlardan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foydalanilgan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holda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olinganligi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fakti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aniqlanganda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esa</a:t>
          </a:r>
          <a:r>
            <a:rPr lang="en-US" sz="1400" b="0" i="0" u="none" dirty="0" smtClean="0"/>
            <a:t> — </a:t>
          </a:r>
          <a:r>
            <a:rPr lang="en-US" sz="1400" b="0" i="0" u="none" dirty="0" err="1" smtClean="0"/>
            <a:t>Qoraqalpog‘iston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Respublikasi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Adliya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vazirligi</a:t>
          </a:r>
          <a:r>
            <a:rPr lang="en-US" sz="1400" b="0" i="0" u="none" dirty="0" smtClean="0"/>
            <a:t>, </a:t>
          </a:r>
          <a:r>
            <a:rPr lang="en-US" sz="1400" b="0" i="0" u="none" dirty="0" err="1" smtClean="0"/>
            <a:t>adliya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boshqarmasining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arizasiga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asosan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ma’muriy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sudning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qarori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bilan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amalga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oshiriladi</a:t>
          </a:r>
          <a:r>
            <a:rPr lang="en-US" sz="1400" b="0" i="0" u="none" dirty="0" smtClean="0"/>
            <a:t>.</a:t>
          </a:r>
          <a:endParaRPr lang="ru-RU" sz="1400" b="1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D53AA542-2037-4937-9457-58C940BFF13F}" type="parTrans" cxnId="{23D159AA-4F8A-4229-B6C2-106CAD8ADFB3}">
      <dgm:prSet/>
      <dgm:spPr/>
      <dgm:t>
        <a:bodyPr/>
        <a:lstStyle/>
        <a:p>
          <a:endParaRPr lang="ru-RU"/>
        </a:p>
      </dgm:t>
    </dgm:pt>
    <dgm:pt modelId="{D6E3F113-689F-4FFE-B73A-8839B3FCE269}" type="sibTrans" cxnId="{23D159AA-4F8A-4229-B6C2-106CAD8ADFB3}">
      <dgm:prSet/>
      <dgm:spPr/>
      <dgm:t>
        <a:bodyPr/>
        <a:lstStyle/>
        <a:p>
          <a:endParaRPr lang="ru-RU"/>
        </a:p>
      </dgm:t>
    </dgm:pt>
    <dgm:pt modelId="{1110F033-B828-4CCC-866F-68CAA2715ECF}">
      <dgm:prSet custT="1"/>
      <dgm:spPr/>
      <dgm:t>
        <a:bodyPr/>
        <a:lstStyle/>
        <a:p>
          <a:pPr rtl="0"/>
          <a:r>
            <a:rPr lang="en-US" sz="1400" b="0" i="0" u="none" dirty="0" err="1" smtClean="0"/>
            <a:t>Litsenziyaning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bekor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qilinishi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notariusning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o‘z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kasbiy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faoliyatini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bajarish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chog‘idagi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harakatlari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g‘ayrihuquqiy</a:t>
          </a:r>
          <a:r>
            <a:rPr lang="en-US" sz="1400" b="0" i="0" u="none" dirty="0" smtClean="0"/>
            <a:t> deb </a:t>
          </a:r>
          <a:r>
            <a:rPr lang="en-US" sz="1400" b="0" i="0" u="none" dirty="0" err="1" smtClean="0"/>
            <a:t>topilganligini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anglatmaydi</a:t>
          </a:r>
          <a:r>
            <a:rPr lang="en-US" sz="1400" b="0" i="0" u="none" dirty="0" smtClean="0"/>
            <a:t>, </a:t>
          </a:r>
          <a:r>
            <a:rPr lang="en-US" sz="1400" b="0" i="0" u="none" dirty="0" err="1" smtClean="0"/>
            <a:t>bundan</a:t>
          </a:r>
          <a:r>
            <a:rPr lang="en-US" sz="1400" b="0" i="0" u="none" dirty="0" smtClean="0"/>
            <a:t> notarial </a:t>
          </a:r>
          <a:r>
            <a:rPr lang="en-US" sz="1400" b="0" i="0" u="none" dirty="0" err="1" smtClean="0"/>
            <a:t>harakatlarni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sud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tomonidan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haqiqiy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emas</a:t>
          </a:r>
          <a:r>
            <a:rPr lang="en-US" sz="1400" b="0" i="0" u="none" dirty="0" smtClean="0"/>
            <a:t> deb </a:t>
          </a:r>
          <a:r>
            <a:rPr lang="en-US" sz="1400" b="0" i="0" u="none" dirty="0" err="1" smtClean="0"/>
            <a:t>topish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hollari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mustasno</a:t>
          </a:r>
          <a:r>
            <a:rPr lang="en-US" sz="1400" b="0" i="0" u="none" dirty="0" smtClean="0"/>
            <a:t>.</a:t>
          </a:r>
          <a:endParaRPr lang="ru-RU" sz="140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4BA861CF-E9AF-4263-BC5E-8C76CEFE02AF}" type="parTrans" cxnId="{6D14536A-4C9B-42B6-94E3-B6AFCFEF87C7}">
      <dgm:prSet/>
      <dgm:spPr/>
      <dgm:t>
        <a:bodyPr/>
        <a:lstStyle/>
        <a:p>
          <a:endParaRPr lang="ru-RU"/>
        </a:p>
      </dgm:t>
    </dgm:pt>
    <dgm:pt modelId="{261404E1-1953-4CEB-BBD8-881341C91104}" type="sibTrans" cxnId="{6D14536A-4C9B-42B6-94E3-B6AFCFEF87C7}">
      <dgm:prSet/>
      <dgm:spPr/>
      <dgm:t>
        <a:bodyPr/>
        <a:lstStyle/>
        <a:p>
          <a:endParaRPr lang="ru-RU"/>
        </a:p>
      </dgm:t>
    </dgm:pt>
    <dgm:pt modelId="{8C552974-0EF6-4CDB-A28A-2BE9734EB8A8}">
      <dgm:prSet custT="1"/>
      <dgm:spPr/>
      <dgm:t>
        <a:bodyPr/>
        <a:lstStyle/>
        <a:p>
          <a:pPr rtl="0"/>
          <a:r>
            <a:rPr lang="en-US" sz="1400" b="0" i="0" u="none" dirty="0" err="1" smtClean="0"/>
            <a:t>Litsenziyani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bekor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qilish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to‘g‘risida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qaror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qabul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qilingan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taqdirda</a:t>
          </a:r>
          <a:r>
            <a:rPr lang="en-US" sz="1400" b="0" i="0" u="none" dirty="0" smtClean="0"/>
            <a:t>, </a:t>
          </a:r>
          <a:r>
            <a:rPr lang="en-US" sz="1400" b="0" i="0" u="none" dirty="0" err="1" smtClean="0"/>
            <a:t>litsenziya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berilgan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sanadan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e’tiboran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bekor</a:t>
          </a:r>
          <a:r>
            <a:rPr lang="en-US" sz="1400" b="0" i="0" u="none" dirty="0" smtClean="0"/>
            <a:t> </a:t>
          </a:r>
          <a:r>
            <a:rPr lang="en-US" sz="1400" b="0" i="0" u="none" dirty="0" err="1" smtClean="0"/>
            <a:t>qilingan</a:t>
          </a:r>
          <a:r>
            <a:rPr lang="en-US" sz="1400" b="0" i="0" u="none" dirty="0" smtClean="0"/>
            <a:t> deb </a:t>
          </a:r>
          <a:r>
            <a:rPr lang="en-US" sz="1400" b="0" i="0" u="none" dirty="0" err="1" smtClean="0"/>
            <a:t>hisoblanadi</a:t>
          </a:r>
          <a:r>
            <a:rPr lang="en-US" sz="1400" b="0" i="0" u="none" dirty="0" smtClean="0"/>
            <a:t>.</a:t>
          </a:r>
          <a:endParaRPr lang="ru-RU" sz="140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DF82105E-47F1-49C3-A02E-045AFE91DE82}" type="sibTrans" cxnId="{20CD0E83-D6FB-4CD2-83CF-994E4CEBE7AB}">
      <dgm:prSet/>
      <dgm:spPr/>
      <dgm:t>
        <a:bodyPr/>
        <a:lstStyle/>
        <a:p>
          <a:endParaRPr lang="ru-RU"/>
        </a:p>
      </dgm:t>
    </dgm:pt>
    <dgm:pt modelId="{E00F8181-0879-4C7B-9B15-D27467F70BFE}" type="parTrans" cxnId="{20CD0E83-D6FB-4CD2-83CF-994E4CEBE7AB}">
      <dgm:prSet/>
      <dgm:spPr/>
      <dgm:t>
        <a:bodyPr/>
        <a:lstStyle/>
        <a:p>
          <a:endParaRPr lang="ru-RU"/>
        </a:p>
      </dgm:t>
    </dgm:pt>
    <dgm:pt modelId="{4A428809-04E4-4C79-83FA-ED41C46F3285}" type="pres">
      <dgm:prSet presAssocID="{A3CEF522-539D-47C3-B182-6D2E0A0E4C6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7BA7F6-A62A-4D55-A2E6-E07D8C76502B}" type="pres">
      <dgm:prSet presAssocID="{E4CAF366-8613-4B08-B959-5357C3671132}" presName="composite" presStyleCnt="0"/>
      <dgm:spPr/>
    </dgm:pt>
    <dgm:pt modelId="{0B4950E6-F442-4838-AB66-AE6E1AD837F4}" type="pres">
      <dgm:prSet presAssocID="{E4CAF366-8613-4B08-B959-5357C3671132}" presName="imgShp" presStyleLbl="fgImgPlace1" presStyleIdx="0" presStyleCnt="3" custLinFactX="-55316" custLinFactNeighborX="-100000" custLinFactNeighborY="-2065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B6007275-9A06-4959-B4CD-5EE5213FCC71}" type="pres">
      <dgm:prSet presAssocID="{E4CAF366-8613-4B08-B959-5357C3671132}" presName="txShp" presStyleLbl="node1" presStyleIdx="0" presStyleCnt="3" custScaleX="134269" custScaleY="91080" custLinFactNeighborX="1978" custLinFactNeighborY="38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04DF6E-FE89-4D96-ADE9-69EEAD15C383}" type="pres">
      <dgm:prSet presAssocID="{D6E3F113-689F-4FFE-B73A-8839B3FCE269}" presName="spacing" presStyleCnt="0"/>
      <dgm:spPr/>
    </dgm:pt>
    <dgm:pt modelId="{162576D7-1826-4BBC-97E3-21044F1BA223}" type="pres">
      <dgm:prSet presAssocID="{8C552974-0EF6-4CDB-A28A-2BE9734EB8A8}" presName="composite" presStyleCnt="0"/>
      <dgm:spPr/>
    </dgm:pt>
    <dgm:pt modelId="{B5634ECE-C167-43B3-B17B-B0780D717459}" type="pres">
      <dgm:prSet presAssocID="{8C552974-0EF6-4CDB-A28A-2BE9734EB8A8}" presName="imgShp" presStyleLbl="fgImgPlace1" presStyleIdx="1" presStyleCnt="3" custScaleX="102121" custLinFactX="-38447" custLinFactNeighborX="-100000" custLinFactNeighborY="-11417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3E654E57-6A96-4016-943A-19962508FCB0}" type="pres">
      <dgm:prSet presAssocID="{8C552974-0EF6-4CDB-A28A-2BE9734EB8A8}" presName="txShp" presStyleLbl="node1" presStyleIdx="1" presStyleCnt="3" custScaleX="133760" custScaleY="90350" custLinFactNeighborX="2798" custLinFactNeighborY="38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EAA042-FD8B-4636-BFF2-F65CBA10AF31}" type="pres">
      <dgm:prSet presAssocID="{DF82105E-47F1-49C3-A02E-045AFE91DE82}" presName="spacing" presStyleCnt="0"/>
      <dgm:spPr/>
    </dgm:pt>
    <dgm:pt modelId="{9AEC3F40-0B58-43B0-A73E-1307657DD7A1}" type="pres">
      <dgm:prSet presAssocID="{1110F033-B828-4CCC-866F-68CAA2715ECF}" presName="composite" presStyleCnt="0"/>
      <dgm:spPr/>
    </dgm:pt>
    <dgm:pt modelId="{F28593DB-7631-4415-B1FA-2DE7D452E0E8}" type="pres">
      <dgm:prSet presAssocID="{1110F033-B828-4CCC-866F-68CAA2715ECF}" presName="imgShp" presStyleLbl="fgImgPlace1" presStyleIdx="2" presStyleCnt="3" custLinFactX="-84398" custLinFactNeighborX="-100000" custLinFactNeighborY="-23719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15628C1A-D0DF-41B8-B5C3-D9C803493AB2}" type="pres">
      <dgm:prSet presAssocID="{1110F033-B828-4CCC-866F-68CAA2715ECF}" presName="txShp" presStyleLbl="node1" presStyleIdx="2" presStyleCnt="3" custScaleX="135400" custLinFactNeighborX="1886" custLinFactNeighborY="-138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14536A-4C9B-42B6-94E3-B6AFCFEF87C7}" srcId="{A3CEF522-539D-47C3-B182-6D2E0A0E4C64}" destId="{1110F033-B828-4CCC-866F-68CAA2715ECF}" srcOrd="2" destOrd="0" parTransId="{4BA861CF-E9AF-4263-BC5E-8C76CEFE02AF}" sibTransId="{261404E1-1953-4CEB-BBD8-881341C91104}"/>
    <dgm:cxn modelId="{3B89BD0A-4BD0-4C34-AEF7-84BFF7D8345D}" type="presOf" srcId="{8C552974-0EF6-4CDB-A28A-2BE9734EB8A8}" destId="{3E654E57-6A96-4016-943A-19962508FCB0}" srcOrd="0" destOrd="0" presId="urn:microsoft.com/office/officeart/2005/8/layout/vList3"/>
    <dgm:cxn modelId="{20CD0E83-D6FB-4CD2-83CF-994E4CEBE7AB}" srcId="{A3CEF522-539D-47C3-B182-6D2E0A0E4C64}" destId="{8C552974-0EF6-4CDB-A28A-2BE9734EB8A8}" srcOrd="1" destOrd="0" parTransId="{E00F8181-0879-4C7B-9B15-D27467F70BFE}" sibTransId="{DF82105E-47F1-49C3-A02E-045AFE91DE82}"/>
    <dgm:cxn modelId="{F59EC8F6-4A5E-4CD3-A3AA-888B138FCC7B}" type="presOf" srcId="{E4CAF366-8613-4B08-B959-5357C3671132}" destId="{B6007275-9A06-4959-B4CD-5EE5213FCC71}" srcOrd="0" destOrd="0" presId="urn:microsoft.com/office/officeart/2005/8/layout/vList3"/>
    <dgm:cxn modelId="{515800BE-8020-4F4D-B23A-07939BAB2DE8}" type="presOf" srcId="{1110F033-B828-4CCC-866F-68CAA2715ECF}" destId="{15628C1A-D0DF-41B8-B5C3-D9C803493AB2}" srcOrd="0" destOrd="0" presId="urn:microsoft.com/office/officeart/2005/8/layout/vList3"/>
    <dgm:cxn modelId="{23D159AA-4F8A-4229-B6C2-106CAD8ADFB3}" srcId="{A3CEF522-539D-47C3-B182-6D2E0A0E4C64}" destId="{E4CAF366-8613-4B08-B959-5357C3671132}" srcOrd="0" destOrd="0" parTransId="{D53AA542-2037-4937-9457-58C940BFF13F}" sibTransId="{D6E3F113-689F-4FFE-B73A-8839B3FCE269}"/>
    <dgm:cxn modelId="{A61786A7-E423-4E51-BE39-664521861BF7}" type="presOf" srcId="{A3CEF522-539D-47C3-B182-6D2E0A0E4C64}" destId="{4A428809-04E4-4C79-83FA-ED41C46F3285}" srcOrd="0" destOrd="0" presId="urn:microsoft.com/office/officeart/2005/8/layout/vList3"/>
    <dgm:cxn modelId="{0662BE3E-4415-4B7D-90D0-D34093762344}" type="presParOf" srcId="{4A428809-04E4-4C79-83FA-ED41C46F3285}" destId="{437BA7F6-A62A-4D55-A2E6-E07D8C76502B}" srcOrd="0" destOrd="0" presId="urn:microsoft.com/office/officeart/2005/8/layout/vList3"/>
    <dgm:cxn modelId="{F76E4141-1C8F-4630-B017-4E2027A40E05}" type="presParOf" srcId="{437BA7F6-A62A-4D55-A2E6-E07D8C76502B}" destId="{0B4950E6-F442-4838-AB66-AE6E1AD837F4}" srcOrd="0" destOrd="0" presId="urn:microsoft.com/office/officeart/2005/8/layout/vList3"/>
    <dgm:cxn modelId="{03E38705-25E6-45A1-B922-956E8E8EAF94}" type="presParOf" srcId="{437BA7F6-A62A-4D55-A2E6-E07D8C76502B}" destId="{B6007275-9A06-4959-B4CD-5EE5213FCC71}" srcOrd="1" destOrd="0" presId="urn:microsoft.com/office/officeart/2005/8/layout/vList3"/>
    <dgm:cxn modelId="{427D0359-BFEA-4D11-AB58-6BD29C712BBE}" type="presParOf" srcId="{4A428809-04E4-4C79-83FA-ED41C46F3285}" destId="{ED04DF6E-FE89-4D96-ADE9-69EEAD15C383}" srcOrd="1" destOrd="0" presId="urn:microsoft.com/office/officeart/2005/8/layout/vList3"/>
    <dgm:cxn modelId="{6345CD8B-D21B-4DC6-859C-AA15CBBF856C}" type="presParOf" srcId="{4A428809-04E4-4C79-83FA-ED41C46F3285}" destId="{162576D7-1826-4BBC-97E3-21044F1BA223}" srcOrd="2" destOrd="0" presId="urn:microsoft.com/office/officeart/2005/8/layout/vList3"/>
    <dgm:cxn modelId="{73503E17-C60F-4F0F-8C3F-B9523AB9AAD4}" type="presParOf" srcId="{162576D7-1826-4BBC-97E3-21044F1BA223}" destId="{B5634ECE-C167-43B3-B17B-B0780D717459}" srcOrd="0" destOrd="0" presId="urn:microsoft.com/office/officeart/2005/8/layout/vList3"/>
    <dgm:cxn modelId="{DCE06E99-2E92-4D0F-ADF5-44D1331F44CE}" type="presParOf" srcId="{162576D7-1826-4BBC-97E3-21044F1BA223}" destId="{3E654E57-6A96-4016-943A-19962508FCB0}" srcOrd="1" destOrd="0" presId="urn:microsoft.com/office/officeart/2005/8/layout/vList3"/>
    <dgm:cxn modelId="{B672FC30-6929-448E-AFF3-FAC870E5F5E1}" type="presParOf" srcId="{4A428809-04E4-4C79-83FA-ED41C46F3285}" destId="{5BEAA042-FD8B-4636-BFF2-F65CBA10AF31}" srcOrd="3" destOrd="0" presId="urn:microsoft.com/office/officeart/2005/8/layout/vList3"/>
    <dgm:cxn modelId="{6E03F003-78CA-4187-9A87-B981BDFA105E}" type="presParOf" srcId="{4A428809-04E4-4C79-83FA-ED41C46F3285}" destId="{9AEC3F40-0B58-43B0-A73E-1307657DD7A1}" srcOrd="4" destOrd="0" presId="urn:microsoft.com/office/officeart/2005/8/layout/vList3"/>
    <dgm:cxn modelId="{C807FFC4-60B8-416E-A294-2B703F3741EF}" type="presParOf" srcId="{9AEC3F40-0B58-43B0-A73E-1307657DD7A1}" destId="{F28593DB-7631-4415-B1FA-2DE7D452E0E8}" srcOrd="0" destOrd="0" presId="urn:microsoft.com/office/officeart/2005/8/layout/vList3"/>
    <dgm:cxn modelId="{EA8AC4C3-B268-4CBA-9A3A-7147DDEC0ADA}" type="presParOf" srcId="{9AEC3F40-0B58-43B0-A73E-1307657DD7A1}" destId="{15628C1A-D0DF-41B8-B5C3-D9C803493AB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007275-9A06-4959-B4CD-5EE5213FCC71}">
      <dsp:nvSpPr>
        <dsp:cNvPr id="0" name=""/>
        <dsp:cNvSpPr/>
      </dsp:nvSpPr>
      <dsp:spPr>
        <a:xfrm rot="10800000">
          <a:off x="232757" y="1761"/>
          <a:ext cx="5592172" cy="95719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095" tIns="53340" rIns="99568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u="none" kern="1200" dirty="0" err="1" smtClean="0"/>
            <a:t>notarius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jinoiy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javobgarlikka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tortilganda</a:t>
          </a:r>
          <a:r>
            <a:rPr lang="en-US" sz="1400" b="0" i="0" u="none" kern="1200" dirty="0" smtClean="0"/>
            <a:t> — u </a:t>
          </a:r>
          <a:r>
            <a:rPr lang="en-US" sz="1400" b="0" i="0" u="none" kern="1200" dirty="0" err="1" smtClean="0"/>
            <a:t>ayblanuvchi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tariqasida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jalb</a:t>
          </a:r>
          <a:r>
            <a:rPr lang="en-US" sz="1400" b="0" i="0" u="none" kern="1200" dirty="0" smtClean="0"/>
            <a:t>      </a:t>
          </a:r>
          <a:r>
            <a:rPr lang="en-US" sz="1400" b="0" i="0" u="none" kern="1200" dirty="0" err="1" smtClean="0"/>
            <a:t>etilgan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paytdan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e’tiboran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va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sud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hukmi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qonuniy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kuchga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kirguniga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qadar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yoxud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reabilitatsiya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qiluvchi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asoslarga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binoan</a:t>
          </a:r>
          <a:r>
            <a:rPr lang="en-US" sz="1400" b="0" i="0" u="none" kern="1200" dirty="0" smtClean="0"/>
            <a:t/>
          </a:r>
          <a:br>
            <a:rPr lang="en-US" sz="1400" b="0" i="0" u="none" kern="1200" dirty="0" smtClean="0"/>
          </a:br>
          <a:r>
            <a:rPr lang="en-US" sz="1400" b="0" i="0" u="none" kern="1200" dirty="0" err="1" smtClean="0"/>
            <a:t>uni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jinoiy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javobgarlikdan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ozod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etish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to‘g‘risida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qaror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qabul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qilinguniga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qadar</a:t>
          </a:r>
          <a:r>
            <a:rPr lang="en-US" sz="1400" b="0" i="0" u="none" kern="1200" dirty="0" smtClean="0"/>
            <a:t>;</a:t>
          </a:r>
          <a:endParaRPr lang="ru-RU" sz="1400" b="1" kern="120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sp:txBody>
      <dsp:txXfrm rot="10800000">
        <a:off x="472055" y="1761"/>
        <a:ext cx="5352874" cy="957191"/>
      </dsp:txXfrm>
    </dsp:sp>
    <dsp:sp modelId="{0B4950E6-F442-4838-AB66-AE6E1AD837F4}">
      <dsp:nvSpPr>
        <dsp:cNvPr id="0" name=""/>
        <dsp:cNvSpPr/>
      </dsp:nvSpPr>
      <dsp:spPr>
        <a:xfrm>
          <a:off x="58189" y="0"/>
          <a:ext cx="957191" cy="957191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654E57-6A96-4016-943A-19962508FCB0}">
      <dsp:nvSpPr>
        <dsp:cNvPr id="0" name=""/>
        <dsp:cNvSpPr/>
      </dsp:nvSpPr>
      <dsp:spPr>
        <a:xfrm rot="10800000">
          <a:off x="452202" y="1324118"/>
          <a:ext cx="5412870" cy="86482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095" tIns="53340" rIns="99568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u="none" kern="1200" dirty="0" err="1" smtClean="0"/>
            <a:t>notarius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qonunchilikda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belgilangan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tartibda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bedarak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yo‘qolgan</a:t>
          </a:r>
          <a:r>
            <a:rPr lang="en-US" sz="1400" b="0" i="0" u="none" kern="1200" dirty="0" smtClean="0"/>
            <a:t> deb </a:t>
          </a:r>
          <a:r>
            <a:rPr lang="en-US" sz="1400" b="0" i="0" u="none" kern="1200" dirty="0" err="1" smtClean="0"/>
            <a:t>topilganda</a:t>
          </a:r>
          <a:r>
            <a:rPr lang="en-US" sz="1400" b="0" i="0" u="none" kern="1200" dirty="0" smtClean="0"/>
            <a:t> — </a:t>
          </a:r>
          <a:r>
            <a:rPr lang="en-US" sz="1400" b="0" i="0" u="none" kern="1200" dirty="0" err="1" smtClean="0"/>
            <a:t>bedarak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yo‘qolgan</a:t>
          </a:r>
          <a:r>
            <a:rPr lang="en-US" sz="1400" b="0" i="0" u="none" kern="1200" dirty="0" smtClean="0"/>
            <a:t> deb </a:t>
          </a:r>
          <a:r>
            <a:rPr lang="en-US" sz="1400" b="0" i="0" u="none" kern="1200" dirty="0" err="1" smtClean="0"/>
            <a:t>topish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haqidagi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qaror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sud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tomonidan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bekor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qilinguniga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qadar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bo‘lgan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davrga</a:t>
          </a:r>
          <a:r>
            <a:rPr lang="en-US" sz="1400" b="0" i="0" u="none" kern="1200" dirty="0" smtClean="0"/>
            <a:t>;</a:t>
          </a:r>
          <a:endParaRPr lang="ru-RU" sz="1400" kern="120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sp:txBody>
      <dsp:txXfrm rot="10800000">
        <a:off x="668407" y="1324118"/>
        <a:ext cx="5196665" cy="864822"/>
      </dsp:txXfrm>
    </dsp:sp>
    <dsp:sp modelId="{B5634ECE-C167-43B3-B17B-B0780D717459}">
      <dsp:nvSpPr>
        <dsp:cNvPr id="0" name=""/>
        <dsp:cNvSpPr/>
      </dsp:nvSpPr>
      <dsp:spPr>
        <a:xfrm>
          <a:off x="83123" y="1211428"/>
          <a:ext cx="957191" cy="957191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628C1A-D0DF-41B8-B5C3-D9C803493AB2}">
      <dsp:nvSpPr>
        <dsp:cNvPr id="0" name=""/>
        <dsp:cNvSpPr/>
      </dsp:nvSpPr>
      <dsp:spPr>
        <a:xfrm rot="10800000">
          <a:off x="531500" y="2504228"/>
          <a:ext cx="5305997" cy="95719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095" tIns="53340" rIns="99568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u="none" kern="1200" dirty="0" err="1" smtClean="0"/>
            <a:t>notariat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to‘g‘risidagi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qonunchilik</a:t>
          </a:r>
          <a:r>
            <a:rPr lang="en-US" sz="1400" b="0" i="0" u="none" kern="1200" dirty="0" smtClean="0"/>
            <a:t>, </a:t>
          </a:r>
          <a:r>
            <a:rPr lang="en-US" sz="1400" b="0" i="0" u="none" kern="1200" dirty="0" err="1" smtClean="0"/>
            <a:t>Notariusning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kasb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etikasi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qoidalari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talablari</a:t>
          </a:r>
          <a:r>
            <a:rPr lang="en-US" sz="1400" b="0" i="0" u="none" kern="1200" dirty="0" smtClean="0"/>
            <a:t>, notarial </a:t>
          </a:r>
          <a:r>
            <a:rPr lang="en-US" sz="1400" b="0" i="0" u="none" kern="1200" dirty="0" err="1" smtClean="0"/>
            <a:t>harakatlar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siri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va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notarius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qasamyodi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notarius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tomonidan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buzilganligi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aniqlanganda</a:t>
          </a:r>
          <a:r>
            <a:rPr lang="en-US" sz="1400" b="0" i="0" u="none" kern="1200" dirty="0" smtClean="0"/>
            <a:t>;</a:t>
          </a:r>
          <a:endParaRPr lang="ru-RU" sz="1400" kern="120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sp:txBody>
      <dsp:txXfrm rot="10800000">
        <a:off x="770798" y="2504228"/>
        <a:ext cx="5066699" cy="957191"/>
      </dsp:txXfrm>
    </dsp:sp>
    <dsp:sp modelId="{F28593DB-7631-4415-B1FA-2DE7D452E0E8}">
      <dsp:nvSpPr>
        <dsp:cNvPr id="0" name=""/>
        <dsp:cNvSpPr/>
      </dsp:nvSpPr>
      <dsp:spPr>
        <a:xfrm>
          <a:off x="0" y="2437722"/>
          <a:ext cx="957191" cy="957191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706DC0-DEA9-4BAD-A70C-3E1B10B8AD7C}">
      <dsp:nvSpPr>
        <dsp:cNvPr id="0" name=""/>
        <dsp:cNvSpPr/>
      </dsp:nvSpPr>
      <dsp:spPr>
        <a:xfrm rot="10800000">
          <a:off x="501771" y="3732283"/>
          <a:ext cx="5335727" cy="95719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095" tIns="53340" rIns="99568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u="none" kern="1200" dirty="0" smtClean="0"/>
            <a:t>Notarial </a:t>
          </a:r>
          <a:r>
            <a:rPr lang="en-US" sz="1400" b="0" i="0" u="none" kern="1200" dirty="0" err="1" smtClean="0"/>
            <a:t>palataning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yoki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adliya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organining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o‘z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vakolatlari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doirasida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qabul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qilgan</a:t>
          </a:r>
          <a:r>
            <a:rPr lang="en-US" sz="1400" b="0" i="0" u="none" kern="1200" dirty="0" smtClean="0"/>
            <a:t>, </a:t>
          </a:r>
          <a:r>
            <a:rPr lang="en-US" sz="1400" b="0" i="0" u="none" kern="1200" dirty="0" err="1" smtClean="0"/>
            <a:t>shu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jumladan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notariusning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zimmasiga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aniqlangan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qoidabuzarliklarni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bartaraf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etish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majburiyatini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yuklaydigan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qarorlari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notarius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tomonidan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bajarilmaganda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yoki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lozim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darajada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bajarilmaganda</a:t>
          </a:r>
          <a:r>
            <a:rPr lang="en-US" sz="1400" b="0" i="0" u="none" kern="1200" dirty="0" smtClean="0"/>
            <a:t>;</a:t>
          </a:r>
          <a:endParaRPr lang="ru-RU" sz="1400" kern="120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sp:txBody>
      <dsp:txXfrm rot="10800000">
        <a:off x="741069" y="3732283"/>
        <a:ext cx="5096429" cy="957191"/>
      </dsp:txXfrm>
    </dsp:sp>
    <dsp:sp modelId="{737E1701-1CD4-47AE-9574-B3966D698A95}">
      <dsp:nvSpPr>
        <dsp:cNvPr id="0" name=""/>
        <dsp:cNvSpPr/>
      </dsp:nvSpPr>
      <dsp:spPr>
        <a:xfrm>
          <a:off x="0" y="3639081"/>
          <a:ext cx="957191" cy="957191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4492A2-2574-457C-A79F-3E41E2811A76}">
      <dsp:nvSpPr>
        <dsp:cNvPr id="0" name=""/>
        <dsp:cNvSpPr/>
      </dsp:nvSpPr>
      <dsp:spPr>
        <a:xfrm rot="10800000">
          <a:off x="613073" y="846"/>
          <a:ext cx="5687882" cy="9884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5882" tIns="53340" rIns="99568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u="none" kern="1200" dirty="0" err="1" smtClean="0"/>
            <a:t>notariusda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fuqarolik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javobgarligini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sug‘urta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qilish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shartnomasi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mavjud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bo‘lmaganda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yoki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tuzilgan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shartnoma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qonunchilik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talablariga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muvofiq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bo‘lmaganda</a:t>
          </a:r>
          <a:r>
            <a:rPr lang="en-US" sz="1400" b="0" i="0" u="none" kern="1200" dirty="0" smtClean="0"/>
            <a:t> — </a:t>
          </a:r>
          <a:r>
            <a:rPr lang="en-US" sz="1400" b="0" i="0" u="none" kern="1200" dirty="0" err="1" smtClean="0"/>
            <a:t>bunday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shartnoma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tuzilgan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yoki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tuzilgan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shartnoma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qonunchilikka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muvofiq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holga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keltirilgan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kunga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qadar</a:t>
          </a:r>
          <a:r>
            <a:rPr lang="en-US" sz="1400" b="0" i="0" u="none" kern="1200" dirty="0" smtClean="0"/>
            <a:t>;</a:t>
          </a:r>
          <a:endParaRPr lang="ru-RU" sz="1400" kern="120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sp:txBody>
      <dsp:txXfrm rot="10800000">
        <a:off x="860187" y="846"/>
        <a:ext cx="5440768" cy="988456"/>
      </dsp:txXfrm>
    </dsp:sp>
    <dsp:sp modelId="{8214A4EF-CB76-4E25-9F2F-300C787BA4BE}">
      <dsp:nvSpPr>
        <dsp:cNvPr id="0" name=""/>
        <dsp:cNvSpPr/>
      </dsp:nvSpPr>
      <dsp:spPr>
        <a:xfrm>
          <a:off x="200127" y="0"/>
          <a:ext cx="988456" cy="988456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2699CA-C5A7-4063-85CB-28F9A2E55527}">
      <dsp:nvSpPr>
        <dsp:cNvPr id="0" name=""/>
        <dsp:cNvSpPr/>
      </dsp:nvSpPr>
      <dsp:spPr>
        <a:xfrm rot="10800000">
          <a:off x="532703" y="1332136"/>
          <a:ext cx="5848622" cy="80703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5882" tIns="53340" rIns="99568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u="none" kern="1200" dirty="0" smtClean="0"/>
            <a:t>notarial </a:t>
          </a:r>
          <a:r>
            <a:rPr lang="en-US" sz="1400" b="0" i="0" u="none" kern="1200" dirty="0" err="1" smtClean="0"/>
            <a:t>faoliyatni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tashkil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etishga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oid</a:t>
          </a:r>
          <a:r>
            <a:rPr lang="en-US" sz="1400" b="0" i="0" u="none" kern="1200" dirty="0" smtClean="0"/>
            <a:t> minimal </a:t>
          </a:r>
          <a:r>
            <a:rPr lang="en-US" sz="1400" b="0" i="0" u="none" kern="1200" dirty="0" err="1" smtClean="0"/>
            <a:t>talablar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bajarilmaganda</a:t>
          </a:r>
          <a:r>
            <a:rPr lang="en-US" sz="1400" b="0" i="0" u="none" kern="1200" dirty="0" smtClean="0"/>
            <a:t> — </a:t>
          </a:r>
          <a:r>
            <a:rPr lang="en-US" sz="1400" b="0" i="0" u="none" kern="1200" dirty="0" err="1" smtClean="0"/>
            <a:t>bunday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hollar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bartaraf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etilguniga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qadar</a:t>
          </a:r>
          <a:r>
            <a:rPr lang="en-US" sz="1400" b="0" i="0" u="none" kern="1200" dirty="0" smtClean="0"/>
            <a:t>;</a:t>
          </a:r>
          <a:endParaRPr lang="ru-RU" sz="1400" b="1" kern="120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sp:txBody>
      <dsp:txXfrm rot="10800000">
        <a:off x="734462" y="1332136"/>
        <a:ext cx="5646863" cy="807035"/>
      </dsp:txXfrm>
    </dsp:sp>
    <dsp:sp modelId="{A111C79A-496E-44AC-A21B-8E192088038C}">
      <dsp:nvSpPr>
        <dsp:cNvPr id="0" name=""/>
        <dsp:cNvSpPr/>
      </dsp:nvSpPr>
      <dsp:spPr>
        <a:xfrm>
          <a:off x="137716" y="1155539"/>
          <a:ext cx="988456" cy="988456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65E267-F5B6-4608-8865-5B104D032F0C}">
      <dsp:nvSpPr>
        <dsp:cNvPr id="0" name=""/>
        <dsp:cNvSpPr/>
      </dsp:nvSpPr>
      <dsp:spPr>
        <a:xfrm rot="10800000">
          <a:off x="390630" y="2611503"/>
          <a:ext cx="5946004" cy="88403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5882" tIns="53340" rIns="99568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u="none" kern="1200" dirty="0" err="1" smtClean="0"/>
            <a:t>Qoraqalpog‘iston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Respublikasi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Adliya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vazirligi</a:t>
          </a:r>
          <a:r>
            <a:rPr lang="en-US" sz="1400" b="0" i="0" u="none" kern="1200" dirty="0" smtClean="0"/>
            <a:t>, </a:t>
          </a:r>
          <a:r>
            <a:rPr lang="en-US" sz="1400" b="0" i="0" u="none" kern="1200" dirty="0" err="1" smtClean="0"/>
            <a:t>adliya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boshqarmalari</a:t>
          </a:r>
          <a:r>
            <a:rPr lang="en-US" sz="1400" b="0" i="0" u="none" kern="1200" dirty="0" smtClean="0"/>
            <a:t>, </a:t>
          </a:r>
          <a:r>
            <a:rPr lang="en-US" sz="1400" b="0" i="0" u="none" kern="1200" dirty="0" err="1" smtClean="0"/>
            <a:t>shuningdek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O‘zbekiston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Respublikasi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Adliya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vazirligi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notariusga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nisbatan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xizmat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tekshiruvi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o‘tkazish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davrida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litsenziyaning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amal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qilishini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o‘n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kundan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ko‘p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bo‘lmagan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muddatga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to‘xtatib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turishga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haqli</a:t>
          </a:r>
          <a:r>
            <a:rPr lang="en-US" sz="1400" b="0" i="0" u="none" kern="1200" dirty="0" smtClean="0"/>
            <a:t>.</a:t>
          </a:r>
          <a:endParaRPr lang="ru-RU" sz="1400" b="0" kern="120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sp:txBody>
      <dsp:txXfrm rot="10800000">
        <a:off x="611639" y="2611503"/>
        <a:ext cx="5724995" cy="884035"/>
      </dsp:txXfrm>
    </dsp:sp>
    <dsp:sp modelId="{C9AF6DA8-6F43-48C1-AFC7-53407562A702}">
      <dsp:nvSpPr>
        <dsp:cNvPr id="0" name=""/>
        <dsp:cNvSpPr/>
      </dsp:nvSpPr>
      <dsp:spPr>
        <a:xfrm>
          <a:off x="137716" y="2420355"/>
          <a:ext cx="988456" cy="988456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F15BB7-B103-4DEA-9707-53A7F5E80BA8}">
      <dsp:nvSpPr>
        <dsp:cNvPr id="0" name=""/>
        <dsp:cNvSpPr/>
      </dsp:nvSpPr>
      <dsp:spPr>
        <a:xfrm rot="10800000">
          <a:off x="600291" y="3852247"/>
          <a:ext cx="5680158" cy="9884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5882" tIns="45720" rIns="85344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i="0" u="none" kern="1200" dirty="0" err="1" smtClean="0"/>
            <a:t>Litsenziyaning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amal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qilishini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to‘xtatib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turish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muddati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olti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oydan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oshishi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mumkin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emas</a:t>
          </a:r>
          <a:r>
            <a:rPr lang="en-US" sz="1200" b="0" i="0" u="none" kern="1200" dirty="0" smtClean="0"/>
            <a:t>, </a:t>
          </a:r>
          <a:r>
            <a:rPr lang="en-US" sz="1200" b="0" i="0" u="none" kern="1200" dirty="0" err="1" smtClean="0"/>
            <a:t>bundan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ushbu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modda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birinchi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qismining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ikkinchi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va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uchinchi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xatboshilarida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nazarda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tutilgan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hollar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mustasno</a:t>
          </a:r>
          <a:r>
            <a:rPr lang="en-US" sz="1200" b="0" i="0" u="none" kern="1200" dirty="0" smtClean="0"/>
            <a:t>. </a:t>
          </a:r>
          <a:r>
            <a:rPr lang="en-US" sz="1200" b="0" i="0" u="none" kern="1200" dirty="0" err="1" smtClean="0"/>
            <a:t>Litsenziyasining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amal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qilishi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to‘xtatib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turilgan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shaxs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litsenziyaning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amal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qilishini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to‘xtatib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turishga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olib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kelgan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holatlarni</a:t>
          </a:r>
          <a:r>
            <a:rPr lang="en-US" sz="1200" b="0" i="0" u="none" kern="1200" dirty="0" smtClean="0"/>
            <a:t>, agar </a:t>
          </a:r>
          <a:r>
            <a:rPr lang="en-US" sz="1200" b="0" i="0" u="none" kern="1200" dirty="0" err="1" smtClean="0"/>
            <a:t>ular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bartaraf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etib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bo‘lmaydigan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xususiyatga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ega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bo‘lmasa</a:t>
          </a:r>
          <a:r>
            <a:rPr lang="en-US" sz="1200" b="0" i="0" u="none" kern="1200" dirty="0" smtClean="0"/>
            <a:t>, </a:t>
          </a:r>
          <a:r>
            <a:rPr lang="en-US" sz="1200" b="0" i="0" u="none" kern="1200" dirty="0" err="1" smtClean="0"/>
            <a:t>ko‘rsatilgan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muddatda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bartaraf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etishi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shart</a:t>
          </a:r>
          <a:r>
            <a:rPr lang="en-US" sz="1200" b="0" i="0" u="none" kern="1200" dirty="0" smtClean="0"/>
            <a:t>.</a:t>
          </a:r>
          <a:endParaRPr lang="ru-RU" sz="1200" kern="120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sp:txBody>
      <dsp:txXfrm rot="10800000">
        <a:off x="847405" y="3852247"/>
        <a:ext cx="5433044" cy="988456"/>
      </dsp:txXfrm>
    </dsp:sp>
    <dsp:sp modelId="{A8BC6309-E5B7-458F-86BD-2FCF909805DD}">
      <dsp:nvSpPr>
        <dsp:cNvPr id="0" name=""/>
        <dsp:cNvSpPr/>
      </dsp:nvSpPr>
      <dsp:spPr>
        <a:xfrm>
          <a:off x="137716" y="3774113"/>
          <a:ext cx="988456" cy="988456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2FF2C7-66F7-4FA6-89B7-55D56F359D8D}">
      <dsp:nvSpPr>
        <dsp:cNvPr id="0" name=""/>
        <dsp:cNvSpPr/>
      </dsp:nvSpPr>
      <dsp:spPr>
        <a:xfrm>
          <a:off x="901754" y="0"/>
          <a:ext cx="10219890" cy="552156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B831126-B58C-4FA0-B055-F9A2B38DB93A}">
      <dsp:nvSpPr>
        <dsp:cNvPr id="0" name=""/>
        <dsp:cNvSpPr/>
      </dsp:nvSpPr>
      <dsp:spPr>
        <a:xfrm>
          <a:off x="570" y="509950"/>
          <a:ext cx="1791707" cy="450166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i="0" u="none" kern="1200" dirty="0" err="1" smtClean="0"/>
            <a:t>Notarius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litsenziyasining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amal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qilishini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tugatish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notariusni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hisobga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olgan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Qoraqalpog‘iston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Respublikasi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Adliya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vazirligining</a:t>
          </a:r>
          <a:r>
            <a:rPr lang="en-US" sz="1200" b="1" i="0" u="none" kern="1200" dirty="0" smtClean="0"/>
            <a:t>, </a:t>
          </a:r>
          <a:r>
            <a:rPr lang="en-US" sz="1200" b="1" i="0" u="none" kern="1200" dirty="0" err="1" smtClean="0"/>
            <a:t>adliya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boshqarmasining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qarori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bilan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quyidagi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hollarda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amalga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oshiriladi</a:t>
          </a:r>
          <a:r>
            <a:rPr lang="en-US" sz="1200" b="1" i="0" u="none" kern="1200" dirty="0" smtClean="0"/>
            <a:t>:</a:t>
          </a:r>
          <a:endParaRPr lang="ru-RU" sz="1200" b="1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88034" y="597414"/>
        <a:ext cx="1616779" cy="4326740"/>
      </dsp:txXfrm>
    </dsp:sp>
    <dsp:sp modelId="{DEE01CBB-BE83-4E1B-BB2A-246694A1FB09}">
      <dsp:nvSpPr>
        <dsp:cNvPr id="0" name=""/>
        <dsp:cNvSpPr/>
      </dsp:nvSpPr>
      <dsp:spPr>
        <a:xfrm>
          <a:off x="1852306" y="1656470"/>
          <a:ext cx="1200578" cy="22086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i="0" u="none" kern="1200" dirty="0" err="1" smtClean="0"/>
            <a:t>notarius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litsenziyaning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amal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qilishini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tugatish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to‘g‘risida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ariza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bilan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murojaat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etganda</a:t>
          </a:r>
          <a:r>
            <a:rPr lang="en-US" sz="1100" b="0" i="0" u="none" kern="1200" dirty="0" smtClean="0"/>
            <a:t>;</a:t>
          </a:r>
          <a:endParaRPr lang="ru-RU" sz="11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1910913" y="1715077"/>
        <a:ext cx="1083364" cy="2091413"/>
      </dsp:txXfrm>
    </dsp:sp>
    <dsp:sp modelId="{AEB3D2B9-935C-41CA-9CF6-B405F37106D2}">
      <dsp:nvSpPr>
        <dsp:cNvPr id="0" name=""/>
        <dsp:cNvSpPr/>
      </dsp:nvSpPr>
      <dsp:spPr>
        <a:xfrm>
          <a:off x="3112914" y="1656470"/>
          <a:ext cx="1346268" cy="22086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i="0" u="none" kern="1200" dirty="0" smtClean="0"/>
            <a:t>“</a:t>
          </a:r>
          <a:r>
            <a:rPr lang="en-US" sz="1100" b="0" i="0" u="none" kern="1200" dirty="0" err="1" smtClean="0"/>
            <a:t>Notariat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to‘g’risidagi</a:t>
          </a:r>
          <a:r>
            <a:rPr lang="en-US" sz="1100" b="0" i="0" u="none" kern="1200" dirty="0" smtClean="0"/>
            <a:t>” </a:t>
          </a:r>
          <a:r>
            <a:rPr lang="en-US" sz="1100" b="0" i="0" u="none" kern="1200" dirty="0" err="1" smtClean="0"/>
            <a:t>Qonun</a:t>
          </a:r>
          <a:r>
            <a:rPr lang="en-US" sz="1100" b="0" i="0" u="none" kern="1200" dirty="0" smtClean="0"/>
            <a:t> 15</a:t>
          </a:r>
          <a:r>
            <a:rPr lang="en-US" sz="1100" b="0" i="0" u="none" kern="1200" baseline="30000" dirty="0" smtClean="0"/>
            <a:t>1</a:t>
          </a:r>
          <a:r>
            <a:rPr lang="en-US" sz="1100" b="0" i="0" u="none" kern="1200" dirty="0" smtClean="0"/>
            <a:t>-moddasining </a:t>
          </a:r>
          <a:br>
            <a:rPr lang="en-US" sz="1100" b="0" i="0" u="none" kern="1200" dirty="0" smtClean="0"/>
          </a:br>
          <a:r>
            <a:rPr lang="en-US" sz="1100" b="0" i="0" u="none" kern="1200" dirty="0" err="1" smtClean="0"/>
            <a:t>oltinchi</a:t>
          </a:r>
          <a:r>
            <a:rPr lang="en-US" sz="1100" b="0" i="0" kern="1200" dirty="0" smtClean="0"/>
            <a:t> </a:t>
          </a:r>
          <a:r>
            <a:rPr lang="en-US" sz="1100" b="0" i="0" kern="1200" dirty="0" err="1" smtClean="0"/>
            <a:t>va</a:t>
          </a:r>
          <a:r>
            <a:rPr lang="en-US" sz="1100" b="0" i="0" u="none" kern="1200" dirty="0" smtClean="0"/>
            <a:t> </a:t>
          </a:r>
          <a:br>
            <a:rPr lang="en-US" sz="1100" b="0" i="0" u="none" kern="1200" dirty="0" smtClean="0"/>
          </a:br>
          <a:r>
            <a:rPr lang="en-US" sz="1100" b="0" i="0" u="none" kern="1200" dirty="0" err="1" smtClean="0"/>
            <a:t>sakkizinchi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qismlarida</a:t>
          </a:r>
          <a:r>
            <a:rPr lang="en-US" sz="1100" b="0" i="0" kern="1200" dirty="0" smtClean="0"/>
            <a:t> </a:t>
          </a:r>
          <a:r>
            <a:rPr lang="en-US" sz="1100" b="0" i="0" kern="1200" dirty="0" err="1" smtClean="0"/>
            <a:t>nazarda</a:t>
          </a:r>
          <a:r>
            <a:rPr lang="en-US" sz="1100" b="0" i="0" kern="1200" dirty="0" smtClean="0"/>
            <a:t> </a:t>
          </a:r>
          <a:r>
            <a:rPr lang="en-US" sz="1100" b="0" i="0" kern="1200" dirty="0" err="1" smtClean="0"/>
            <a:t>tutilgan</a:t>
          </a:r>
          <a:r>
            <a:rPr lang="en-US" sz="1100" b="0" i="0" kern="1200" dirty="0" smtClean="0"/>
            <a:t> </a:t>
          </a:r>
          <a:r>
            <a:rPr lang="en-US" sz="1100" b="0" i="0" kern="1200" dirty="0" err="1" smtClean="0"/>
            <a:t>talablar</a:t>
          </a:r>
          <a:r>
            <a:rPr lang="en-US" sz="1100" b="0" i="0" kern="1200" dirty="0" smtClean="0"/>
            <a:t> </a:t>
          </a:r>
          <a:r>
            <a:rPr lang="en-US" sz="1100" b="0" i="0" kern="1200" dirty="0" err="1" smtClean="0"/>
            <a:t>bajarilmaganda</a:t>
          </a:r>
          <a:r>
            <a:rPr lang="en-US" sz="1100" b="0" i="0" kern="1200" dirty="0" smtClean="0"/>
            <a:t>;</a:t>
          </a:r>
          <a:endParaRPr lang="ru-RU" sz="11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3178633" y="1722189"/>
        <a:ext cx="1214830" cy="2077189"/>
      </dsp:txXfrm>
    </dsp:sp>
    <dsp:sp modelId="{A153FE38-317F-45F6-BC3F-12D65F6A3D5E}">
      <dsp:nvSpPr>
        <dsp:cNvPr id="0" name=""/>
        <dsp:cNvSpPr/>
      </dsp:nvSpPr>
      <dsp:spPr>
        <a:xfrm>
          <a:off x="4519212" y="1656470"/>
          <a:ext cx="1200578" cy="22086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i="0" u="none" kern="1200" dirty="0" err="1" smtClean="0"/>
            <a:t>notarius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ilmiy</a:t>
          </a:r>
          <a:r>
            <a:rPr lang="en-US" sz="1100" b="0" i="0" u="none" kern="1200" dirty="0" smtClean="0"/>
            <a:t>, </a:t>
          </a:r>
          <a:r>
            <a:rPr lang="en-US" sz="1100" b="0" i="0" u="none" kern="1200" dirty="0" err="1" smtClean="0"/>
            <a:t>ijodiy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va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pedagogik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faoliyatdan</a:t>
          </a:r>
          <a:r>
            <a:rPr lang="en-US" sz="1100" b="0" i="0" u="none" kern="1200" dirty="0" smtClean="0"/>
            <a:t>, </a:t>
          </a:r>
          <a:r>
            <a:rPr lang="en-US" sz="1100" b="0" i="0" u="none" kern="1200" dirty="0" err="1" smtClean="0"/>
            <a:t>shuningdek</a:t>
          </a:r>
          <a:r>
            <a:rPr lang="en-US" sz="1100" b="0" i="0" u="none" kern="1200" dirty="0" smtClean="0"/>
            <a:t> Notarial </a:t>
          </a:r>
          <a:r>
            <a:rPr lang="en-US" sz="1100" b="0" i="0" u="none" kern="1200" dirty="0" err="1" smtClean="0"/>
            <a:t>palata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va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uning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hududiy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boshqarmalaridagi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faoliyatdan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tashqari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boshqa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haq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to‘lanadigan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lavozimga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tayinlanganda</a:t>
          </a:r>
          <a:r>
            <a:rPr lang="en-US" sz="1100" b="0" i="0" u="none" kern="1200" dirty="0" smtClean="0"/>
            <a:t> (</a:t>
          </a:r>
          <a:r>
            <a:rPr lang="en-US" sz="1100" b="0" i="0" u="none" kern="1200" dirty="0" err="1" smtClean="0"/>
            <a:t>saylanganda</a:t>
          </a:r>
          <a:r>
            <a:rPr lang="en-US" sz="1100" b="0" i="0" u="none" kern="1200" dirty="0" smtClean="0"/>
            <a:t>);</a:t>
          </a:r>
          <a:endParaRPr lang="ru-RU" sz="11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4577819" y="1715077"/>
        <a:ext cx="1083364" cy="2091413"/>
      </dsp:txXfrm>
    </dsp:sp>
    <dsp:sp modelId="{0129D592-3ED4-4534-BAFC-4D6AC3A8FDD7}">
      <dsp:nvSpPr>
        <dsp:cNvPr id="0" name=""/>
        <dsp:cNvSpPr/>
      </dsp:nvSpPr>
      <dsp:spPr>
        <a:xfrm>
          <a:off x="5779820" y="1656470"/>
          <a:ext cx="1200578" cy="22086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i="0" u="none" kern="1200" dirty="0" err="1" smtClean="0"/>
            <a:t>notariusning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muomala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layoqati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cheklanganda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yoki</a:t>
          </a:r>
          <a:r>
            <a:rPr lang="en-US" sz="1100" b="0" i="0" u="none" kern="1200" dirty="0" smtClean="0"/>
            <a:t> u </a:t>
          </a:r>
          <a:r>
            <a:rPr lang="en-US" sz="1100" b="0" i="0" u="none" kern="1200" dirty="0" err="1" smtClean="0"/>
            <a:t>belgilangan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tartibda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muomalaga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layoqatsiz</a:t>
          </a:r>
          <a:r>
            <a:rPr lang="en-US" sz="1100" b="0" i="0" u="none" kern="1200" dirty="0" smtClean="0"/>
            <a:t> deb </a:t>
          </a:r>
          <a:r>
            <a:rPr lang="en-US" sz="1100" b="0" i="0" u="none" kern="1200" dirty="0" err="1" smtClean="0"/>
            <a:t>topilganda</a:t>
          </a:r>
          <a:r>
            <a:rPr lang="en-US" sz="1100" b="0" i="0" u="none" kern="1200" dirty="0" smtClean="0"/>
            <a:t>;</a:t>
          </a:r>
          <a:endParaRPr lang="ru-RU" sz="11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5838427" y="1715077"/>
        <a:ext cx="1083364" cy="2091413"/>
      </dsp:txXfrm>
    </dsp:sp>
    <dsp:sp modelId="{7DDE41BA-586F-4EE1-8C15-C856500418E6}">
      <dsp:nvSpPr>
        <dsp:cNvPr id="0" name=""/>
        <dsp:cNvSpPr/>
      </dsp:nvSpPr>
      <dsp:spPr>
        <a:xfrm>
          <a:off x="7040427" y="1656470"/>
          <a:ext cx="1200578" cy="22086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i="0" u="none" kern="1200" dirty="0" err="1" smtClean="0"/>
            <a:t>sudning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notariusni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jinoyat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sodir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etishda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aybdor</a:t>
          </a:r>
          <a:r>
            <a:rPr lang="en-US" sz="1200" b="0" i="0" u="none" kern="1200" dirty="0" smtClean="0"/>
            <a:t> deb </a:t>
          </a:r>
          <a:r>
            <a:rPr lang="en-US" sz="1200" b="0" i="0" u="none" kern="1200" dirty="0" err="1" smtClean="0"/>
            <a:t>topish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haqidagi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ayblov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hukmi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qonuniy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kuchga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kirganda</a:t>
          </a:r>
          <a:r>
            <a:rPr lang="en-US" sz="1200" b="0" i="0" u="none" kern="1200" dirty="0" smtClean="0"/>
            <a:t>;</a:t>
          </a:r>
          <a:endParaRPr lang="ru-RU" sz="12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7099034" y="1715077"/>
        <a:ext cx="1083364" cy="2091413"/>
      </dsp:txXfrm>
    </dsp:sp>
    <dsp:sp modelId="{9464990E-9B49-446B-A021-0BBA3D72C848}">
      <dsp:nvSpPr>
        <dsp:cNvPr id="0" name=""/>
        <dsp:cNvSpPr/>
      </dsp:nvSpPr>
      <dsp:spPr>
        <a:xfrm>
          <a:off x="8301035" y="1656470"/>
          <a:ext cx="1200578" cy="22086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i="0" u="none" kern="1200" dirty="0" err="1" smtClean="0"/>
            <a:t>O‘zbekiston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Respublikasi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fuqaroligi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tugatilganda</a:t>
          </a:r>
          <a:r>
            <a:rPr lang="en-US" sz="1200" b="0" i="0" u="none" kern="1200" dirty="0" smtClean="0"/>
            <a:t>;</a:t>
          </a:r>
          <a:endParaRPr lang="ru-RU" sz="12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8359642" y="1715077"/>
        <a:ext cx="1083364" cy="2091413"/>
      </dsp:txXfrm>
    </dsp:sp>
    <dsp:sp modelId="{6698EC68-1AEB-456D-9730-95C0F6F91C0F}">
      <dsp:nvSpPr>
        <dsp:cNvPr id="0" name=""/>
        <dsp:cNvSpPr/>
      </dsp:nvSpPr>
      <dsp:spPr>
        <a:xfrm>
          <a:off x="9561643" y="1656470"/>
          <a:ext cx="1200578" cy="22086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i="0" u="none" kern="1200" dirty="0" err="1" smtClean="0"/>
            <a:t>notarius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oltmish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besh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yoshga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to‘lganda</a:t>
          </a:r>
          <a:r>
            <a:rPr lang="en-US" sz="1200" b="0" i="0" u="none" kern="1200" dirty="0" smtClean="0"/>
            <a:t>;</a:t>
          </a:r>
          <a:endParaRPr lang="en-US" sz="1200" b="0" i="0" kern="1200" dirty="0" smtClean="0"/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9620250" y="1715077"/>
        <a:ext cx="1083364" cy="2091413"/>
      </dsp:txXfrm>
    </dsp:sp>
    <dsp:sp modelId="{19EA9555-DCB0-450A-B983-97F280B0BC99}">
      <dsp:nvSpPr>
        <dsp:cNvPr id="0" name=""/>
        <dsp:cNvSpPr/>
      </dsp:nvSpPr>
      <dsp:spPr>
        <a:xfrm>
          <a:off x="10822251" y="1656470"/>
          <a:ext cx="1200578" cy="22086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i="0" u="none" kern="1200" dirty="0" err="1" smtClean="0"/>
            <a:t>notarius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vafot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etganda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yoki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sudning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uni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vafot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etgan</a:t>
          </a:r>
          <a:r>
            <a:rPr lang="en-US" sz="1200" b="0" i="0" u="none" kern="1200" dirty="0" smtClean="0"/>
            <a:t> deb </a:t>
          </a:r>
          <a:r>
            <a:rPr lang="en-US" sz="1200" b="0" i="0" u="none" kern="1200" dirty="0" err="1" smtClean="0"/>
            <a:t>e’lon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qilish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haqidagi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qarori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qonuniy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kuchga</a:t>
          </a:r>
          <a:r>
            <a:rPr lang="en-US" sz="1200" b="0" i="0" u="none" kern="1200" dirty="0" smtClean="0"/>
            <a:t> </a:t>
          </a:r>
          <a:r>
            <a:rPr lang="en-US" sz="1200" b="0" i="0" u="none" kern="1200" dirty="0" err="1" smtClean="0"/>
            <a:t>kirganda</a:t>
          </a:r>
          <a:r>
            <a:rPr lang="en-US" sz="1200" b="0" i="0" u="none" kern="1200" dirty="0" smtClean="0"/>
            <a:t>.</a:t>
          </a:r>
          <a:endParaRPr lang="ru-RU" sz="12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10880858" y="1715077"/>
        <a:ext cx="1083364" cy="20914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2FF2C7-66F7-4FA6-89B7-55D56F359D8D}">
      <dsp:nvSpPr>
        <dsp:cNvPr id="0" name=""/>
        <dsp:cNvSpPr/>
      </dsp:nvSpPr>
      <dsp:spPr>
        <a:xfrm>
          <a:off x="901754" y="0"/>
          <a:ext cx="10219890" cy="552156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B831126-B58C-4FA0-B055-F9A2B38DB93A}">
      <dsp:nvSpPr>
        <dsp:cNvPr id="0" name=""/>
        <dsp:cNvSpPr/>
      </dsp:nvSpPr>
      <dsp:spPr>
        <a:xfrm>
          <a:off x="4029" y="509950"/>
          <a:ext cx="2565339" cy="450166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i="0" u="none" kern="1200" dirty="0" err="1" smtClean="0"/>
            <a:t>Litsenziyaning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amal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qilishini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ma’muriy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sud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tomonidan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tugatish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notariusni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hisobga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olgan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Qoraqalpog‘iston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Respublikasi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Adliya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vazirligining</a:t>
          </a:r>
          <a:r>
            <a:rPr lang="en-US" sz="1200" b="1" i="0" u="none" kern="1200" dirty="0" smtClean="0"/>
            <a:t>, </a:t>
          </a:r>
          <a:r>
            <a:rPr lang="en-US" sz="1200" b="1" i="0" u="none" kern="1200" dirty="0" err="1" smtClean="0"/>
            <a:t>adliya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boshqarmasining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murojaatiga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ko‘ra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malaka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komissiyasining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qarori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asosida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quyidagi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hollarda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amalga</a:t>
          </a:r>
          <a:r>
            <a:rPr lang="en-US" sz="1200" b="1" i="0" u="none" kern="1200" dirty="0" smtClean="0"/>
            <a:t> </a:t>
          </a:r>
          <a:r>
            <a:rPr lang="en-US" sz="1200" b="1" i="0" u="none" kern="1200" dirty="0" err="1" smtClean="0"/>
            <a:t>oshiriladi</a:t>
          </a:r>
          <a:r>
            <a:rPr lang="en-US" sz="1200" b="1" i="0" u="none" kern="1200" dirty="0" smtClean="0"/>
            <a:t>:</a:t>
          </a:r>
          <a:endParaRPr lang="ru-RU" sz="1200" b="1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129259" y="635180"/>
        <a:ext cx="2314879" cy="4251208"/>
      </dsp:txXfrm>
    </dsp:sp>
    <dsp:sp modelId="{DEE01CBB-BE83-4E1B-BB2A-246694A1FB09}">
      <dsp:nvSpPr>
        <dsp:cNvPr id="0" name=""/>
        <dsp:cNvSpPr/>
      </dsp:nvSpPr>
      <dsp:spPr>
        <a:xfrm>
          <a:off x="2635896" y="1689732"/>
          <a:ext cx="1718970" cy="22086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i="0" u="none" kern="1200" dirty="0" err="1" smtClean="0"/>
            <a:t>o‘z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vazifalarini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olti</a:t>
          </a:r>
          <a:r>
            <a:rPr lang="en-US" sz="1100" b="0" i="0" u="none" kern="1200" dirty="0" smtClean="0"/>
            <a:t> oy </a:t>
          </a:r>
          <a:r>
            <a:rPr lang="en-US" sz="1100" b="0" i="0" u="none" kern="1200" dirty="0" err="1" smtClean="0"/>
            <a:t>mobaynida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uzrli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sabablarsiz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bajarmaganda</a:t>
          </a:r>
          <a:r>
            <a:rPr lang="en-US" sz="1100" b="0" i="0" u="none" kern="1200" dirty="0" smtClean="0"/>
            <a:t>;</a:t>
          </a:r>
          <a:endParaRPr lang="ru-RU" sz="11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2719809" y="1773645"/>
        <a:ext cx="1551144" cy="2040801"/>
      </dsp:txXfrm>
    </dsp:sp>
    <dsp:sp modelId="{AEB3D2B9-935C-41CA-9CF6-B405F37106D2}">
      <dsp:nvSpPr>
        <dsp:cNvPr id="0" name=""/>
        <dsp:cNvSpPr/>
      </dsp:nvSpPr>
      <dsp:spPr>
        <a:xfrm>
          <a:off x="4488182" y="1656470"/>
          <a:ext cx="1718970" cy="22086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i="0" u="none" kern="1200" dirty="0" err="1" smtClean="0"/>
            <a:t>litsenziya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berish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to‘g‘risidagi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qarorning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g‘ayriqonuniy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ekanligi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aniqlanganda</a:t>
          </a:r>
          <a:r>
            <a:rPr lang="en-US" sz="1100" b="0" i="0" u="none" kern="1200" dirty="0" smtClean="0"/>
            <a:t>;</a:t>
          </a:r>
          <a:endParaRPr lang="ru-RU" sz="11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4572095" y="1740383"/>
        <a:ext cx="1551144" cy="2040801"/>
      </dsp:txXfrm>
    </dsp:sp>
    <dsp:sp modelId="{A153FE38-317F-45F6-BC3F-12D65F6A3D5E}">
      <dsp:nvSpPr>
        <dsp:cNvPr id="0" name=""/>
        <dsp:cNvSpPr/>
      </dsp:nvSpPr>
      <dsp:spPr>
        <a:xfrm>
          <a:off x="6371153" y="1639839"/>
          <a:ext cx="2159611" cy="22086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i="0" u="none" kern="1200" dirty="0" err="1" smtClean="0"/>
            <a:t>litsenziyasining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amal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qilishi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to‘xtatib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turilgan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shaxs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litsenziyaning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amal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qilishi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to‘xtatib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turilishiga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olib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kelgan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holatlarni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adliya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organi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tomonidan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belgilangan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muddatda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bartaraf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etmaganda</a:t>
          </a:r>
          <a:r>
            <a:rPr lang="en-US" sz="1100" b="0" i="0" u="none" kern="1200" dirty="0" smtClean="0"/>
            <a:t>;</a:t>
          </a:r>
          <a:endParaRPr lang="ru-RU" sz="11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6476577" y="1745263"/>
        <a:ext cx="1948763" cy="1997779"/>
      </dsp:txXfrm>
    </dsp:sp>
    <dsp:sp modelId="{0129D592-3ED4-4534-BAFC-4D6AC3A8FDD7}">
      <dsp:nvSpPr>
        <dsp:cNvPr id="0" name=""/>
        <dsp:cNvSpPr/>
      </dsp:nvSpPr>
      <dsp:spPr>
        <a:xfrm>
          <a:off x="8809645" y="1648166"/>
          <a:ext cx="2706467" cy="22086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i="0" u="none" kern="1200" dirty="0" err="1" smtClean="0"/>
            <a:t>notarius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tomonidan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notariat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to‘g‘risidagi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qonunchilik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talablari</a:t>
          </a:r>
          <a:r>
            <a:rPr lang="en-US" sz="1100" b="0" i="0" u="none" kern="1200" dirty="0" smtClean="0"/>
            <a:t>, </a:t>
          </a:r>
          <a:r>
            <a:rPr lang="en-US" sz="1100" b="0" i="0" u="none" kern="1200" dirty="0" err="1" smtClean="0"/>
            <a:t>Notariuslarning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kasb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etikasi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qoidalari</a:t>
          </a:r>
          <a:r>
            <a:rPr lang="en-US" sz="1100" b="0" i="0" u="none" kern="1200" dirty="0" smtClean="0"/>
            <a:t>, notarial </a:t>
          </a:r>
          <a:r>
            <a:rPr lang="en-US" sz="1100" b="0" i="0" u="none" kern="1200" dirty="0" err="1" smtClean="0"/>
            <a:t>harakatlarning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siri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va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notarius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qasamyodi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muntazam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ravishda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yoki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bir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marta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qo‘pol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ravishda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buzilganda</a:t>
          </a:r>
          <a:r>
            <a:rPr lang="en-US" sz="1100" b="0" i="0" u="none" kern="1200" dirty="0" smtClean="0"/>
            <a:t>, </a:t>
          </a:r>
          <a:r>
            <a:rPr lang="en-US" sz="1100" b="0" i="0" u="none" kern="1200" dirty="0" err="1" smtClean="0"/>
            <a:t>notariusning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sha’ni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va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qadr-qimmatiga</a:t>
          </a:r>
          <a:r>
            <a:rPr lang="en-US" sz="1100" b="0" i="0" u="none" kern="1200" dirty="0" smtClean="0"/>
            <a:t> dog‘ </a:t>
          </a:r>
          <a:r>
            <a:rPr lang="en-US" sz="1100" b="0" i="0" u="none" kern="1200" dirty="0" err="1" smtClean="0"/>
            <a:t>tushiradigan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hamda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notariatning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obro‘sini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tushiradigan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qilmish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sodir</a:t>
          </a:r>
          <a:r>
            <a:rPr lang="en-US" sz="1100" b="0" i="0" u="none" kern="1200" dirty="0" smtClean="0"/>
            <a:t> </a:t>
          </a:r>
          <a:r>
            <a:rPr lang="en-US" sz="1100" b="0" i="0" u="none" kern="1200" dirty="0" err="1" smtClean="0"/>
            <a:t>etilganda</a:t>
          </a:r>
          <a:r>
            <a:rPr lang="en-US" sz="1100" b="0" i="0" u="none" kern="1200" dirty="0" smtClean="0"/>
            <a:t>.</a:t>
          </a:r>
          <a:endParaRPr lang="ru-RU" sz="11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8917461" y="1755982"/>
        <a:ext cx="2490835" cy="19929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007275-9A06-4959-B4CD-5EE5213FCC71}">
      <dsp:nvSpPr>
        <dsp:cNvPr id="0" name=""/>
        <dsp:cNvSpPr/>
      </dsp:nvSpPr>
      <dsp:spPr>
        <a:xfrm rot="10800000">
          <a:off x="590221" y="110101"/>
          <a:ext cx="7899985" cy="118634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4378" tIns="53340" rIns="99568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u="none" kern="1200" dirty="0" err="1" smtClean="0"/>
            <a:t>Litsenziyani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bekor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qilish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notariusning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arizasiga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asosan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Qoraqalpog‘iston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Respublikasi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Adliya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vazirligi</a:t>
          </a:r>
          <a:r>
            <a:rPr lang="en-US" sz="1400" b="0" i="0" u="none" kern="1200" dirty="0" smtClean="0"/>
            <a:t>, </a:t>
          </a:r>
          <a:r>
            <a:rPr lang="en-US" sz="1400" b="0" i="0" u="none" kern="1200" dirty="0" err="1" smtClean="0"/>
            <a:t>adliya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boshqarmasining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qarori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bilan</a:t>
          </a:r>
          <a:r>
            <a:rPr lang="en-US" sz="1400" b="0" i="0" u="none" kern="1200" dirty="0" smtClean="0"/>
            <a:t>, </a:t>
          </a:r>
          <a:r>
            <a:rPr lang="en-US" sz="1400" b="0" i="0" u="none" kern="1200" dirty="0" err="1" smtClean="0"/>
            <a:t>litsenziya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soxta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hujjatlardan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foydalanilgan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holda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olinganligi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fakti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aniqlanganda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esa</a:t>
          </a:r>
          <a:r>
            <a:rPr lang="en-US" sz="1400" b="0" i="0" u="none" kern="1200" dirty="0" smtClean="0"/>
            <a:t> — </a:t>
          </a:r>
          <a:r>
            <a:rPr lang="en-US" sz="1400" b="0" i="0" u="none" kern="1200" dirty="0" err="1" smtClean="0"/>
            <a:t>Qoraqalpog‘iston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Respublikasi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Adliya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vazirligi</a:t>
          </a:r>
          <a:r>
            <a:rPr lang="en-US" sz="1400" b="0" i="0" u="none" kern="1200" dirty="0" smtClean="0"/>
            <a:t>, </a:t>
          </a:r>
          <a:r>
            <a:rPr lang="en-US" sz="1400" b="0" i="0" u="none" kern="1200" dirty="0" err="1" smtClean="0"/>
            <a:t>adliya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boshqarmasining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arizasiga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asosan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ma’muriy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sudning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qarori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bilan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amalga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oshiriladi</a:t>
          </a:r>
          <a:r>
            <a:rPr lang="en-US" sz="1400" b="0" i="0" u="none" kern="1200" dirty="0" smtClean="0"/>
            <a:t>.</a:t>
          </a:r>
          <a:endParaRPr lang="ru-RU" sz="1400" b="1" kern="120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sp:txBody>
      <dsp:txXfrm rot="10800000">
        <a:off x="886806" y="110101"/>
        <a:ext cx="7603400" cy="1186340"/>
      </dsp:txXfrm>
    </dsp:sp>
    <dsp:sp modelId="{0B4950E6-F442-4838-AB66-AE6E1AD837F4}">
      <dsp:nvSpPr>
        <dsp:cNvPr id="0" name=""/>
        <dsp:cNvSpPr/>
      </dsp:nvSpPr>
      <dsp:spPr>
        <a:xfrm>
          <a:off x="0" y="0"/>
          <a:ext cx="1302525" cy="1302525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654E57-6A96-4016-943A-19962508FCB0}">
      <dsp:nvSpPr>
        <dsp:cNvPr id="0" name=""/>
        <dsp:cNvSpPr/>
      </dsp:nvSpPr>
      <dsp:spPr>
        <a:xfrm rot="10800000">
          <a:off x="653442" y="1806872"/>
          <a:ext cx="7870037" cy="117683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4378" tIns="53340" rIns="99568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u="none" kern="1200" dirty="0" err="1" smtClean="0"/>
            <a:t>Litsenziyani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bekor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qilish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to‘g‘risida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qaror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qabul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qilingan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taqdirda</a:t>
          </a:r>
          <a:r>
            <a:rPr lang="en-US" sz="1400" b="0" i="0" u="none" kern="1200" dirty="0" smtClean="0"/>
            <a:t>, </a:t>
          </a:r>
          <a:r>
            <a:rPr lang="en-US" sz="1400" b="0" i="0" u="none" kern="1200" dirty="0" err="1" smtClean="0"/>
            <a:t>litsenziya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berilgan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sanadan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e’tiboran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bekor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qilingan</a:t>
          </a:r>
          <a:r>
            <a:rPr lang="en-US" sz="1400" b="0" i="0" u="none" kern="1200" dirty="0" smtClean="0"/>
            <a:t> deb </a:t>
          </a:r>
          <a:r>
            <a:rPr lang="en-US" sz="1400" b="0" i="0" u="none" kern="1200" dirty="0" err="1" smtClean="0"/>
            <a:t>hisoblanadi</a:t>
          </a:r>
          <a:r>
            <a:rPr lang="en-US" sz="1400" b="0" i="0" u="none" kern="1200" dirty="0" smtClean="0"/>
            <a:t>.</a:t>
          </a:r>
          <a:endParaRPr lang="ru-RU" sz="1400" kern="120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sp:txBody>
      <dsp:txXfrm rot="10800000">
        <a:off x="947650" y="1806872"/>
        <a:ext cx="7575829" cy="1176831"/>
      </dsp:txXfrm>
    </dsp:sp>
    <dsp:sp modelId="{B5634ECE-C167-43B3-B17B-B0780D717459}">
      <dsp:nvSpPr>
        <dsp:cNvPr id="0" name=""/>
        <dsp:cNvSpPr/>
      </dsp:nvSpPr>
      <dsp:spPr>
        <a:xfrm>
          <a:off x="0" y="1544765"/>
          <a:ext cx="1330152" cy="1302525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628C1A-D0DF-41B8-B5C3-D9C803493AB2}">
      <dsp:nvSpPr>
        <dsp:cNvPr id="0" name=""/>
        <dsp:cNvSpPr/>
      </dsp:nvSpPr>
      <dsp:spPr>
        <a:xfrm rot="10800000">
          <a:off x="551536" y="3204075"/>
          <a:ext cx="7966530" cy="130252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4378" tIns="53340" rIns="99568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u="none" kern="1200" dirty="0" err="1" smtClean="0"/>
            <a:t>Litsenziyaning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bekor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qilinishi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notariusning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o‘z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kasbiy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faoliyatini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bajarish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chog‘idagi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harakatlari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g‘ayrihuquqiy</a:t>
          </a:r>
          <a:r>
            <a:rPr lang="en-US" sz="1400" b="0" i="0" u="none" kern="1200" dirty="0" smtClean="0"/>
            <a:t> deb </a:t>
          </a:r>
          <a:r>
            <a:rPr lang="en-US" sz="1400" b="0" i="0" u="none" kern="1200" dirty="0" err="1" smtClean="0"/>
            <a:t>topilganligini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anglatmaydi</a:t>
          </a:r>
          <a:r>
            <a:rPr lang="en-US" sz="1400" b="0" i="0" u="none" kern="1200" dirty="0" smtClean="0"/>
            <a:t>, </a:t>
          </a:r>
          <a:r>
            <a:rPr lang="en-US" sz="1400" b="0" i="0" u="none" kern="1200" dirty="0" err="1" smtClean="0"/>
            <a:t>bundan</a:t>
          </a:r>
          <a:r>
            <a:rPr lang="en-US" sz="1400" b="0" i="0" u="none" kern="1200" dirty="0" smtClean="0"/>
            <a:t> notarial </a:t>
          </a:r>
          <a:r>
            <a:rPr lang="en-US" sz="1400" b="0" i="0" u="none" kern="1200" dirty="0" err="1" smtClean="0"/>
            <a:t>harakatlarni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sud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tomonidan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haqiqiy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emas</a:t>
          </a:r>
          <a:r>
            <a:rPr lang="en-US" sz="1400" b="0" i="0" u="none" kern="1200" dirty="0" smtClean="0"/>
            <a:t> deb </a:t>
          </a:r>
          <a:r>
            <a:rPr lang="en-US" sz="1400" b="0" i="0" u="none" kern="1200" dirty="0" err="1" smtClean="0"/>
            <a:t>topish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hollari</a:t>
          </a:r>
          <a:r>
            <a:rPr lang="en-US" sz="1400" b="0" i="0" u="none" kern="1200" dirty="0" smtClean="0"/>
            <a:t> </a:t>
          </a:r>
          <a:r>
            <a:rPr lang="en-US" sz="1400" b="0" i="0" u="none" kern="1200" dirty="0" err="1" smtClean="0"/>
            <a:t>mustasno</a:t>
          </a:r>
          <a:r>
            <a:rPr lang="en-US" sz="1400" b="0" i="0" u="none" kern="1200" dirty="0" smtClean="0"/>
            <a:t>.</a:t>
          </a:r>
          <a:endParaRPr lang="ru-RU" sz="1400" kern="120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sp:txBody>
      <dsp:txXfrm rot="10800000">
        <a:off x="877167" y="3204075"/>
        <a:ext cx="7640899" cy="1302525"/>
      </dsp:txXfrm>
    </dsp:sp>
    <dsp:sp modelId="{F28593DB-7631-4415-B1FA-2DE7D452E0E8}">
      <dsp:nvSpPr>
        <dsp:cNvPr id="0" name=""/>
        <dsp:cNvSpPr/>
      </dsp:nvSpPr>
      <dsp:spPr>
        <a:xfrm>
          <a:off x="0" y="3075867"/>
          <a:ext cx="1302525" cy="1302525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86507-93B4-48AF-B430-6316889A7FC4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7A23B-7C78-4E7E-9775-507BDA356B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627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39BDC-ECB5-4019-AB3F-FAA9505ECD5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902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39BDC-ECB5-4019-AB3F-FAA9505ECD5D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045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A0C4-60CC-4C9C-A032-E4863A0F4933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2F2-CBCA-4F99-A736-469F6F66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147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A0C4-60CC-4C9C-A032-E4863A0F4933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2F2-CBCA-4F99-A736-469F6F66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06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A0C4-60CC-4C9C-A032-E4863A0F4933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2F2-CBCA-4F99-A736-469F6F66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964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4572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A0C4-60CC-4C9C-A032-E4863A0F4933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2F2-CBCA-4F99-A736-469F6F66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532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A0C4-60CC-4C9C-A032-E4863A0F4933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2F2-CBCA-4F99-A736-469F6F66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884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A0C4-60CC-4C9C-A032-E4863A0F4933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2F2-CBCA-4F99-A736-469F6F66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301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A0C4-60CC-4C9C-A032-E4863A0F4933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2F2-CBCA-4F99-A736-469F6F66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894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A0C4-60CC-4C9C-A032-E4863A0F4933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2F2-CBCA-4F99-A736-469F6F66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044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A0C4-60CC-4C9C-A032-E4863A0F4933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2F2-CBCA-4F99-A736-469F6F66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73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A0C4-60CC-4C9C-A032-E4863A0F4933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2F2-CBCA-4F99-A736-469F6F66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292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A0C4-60CC-4C9C-A032-E4863A0F4933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2F2-CBCA-4F99-A736-469F6F66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996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3A0C4-60CC-4C9C-A032-E4863A0F4933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A12F2-CBCA-4F99-A736-469F6F66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4338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5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5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1"/>
          <p:cNvSpPr txBox="1">
            <a:spLocks/>
          </p:cNvSpPr>
          <p:nvPr/>
        </p:nvSpPr>
        <p:spPr>
          <a:xfrm>
            <a:off x="1421476" y="479441"/>
            <a:ext cx="10059812" cy="117479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Litsenziyaning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amal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qilishini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to‘xtatib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turish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tugatish</a:t>
            </a:r>
            <a:r>
              <a:rPr lang="en-US" b="1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va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bekor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qilish</a:t>
            </a:r>
            <a:endParaRPr lang="ru-RU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13" y="479441"/>
            <a:ext cx="1132163" cy="117479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252" y="2301932"/>
            <a:ext cx="7492948" cy="409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8594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77208" y="234754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481751"/>
              </p:ext>
            </p:extLst>
          </p:nvPr>
        </p:nvGraphicFramePr>
        <p:xfrm>
          <a:off x="1147157" y="2265059"/>
          <a:ext cx="9708068" cy="1444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763">
                  <a:extLst>
                    <a:ext uri="{9D8B030D-6E8A-4147-A177-3AD203B41FA5}">
                      <a16:colId xmlns:a16="http://schemas.microsoft.com/office/drawing/2014/main" val="3159949630"/>
                    </a:ext>
                  </a:extLst>
                </a:gridCol>
                <a:gridCol w="2189756">
                  <a:extLst>
                    <a:ext uri="{9D8B030D-6E8A-4147-A177-3AD203B41FA5}">
                      <a16:colId xmlns:a16="http://schemas.microsoft.com/office/drawing/2014/main" val="237265920"/>
                    </a:ext>
                  </a:extLst>
                </a:gridCol>
                <a:gridCol w="2306532">
                  <a:extLst>
                    <a:ext uri="{9D8B030D-6E8A-4147-A177-3AD203B41FA5}">
                      <a16:colId xmlns:a16="http://schemas.microsoft.com/office/drawing/2014/main" val="1156044331"/>
                    </a:ext>
                  </a:extLst>
                </a:gridCol>
                <a:gridCol w="2427017">
                  <a:extLst>
                    <a:ext uri="{9D8B030D-6E8A-4147-A177-3AD203B41FA5}">
                      <a16:colId xmlns:a16="http://schemas.microsoft.com/office/drawing/2014/main" val="3478958109"/>
                    </a:ext>
                  </a:extLst>
                </a:gridCol>
              </a:tblGrid>
              <a:tr h="71031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2022-yil</a:t>
                      </a:r>
                      <a:endParaRPr lang="ru-RU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2023-yil</a:t>
                      </a:r>
                      <a:endParaRPr lang="ru-RU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2024-yil</a:t>
                      </a:r>
                      <a:endParaRPr lang="en-US" dirty="0" smtClean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o’tgan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davri</a:t>
                      </a:r>
                      <a:endParaRPr lang="ru-RU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500757"/>
                  </a:ext>
                </a:extLst>
              </a:tr>
              <a:tr h="73462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Notariuslar</a:t>
                      </a:r>
                      <a:r>
                        <a:rPr lang="uz-Latn-UZ" b="1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soni</a:t>
                      </a:r>
                      <a:endParaRPr lang="ru-RU" b="1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956</a:t>
                      </a:r>
                      <a:endParaRPr lang="ru-RU" b="1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1 037</a:t>
                      </a:r>
                      <a:endParaRPr lang="ru-RU" b="1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Cyrl-UZ" b="1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1 090</a:t>
                      </a:r>
                      <a:endParaRPr lang="ru-RU" b="1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2074468"/>
                  </a:ext>
                </a:extLst>
              </a:tr>
            </a:tbl>
          </a:graphicData>
        </a:graphic>
      </p:graphicFrame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712177" y="613143"/>
            <a:ext cx="10770577" cy="89913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txBody>
          <a:bodyPr/>
          <a:lstStyle/>
          <a:p>
            <a:pPr algn="ctr"/>
            <a:r>
              <a:rPr lang="uz-Latn-UZ" b="1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Asosiy ko‘rsatkichlar</a:t>
            </a:r>
            <a:endParaRPr lang="ru-RU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3188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1263691"/>
              </p:ext>
            </p:extLst>
          </p:nvPr>
        </p:nvGraphicFramePr>
        <p:xfrm>
          <a:off x="143607" y="1834416"/>
          <a:ext cx="6057688" cy="4689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3396335245"/>
              </p:ext>
            </p:extLst>
          </p:nvPr>
        </p:nvGraphicFramePr>
        <p:xfrm>
          <a:off x="5810679" y="1834416"/>
          <a:ext cx="6914029" cy="4840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5" name="Заголовок 11"/>
          <p:cNvSpPr txBox="1">
            <a:spLocks/>
          </p:cNvSpPr>
          <p:nvPr/>
        </p:nvSpPr>
        <p:spPr>
          <a:xfrm>
            <a:off x="595799" y="421253"/>
            <a:ext cx="10770577" cy="8991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z-Latn-UZ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Litsenziyaning amal qilishini to‘xtatib turish</a:t>
            </a:r>
          </a:p>
        </p:txBody>
      </p:sp>
    </p:spTree>
    <p:extLst>
      <p:ext uri="{BB962C8B-B14F-4D97-AF65-F5344CB8AC3E}">
        <p14:creationId xmlns:p14="http://schemas.microsoft.com/office/powerpoint/2010/main" val="377287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2" name="TextBox 4"/>
          <p:cNvSpPr txBox="1"/>
          <p:nvPr/>
        </p:nvSpPr>
        <p:spPr>
          <a:xfrm>
            <a:off x="2475640" y="355969"/>
            <a:ext cx="67742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Litsenziyaning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amal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qilishini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to‘xtatib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turish</a:t>
            </a:r>
            <a:endParaRPr lang="en-US" sz="24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83" name="Rectangle: Rounded Corners 20"/>
          <p:cNvSpPr/>
          <p:nvPr/>
        </p:nvSpPr>
        <p:spPr>
          <a:xfrm flipV="1">
            <a:off x="485398" y="1845473"/>
            <a:ext cx="3492751" cy="3562834"/>
          </a:xfrm>
          <a:prstGeom prst="roundRect">
            <a:avLst>
              <a:gd name="adj" fmla="val 4573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237" tIns="47618" rIns="95237" bIns="47618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ID" sz="1876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/>
              <a:ea typeface="Roboto" panose="02000000000000000000" pitchFamily="2" charset="0"/>
              <a:cs typeface="+mn-ea"/>
            </a:endParaRPr>
          </a:p>
        </p:txBody>
      </p:sp>
      <p:sp>
        <p:nvSpPr>
          <p:cNvPr id="1048684" name="文本框 27"/>
          <p:cNvSpPr txBox="1"/>
          <p:nvPr/>
        </p:nvSpPr>
        <p:spPr>
          <a:xfrm>
            <a:off x="507749" y="1936878"/>
            <a:ext cx="349275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Qoraqalpog‘iston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Respublikasi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Adliya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vazirligining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adliya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boshqarmalarining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litsenziyaning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qilishini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to‘xtatib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turish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to‘g‘risidagi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qarori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ustidan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O‘zbekiston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Respublikasi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Adliya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vazirligiga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sudga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shikoyat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qilinishi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Litsenziyaning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qilishini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to‘xtatib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turish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notarius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maqomining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to‘xtatib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turilishiga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sabab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bo‘ladi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86" name="Rectangle: Rounded Corners 20"/>
          <p:cNvSpPr/>
          <p:nvPr/>
        </p:nvSpPr>
        <p:spPr>
          <a:xfrm rot="10800000" flipV="1">
            <a:off x="4389797" y="1824195"/>
            <a:ext cx="3630252" cy="3599154"/>
          </a:xfrm>
          <a:prstGeom prst="roundRect">
            <a:avLst>
              <a:gd name="adj" fmla="val 4573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85039" tIns="42520" rIns="85039" bIns="42520" rtlCol="0" anchor="ctr"/>
          <a:lstStyle/>
          <a:p>
            <a:pPr algn="just"/>
            <a:endPara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89" name="Rectangle: Rounded Corners 20"/>
          <p:cNvSpPr/>
          <p:nvPr/>
        </p:nvSpPr>
        <p:spPr>
          <a:xfrm flipV="1">
            <a:off x="8436521" y="1826157"/>
            <a:ext cx="3377106" cy="3582149"/>
          </a:xfrm>
          <a:prstGeom prst="roundRect">
            <a:avLst>
              <a:gd name="adj" fmla="val 4573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85039" tIns="42520" rIns="85039" bIns="425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ID" sz="1674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/>
              <a:ea typeface="Roboto" panose="02000000000000000000" pitchFamily="2" charset="0"/>
              <a:cs typeface="+mn-ea"/>
            </a:endParaRPr>
          </a:p>
        </p:txBody>
      </p:sp>
      <p:cxnSp>
        <p:nvCxnSpPr>
          <p:cNvPr id="3145743" name="直接连接符 62"/>
          <p:cNvCxnSpPr>
            <a:cxnSpLocks/>
          </p:cNvCxnSpPr>
          <p:nvPr/>
        </p:nvCxnSpPr>
        <p:spPr>
          <a:xfrm flipV="1">
            <a:off x="114300" y="1190625"/>
            <a:ext cx="11944350" cy="28575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95" name="椭圆 60"/>
          <p:cNvSpPr/>
          <p:nvPr/>
        </p:nvSpPr>
        <p:spPr>
          <a:xfrm>
            <a:off x="2177924" y="1501839"/>
            <a:ext cx="152400" cy="152400"/>
          </a:xfrm>
          <a:prstGeom prst="ellipse">
            <a:avLst/>
          </a:prstGeom>
          <a:gradFill flip="none" rotWithShape="0"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270000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95237" tIns="47618" rIns="95237" bIns="47618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76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/>
              <a:cs typeface="+mn-ea"/>
            </a:endParaRPr>
          </a:p>
        </p:txBody>
      </p:sp>
      <p:sp>
        <p:nvSpPr>
          <p:cNvPr id="1048696" name="椭圆 63"/>
          <p:cNvSpPr/>
          <p:nvPr/>
        </p:nvSpPr>
        <p:spPr>
          <a:xfrm>
            <a:off x="6048180" y="1425639"/>
            <a:ext cx="152400" cy="152400"/>
          </a:xfrm>
          <a:prstGeom prst="ellipse">
            <a:avLst/>
          </a:prstGeom>
          <a:gradFill flip="none" rotWithShape="0"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270000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95237" tIns="47618" rIns="95237" bIns="47618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76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/>
              <a:cs typeface="+mn-ea"/>
            </a:endParaRPr>
          </a:p>
        </p:txBody>
      </p:sp>
      <p:sp>
        <p:nvSpPr>
          <p:cNvPr id="1048697" name="椭圆 64"/>
          <p:cNvSpPr/>
          <p:nvPr/>
        </p:nvSpPr>
        <p:spPr>
          <a:xfrm>
            <a:off x="10048874" y="1425639"/>
            <a:ext cx="152400" cy="152400"/>
          </a:xfrm>
          <a:prstGeom prst="ellipse">
            <a:avLst/>
          </a:prstGeom>
          <a:gradFill flip="none" rotWithShape="0"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270000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95237" tIns="47618" rIns="95237" bIns="47618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76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/>
              <a:cs typeface="+mn-ea"/>
            </a:endParaRPr>
          </a:p>
        </p:txBody>
      </p:sp>
      <p:sp>
        <p:nvSpPr>
          <p:cNvPr id="27" name="文本框 27"/>
          <p:cNvSpPr txBox="1"/>
          <p:nvPr/>
        </p:nvSpPr>
        <p:spPr>
          <a:xfrm>
            <a:off x="4533900" y="1843315"/>
            <a:ext cx="347067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Qoraqalpog‘iston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Respublikasi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Adliya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vazirligi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adliya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boshqarmasi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kunlik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muddat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ichida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Notarial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palatani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xususiy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amaliyot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shug‘ullanuvchi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notariusning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maqomi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to‘xtatilganligi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tiklanganligi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haqida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xabardor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etadi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shuningdek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ommaviy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axborot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vositalarida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O‘zbekiston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Respublikasi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Adliya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vazirligining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rasmiy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veb-saytida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tegishli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xabarni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e’lon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Xususiy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amaliyot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shug‘ullanuvchi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notarius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maqomining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to‘xtatib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turilishi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notariusning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Notarial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palataga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a’zoligi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to‘xtatib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turilishiga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sabab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bo‘ladi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7"/>
          <p:cNvSpPr txBox="1"/>
          <p:nvPr/>
        </p:nvSpPr>
        <p:spPr>
          <a:xfrm>
            <a:off x="8524874" y="1843315"/>
            <a:ext cx="320039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400" b="1" spc="-1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Notariusning</a:t>
            </a:r>
            <a:r>
              <a:rPr lang="en-US" sz="1400" b="1" spc="-1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b="1" spc="-1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maqomini</a:t>
            </a:r>
            <a:r>
              <a:rPr lang="en-US" sz="1400" b="1" spc="-1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b="1" spc="-1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to‘xtatib</a:t>
            </a:r>
            <a:r>
              <a:rPr lang="en-US" sz="1400" b="1" spc="-1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b="1" spc="-1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turish</a:t>
            </a:r>
            <a:r>
              <a:rPr lang="en-US" sz="1400" b="1" spc="-1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b="1" spc="-1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uchun</a:t>
            </a:r>
            <a:r>
              <a:rPr lang="en-US" sz="1400" b="1" spc="-1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b="1" spc="-1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asos</a:t>
            </a:r>
            <a:r>
              <a:rPr lang="en-US" sz="1400" b="1" spc="-1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b="1" spc="-1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bo‘lgan</a:t>
            </a:r>
            <a:r>
              <a:rPr lang="en-US" sz="1400" b="1" spc="-1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b="1" spc="-1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hollar</a:t>
            </a:r>
            <a:r>
              <a:rPr lang="en-US" sz="1400" b="1" spc="-1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b="1" spc="-1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tugatilganidan</a:t>
            </a:r>
            <a:r>
              <a:rPr lang="en-US" sz="1400" b="1" spc="-1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b="1" spc="-1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keyin</a:t>
            </a:r>
            <a:r>
              <a:rPr lang="en-US" sz="1400" b="1" spc="-1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b="1" spc="-1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shaxs</a:t>
            </a:r>
            <a:r>
              <a:rPr lang="en-US" sz="1400" b="1" spc="-1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notarial </a:t>
            </a:r>
            <a:r>
              <a:rPr lang="en-US" sz="1400" b="1" spc="-1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faoliyatga</a:t>
            </a:r>
            <a:r>
              <a:rPr lang="en-US" sz="1400" b="1" spc="-1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b="1" spc="-1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kirishadi</a:t>
            </a:r>
            <a:r>
              <a:rPr lang="en-US" sz="1400" b="1" spc="-1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400" b="1" dirty="0" err="1" smtClean="0">
                <a:solidFill>
                  <a:schemeClr val="bg1"/>
                </a:solidFill>
              </a:rPr>
              <a:t>Notarius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maqomi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to‘xtatib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turilgan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shaxsning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Notariatning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yagona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avtomatlashtirilgan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axborot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tizimidan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foydalanish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imkoniyati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to‘xtatiladi</a:t>
            </a:r>
            <a:r>
              <a:rPr lang="en-US" sz="1400" b="1" dirty="0" smtClean="0">
                <a:solidFill>
                  <a:schemeClr val="bg1"/>
                </a:solidFill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400" b="1" dirty="0" err="1" smtClean="0">
                <a:solidFill>
                  <a:schemeClr val="bg1"/>
                </a:solidFill>
              </a:rPr>
              <a:t>Litsenziyaning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amal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qilishini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to‘xtatib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turishga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olib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keladigan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qoidabuzarliklar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hollari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va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ular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bo‘yicha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litsenziyaning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amal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qilishini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to‘xtatib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turish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muddatlari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O‘zbekiston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Respublikasi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adliya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vaziri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tomonidan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belgilanadi</a:t>
            </a:r>
            <a:r>
              <a:rPr lang="en-US" sz="1400" b="1" dirty="0">
                <a:solidFill>
                  <a:schemeClr val="bg1"/>
                </a:solidFill>
              </a:rPr>
              <a:t>.</a:t>
            </a:r>
            <a:endParaRPr lang="ru-RU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3890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179476152"/>
              </p:ext>
            </p:extLst>
          </p:nvPr>
        </p:nvGraphicFramePr>
        <p:xfrm>
          <a:off x="79931" y="1125416"/>
          <a:ext cx="12023400" cy="55215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>
          <a:xfrm>
            <a:off x="975946" y="259618"/>
            <a:ext cx="10515600" cy="8657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z-Latn-UZ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Litsenziyaning amal qilishini tugatish</a:t>
            </a:r>
            <a:endParaRPr lang="ru-RU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937" y="2282822"/>
            <a:ext cx="612531" cy="61253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0358" y="2286651"/>
            <a:ext cx="612531" cy="61253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469" y="2282820"/>
            <a:ext cx="612531" cy="61253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8953" y="2282820"/>
            <a:ext cx="612531" cy="61253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3437" y="2294960"/>
            <a:ext cx="612531" cy="612531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7046" y="2282821"/>
            <a:ext cx="612531" cy="612531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1" y="2294960"/>
            <a:ext cx="612531" cy="61253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1255" y="2326027"/>
            <a:ext cx="612531" cy="612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56031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774597013"/>
              </p:ext>
            </p:extLst>
          </p:nvPr>
        </p:nvGraphicFramePr>
        <p:xfrm>
          <a:off x="79931" y="1125416"/>
          <a:ext cx="12023400" cy="55215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>
          <a:xfrm>
            <a:off x="975946" y="259618"/>
            <a:ext cx="10515600" cy="8657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z-Latn-UZ" b="1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Litsenziyaning amal qilishini tugatish</a:t>
            </a:r>
            <a:endParaRPr lang="ru-RU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937" y="2282822"/>
            <a:ext cx="612531" cy="61253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0358" y="2286651"/>
            <a:ext cx="612531" cy="61253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469" y="2282820"/>
            <a:ext cx="612531" cy="61253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8953" y="2282820"/>
            <a:ext cx="612531" cy="612531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7046" y="2282821"/>
            <a:ext cx="612531" cy="612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562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4"/>
          <p:cNvSpPr txBox="1"/>
          <p:nvPr/>
        </p:nvSpPr>
        <p:spPr>
          <a:xfrm>
            <a:off x="2475640" y="355969"/>
            <a:ext cx="677426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Notariusning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marta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qo‘pol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ravishda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qoidabuzarlik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sodir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etishi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02575" y="1288302"/>
            <a:ext cx="103022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Montserrat"/>
              </a:rPr>
              <a:t>Quyidagi</a:t>
            </a: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Montserrat"/>
              </a:rPr>
              <a:t> </a:t>
            </a:r>
            <a:r>
              <a:rPr lang="en-US" b="1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Montserrat"/>
              </a:rPr>
              <a:t>qoidabuzarliklar</a:t>
            </a: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Montserrat"/>
              </a:rPr>
              <a:t> </a:t>
            </a:r>
            <a:r>
              <a:rPr lang="en-US" b="1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Montserrat"/>
              </a:rPr>
              <a:t>notariusning</a:t>
            </a: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Montserrat"/>
              </a:rPr>
              <a:t> </a:t>
            </a:r>
            <a:r>
              <a:rPr lang="en-US" b="1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Montserrat"/>
              </a:rPr>
              <a:t>bir</a:t>
            </a: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Montserrat"/>
              </a:rPr>
              <a:t> </a:t>
            </a:r>
            <a:r>
              <a:rPr lang="en-US" b="1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Montserrat"/>
              </a:rPr>
              <a:t>marta</a:t>
            </a: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Montserrat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Montserrat"/>
              </a:rPr>
              <a:t>qo‘pol</a:t>
            </a:r>
            <a:r>
              <a:rPr lang="en-US" b="1" dirty="0">
                <a:solidFill>
                  <a:srgbClr val="FF0000"/>
                </a:solidFill>
                <a:latin typeface="Montserrat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Montserrat"/>
              </a:rPr>
              <a:t>ravishda</a:t>
            </a:r>
            <a:r>
              <a:rPr lang="en-US" b="1" dirty="0">
                <a:solidFill>
                  <a:srgbClr val="FF0000"/>
                </a:solidFill>
                <a:latin typeface="Montserrat"/>
              </a:rPr>
              <a:t> </a:t>
            </a:r>
            <a:r>
              <a:rPr lang="en-US" b="1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Montserrat"/>
              </a:rPr>
              <a:t>qoidabuzarlik</a:t>
            </a: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Montserrat"/>
              </a:rPr>
              <a:t> </a:t>
            </a:r>
            <a:r>
              <a:rPr lang="en-US" b="1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Montserrat"/>
              </a:rPr>
              <a:t>sodir</a:t>
            </a: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Montserrat"/>
              </a:rPr>
              <a:t> </a:t>
            </a:r>
            <a:r>
              <a:rPr lang="en-US" b="1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Montserrat"/>
              </a:rPr>
              <a:t>etilganligi</a:t>
            </a: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Montserrat"/>
              </a:rPr>
              <a:t> deb </a:t>
            </a:r>
            <a:r>
              <a:rPr lang="en-US" b="1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Montserrat"/>
              </a:rPr>
              <a:t>hisoblanadi</a:t>
            </a: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Montserrat"/>
              </a:rPr>
              <a:t>: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dirty="0">
                <a:latin typeface="Montserrat"/>
              </a:rPr>
              <a:t>notarial </a:t>
            </a:r>
            <a:r>
              <a:rPr lang="en-US" dirty="0" err="1">
                <a:latin typeface="Montserrat"/>
              </a:rPr>
              <a:t>harakatlarning</a:t>
            </a:r>
            <a:r>
              <a:rPr lang="en-US" dirty="0">
                <a:latin typeface="Montserrat"/>
              </a:rPr>
              <a:t> </a:t>
            </a:r>
            <a:r>
              <a:rPr lang="en-US" dirty="0" err="1">
                <a:latin typeface="Montserrat"/>
              </a:rPr>
              <a:t>maxfiyligiga</a:t>
            </a:r>
            <a:r>
              <a:rPr lang="en-US" dirty="0">
                <a:latin typeface="Montserrat"/>
              </a:rPr>
              <a:t> </a:t>
            </a:r>
            <a:r>
              <a:rPr lang="en-US" dirty="0" err="1">
                <a:latin typeface="Montserrat"/>
              </a:rPr>
              <a:t>rioya</a:t>
            </a:r>
            <a:r>
              <a:rPr lang="en-US" dirty="0">
                <a:latin typeface="Montserrat"/>
              </a:rPr>
              <a:t> </a:t>
            </a:r>
            <a:r>
              <a:rPr lang="en-US" dirty="0" err="1">
                <a:latin typeface="Montserrat"/>
              </a:rPr>
              <a:t>qilinmaganligi</a:t>
            </a:r>
            <a:r>
              <a:rPr lang="en-US" dirty="0" smtClean="0">
                <a:latin typeface="Montserrat"/>
              </a:rPr>
              <a:t>;</a:t>
            </a:r>
            <a:endParaRPr lang="en-US" dirty="0">
              <a:latin typeface="Montserra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dirty="0" err="1">
                <a:latin typeface="Montserrat"/>
              </a:rPr>
              <a:t>boshqa</a:t>
            </a:r>
            <a:r>
              <a:rPr lang="en-US" dirty="0">
                <a:latin typeface="Montserrat"/>
              </a:rPr>
              <a:t> </a:t>
            </a:r>
            <a:r>
              <a:rPr lang="en-US" dirty="0" err="1">
                <a:latin typeface="Montserrat"/>
              </a:rPr>
              <a:t>shaxsga</a:t>
            </a:r>
            <a:r>
              <a:rPr lang="en-US" dirty="0">
                <a:latin typeface="Montserrat"/>
              </a:rPr>
              <a:t> </a:t>
            </a:r>
            <a:r>
              <a:rPr lang="en-US" dirty="0" err="1">
                <a:latin typeface="Montserrat"/>
              </a:rPr>
              <a:t>o‘tkazishga</a:t>
            </a:r>
            <a:r>
              <a:rPr lang="en-US" dirty="0">
                <a:latin typeface="Montserrat"/>
              </a:rPr>
              <a:t> </a:t>
            </a:r>
            <a:r>
              <a:rPr lang="en-US" dirty="0" err="1">
                <a:latin typeface="Montserrat"/>
              </a:rPr>
              <a:t>taqiq</a:t>
            </a:r>
            <a:r>
              <a:rPr lang="en-US" dirty="0">
                <a:latin typeface="Montserrat"/>
              </a:rPr>
              <a:t> </a:t>
            </a:r>
            <a:r>
              <a:rPr lang="en-US" dirty="0" err="1">
                <a:latin typeface="Montserrat"/>
              </a:rPr>
              <a:t>qo‘yilgan</a:t>
            </a:r>
            <a:r>
              <a:rPr lang="en-US" dirty="0">
                <a:latin typeface="Montserrat"/>
              </a:rPr>
              <a:t> </a:t>
            </a:r>
            <a:r>
              <a:rPr lang="en-US" dirty="0" err="1">
                <a:latin typeface="Montserrat"/>
              </a:rPr>
              <a:t>va</a:t>
            </a:r>
            <a:r>
              <a:rPr lang="en-US" dirty="0">
                <a:latin typeface="Montserrat"/>
              </a:rPr>
              <a:t> (</a:t>
            </a:r>
            <a:r>
              <a:rPr lang="en-US" dirty="0" err="1">
                <a:latin typeface="Montserrat"/>
              </a:rPr>
              <a:t>yoki</a:t>
            </a:r>
            <a:r>
              <a:rPr lang="en-US" dirty="0">
                <a:latin typeface="Montserrat"/>
              </a:rPr>
              <a:t>) </a:t>
            </a:r>
            <a:r>
              <a:rPr lang="en-US" dirty="0" err="1">
                <a:latin typeface="Montserrat"/>
              </a:rPr>
              <a:t>xatlangan</a:t>
            </a:r>
            <a:r>
              <a:rPr lang="en-US" dirty="0">
                <a:latin typeface="Montserrat"/>
              </a:rPr>
              <a:t> </a:t>
            </a:r>
            <a:r>
              <a:rPr lang="en-US" dirty="0" err="1">
                <a:latin typeface="Montserrat"/>
              </a:rPr>
              <a:t>mol-mulkni</a:t>
            </a:r>
            <a:r>
              <a:rPr lang="en-US" dirty="0">
                <a:latin typeface="Montserrat"/>
              </a:rPr>
              <a:t> </a:t>
            </a:r>
            <a:r>
              <a:rPr lang="en-US" dirty="0" err="1">
                <a:latin typeface="Montserrat"/>
              </a:rPr>
              <a:t>tasarruf</a:t>
            </a:r>
            <a:r>
              <a:rPr lang="en-US" dirty="0">
                <a:latin typeface="Montserrat"/>
              </a:rPr>
              <a:t> </a:t>
            </a:r>
            <a:r>
              <a:rPr lang="en-US" dirty="0" err="1">
                <a:latin typeface="Montserrat"/>
              </a:rPr>
              <a:t>etish</a:t>
            </a:r>
            <a:r>
              <a:rPr lang="en-US" dirty="0">
                <a:latin typeface="Montserrat"/>
              </a:rPr>
              <a:t> </a:t>
            </a:r>
            <a:r>
              <a:rPr lang="en-US" dirty="0" err="1">
                <a:latin typeface="Montserrat"/>
              </a:rPr>
              <a:t>to‘g‘risida</a:t>
            </a:r>
            <a:r>
              <a:rPr lang="en-US" dirty="0">
                <a:latin typeface="Montserrat"/>
              </a:rPr>
              <a:t> </a:t>
            </a:r>
            <a:r>
              <a:rPr lang="en-US" dirty="0" err="1">
                <a:latin typeface="Montserrat"/>
              </a:rPr>
              <a:t>bitimning</a:t>
            </a:r>
            <a:r>
              <a:rPr lang="en-US" dirty="0">
                <a:latin typeface="Montserrat"/>
              </a:rPr>
              <a:t> </a:t>
            </a:r>
            <a:r>
              <a:rPr lang="en-US" dirty="0" err="1" smtClean="0">
                <a:latin typeface="Montserrat"/>
              </a:rPr>
              <a:t>tasdiqlanganligi</a:t>
            </a:r>
            <a:r>
              <a:rPr lang="en-US" dirty="0" smtClean="0">
                <a:latin typeface="Montserrat"/>
              </a:rPr>
              <a:t>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dirty="0" smtClean="0"/>
              <a:t>notarial </a:t>
            </a:r>
            <a:r>
              <a:rPr lang="en-US" dirty="0" err="1"/>
              <a:t>harakatlarni</a:t>
            </a:r>
            <a:r>
              <a:rPr lang="en-US" dirty="0"/>
              <a:t> </a:t>
            </a:r>
            <a:r>
              <a:rPr lang="en-US" dirty="0" err="1"/>
              <a:t>rasmiylashtirishda</a:t>
            </a:r>
            <a:r>
              <a:rPr lang="en-US" dirty="0"/>
              <a:t> </a:t>
            </a:r>
            <a:r>
              <a:rPr lang="en-US" dirty="0" err="1"/>
              <a:t>notarius</a:t>
            </a:r>
            <a:r>
              <a:rPr lang="en-US" dirty="0"/>
              <a:t> </a:t>
            </a:r>
            <a:r>
              <a:rPr lang="en-US" dirty="0" err="1"/>
              <a:t>imzosining</a:t>
            </a:r>
            <a:r>
              <a:rPr lang="en-US" dirty="0"/>
              <a:t> </a:t>
            </a:r>
            <a:r>
              <a:rPr lang="en-US" dirty="0" err="1"/>
              <a:t>faksimilesidan</a:t>
            </a:r>
            <a:r>
              <a:rPr lang="en-US" dirty="0"/>
              <a:t> </a:t>
            </a:r>
            <a:r>
              <a:rPr lang="en-US" dirty="0" err="1"/>
              <a:t>foydalanilganligi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(</a:t>
            </a:r>
            <a:r>
              <a:rPr lang="en-US" dirty="0" err="1"/>
              <a:t>yoki</a:t>
            </a:r>
            <a:r>
              <a:rPr lang="en-US" dirty="0"/>
              <a:t>) </a:t>
            </a:r>
            <a:r>
              <a:rPr lang="en-US" dirty="0" err="1"/>
              <a:t>muhrni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shaxslarga</a:t>
            </a:r>
            <a:r>
              <a:rPr lang="en-US" dirty="0"/>
              <a:t> </a:t>
            </a:r>
            <a:r>
              <a:rPr lang="en-US" dirty="0" err="1"/>
              <a:t>berilganligi</a:t>
            </a:r>
            <a:r>
              <a:rPr lang="en-US" dirty="0" smtClean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dirty="0"/>
              <a:t>notarial </a:t>
            </a:r>
            <a:r>
              <a:rPr lang="en-US" dirty="0" err="1"/>
              <a:t>harakatni</a:t>
            </a:r>
            <a:r>
              <a:rPr lang="en-US" dirty="0"/>
              <a:t> </a:t>
            </a:r>
            <a:r>
              <a:rPr lang="en-US" dirty="0" err="1"/>
              <a:t>notarius</a:t>
            </a:r>
            <a:r>
              <a:rPr lang="en-US" dirty="0"/>
              <a:t> </a:t>
            </a:r>
            <a:r>
              <a:rPr lang="en-US" dirty="0" err="1"/>
              <a:t>o‘rniga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shaxs</a:t>
            </a:r>
            <a:r>
              <a:rPr lang="en-US" dirty="0"/>
              <a:t> </a:t>
            </a:r>
            <a:r>
              <a:rPr lang="en-US" dirty="0" err="1"/>
              <a:t>imzolashi</a:t>
            </a:r>
            <a:r>
              <a:rPr lang="en-US" dirty="0"/>
              <a:t>, </a:t>
            </a:r>
            <a:r>
              <a:rPr lang="en-US" dirty="0" err="1"/>
              <a:t>shuningdek</a:t>
            </a:r>
            <a:r>
              <a:rPr lang="en-US" dirty="0"/>
              <a:t> notarial </a:t>
            </a:r>
            <a:r>
              <a:rPr lang="en-US" dirty="0" err="1"/>
              <a:t>harakatni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oshirishda</a:t>
            </a:r>
            <a:r>
              <a:rPr lang="en-US" dirty="0"/>
              <a:t> </a:t>
            </a:r>
            <a:r>
              <a:rPr lang="en-US" dirty="0" err="1"/>
              <a:t>bitim</a:t>
            </a:r>
            <a:r>
              <a:rPr lang="en-US" dirty="0"/>
              <a:t> </a:t>
            </a:r>
            <a:r>
              <a:rPr lang="en-US" dirty="0" err="1"/>
              <a:t>tarafi</a:t>
            </a:r>
            <a:r>
              <a:rPr lang="en-US" dirty="0"/>
              <a:t> (</a:t>
            </a:r>
            <a:r>
              <a:rPr lang="en-US" dirty="0" err="1"/>
              <a:t>taraflari</a:t>
            </a:r>
            <a:r>
              <a:rPr lang="en-US" dirty="0"/>
              <a:t>) </a:t>
            </a:r>
            <a:r>
              <a:rPr lang="en-US" dirty="0" err="1"/>
              <a:t>yoki</a:t>
            </a:r>
            <a:r>
              <a:rPr lang="en-US" dirty="0"/>
              <a:t> notarial </a:t>
            </a:r>
            <a:r>
              <a:rPr lang="en-US" dirty="0" err="1"/>
              <a:t>harakatni</a:t>
            </a:r>
            <a:r>
              <a:rPr lang="en-US" dirty="0"/>
              <a:t> </a:t>
            </a:r>
            <a:r>
              <a:rPr lang="en-US" dirty="0" err="1"/>
              <a:t>rasmiylashtirishda</a:t>
            </a:r>
            <a:r>
              <a:rPr lang="en-US" dirty="0"/>
              <a:t> </a:t>
            </a:r>
            <a:r>
              <a:rPr lang="en-US" dirty="0" err="1"/>
              <a:t>tegishli</a:t>
            </a:r>
            <a:r>
              <a:rPr lang="en-US" dirty="0"/>
              <a:t> </a:t>
            </a:r>
            <a:r>
              <a:rPr lang="en-US" dirty="0" err="1"/>
              <a:t>shaxs</a:t>
            </a:r>
            <a:r>
              <a:rPr lang="en-US" dirty="0"/>
              <a:t> </a:t>
            </a:r>
            <a:r>
              <a:rPr lang="en-US" dirty="0" err="1"/>
              <a:t>o‘rniga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shaxslarning</a:t>
            </a:r>
            <a:r>
              <a:rPr lang="en-US" dirty="0"/>
              <a:t> </a:t>
            </a:r>
            <a:r>
              <a:rPr lang="en-US" dirty="0" err="1"/>
              <a:t>ishtirok</a:t>
            </a:r>
            <a:r>
              <a:rPr lang="en-US" dirty="0"/>
              <a:t> </a:t>
            </a:r>
            <a:r>
              <a:rPr lang="en-US" dirty="0" err="1"/>
              <a:t>etishi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tegishli</a:t>
            </a:r>
            <a:r>
              <a:rPr lang="en-US" dirty="0"/>
              <a:t> </a:t>
            </a:r>
            <a:r>
              <a:rPr lang="en-US" dirty="0" err="1"/>
              <a:t>hujjatni</a:t>
            </a:r>
            <a:r>
              <a:rPr lang="en-US" dirty="0"/>
              <a:t> </a:t>
            </a:r>
            <a:r>
              <a:rPr lang="en-US" dirty="0" err="1"/>
              <a:t>imzolashiga</a:t>
            </a:r>
            <a:r>
              <a:rPr lang="en-US" dirty="0"/>
              <a:t> </a:t>
            </a:r>
            <a:r>
              <a:rPr lang="en-US" dirty="0" err="1"/>
              <a:t>yo‘l</a:t>
            </a:r>
            <a:r>
              <a:rPr lang="en-US" dirty="0"/>
              <a:t> </a:t>
            </a:r>
            <a:r>
              <a:rPr lang="en-US" dirty="0" err="1"/>
              <a:t>qo‘yilganligi</a:t>
            </a:r>
            <a:r>
              <a:rPr lang="en-US" dirty="0"/>
              <a:t>, </a:t>
            </a:r>
            <a:r>
              <a:rPr lang="en-US" dirty="0" err="1"/>
              <a:t>bundan</a:t>
            </a:r>
            <a:r>
              <a:rPr lang="en-US" dirty="0"/>
              <a:t> </a:t>
            </a:r>
            <a:r>
              <a:rPr lang="en-US" dirty="0" err="1"/>
              <a:t>qonunchilik</a:t>
            </a:r>
            <a:r>
              <a:rPr lang="en-US" dirty="0"/>
              <a:t> </a:t>
            </a:r>
            <a:r>
              <a:rPr lang="en-US" dirty="0" err="1"/>
              <a:t>hujjatlarida</a:t>
            </a:r>
            <a:r>
              <a:rPr lang="en-US" dirty="0"/>
              <a:t> </a:t>
            </a:r>
            <a:r>
              <a:rPr lang="en-US" dirty="0" err="1"/>
              <a:t>nazarda</a:t>
            </a:r>
            <a:r>
              <a:rPr lang="en-US" dirty="0"/>
              <a:t> </a:t>
            </a:r>
            <a:r>
              <a:rPr lang="en-US" dirty="0" err="1"/>
              <a:t>tutilgan</a:t>
            </a:r>
            <a:r>
              <a:rPr lang="en-US" dirty="0"/>
              <a:t> </a:t>
            </a:r>
            <a:r>
              <a:rPr lang="en-US" dirty="0" err="1"/>
              <a:t>hollar</a:t>
            </a:r>
            <a:r>
              <a:rPr lang="en-US" dirty="0"/>
              <a:t> </a:t>
            </a:r>
            <a:r>
              <a:rPr lang="en-US" dirty="0" err="1"/>
              <a:t>mustasno</a:t>
            </a:r>
            <a:r>
              <a:rPr lang="en-US" dirty="0" smtClean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dirty="0"/>
              <a:t>notarial </a:t>
            </a:r>
            <a:r>
              <a:rPr lang="en-US" dirty="0" err="1"/>
              <a:t>harakatlarni</a:t>
            </a:r>
            <a:r>
              <a:rPr lang="en-US" dirty="0"/>
              <a:t> </a:t>
            </a:r>
            <a:r>
              <a:rPr lang="en-US" dirty="0" err="1"/>
              <a:t>rasmiylashtirish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o‘zi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vositachi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qonunchilik</a:t>
            </a:r>
            <a:r>
              <a:rPr lang="en-US" dirty="0"/>
              <a:t> </a:t>
            </a:r>
            <a:r>
              <a:rPr lang="en-US" dirty="0" err="1"/>
              <a:t>hujjatlarida</a:t>
            </a:r>
            <a:r>
              <a:rPr lang="en-US" dirty="0"/>
              <a:t> </a:t>
            </a:r>
            <a:r>
              <a:rPr lang="en-US" dirty="0" err="1"/>
              <a:t>belgilanganidan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 </a:t>
            </a:r>
            <a:r>
              <a:rPr lang="en-US" dirty="0" err="1"/>
              <a:t>moddiy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ko‘rganligi</a:t>
            </a:r>
            <a:r>
              <a:rPr lang="en-US" dirty="0" smtClean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dirty="0"/>
              <a:t>notarial </a:t>
            </a:r>
            <a:r>
              <a:rPr lang="en-US" dirty="0" err="1"/>
              <a:t>harakatni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oshirishda</a:t>
            </a:r>
            <a:r>
              <a:rPr lang="en-US" dirty="0"/>
              <a:t> </a:t>
            </a:r>
            <a:r>
              <a:rPr lang="en-US" dirty="0" err="1"/>
              <a:t>vakolati</a:t>
            </a:r>
            <a:r>
              <a:rPr lang="en-US" dirty="0"/>
              <a:t> </a:t>
            </a:r>
            <a:r>
              <a:rPr lang="en-US" dirty="0" err="1"/>
              <a:t>bo‘lmagan</a:t>
            </a:r>
            <a:r>
              <a:rPr lang="en-US" dirty="0"/>
              <a:t> </a:t>
            </a:r>
            <a:r>
              <a:rPr lang="en-US" dirty="0" err="1"/>
              <a:t>jismoniy</a:t>
            </a:r>
            <a:r>
              <a:rPr lang="en-US" dirty="0"/>
              <a:t> </a:t>
            </a:r>
            <a:r>
              <a:rPr lang="en-US" dirty="0" err="1"/>
              <a:t>shaxsning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vakolati</a:t>
            </a:r>
            <a:r>
              <a:rPr lang="en-US" dirty="0"/>
              <a:t> </a:t>
            </a:r>
            <a:r>
              <a:rPr lang="en-US" dirty="0" err="1"/>
              <a:t>bo‘lmagan</a:t>
            </a:r>
            <a:r>
              <a:rPr lang="en-US" dirty="0"/>
              <a:t> </a:t>
            </a:r>
            <a:r>
              <a:rPr lang="en-US" dirty="0" err="1"/>
              <a:t>yuridik</a:t>
            </a:r>
            <a:r>
              <a:rPr lang="en-US" dirty="0"/>
              <a:t> </a:t>
            </a:r>
            <a:r>
              <a:rPr lang="en-US" dirty="0" err="1"/>
              <a:t>shaxs</a:t>
            </a:r>
            <a:r>
              <a:rPr lang="en-US" dirty="0"/>
              <a:t> </a:t>
            </a:r>
            <a:r>
              <a:rPr lang="en-US" dirty="0" err="1"/>
              <a:t>vakilining</a:t>
            </a:r>
            <a:r>
              <a:rPr lang="en-US" dirty="0"/>
              <a:t> </a:t>
            </a:r>
            <a:r>
              <a:rPr lang="en-US" dirty="0" err="1"/>
              <a:t>ishtirok</a:t>
            </a:r>
            <a:r>
              <a:rPr lang="en-US" dirty="0"/>
              <a:t> </a:t>
            </a:r>
            <a:r>
              <a:rPr lang="en-US" dirty="0" err="1"/>
              <a:t>etishiga</a:t>
            </a:r>
            <a:r>
              <a:rPr lang="en-US" dirty="0"/>
              <a:t> </a:t>
            </a:r>
            <a:r>
              <a:rPr lang="en-US" dirty="0" err="1"/>
              <a:t>yo‘l</a:t>
            </a:r>
            <a:r>
              <a:rPr lang="en-US" dirty="0"/>
              <a:t> </a:t>
            </a:r>
            <a:r>
              <a:rPr lang="en-US" dirty="0" err="1"/>
              <a:t>qo‘yilganligi</a:t>
            </a:r>
            <a:r>
              <a:rPr lang="en-US" dirty="0" smtClean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oshirilgan</a:t>
            </a:r>
            <a:r>
              <a:rPr lang="en-US" dirty="0"/>
              <a:t> notarial </a:t>
            </a:r>
            <a:r>
              <a:rPr lang="en-US" dirty="0" err="1"/>
              <a:t>harakat</a:t>
            </a:r>
            <a:r>
              <a:rPr lang="en-US" dirty="0"/>
              <a:t> “</a:t>
            </a:r>
            <a:r>
              <a:rPr lang="en-US" dirty="0" err="1"/>
              <a:t>Notarius</a:t>
            </a:r>
            <a:r>
              <a:rPr lang="en-US" dirty="0"/>
              <a:t>” </a:t>
            </a:r>
            <a:r>
              <a:rPr lang="en-US" dirty="0" err="1"/>
              <a:t>avtomatlashtirilgan</a:t>
            </a:r>
            <a:r>
              <a:rPr lang="en-US" dirty="0"/>
              <a:t> </a:t>
            </a:r>
            <a:r>
              <a:rPr lang="en-US" dirty="0" err="1"/>
              <a:t>axborot</a:t>
            </a:r>
            <a:r>
              <a:rPr lang="en-US" dirty="0"/>
              <a:t> </a:t>
            </a:r>
            <a:r>
              <a:rPr lang="en-US" dirty="0" err="1"/>
              <a:t>tizimida</a:t>
            </a:r>
            <a:r>
              <a:rPr lang="en-US" dirty="0"/>
              <a:t> </a:t>
            </a:r>
            <a:r>
              <a:rPr lang="en-US" dirty="0" err="1"/>
              <a:t>ro‘yxatga</a:t>
            </a:r>
            <a:r>
              <a:rPr lang="en-US" dirty="0"/>
              <a:t> </a:t>
            </a:r>
            <a:r>
              <a:rPr lang="en-US" dirty="0" err="1"/>
              <a:t>olinmaganligi</a:t>
            </a:r>
            <a:r>
              <a:rPr lang="en-US" dirty="0"/>
              <a:t>.</a:t>
            </a:r>
            <a:endParaRPr lang="en-US" b="0" i="0" dirty="0">
              <a:solidFill>
                <a:srgbClr val="000000"/>
              </a:solidFill>
              <a:effectLst/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79708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835643"/>
              </p:ext>
            </p:extLst>
          </p:nvPr>
        </p:nvGraphicFramePr>
        <p:xfrm>
          <a:off x="2756897" y="1751289"/>
          <a:ext cx="8847670" cy="4689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Заголовок 11"/>
          <p:cNvSpPr txBox="1">
            <a:spLocks/>
          </p:cNvSpPr>
          <p:nvPr/>
        </p:nvSpPr>
        <p:spPr>
          <a:xfrm>
            <a:off x="2651760" y="421253"/>
            <a:ext cx="8714616" cy="8991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z-Latn-UZ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Litsenziyani bekor qilish</a:t>
            </a:r>
          </a:p>
        </p:txBody>
      </p:sp>
    </p:spTree>
    <p:extLst>
      <p:ext uri="{BB962C8B-B14F-4D97-AF65-F5344CB8AC3E}">
        <p14:creationId xmlns:p14="http://schemas.microsoft.com/office/powerpoint/2010/main" val="156111900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2912</TotalTime>
  <Words>893</Words>
  <Application>Microsoft Office PowerPoint</Application>
  <PresentationFormat>Широкоэкранный</PresentationFormat>
  <Paragraphs>58</Paragraphs>
  <Slides>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Cambria</vt:lpstr>
      <vt:lpstr>等线</vt:lpstr>
      <vt:lpstr>Montserrat</vt:lpstr>
      <vt:lpstr>Roboto</vt:lpstr>
      <vt:lpstr>Times New Roman</vt:lpstr>
      <vt:lpstr>Wingdings</vt:lpstr>
      <vt:lpstr>Тема Office</vt:lpstr>
      <vt:lpstr>Презентация PowerPoint</vt:lpstr>
      <vt:lpstr>Asosiy ko‘rsatkichlar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Xaydarov Akmal Aminovich</dc:creator>
  <cp:lastModifiedBy>Rustambek Abdigabbarov</cp:lastModifiedBy>
  <cp:revision>241</cp:revision>
  <cp:lastPrinted>2024-12-20T04:59:37Z</cp:lastPrinted>
  <dcterms:created xsi:type="dcterms:W3CDTF">2015-09-23T14:16:57Z</dcterms:created>
  <dcterms:modified xsi:type="dcterms:W3CDTF">2024-12-20T04:59:38Z</dcterms:modified>
</cp:coreProperties>
</file>