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78" r:id="rId6"/>
    <p:sldId id="279" r:id="rId7"/>
    <p:sldId id="280" r:id="rId8"/>
    <p:sldId id="260" r:id="rId9"/>
    <p:sldId id="261" r:id="rId10"/>
    <p:sldId id="262" r:id="rId11"/>
    <p:sldId id="263" r:id="rId12"/>
    <p:sldId id="264" r:id="rId13"/>
    <p:sldId id="265" r:id="rId14"/>
    <p:sldId id="266" r:id="rId15"/>
    <p:sldId id="267" r:id="rId16"/>
    <p:sldId id="268" r:id="rId17"/>
    <p:sldId id="281" r:id="rId18"/>
    <p:sldId id="269" r:id="rId19"/>
    <p:sldId id="270" r:id="rId20"/>
    <p:sldId id="282" r:id="rId21"/>
    <p:sldId id="271" r:id="rId22"/>
    <p:sldId id="272" r:id="rId23"/>
    <p:sldId id="274" r:id="rId24"/>
    <p:sldId id="283" r:id="rId25"/>
    <p:sldId id="284" r:id="rId26"/>
    <p:sldId id="285" r:id="rId27"/>
    <p:sldId id="286" r:id="rId28"/>
    <p:sldId id="275" r:id="rId29"/>
    <p:sldId id="276" r:id="rId30"/>
    <p:sldId id="309" r:id="rId31"/>
    <p:sldId id="310" r:id="rId32"/>
    <p:sldId id="311" r:id="rId33"/>
    <p:sldId id="312" r:id="rId34"/>
    <p:sldId id="313" r:id="rId35"/>
    <p:sldId id="316" r:id="rId36"/>
    <p:sldId id="277" r:id="rId37"/>
    <p:sldId id="314" r:id="rId38"/>
    <p:sldId id="315" r:id="rId39"/>
    <p:sldId id="287" r:id="rId40"/>
    <p:sldId id="288" r:id="rId41"/>
    <p:sldId id="298" r:id="rId42"/>
    <p:sldId id="299" r:id="rId43"/>
    <p:sldId id="289" r:id="rId44"/>
    <p:sldId id="290" r:id="rId45"/>
    <p:sldId id="291" r:id="rId46"/>
    <p:sldId id="300" r:id="rId47"/>
    <p:sldId id="301" r:id="rId48"/>
    <p:sldId id="302" r:id="rId49"/>
    <p:sldId id="292" r:id="rId50"/>
    <p:sldId id="293" r:id="rId51"/>
    <p:sldId id="294" r:id="rId52"/>
    <p:sldId id="295" r:id="rId53"/>
    <p:sldId id="296" r:id="rId54"/>
    <p:sldId id="303" r:id="rId55"/>
    <p:sldId id="304" r:id="rId56"/>
    <p:sldId id="305" r:id="rId57"/>
    <p:sldId id="306" r:id="rId58"/>
    <p:sldId id="297" r:id="rId59"/>
    <p:sldId id="307" r:id="rId60"/>
    <p:sldId id="308"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2" d="100"/>
          <a:sy n="92" d="100"/>
        </p:scale>
        <p:origin x="4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ru-RU" smtClean="0"/>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11/21/2021</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11/21/2021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11/21/2021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1pPr>
              <a:defRPr sz="1800"/>
            </a:lvl1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11/21/2021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11/21/2021</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11/21/2021</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11/21/2021</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11/21/2021</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11/21/2021</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ru-RU" smtClean="0"/>
              <a:t>Образец заголовка</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11/21/2021</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11/21/2021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11/21/2021</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lex.uz/docs/545017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lex.uz/docs/3523891?ONDATE=01.04.2018%2000#353050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lex.uz/docs/3523891#3529499" TargetMode="External"/><Relationship Id="rId3" Type="http://schemas.openxmlformats.org/officeDocument/2006/relationships/hyperlink" Target="https://lex.uz/docs/3523891#3528683" TargetMode="External"/><Relationship Id="rId7" Type="http://schemas.openxmlformats.org/officeDocument/2006/relationships/hyperlink" Target="https://lex.uz/docs/3523891#3529130" TargetMode="External"/><Relationship Id="rId12" Type="http://schemas.openxmlformats.org/officeDocument/2006/relationships/hyperlink" Target="https://lex.uz/docs/3523891#3531091" TargetMode="External"/><Relationship Id="rId2" Type="http://schemas.openxmlformats.org/officeDocument/2006/relationships/hyperlink" Target="https://lex.uz/docs/3523891" TargetMode="External"/><Relationship Id="rId1" Type="http://schemas.openxmlformats.org/officeDocument/2006/relationships/slideLayout" Target="../slideLayouts/slideLayout2.xml"/><Relationship Id="rId6" Type="http://schemas.openxmlformats.org/officeDocument/2006/relationships/hyperlink" Target="https://lex.uz/docs/3523891#3529034" TargetMode="External"/><Relationship Id="rId11" Type="http://schemas.openxmlformats.org/officeDocument/2006/relationships/hyperlink" Target="https://lex.uz/docs/3523891#4352199" TargetMode="External"/><Relationship Id="rId5" Type="http://schemas.openxmlformats.org/officeDocument/2006/relationships/hyperlink" Target="https://lex.uz/docs/3523891#3528777" TargetMode="External"/><Relationship Id="rId10" Type="http://schemas.openxmlformats.org/officeDocument/2006/relationships/hyperlink" Target="https://lex.uz/docs/3523891#3530677" TargetMode="External"/><Relationship Id="rId4" Type="http://schemas.openxmlformats.org/officeDocument/2006/relationships/hyperlink" Target="https://lex.uz/docs/3523891#3528769" TargetMode="External"/><Relationship Id="rId9" Type="http://schemas.openxmlformats.org/officeDocument/2006/relationships/hyperlink" Target="https://lex.uz/docs/3523891#3530634"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lex.uz/docs/3523891#3529464" TargetMode="External"/><Relationship Id="rId3" Type="http://schemas.openxmlformats.org/officeDocument/2006/relationships/hyperlink" Target="https://lex.uz/docs/3523891#3530530" TargetMode="External"/><Relationship Id="rId7" Type="http://schemas.openxmlformats.org/officeDocument/2006/relationships/hyperlink" Target="https://lex.uz/docs/3523891#3530535" TargetMode="External"/><Relationship Id="rId2" Type="http://schemas.openxmlformats.org/officeDocument/2006/relationships/hyperlink" Target="https://lex.uz/docs/3523891#3530519" TargetMode="External"/><Relationship Id="rId1" Type="http://schemas.openxmlformats.org/officeDocument/2006/relationships/slideLayout" Target="../slideLayouts/slideLayout2.xml"/><Relationship Id="rId6" Type="http://schemas.openxmlformats.org/officeDocument/2006/relationships/hyperlink" Target="https://lex.uz/docs/3523891#3529598" TargetMode="External"/><Relationship Id="rId5" Type="http://schemas.openxmlformats.org/officeDocument/2006/relationships/hyperlink" Target="https://lex.uz/docs/3523891#3529596" TargetMode="External"/><Relationship Id="rId4" Type="http://schemas.openxmlformats.org/officeDocument/2006/relationships/hyperlink" Target="https://lex.uz/docs/3523891#3530538" TargetMode="External"/><Relationship Id="rId9" Type="http://schemas.openxmlformats.org/officeDocument/2006/relationships/hyperlink" Target="https://lex.uz/docs/3523891#3530532"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lex.uz/docs/3523891#3530557" TargetMode="External"/><Relationship Id="rId7" Type="http://schemas.openxmlformats.org/officeDocument/2006/relationships/hyperlink" Target="https://lex.uz/docs/3523891#3530634" TargetMode="External"/><Relationship Id="rId2" Type="http://schemas.openxmlformats.org/officeDocument/2006/relationships/hyperlink" Target="https://lex.uz/docs/3523891#3530551" TargetMode="External"/><Relationship Id="rId1" Type="http://schemas.openxmlformats.org/officeDocument/2006/relationships/slideLayout" Target="../slideLayouts/slideLayout2.xml"/><Relationship Id="rId6" Type="http://schemas.openxmlformats.org/officeDocument/2006/relationships/hyperlink" Target="https://lex.uz/docs/3523891#3530579" TargetMode="External"/><Relationship Id="rId5" Type="http://schemas.openxmlformats.org/officeDocument/2006/relationships/hyperlink" Target="https://lex.uz/docs/3523891#3530575" TargetMode="External"/><Relationship Id="rId4" Type="http://schemas.openxmlformats.org/officeDocument/2006/relationships/hyperlink" Target="https://lex.uz/docs/3523891#4264781"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lex.uz/docs/3523891#3530581" TargetMode="External"/><Relationship Id="rId7" Type="http://schemas.openxmlformats.org/officeDocument/2006/relationships/hyperlink" Target="https://lex.uz/docs/3523891#3527741" TargetMode="External"/><Relationship Id="rId2" Type="http://schemas.openxmlformats.org/officeDocument/2006/relationships/hyperlink" Target="https://lex.uz/docs/3523891#3530562" TargetMode="External"/><Relationship Id="rId1" Type="http://schemas.openxmlformats.org/officeDocument/2006/relationships/slideLayout" Target="../slideLayouts/slideLayout2.xml"/><Relationship Id="rId6" Type="http://schemas.openxmlformats.org/officeDocument/2006/relationships/hyperlink" Target="https://lex.uz/docs/3523891#3530566" TargetMode="External"/><Relationship Id="rId5" Type="http://schemas.openxmlformats.org/officeDocument/2006/relationships/hyperlink" Target="https://lex.uz/docs/3523891#3529470" TargetMode="External"/><Relationship Id="rId4" Type="http://schemas.openxmlformats.org/officeDocument/2006/relationships/hyperlink" Target="https://lex.uz/docs/3523891#3529468"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lex.uz/docs/3523891#3529468" TargetMode="External"/><Relationship Id="rId2" Type="http://schemas.openxmlformats.org/officeDocument/2006/relationships/hyperlink" Target="https://lex.uz/docs/3523891#3530562" TargetMode="External"/><Relationship Id="rId1" Type="http://schemas.openxmlformats.org/officeDocument/2006/relationships/slideLayout" Target="../slideLayouts/slideLayout2.xml"/><Relationship Id="rId4" Type="http://schemas.openxmlformats.org/officeDocument/2006/relationships/hyperlink" Target="https://lex.uz/docs/3523891#3530587"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lex.uz/docs/3523891#4264778"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lex.uz/docs/3523891#3530610"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lex.uz/docs/3523891#3529610"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lex.uz/docs/3523891#3530650" TargetMode="External"/><Relationship Id="rId2" Type="http://schemas.openxmlformats.org/officeDocument/2006/relationships/hyperlink" Target="https://lex.uz/docs/3523891#3530647" TargetMode="External"/><Relationship Id="rId1" Type="http://schemas.openxmlformats.org/officeDocument/2006/relationships/slideLayout" Target="../slideLayouts/slideLayout2.xml"/><Relationship Id="rId5" Type="http://schemas.openxmlformats.org/officeDocument/2006/relationships/hyperlink" Target="https://lex.uz/docs/3523891#3530519" TargetMode="External"/><Relationship Id="rId4" Type="http://schemas.openxmlformats.org/officeDocument/2006/relationships/hyperlink" Target="https://lex.uz/docs/3523891#3530643"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lex.uz/docs/3523891#3530677"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lex.uz/docs/3523891#3530704" TargetMode="External"/><Relationship Id="rId2" Type="http://schemas.openxmlformats.org/officeDocument/2006/relationships/hyperlink" Target="https://lex.uz/docs/3523891#3530678" TargetMode="External"/><Relationship Id="rId1" Type="http://schemas.openxmlformats.org/officeDocument/2006/relationships/slideLayout" Target="../slideLayouts/slideLayout2.xml"/><Relationship Id="rId4" Type="http://schemas.openxmlformats.org/officeDocument/2006/relationships/hyperlink" Target="https://lex.uz/docs/3523891#3530690"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lex.uz/docs/3523891#4352204" TargetMode="External"/><Relationship Id="rId2" Type="http://schemas.openxmlformats.org/officeDocument/2006/relationships/hyperlink" Target="https://lex.uz/docs/3523891#3530697" TargetMode="External"/><Relationship Id="rId1" Type="http://schemas.openxmlformats.org/officeDocument/2006/relationships/slideLayout" Target="../slideLayouts/slideLayout2.xml"/><Relationship Id="rId5" Type="http://schemas.openxmlformats.org/officeDocument/2006/relationships/hyperlink" Target="https://lex.uz/docs/3523891#3529910" TargetMode="External"/><Relationship Id="rId4" Type="http://schemas.openxmlformats.org/officeDocument/2006/relationships/hyperlink" Target="https://lex.uz/docs/3523891#4264733"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lex.uz/docs/3523891#3530966" TargetMode="External"/><Relationship Id="rId2" Type="http://schemas.openxmlformats.org/officeDocument/2006/relationships/hyperlink" Target="https://lex.uz/docs/3523891#3530782"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lex.uz/docs/3523891#3529302" TargetMode="External"/><Relationship Id="rId2" Type="http://schemas.openxmlformats.org/officeDocument/2006/relationships/hyperlink" Target="https://lex.uz/docs/3523891#3529130" TargetMode="External"/><Relationship Id="rId1" Type="http://schemas.openxmlformats.org/officeDocument/2006/relationships/slideLayout" Target="../slideLayouts/slideLayout2.xml"/><Relationship Id="rId6" Type="http://schemas.openxmlformats.org/officeDocument/2006/relationships/hyperlink" Target="https://lex.uz/docs/3523891#4352237" TargetMode="External"/><Relationship Id="rId5" Type="http://schemas.openxmlformats.org/officeDocument/2006/relationships/hyperlink" Target="https://lex.uz/docs/3523891#3529499" TargetMode="External"/><Relationship Id="rId4" Type="http://schemas.openxmlformats.org/officeDocument/2006/relationships/hyperlink" Target="https://lex.uz/docs/3523891#3529349"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lex.uz/docs/3523891#353073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lex.uz/docs/3523891#3530562"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lex.uz/docs/3523891#3530579" TargetMode="External"/><Relationship Id="rId2" Type="http://schemas.openxmlformats.org/officeDocument/2006/relationships/hyperlink" Target="https://lex.uz/docs/3523891#3530485" TargetMode="External"/><Relationship Id="rId1" Type="http://schemas.openxmlformats.org/officeDocument/2006/relationships/slideLayout" Target="../slideLayouts/slideLayout2.xml"/><Relationship Id="rId4" Type="http://schemas.openxmlformats.org/officeDocument/2006/relationships/hyperlink" Target="https://lex.uz/docs/3523891#353063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3200" dirty="0" err="1">
                <a:latin typeface="Calibri" panose="020F0502020204030204" pitchFamily="34" charset="0"/>
                <a:cs typeface="Calibri" panose="020F0502020204030204" pitchFamily="34" charset="0"/>
              </a:rPr>
              <a:t>Биринчи</a:t>
            </a:r>
            <a:r>
              <a:rPr lang="ru-RU" sz="3200" dirty="0">
                <a:latin typeface="Calibri" panose="020F0502020204030204" pitchFamily="34" charset="0"/>
                <a:cs typeface="Calibri" panose="020F0502020204030204" pitchFamily="34" charset="0"/>
              </a:rPr>
              <a:t> </a:t>
            </a:r>
            <a:r>
              <a:rPr lang="ru-RU" sz="3200" dirty="0" err="1">
                <a:latin typeface="Calibri" panose="020F0502020204030204" pitchFamily="34" charset="0"/>
                <a:cs typeface="Calibri" panose="020F0502020204030204" pitchFamily="34" charset="0"/>
              </a:rPr>
              <a:t>инстанцияда</a:t>
            </a:r>
            <a:r>
              <a:rPr lang="ru-RU" sz="3200" dirty="0">
                <a:latin typeface="Calibri" panose="020F0502020204030204" pitchFamily="34" charset="0"/>
                <a:cs typeface="Calibri" panose="020F0502020204030204" pitchFamily="34" charset="0"/>
              </a:rPr>
              <a:t> </a:t>
            </a:r>
            <a:r>
              <a:rPr lang="ru-RU" sz="3200" dirty="0" err="1">
                <a:latin typeface="Calibri" panose="020F0502020204030204" pitchFamily="34" charset="0"/>
                <a:cs typeface="Calibri" panose="020F0502020204030204" pitchFamily="34" charset="0"/>
              </a:rPr>
              <a:t>иш</a:t>
            </a:r>
            <a:r>
              <a:rPr lang="ru-RU" sz="3200" dirty="0">
                <a:latin typeface="Calibri" panose="020F0502020204030204" pitchFamily="34" charset="0"/>
                <a:cs typeface="Calibri" panose="020F0502020204030204" pitchFamily="34" charset="0"/>
              </a:rPr>
              <a:t> </a:t>
            </a:r>
            <a:r>
              <a:rPr lang="ru-RU" sz="3200" dirty="0" err="1">
                <a:latin typeface="Calibri" panose="020F0502020204030204" pitchFamily="34" charset="0"/>
                <a:cs typeface="Calibri" panose="020F0502020204030204" pitchFamily="34" charset="0"/>
              </a:rPr>
              <a:t>қўзғатиш</a:t>
            </a:r>
            <a:r>
              <a:rPr lang="ru-RU" sz="3200" dirty="0">
                <a:latin typeface="Calibri" panose="020F0502020204030204" pitchFamily="34" charset="0"/>
                <a:cs typeface="Calibri" panose="020F0502020204030204" pitchFamily="34" charset="0"/>
              </a:rPr>
              <a:t> </a:t>
            </a:r>
            <a:r>
              <a:rPr lang="ru-RU" sz="3200" dirty="0" err="1">
                <a:latin typeface="Calibri" panose="020F0502020204030204" pitchFamily="34" charset="0"/>
                <a:cs typeface="Calibri" panose="020F0502020204030204" pitchFamily="34" charset="0"/>
              </a:rPr>
              <a:t>асослари</a:t>
            </a:r>
            <a:r>
              <a:rPr lang="ru-RU" sz="3200" dirty="0">
                <a:latin typeface="Calibri" panose="020F0502020204030204" pitchFamily="34" charset="0"/>
                <a:cs typeface="Calibri" panose="020F0502020204030204" pitchFamily="34" charset="0"/>
              </a:rPr>
              <a:t> </a:t>
            </a:r>
            <a:r>
              <a:rPr lang="ru-RU" sz="3200" dirty="0" err="1">
                <a:latin typeface="Calibri" panose="020F0502020204030204" pitchFamily="34" charset="0"/>
                <a:cs typeface="Calibri" panose="020F0502020204030204" pitchFamily="34" charset="0"/>
              </a:rPr>
              <a:t>ва</a:t>
            </a:r>
            <a:r>
              <a:rPr lang="ru-RU" sz="3200" dirty="0">
                <a:latin typeface="Calibri" panose="020F0502020204030204" pitchFamily="34" charset="0"/>
                <a:cs typeface="Calibri" panose="020F0502020204030204" pitchFamily="34" charset="0"/>
              </a:rPr>
              <a:t> </a:t>
            </a:r>
            <a:r>
              <a:rPr lang="ru-RU" sz="3200" dirty="0" err="1">
                <a:latin typeface="Calibri" panose="020F0502020204030204" pitchFamily="34" charset="0"/>
                <a:cs typeface="Calibri" panose="020F0502020204030204" pitchFamily="34" charset="0"/>
              </a:rPr>
              <a:t>процессуал</a:t>
            </a:r>
            <a:r>
              <a:rPr lang="ru-RU" sz="3200" dirty="0">
                <a:latin typeface="Calibri" panose="020F0502020204030204" pitchFamily="34" charset="0"/>
                <a:cs typeface="Calibri" panose="020F0502020204030204" pitchFamily="34" charset="0"/>
              </a:rPr>
              <a:t> </a:t>
            </a:r>
            <a:r>
              <a:rPr lang="ru-RU" sz="3200" dirty="0" err="1">
                <a:latin typeface="Calibri" panose="020F0502020204030204" pitchFamily="34" charset="0"/>
                <a:cs typeface="Calibri" panose="020F0502020204030204" pitchFamily="34" charset="0"/>
              </a:rPr>
              <a:t>ҳаракатлар</a:t>
            </a:r>
            <a:endParaRPr lang="ru-RU" sz="3200" dirty="0">
              <a:latin typeface="Calibri" panose="020F0502020204030204" pitchFamily="34" charset="0"/>
              <a:cs typeface="Calibri" panose="020F0502020204030204" pitchFamily="34" charset="0"/>
            </a:endParaRPr>
          </a:p>
        </p:txBody>
      </p:sp>
      <p:sp>
        <p:nvSpPr>
          <p:cNvPr id="3" name="Подзаголовок 2"/>
          <p:cNvSpPr>
            <a:spLocks noGrp="1"/>
          </p:cNvSpPr>
          <p:nvPr>
            <p:ph type="subTitle" idx="1"/>
          </p:nvPr>
        </p:nvSpPr>
        <p:spPr/>
        <p:txBody>
          <a:bodyPr/>
          <a:lstStyle/>
          <a:p>
            <a:pPr algn="r"/>
            <a:r>
              <a:rPr lang="uz-Cyrl-UZ" dirty="0" smtClean="0"/>
              <a:t>М.П.Каландарова, ю.ф.н., доцент</a:t>
            </a:r>
            <a:endParaRPr lang="ru-RU" dirty="0"/>
          </a:p>
        </p:txBody>
      </p:sp>
    </p:spTree>
    <p:extLst>
      <p:ext uri="{BB962C8B-B14F-4D97-AF65-F5344CB8AC3E}">
        <p14:creationId xmlns:p14="http://schemas.microsoft.com/office/powerpoint/2010/main" val="1285641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670817"/>
          </a:xfrm>
        </p:spPr>
        <p:txBody>
          <a:bodyPr>
            <a:normAutofit fontScale="90000"/>
          </a:bodyPr>
          <a:lstStyle/>
          <a:p>
            <a:pPr algn="ctr"/>
            <a:r>
              <a:rPr lang="ru-RU" sz="2800" dirty="0" smtClean="0"/>
              <a:t/>
            </a:r>
            <a:br>
              <a:rPr lang="ru-RU" sz="2800" dirty="0" smtClean="0"/>
            </a:br>
            <a:r>
              <a:rPr lang="ru-RU" sz="2800" dirty="0"/>
              <a:t/>
            </a:r>
            <a:br>
              <a:rPr lang="ru-RU" sz="2800" dirty="0"/>
            </a:br>
            <a:r>
              <a:rPr lang="ru-RU" sz="2800" dirty="0" smtClean="0"/>
              <a:t>151-модда</a:t>
            </a:r>
            <a:r>
              <a:rPr lang="ru-RU" sz="2800" dirty="0"/>
              <a:t>. </a:t>
            </a:r>
            <a:r>
              <a:rPr lang="ru-RU" sz="2800" dirty="0" err="1"/>
              <a:t>Даъво</a:t>
            </a:r>
            <a:r>
              <a:rPr lang="ru-RU" sz="2800" dirty="0"/>
              <a:t> </a:t>
            </a:r>
            <a:r>
              <a:rPr lang="ru-RU" sz="2800" dirty="0" err="1"/>
              <a:t>аризасига</a:t>
            </a:r>
            <a:r>
              <a:rPr lang="ru-RU" sz="2800" dirty="0"/>
              <a:t> </a:t>
            </a:r>
            <a:r>
              <a:rPr lang="ru-RU" sz="2800" dirty="0" err="1"/>
              <a:t>илова</a:t>
            </a:r>
            <a:r>
              <a:rPr lang="ru-RU" sz="2800" dirty="0"/>
              <a:t> </a:t>
            </a:r>
            <a:r>
              <a:rPr lang="ru-RU" sz="2800" dirty="0" err="1"/>
              <a:t>қилинадиган</a:t>
            </a:r>
            <a:r>
              <a:rPr lang="ru-RU" sz="2800" dirty="0"/>
              <a:t> </a:t>
            </a:r>
            <a:r>
              <a:rPr lang="ru-RU" sz="2800" dirty="0" err="1"/>
              <a:t>ҳужжатлар</a:t>
            </a:r>
            <a:r>
              <a:rPr lang="ru-RU" sz="2800" dirty="0"/>
              <a:t/>
            </a:r>
            <a:br>
              <a:rPr lang="ru-RU" sz="2800" dirty="0"/>
            </a:br>
            <a:r>
              <a:rPr lang="ru-RU" sz="2800" b="1" dirty="0"/>
              <a:t/>
            </a:r>
            <a:br>
              <a:rPr lang="ru-RU" sz="2800" b="1" dirty="0"/>
            </a:br>
            <a:r>
              <a:rPr lang="ru-RU" sz="2800" b="1" dirty="0"/>
              <a:t/>
            </a:r>
            <a:br>
              <a:rPr lang="ru-RU" sz="2800" b="1" dirty="0"/>
            </a:br>
            <a:endParaRPr lang="ru-RU" sz="2800" b="1" dirty="0"/>
          </a:p>
        </p:txBody>
      </p:sp>
      <p:sp>
        <p:nvSpPr>
          <p:cNvPr id="3" name="Объект 2"/>
          <p:cNvSpPr>
            <a:spLocks noGrp="1"/>
          </p:cNvSpPr>
          <p:nvPr>
            <p:ph idx="1"/>
          </p:nvPr>
        </p:nvSpPr>
        <p:spPr>
          <a:xfrm>
            <a:off x="1066800" y="1562793"/>
            <a:ext cx="10058400" cy="4472247"/>
          </a:xfrm>
        </p:spPr>
        <p:txBody>
          <a:bodyPr>
            <a:normAutofit/>
          </a:bodyPr>
          <a:lstStyle/>
          <a:p>
            <a:r>
              <a:rPr lang="ru-RU" dirty="0" err="1" smtClean="0"/>
              <a:t>Шартнома</a:t>
            </a:r>
            <a:r>
              <a:rPr lang="ru-RU" dirty="0" smtClean="0"/>
              <a:t> </a:t>
            </a:r>
            <a:r>
              <a:rPr lang="ru-RU" dirty="0" err="1"/>
              <a:t>тузишга</a:t>
            </a:r>
            <a:r>
              <a:rPr lang="ru-RU" dirty="0"/>
              <a:t> </a:t>
            </a:r>
            <a:r>
              <a:rPr lang="ru-RU" dirty="0" err="1"/>
              <a:t>мажбур</a:t>
            </a:r>
            <a:r>
              <a:rPr lang="ru-RU" dirty="0"/>
              <a:t> </a:t>
            </a:r>
            <a:r>
              <a:rPr lang="ru-RU" dirty="0" err="1"/>
              <a:t>этиш</a:t>
            </a:r>
            <a:r>
              <a:rPr lang="ru-RU" dirty="0"/>
              <a:t> </a:t>
            </a:r>
            <a:r>
              <a:rPr lang="ru-RU" dirty="0" err="1"/>
              <a:t>тўғрисидаги</a:t>
            </a:r>
            <a:r>
              <a:rPr lang="ru-RU" dirty="0"/>
              <a:t> </a:t>
            </a:r>
            <a:r>
              <a:rPr lang="ru-RU" dirty="0" err="1"/>
              <a:t>даъво</a:t>
            </a:r>
            <a:r>
              <a:rPr lang="ru-RU" dirty="0"/>
              <a:t> </a:t>
            </a:r>
            <a:r>
              <a:rPr lang="ru-RU" dirty="0" err="1"/>
              <a:t>аризасига</a:t>
            </a:r>
            <a:r>
              <a:rPr lang="ru-RU" dirty="0"/>
              <a:t> </a:t>
            </a:r>
            <a:r>
              <a:rPr lang="ru-RU" dirty="0" err="1"/>
              <a:t>шартнома</a:t>
            </a:r>
            <a:r>
              <a:rPr lang="ru-RU" dirty="0"/>
              <a:t> </a:t>
            </a:r>
            <a:r>
              <a:rPr lang="ru-RU" dirty="0" err="1"/>
              <a:t>лойиҳаси</a:t>
            </a:r>
            <a:r>
              <a:rPr lang="ru-RU" dirty="0"/>
              <a:t> </a:t>
            </a:r>
            <a:r>
              <a:rPr lang="ru-RU" dirty="0" err="1"/>
              <a:t>ҳам</a:t>
            </a:r>
            <a:r>
              <a:rPr lang="ru-RU" dirty="0"/>
              <a:t> </a:t>
            </a:r>
            <a:r>
              <a:rPr lang="ru-RU" dirty="0" err="1"/>
              <a:t>илова</a:t>
            </a:r>
            <a:r>
              <a:rPr lang="ru-RU" dirty="0"/>
              <a:t> </a:t>
            </a:r>
            <a:r>
              <a:rPr lang="ru-RU" dirty="0" err="1"/>
              <a:t>қилинади</a:t>
            </a:r>
            <a:r>
              <a:rPr lang="ru-RU" dirty="0"/>
              <a:t>.</a:t>
            </a:r>
          </a:p>
          <a:p>
            <a:r>
              <a:rPr lang="ru-RU" dirty="0" err="1" smtClean="0"/>
              <a:t>Инвестициявий</a:t>
            </a:r>
            <a:r>
              <a:rPr lang="ru-RU" dirty="0" smtClean="0"/>
              <a:t> </a:t>
            </a:r>
            <a:r>
              <a:rPr lang="ru-RU" dirty="0" err="1"/>
              <a:t>низолар</a:t>
            </a:r>
            <a:r>
              <a:rPr lang="ru-RU" dirty="0"/>
              <a:t> </a:t>
            </a:r>
            <a:r>
              <a:rPr lang="ru-RU" dirty="0" err="1"/>
              <a:t>бўйича</a:t>
            </a:r>
            <a:r>
              <a:rPr lang="ru-RU" dirty="0"/>
              <a:t> </a:t>
            </a:r>
            <a:r>
              <a:rPr lang="ru-RU" dirty="0" err="1"/>
              <a:t>даъво</a:t>
            </a:r>
            <a:r>
              <a:rPr lang="ru-RU" dirty="0"/>
              <a:t> </a:t>
            </a:r>
            <a:r>
              <a:rPr lang="ru-RU" dirty="0" err="1"/>
              <a:t>аризасига</a:t>
            </a:r>
            <a:r>
              <a:rPr lang="ru-RU" dirty="0"/>
              <a:t> инвестиция </a:t>
            </a:r>
            <a:r>
              <a:rPr lang="ru-RU" dirty="0" err="1"/>
              <a:t>шартномасининг</a:t>
            </a:r>
            <a:r>
              <a:rPr lang="ru-RU" dirty="0"/>
              <a:t> </a:t>
            </a:r>
            <a:r>
              <a:rPr lang="ru-RU" dirty="0" err="1"/>
              <a:t>кўчирма</a:t>
            </a:r>
            <a:r>
              <a:rPr lang="ru-RU" dirty="0"/>
              <a:t> </a:t>
            </a:r>
            <a:r>
              <a:rPr lang="ru-RU" dirty="0" err="1"/>
              <a:t>нусхаси</a:t>
            </a:r>
            <a:r>
              <a:rPr lang="ru-RU" dirty="0"/>
              <a:t>, </a:t>
            </a:r>
            <a:r>
              <a:rPr lang="ru-RU" dirty="0" err="1"/>
              <a:t>йирик</a:t>
            </a:r>
            <a:r>
              <a:rPr lang="ru-RU" dirty="0"/>
              <a:t> </a:t>
            </a:r>
            <a:r>
              <a:rPr lang="ru-RU" dirty="0" err="1"/>
              <a:t>инвесторнинг</a:t>
            </a:r>
            <a:r>
              <a:rPr lang="ru-RU" dirty="0"/>
              <a:t> инвестиция </a:t>
            </a:r>
            <a:r>
              <a:rPr lang="ru-RU" dirty="0" err="1"/>
              <a:t>фаолияти</a:t>
            </a:r>
            <a:r>
              <a:rPr lang="ru-RU" dirty="0"/>
              <a:t> </a:t>
            </a:r>
            <a:r>
              <a:rPr lang="ru-RU" dirty="0" err="1"/>
              <a:t>билан</a:t>
            </a:r>
            <a:r>
              <a:rPr lang="ru-RU" dirty="0"/>
              <a:t> </a:t>
            </a:r>
            <a:r>
              <a:rPr lang="ru-RU" dirty="0" err="1"/>
              <a:t>боғлиқ</a:t>
            </a:r>
            <a:r>
              <a:rPr lang="ru-RU" dirty="0"/>
              <a:t> </a:t>
            </a:r>
            <a:r>
              <a:rPr lang="ru-RU" dirty="0" err="1"/>
              <a:t>даъво</a:t>
            </a:r>
            <a:r>
              <a:rPr lang="ru-RU" dirty="0"/>
              <a:t> </a:t>
            </a:r>
            <a:r>
              <a:rPr lang="ru-RU" dirty="0" err="1"/>
              <a:t>аризасига</a:t>
            </a:r>
            <a:r>
              <a:rPr lang="ru-RU" dirty="0"/>
              <a:t> </a:t>
            </a:r>
            <a:r>
              <a:rPr lang="ru-RU" dirty="0" err="1"/>
              <a:t>эса</a:t>
            </a:r>
            <a:r>
              <a:rPr lang="ru-RU" dirty="0"/>
              <a:t> </a:t>
            </a:r>
            <a:r>
              <a:rPr lang="ru-RU" dirty="0" err="1"/>
              <a:t>унинг</a:t>
            </a:r>
            <a:r>
              <a:rPr lang="ru-RU" dirty="0"/>
              <a:t> </a:t>
            </a:r>
            <a:r>
              <a:rPr lang="ru-RU" dirty="0" err="1"/>
              <a:t>йирик</a:t>
            </a:r>
            <a:r>
              <a:rPr lang="ru-RU" dirty="0"/>
              <a:t> </a:t>
            </a:r>
            <a:r>
              <a:rPr lang="ru-RU" dirty="0" err="1"/>
              <a:t>инвесторлигини</a:t>
            </a:r>
            <a:r>
              <a:rPr lang="ru-RU" dirty="0"/>
              <a:t> </a:t>
            </a:r>
            <a:r>
              <a:rPr lang="ru-RU" dirty="0" err="1"/>
              <a:t>тасдиқловчи</a:t>
            </a:r>
            <a:r>
              <a:rPr lang="ru-RU" dirty="0"/>
              <a:t> </a:t>
            </a:r>
            <a:r>
              <a:rPr lang="ru-RU" dirty="0" err="1"/>
              <a:t>ҳужжат</a:t>
            </a:r>
            <a:r>
              <a:rPr lang="ru-RU" dirty="0"/>
              <a:t> </a:t>
            </a:r>
            <a:r>
              <a:rPr lang="ru-RU" dirty="0" err="1"/>
              <a:t>ҳам</a:t>
            </a:r>
            <a:r>
              <a:rPr lang="ru-RU" dirty="0"/>
              <a:t> </a:t>
            </a:r>
            <a:r>
              <a:rPr lang="ru-RU" dirty="0" err="1"/>
              <a:t>илова</a:t>
            </a:r>
            <a:r>
              <a:rPr lang="ru-RU" dirty="0"/>
              <a:t> </a:t>
            </a:r>
            <a:r>
              <a:rPr lang="ru-RU" dirty="0" err="1"/>
              <a:t>қилинади</a:t>
            </a:r>
            <a:r>
              <a:rPr lang="ru-RU" dirty="0"/>
              <a:t>.</a:t>
            </a:r>
          </a:p>
        </p:txBody>
      </p:sp>
    </p:spTree>
    <p:extLst>
      <p:ext uri="{BB962C8B-B14F-4D97-AF65-F5344CB8AC3E}">
        <p14:creationId xmlns:p14="http://schemas.microsoft.com/office/powerpoint/2010/main" val="1302687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670817"/>
          </a:xfrm>
        </p:spPr>
        <p:txBody>
          <a:bodyPr>
            <a:normAutofit fontScale="90000"/>
          </a:bodyPr>
          <a:lstStyle/>
          <a:p>
            <a:pPr algn="ctr"/>
            <a:r>
              <a:rPr lang="ru-RU" sz="2800" dirty="0" smtClean="0"/>
              <a:t/>
            </a:r>
            <a:br>
              <a:rPr lang="ru-RU" sz="2800" dirty="0" smtClean="0"/>
            </a:br>
            <a:r>
              <a:rPr lang="ru-RU" sz="2800" dirty="0"/>
              <a:t/>
            </a:r>
            <a:br>
              <a:rPr lang="ru-RU" sz="2800" dirty="0"/>
            </a:br>
            <a:r>
              <a:rPr lang="ru-RU" sz="2800" dirty="0" smtClean="0"/>
              <a:t>151-модда</a:t>
            </a:r>
            <a:r>
              <a:rPr lang="ru-RU" sz="2800" dirty="0"/>
              <a:t>. </a:t>
            </a:r>
            <a:r>
              <a:rPr lang="ru-RU" sz="2800" dirty="0" err="1"/>
              <a:t>Даъво</a:t>
            </a:r>
            <a:r>
              <a:rPr lang="ru-RU" sz="2800" dirty="0"/>
              <a:t> </a:t>
            </a:r>
            <a:r>
              <a:rPr lang="ru-RU" sz="2800" dirty="0" err="1"/>
              <a:t>аризасига</a:t>
            </a:r>
            <a:r>
              <a:rPr lang="ru-RU" sz="2800" dirty="0"/>
              <a:t> </a:t>
            </a:r>
            <a:r>
              <a:rPr lang="ru-RU" sz="2800" dirty="0" err="1"/>
              <a:t>илова</a:t>
            </a:r>
            <a:r>
              <a:rPr lang="ru-RU" sz="2800" dirty="0"/>
              <a:t> </a:t>
            </a:r>
            <a:r>
              <a:rPr lang="ru-RU" sz="2800" dirty="0" err="1"/>
              <a:t>қилинадиган</a:t>
            </a:r>
            <a:r>
              <a:rPr lang="ru-RU" sz="2800" dirty="0"/>
              <a:t> </a:t>
            </a:r>
            <a:r>
              <a:rPr lang="ru-RU" sz="2800" dirty="0" err="1"/>
              <a:t>ҳужжатлар</a:t>
            </a:r>
            <a:r>
              <a:rPr lang="ru-RU" sz="2800" dirty="0"/>
              <a:t/>
            </a:r>
            <a:br>
              <a:rPr lang="ru-RU" sz="2800" dirty="0"/>
            </a:br>
            <a:r>
              <a:rPr lang="ru-RU" sz="2800" b="1" dirty="0"/>
              <a:t/>
            </a:r>
            <a:br>
              <a:rPr lang="ru-RU" sz="2800" b="1" dirty="0"/>
            </a:br>
            <a:r>
              <a:rPr lang="ru-RU" sz="2800" b="1" dirty="0"/>
              <a:t/>
            </a:r>
            <a:br>
              <a:rPr lang="ru-RU" sz="2800" b="1" dirty="0"/>
            </a:br>
            <a:endParaRPr lang="ru-RU" sz="2800" b="1" dirty="0"/>
          </a:p>
        </p:txBody>
      </p:sp>
      <p:sp>
        <p:nvSpPr>
          <p:cNvPr id="3" name="Объект 2"/>
          <p:cNvSpPr>
            <a:spLocks noGrp="1"/>
          </p:cNvSpPr>
          <p:nvPr>
            <p:ph idx="1"/>
          </p:nvPr>
        </p:nvSpPr>
        <p:spPr>
          <a:xfrm>
            <a:off x="1066800" y="1562793"/>
            <a:ext cx="10058400" cy="4472247"/>
          </a:xfrm>
        </p:spPr>
        <p:txBody>
          <a:bodyPr>
            <a:normAutofit/>
          </a:bodyPr>
          <a:lstStyle/>
          <a:p>
            <a:r>
              <a:rPr lang="ru-RU" dirty="0" err="1" smtClean="0"/>
              <a:t>Шартнома</a:t>
            </a:r>
            <a:r>
              <a:rPr lang="ru-RU" dirty="0" smtClean="0"/>
              <a:t> </a:t>
            </a:r>
            <a:r>
              <a:rPr lang="ru-RU" dirty="0" err="1"/>
              <a:t>тузишга</a:t>
            </a:r>
            <a:r>
              <a:rPr lang="ru-RU" dirty="0"/>
              <a:t> </a:t>
            </a:r>
            <a:r>
              <a:rPr lang="ru-RU" dirty="0" err="1"/>
              <a:t>мажбур</a:t>
            </a:r>
            <a:r>
              <a:rPr lang="ru-RU" dirty="0"/>
              <a:t> </a:t>
            </a:r>
            <a:r>
              <a:rPr lang="ru-RU" dirty="0" err="1"/>
              <a:t>этиш</a:t>
            </a:r>
            <a:r>
              <a:rPr lang="ru-RU" dirty="0"/>
              <a:t> </a:t>
            </a:r>
            <a:r>
              <a:rPr lang="ru-RU" dirty="0" err="1"/>
              <a:t>тўғрисидаги</a:t>
            </a:r>
            <a:r>
              <a:rPr lang="ru-RU" dirty="0"/>
              <a:t> </a:t>
            </a:r>
            <a:r>
              <a:rPr lang="ru-RU" dirty="0" err="1"/>
              <a:t>даъво</a:t>
            </a:r>
            <a:r>
              <a:rPr lang="ru-RU" dirty="0"/>
              <a:t> </a:t>
            </a:r>
            <a:r>
              <a:rPr lang="ru-RU" dirty="0" err="1"/>
              <a:t>аризасига</a:t>
            </a:r>
            <a:r>
              <a:rPr lang="ru-RU" dirty="0"/>
              <a:t> </a:t>
            </a:r>
            <a:r>
              <a:rPr lang="ru-RU" dirty="0" err="1"/>
              <a:t>шартнома</a:t>
            </a:r>
            <a:r>
              <a:rPr lang="ru-RU" dirty="0"/>
              <a:t> </a:t>
            </a:r>
            <a:r>
              <a:rPr lang="ru-RU" dirty="0" err="1"/>
              <a:t>лойиҳаси</a:t>
            </a:r>
            <a:r>
              <a:rPr lang="ru-RU" dirty="0"/>
              <a:t> </a:t>
            </a:r>
            <a:r>
              <a:rPr lang="ru-RU" dirty="0" err="1"/>
              <a:t>ҳам</a:t>
            </a:r>
            <a:r>
              <a:rPr lang="ru-RU" dirty="0"/>
              <a:t> </a:t>
            </a:r>
            <a:r>
              <a:rPr lang="ru-RU" dirty="0" err="1"/>
              <a:t>илова</a:t>
            </a:r>
            <a:r>
              <a:rPr lang="ru-RU" dirty="0"/>
              <a:t> </a:t>
            </a:r>
            <a:r>
              <a:rPr lang="ru-RU" dirty="0" err="1"/>
              <a:t>қилинади</a:t>
            </a:r>
            <a:r>
              <a:rPr lang="ru-RU" dirty="0"/>
              <a:t>.</a:t>
            </a:r>
          </a:p>
          <a:p>
            <a:r>
              <a:rPr lang="ru-RU" dirty="0" err="1" smtClean="0"/>
              <a:t>Инвестициявий</a:t>
            </a:r>
            <a:r>
              <a:rPr lang="ru-RU" dirty="0" smtClean="0"/>
              <a:t> </a:t>
            </a:r>
            <a:r>
              <a:rPr lang="ru-RU" dirty="0" err="1"/>
              <a:t>низолар</a:t>
            </a:r>
            <a:r>
              <a:rPr lang="ru-RU" dirty="0"/>
              <a:t> </a:t>
            </a:r>
            <a:r>
              <a:rPr lang="ru-RU" dirty="0" err="1"/>
              <a:t>бўйича</a:t>
            </a:r>
            <a:r>
              <a:rPr lang="ru-RU" dirty="0"/>
              <a:t> </a:t>
            </a:r>
            <a:r>
              <a:rPr lang="ru-RU" dirty="0" err="1"/>
              <a:t>даъво</a:t>
            </a:r>
            <a:r>
              <a:rPr lang="ru-RU" dirty="0"/>
              <a:t> </a:t>
            </a:r>
            <a:r>
              <a:rPr lang="ru-RU" dirty="0" err="1"/>
              <a:t>аризасига</a:t>
            </a:r>
            <a:r>
              <a:rPr lang="ru-RU" dirty="0"/>
              <a:t> инвестиция </a:t>
            </a:r>
            <a:r>
              <a:rPr lang="ru-RU" dirty="0" err="1"/>
              <a:t>шартномасининг</a:t>
            </a:r>
            <a:r>
              <a:rPr lang="ru-RU" dirty="0"/>
              <a:t> </a:t>
            </a:r>
            <a:r>
              <a:rPr lang="ru-RU" dirty="0" err="1"/>
              <a:t>кўчирма</a:t>
            </a:r>
            <a:r>
              <a:rPr lang="ru-RU" dirty="0"/>
              <a:t> </a:t>
            </a:r>
            <a:r>
              <a:rPr lang="ru-RU" dirty="0" err="1"/>
              <a:t>нусхаси</a:t>
            </a:r>
            <a:r>
              <a:rPr lang="ru-RU" dirty="0"/>
              <a:t>, </a:t>
            </a:r>
            <a:r>
              <a:rPr lang="ru-RU" dirty="0" err="1"/>
              <a:t>йирик</a:t>
            </a:r>
            <a:r>
              <a:rPr lang="ru-RU" dirty="0"/>
              <a:t> </a:t>
            </a:r>
            <a:r>
              <a:rPr lang="ru-RU" dirty="0" err="1"/>
              <a:t>инвесторнинг</a:t>
            </a:r>
            <a:r>
              <a:rPr lang="ru-RU" dirty="0"/>
              <a:t> инвестиция </a:t>
            </a:r>
            <a:r>
              <a:rPr lang="ru-RU" dirty="0" err="1"/>
              <a:t>фаолияти</a:t>
            </a:r>
            <a:r>
              <a:rPr lang="ru-RU" dirty="0"/>
              <a:t> </a:t>
            </a:r>
            <a:r>
              <a:rPr lang="ru-RU" dirty="0" err="1"/>
              <a:t>билан</a:t>
            </a:r>
            <a:r>
              <a:rPr lang="ru-RU" dirty="0"/>
              <a:t> </a:t>
            </a:r>
            <a:r>
              <a:rPr lang="ru-RU" dirty="0" err="1"/>
              <a:t>боғлиқ</a:t>
            </a:r>
            <a:r>
              <a:rPr lang="ru-RU" dirty="0"/>
              <a:t> </a:t>
            </a:r>
            <a:r>
              <a:rPr lang="ru-RU" dirty="0" err="1"/>
              <a:t>даъво</a:t>
            </a:r>
            <a:r>
              <a:rPr lang="ru-RU" dirty="0"/>
              <a:t> </a:t>
            </a:r>
            <a:r>
              <a:rPr lang="ru-RU" dirty="0" err="1"/>
              <a:t>аризасига</a:t>
            </a:r>
            <a:r>
              <a:rPr lang="ru-RU" dirty="0"/>
              <a:t> </a:t>
            </a:r>
            <a:r>
              <a:rPr lang="ru-RU" dirty="0" err="1"/>
              <a:t>эса</a:t>
            </a:r>
            <a:r>
              <a:rPr lang="ru-RU" dirty="0"/>
              <a:t> </a:t>
            </a:r>
            <a:r>
              <a:rPr lang="ru-RU" dirty="0" err="1"/>
              <a:t>унинг</a:t>
            </a:r>
            <a:r>
              <a:rPr lang="ru-RU" dirty="0"/>
              <a:t> </a:t>
            </a:r>
            <a:r>
              <a:rPr lang="ru-RU" dirty="0" err="1"/>
              <a:t>йирик</a:t>
            </a:r>
            <a:r>
              <a:rPr lang="ru-RU" dirty="0"/>
              <a:t> </a:t>
            </a:r>
            <a:r>
              <a:rPr lang="ru-RU" dirty="0" err="1"/>
              <a:t>инвесторлигини</a:t>
            </a:r>
            <a:r>
              <a:rPr lang="ru-RU" dirty="0"/>
              <a:t> </a:t>
            </a:r>
            <a:r>
              <a:rPr lang="ru-RU" dirty="0" err="1"/>
              <a:t>тасдиқловчи</a:t>
            </a:r>
            <a:r>
              <a:rPr lang="ru-RU" dirty="0"/>
              <a:t> </a:t>
            </a:r>
            <a:r>
              <a:rPr lang="ru-RU" dirty="0" err="1"/>
              <a:t>ҳужжат</a:t>
            </a:r>
            <a:r>
              <a:rPr lang="ru-RU" dirty="0"/>
              <a:t> </a:t>
            </a:r>
            <a:r>
              <a:rPr lang="ru-RU" dirty="0" err="1"/>
              <a:t>ҳам</a:t>
            </a:r>
            <a:r>
              <a:rPr lang="ru-RU" dirty="0"/>
              <a:t> </a:t>
            </a:r>
            <a:r>
              <a:rPr lang="ru-RU" dirty="0" err="1"/>
              <a:t>илова</a:t>
            </a:r>
            <a:r>
              <a:rPr lang="ru-RU" dirty="0"/>
              <a:t> </a:t>
            </a:r>
            <a:r>
              <a:rPr lang="ru-RU" dirty="0" err="1"/>
              <a:t>қилинади</a:t>
            </a:r>
            <a:r>
              <a:rPr lang="ru-RU" dirty="0" smtClean="0"/>
              <a:t>.</a:t>
            </a:r>
          </a:p>
          <a:p>
            <a:r>
              <a:rPr lang="ru-RU" dirty="0" err="1" smtClean="0"/>
              <a:t>Инвестициялар</a:t>
            </a:r>
            <a:r>
              <a:rPr lang="ru-RU" dirty="0" smtClean="0"/>
              <a:t> </a:t>
            </a:r>
            <a:r>
              <a:rPr lang="ru-RU" dirty="0"/>
              <a:t>— инвестор </a:t>
            </a:r>
            <a:r>
              <a:rPr lang="ru-RU" dirty="0" err="1"/>
              <a:t>томонидан</a:t>
            </a:r>
            <a:r>
              <a:rPr lang="ru-RU" dirty="0"/>
              <a:t> </a:t>
            </a:r>
            <a:r>
              <a:rPr lang="ru-RU" dirty="0" err="1"/>
              <a:t>фойда</a:t>
            </a:r>
            <a:r>
              <a:rPr lang="ru-RU" dirty="0"/>
              <a:t> </a:t>
            </a:r>
            <a:r>
              <a:rPr lang="ru-RU" dirty="0" err="1"/>
              <a:t>олиш</a:t>
            </a:r>
            <a:r>
              <a:rPr lang="ru-RU" dirty="0"/>
              <a:t> </a:t>
            </a:r>
            <a:r>
              <a:rPr lang="ru-RU" dirty="0" err="1"/>
              <a:t>мақсадида</a:t>
            </a:r>
            <a:r>
              <a:rPr lang="ru-RU" dirty="0"/>
              <a:t> </a:t>
            </a:r>
            <a:r>
              <a:rPr lang="ru-RU" dirty="0" err="1"/>
              <a:t>ижтимоий</a:t>
            </a:r>
            <a:r>
              <a:rPr lang="ru-RU" dirty="0"/>
              <a:t> </a:t>
            </a:r>
            <a:r>
              <a:rPr lang="ru-RU" dirty="0" err="1"/>
              <a:t>соҳа</a:t>
            </a:r>
            <a:r>
              <a:rPr lang="ru-RU" dirty="0"/>
              <a:t>, </a:t>
            </a:r>
            <a:r>
              <a:rPr lang="ru-RU" dirty="0" err="1"/>
              <a:t>тадбиркорлик</a:t>
            </a:r>
            <a:r>
              <a:rPr lang="ru-RU" dirty="0"/>
              <a:t>, </a:t>
            </a:r>
            <a:r>
              <a:rPr lang="ru-RU" dirty="0" err="1"/>
              <a:t>илмий</a:t>
            </a:r>
            <a:r>
              <a:rPr lang="ru-RU" dirty="0"/>
              <a:t> </a:t>
            </a:r>
            <a:r>
              <a:rPr lang="ru-RU" dirty="0" err="1"/>
              <a:t>ва</a:t>
            </a:r>
            <a:r>
              <a:rPr lang="ru-RU" dirty="0"/>
              <a:t> </a:t>
            </a:r>
            <a:r>
              <a:rPr lang="ru-RU" dirty="0" err="1"/>
              <a:t>бошқа</a:t>
            </a:r>
            <a:r>
              <a:rPr lang="ru-RU" dirty="0"/>
              <a:t> </a:t>
            </a:r>
            <a:r>
              <a:rPr lang="ru-RU" dirty="0" err="1"/>
              <a:t>фаолият</a:t>
            </a:r>
            <a:r>
              <a:rPr lang="ru-RU" dirty="0"/>
              <a:t> </a:t>
            </a:r>
            <a:r>
              <a:rPr lang="ru-RU" dirty="0" err="1"/>
              <a:t>турлари</a:t>
            </a:r>
            <a:r>
              <a:rPr lang="ru-RU" dirty="0"/>
              <a:t> </a:t>
            </a:r>
            <a:r>
              <a:rPr lang="ru-RU" dirty="0" err="1"/>
              <a:t>объектларига</a:t>
            </a:r>
            <a:r>
              <a:rPr lang="ru-RU" dirty="0"/>
              <a:t> </a:t>
            </a:r>
            <a:r>
              <a:rPr lang="ru-RU" dirty="0" err="1"/>
              <a:t>таваккалчиликлар</a:t>
            </a:r>
            <a:r>
              <a:rPr lang="ru-RU" dirty="0"/>
              <a:t> </a:t>
            </a:r>
            <a:r>
              <a:rPr lang="ru-RU" dirty="0" err="1"/>
              <a:t>асосида</a:t>
            </a:r>
            <a:r>
              <a:rPr lang="ru-RU" dirty="0"/>
              <a:t> </a:t>
            </a:r>
            <a:r>
              <a:rPr lang="ru-RU" dirty="0" err="1"/>
              <a:t>киритиладиган</a:t>
            </a:r>
            <a:r>
              <a:rPr lang="ru-RU" dirty="0"/>
              <a:t> </a:t>
            </a:r>
            <a:r>
              <a:rPr lang="ru-RU" dirty="0" err="1"/>
              <a:t>моддий</a:t>
            </a:r>
            <a:r>
              <a:rPr lang="ru-RU" dirty="0"/>
              <a:t> </a:t>
            </a:r>
            <a:r>
              <a:rPr lang="ru-RU" dirty="0" err="1"/>
              <a:t>ва</a:t>
            </a:r>
            <a:r>
              <a:rPr lang="ru-RU" dirty="0"/>
              <a:t> </a:t>
            </a:r>
            <a:r>
              <a:rPr lang="ru-RU" dirty="0" err="1"/>
              <a:t>номоддий</a:t>
            </a:r>
            <a:r>
              <a:rPr lang="ru-RU" dirty="0"/>
              <a:t> </a:t>
            </a:r>
            <a:r>
              <a:rPr lang="ru-RU" dirty="0" err="1"/>
              <a:t>бойликлар</a:t>
            </a:r>
            <a:r>
              <a:rPr lang="ru-RU" dirty="0"/>
              <a:t> </a:t>
            </a:r>
            <a:r>
              <a:rPr lang="ru-RU" dirty="0" err="1"/>
              <a:t>ҳамда</a:t>
            </a:r>
            <a:r>
              <a:rPr lang="ru-RU" dirty="0"/>
              <a:t> </a:t>
            </a:r>
            <a:r>
              <a:rPr lang="ru-RU" dirty="0" err="1"/>
              <a:t>уларга</a:t>
            </a:r>
            <a:r>
              <a:rPr lang="ru-RU" dirty="0"/>
              <a:t> </a:t>
            </a:r>
            <a:r>
              <a:rPr lang="ru-RU" dirty="0" err="1"/>
              <a:t>бўлган</a:t>
            </a:r>
            <a:r>
              <a:rPr lang="ru-RU" dirty="0"/>
              <a:t> </a:t>
            </a:r>
            <a:r>
              <a:rPr lang="ru-RU" dirty="0" err="1"/>
              <a:t>ҳуқуқлар</a:t>
            </a:r>
            <a:r>
              <a:rPr lang="ru-RU" dirty="0"/>
              <a:t>, шу </a:t>
            </a:r>
            <a:r>
              <a:rPr lang="ru-RU" dirty="0" err="1"/>
              <a:t>жумладан</a:t>
            </a:r>
            <a:r>
              <a:rPr lang="ru-RU" dirty="0"/>
              <a:t> интеллектуал </a:t>
            </a:r>
            <a:r>
              <a:rPr lang="ru-RU" dirty="0" err="1"/>
              <a:t>мулк</a:t>
            </a:r>
            <a:r>
              <a:rPr lang="ru-RU" dirty="0"/>
              <a:t> </a:t>
            </a:r>
            <a:r>
              <a:rPr lang="ru-RU" dirty="0" err="1"/>
              <a:t>объектларига</a:t>
            </a:r>
            <a:r>
              <a:rPr lang="ru-RU" dirty="0"/>
              <a:t> </a:t>
            </a:r>
            <a:r>
              <a:rPr lang="ru-RU" dirty="0" err="1"/>
              <a:t>бўлган</a:t>
            </a:r>
            <a:r>
              <a:rPr lang="ru-RU" dirty="0"/>
              <a:t> </a:t>
            </a:r>
            <a:r>
              <a:rPr lang="ru-RU" dirty="0" err="1"/>
              <a:t>ҳуқуқлар</a:t>
            </a:r>
            <a:r>
              <a:rPr lang="ru-RU" dirty="0"/>
              <a:t>, </a:t>
            </a:r>
            <a:r>
              <a:rPr lang="ru-RU" dirty="0" err="1"/>
              <a:t>шунингдек</a:t>
            </a:r>
            <a:r>
              <a:rPr lang="ru-RU" dirty="0"/>
              <a:t> </a:t>
            </a:r>
            <a:r>
              <a:rPr lang="ru-RU" dirty="0" err="1"/>
              <a:t>реинвестициялар</a:t>
            </a:r>
            <a:r>
              <a:rPr lang="ru-RU" dirty="0"/>
              <a:t> </a:t>
            </a:r>
            <a:r>
              <a:rPr lang="ru-RU" dirty="0" err="1"/>
              <a:t>бўлиб</a:t>
            </a:r>
            <a:r>
              <a:rPr lang="ru-RU" dirty="0"/>
              <a:t>, улар </a:t>
            </a:r>
            <a:r>
              <a:rPr lang="ru-RU" dirty="0" err="1"/>
              <a:t>қуйидагиларни</a:t>
            </a:r>
            <a:r>
              <a:rPr lang="ru-RU" dirty="0"/>
              <a:t> </a:t>
            </a:r>
            <a:r>
              <a:rPr lang="ru-RU" dirty="0" err="1"/>
              <a:t>ўз</a:t>
            </a:r>
            <a:r>
              <a:rPr lang="ru-RU" dirty="0"/>
              <a:t> ичига </a:t>
            </a:r>
            <a:r>
              <a:rPr lang="ru-RU" dirty="0" err="1"/>
              <a:t>олиши</a:t>
            </a:r>
            <a:r>
              <a:rPr lang="ru-RU" dirty="0"/>
              <a:t> </a:t>
            </a:r>
            <a:r>
              <a:rPr lang="ru-RU" dirty="0" err="1"/>
              <a:t>мумкин</a:t>
            </a:r>
            <a:r>
              <a:rPr lang="ru-RU" dirty="0"/>
              <a:t>:</a:t>
            </a:r>
          </a:p>
        </p:txBody>
      </p:sp>
    </p:spTree>
    <p:extLst>
      <p:ext uri="{BB962C8B-B14F-4D97-AF65-F5344CB8AC3E}">
        <p14:creationId xmlns:p14="http://schemas.microsoft.com/office/powerpoint/2010/main" val="1814392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670817"/>
          </a:xfrm>
        </p:spPr>
        <p:txBody>
          <a:bodyPr>
            <a:normAutofit fontScale="90000"/>
          </a:bodyPr>
          <a:lstStyle/>
          <a:p>
            <a:pPr algn="ctr"/>
            <a:r>
              <a:rPr lang="ru-RU" sz="2800" dirty="0" smtClean="0"/>
              <a:t/>
            </a:r>
            <a:br>
              <a:rPr lang="ru-RU" sz="2800" dirty="0" smtClean="0"/>
            </a:br>
            <a:r>
              <a:rPr lang="ru-RU" sz="2800" dirty="0"/>
              <a:t/>
            </a:r>
            <a:br>
              <a:rPr lang="ru-RU" sz="2800" dirty="0"/>
            </a:br>
            <a:r>
              <a:rPr lang="ru-RU" sz="2800" dirty="0" smtClean="0"/>
              <a:t>151-модда</a:t>
            </a:r>
            <a:r>
              <a:rPr lang="ru-RU" sz="2800" dirty="0"/>
              <a:t>. </a:t>
            </a:r>
            <a:r>
              <a:rPr lang="ru-RU" sz="2800" dirty="0" err="1"/>
              <a:t>Даъво</a:t>
            </a:r>
            <a:r>
              <a:rPr lang="ru-RU" sz="2800" dirty="0"/>
              <a:t> </a:t>
            </a:r>
            <a:r>
              <a:rPr lang="ru-RU" sz="2800" dirty="0" err="1"/>
              <a:t>аризасига</a:t>
            </a:r>
            <a:r>
              <a:rPr lang="ru-RU" sz="2800" dirty="0"/>
              <a:t> </a:t>
            </a:r>
            <a:r>
              <a:rPr lang="ru-RU" sz="2800" dirty="0" err="1"/>
              <a:t>илова</a:t>
            </a:r>
            <a:r>
              <a:rPr lang="ru-RU" sz="2800" dirty="0"/>
              <a:t> </a:t>
            </a:r>
            <a:r>
              <a:rPr lang="ru-RU" sz="2800" dirty="0" err="1"/>
              <a:t>қилинадиган</a:t>
            </a:r>
            <a:r>
              <a:rPr lang="ru-RU" sz="2800" dirty="0"/>
              <a:t> </a:t>
            </a:r>
            <a:r>
              <a:rPr lang="ru-RU" sz="2800" dirty="0" err="1"/>
              <a:t>ҳужжатлар</a:t>
            </a:r>
            <a:r>
              <a:rPr lang="ru-RU" sz="2800" dirty="0"/>
              <a:t/>
            </a:r>
            <a:br>
              <a:rPr lang="ru-RU" sz="2800" dirty="0"/>
            </a:br>
            <a:r>
              <a:rPr lang="ru-RU" sz="2800" b="1" dirty="0"/>
              <a:t/>
            </a:r>
            <a:br>
              <a:rPr lang="ru-RU" sz="2800" b="1" dirty="0"/>
            </a:br>
            <a:r>
              <a:rPr lang="ru-RU" sz="2800" b="1" dirty="0"/>
              <a:t/>
            </a:r>
            <a:br>
              <a:rPr lang="ru-RU" sz="2800" b="1" dirty="0"/>
            </a:br>
            <a:endParaRPr lang="ru-RU" sz="2800" b="1" dirty="0"/>
          </a:p>
        </p:txBody>
      </p:sp>
      <p:sp>
        <p:nvSpPr>
          <p:cNvPr id="3" name="Объект 2"/>
          <p:cNvSpPr>
            <a:spLocks noGrp="1"/>
          </p:cNvSpPr>
          <p:nvPr>
            <p:ph idx="1"/>
          </p:nvPr>
        </p:nvSpPr>
        <p:spPr>
          <a:xfrm>
            <a:off x="1066800" y="1562793"/>
            <a:ext cx="10058400" cy="4472247"/>
          </a:xfrm>
        </p:spPr>
        <p:txBody>
          <a:bodyPr>
            <a:normAutofit/>
          </a:bodyPr>
          <a:lstStyle/>
          <a:p>
            <a:r>
              <a:rPr lang="ru-RU" dirty="0" err="1"/>
              <a:t>Ўзбекистон</a:t>
            </a:r>
            <a:r>
              <a:rPr lang="ru-RU" dirty="0"/>
              <a:t> </a:t>
            </a:r>
            <a:r>
              <a:rPr lang="ru-RU" dirty="0" err="1"/>
              <a:t>Республикаси</a:t>
            </a:r>
            <a:r>
              <a:rPr lang="ru-RU" dirty="0"/>
              <a:t> </a:t>
            </a:r>
            <a:r>
              <a:rPr lang="ru-RU" dirty="0" err="1"/>
              <a:t>Президентининг</a:t>
            </a:r>
            <a:r>
              <a:rPr lang="ru-RU" dirty="0"/>
              <a:t> «Ер </a:t>
            </a:r>
            <a:r>
              <a:rPr lang="ru-RU" dirty="0" err="1"/>
              <a:t>муносабатларида</a:t>
            </a:r>
            <a:r>
              <a:rPr lang="ru-RU" dirty="0"/>
              <a:t> </a:t>
            </a:r>
            <a:r>
              <a:rPr lang="ru-RU" dirty="0" err="1"/>
              <a:t>тенглик</a:t>
            </a:r>
            <a:r>
              <a:rPr lang="ru-RU" dirty="0"/>
              <a:t> </a:t>
            </a:r>
            <a:r>
              <a:rPr lang="ru-RU" dirty="0" err="1"/>
              <a:t>ва</a:t>
            </a:r>
            <a:r>
              <a:rPr lang="ru-RU" dirty="0"/>
              <a:t> </a:t>
            </a:r>
            <a:r>
              <a:rPr lang="ru-RU" dirty="0" err="1"/>
              <a:t>шаффофликни</a:t>
            </a:r>
            <a:r>
              <a:rPr lang="ru-RU" dirty="0"/>
              <a:t> </a:t>
            </a:r>
            <a:r>
              <a:rPr lang="ru-RU" dirty="0" err="1"/>
              <a:t>таъминлаш</a:t>
            </a:r>
            <a:r>
              <a:rPr lang="ru-RU" dirty="0"/>
              <a:t>, </a:t>
            </a:r>
            <a:r>
              <a:rPr lang="ru-RU" dirty="0" err="1"/>
              <a:t>ерга</a:t>
            </a:r>
            <a:r>
              <a:rPr lang="ru-RU" dirty="0"/>
              <a:t> </a:t>
            </a:r>
            <a:r>
              <a:rPr lang="ru-RU" dirty="0" err="1"/>
              <a:t>бўлган</a:t>
            </a:r>
            <a:r>
              <a:rPr lang="ru-RU" dirty="0"/>
              <a:t> </a:t>
            </a:r>
            <a:r>
              <a:rPr lang="ru-RU" dirty="0" err="1"/>
              <a:t>ҳуқуқларни</a:t>
            </a:r>
            <a:r>
              <a:rPr lang="ru-RU" dirty="0"/>
              <a:t> </a:t>
            </a:r>
            <a:r>
              <a:rPr lang="ru-RU" dirty="0" err="1"/>
              <a:t>ишончли</a:t>
            </a:r>
            <a:r>
              <a:rPr lang="ru-RU" dirty="0"/>
              <a:t> </a:t>
            </a:r>
            <a:r>
              <a:rPr lang="ru-RU" dirty="0" err="1"/>
              <a:t>ҳимоя</a:t>
            </a:r>
            <a:r>
              <a:rPr lang="ru-RU" dirty="0"/>
              <a:t> </a:t>
            </a:r>
            <a:r>
              <a:rPr lang="ru-RU" dirty="0" err="1"/>
              <a:t>қилиш</a:t>
            </a:r>
            <a:r>
              <a:rPr lang="ru-RU" dirty="0"/>
              <a:t> </a:t>
            </a:r>
            <a:r>
              <a:rPr lang="ru-RU" dirty="0" err="1"/>
              <a:t>ва</a:t>
            </a:r>
            <a:r>
              <a:rPr lang="ru-RU" dirty="0"/>
              <a:t> </a:t>
            </a:r>
            <a:r>
              <a:rPr lang="ru-RU" dirty="0" err="1"/>
              <a:t>уларни</a:t>
            </a:r>
            <a:r>
              <a:rPr lang="ru-RU" dirty="0"/>
              <a:t> </a:t>
            </a:r>
            <a:r>
              <a:rPr lang="ru-RU" dirty="0" err="1"/>
              <a:t>бозор</a:t>
            </a:r>
            <a:r>
              <a:rPr lang="ru-RU" dirty="0"/>
              <a:t> </a:t>
            </a:r>
            <a:r>
              <a:rPr lang="ru-RU" dirty="0" err="1"/>
              <a:t>активига</a:t>
            </a:r>
            <a:r>
              <a:rPr lang="ru-RU" dirty="0"/>
              <a:t> </a:t>
            </a:r>
            <a:r>
              <a:rPr lang="ru-RU" dirty="0" err="1"/>
              <a:t>айлантириш</a:t>
            </a:r>
            <a:r>
              <a:rPr lang="ru-RU" dirty="0"/>
              <a:t> </a:t>
            </a:r>
            <a:r>
              <a:rPr lang="ru-RU" dirty="0" err="1"/>
              <a:t>чора-тадбирлари</a:t>
            </a:r>
            <a:r>
              <a:rPr lang="ru-RU" dirty="0"/>
              <a:t> </a:t>
            </a:r>
            <a:r>
              <a:rPr lang="ru-RU" dirty="0" err="1"/>
              <a:t>тўғрисида</a:t>
            </a:r>
            <a:r>
              <a:rPr lang="ru-RU" dirty="0"/>
              <a:t>» 2021 </a:t>
            </a:r>
            <a:r>
              <a:rPr lang="ru-RU" dirty="0" err="1"/>
              <a:t>йил</a:t>
            </a:r>
            <a:r>
              <a:rPr lang="ru-RU" dirty="0"/>
              <a:t> 8 </a:t>
            </a:r>
            <a:r>
              <a:rPr lang="ru-RU" dirty="0" err="1"/>
              <a:t>июндаги</a:t>
            </a:r>
            <a:r>
              <a:rPr lang="ru-RU" dirty="0"/>
              <a:t> ПФ-6243-сон </a:t>
            </a:r>
            <a:r>
              <a:rPr lang="ru-RU" dirty="0" err="1">
                <a:hlinkClick r:id="rId2"/>
              </a:rPr>
              <a:t>Фармонига</a:t>
            </a:r>
            <a:r>
              <a:rPr lang="ru-RU" dirty="0"/>
              <a:t> </a:t>
            </a:r>
            <a:r>
              <a:rPr lang="ru-RU" dirty="0" err="1"/>
              <a:t>мувофиқ</a:t>
            </a:r>
            <a:r>
              <a:rPr lang="ru-RU" dirty="0"/>
              <a:t>, </a:t>
            </a:r>
            <a:r>
              <a:rPr lang="ru-RU" dirty="0" err="1"/>
              <a:t>энг</a:t>
            </a:r>
            <a:r>
              <a:rPr lang="ru-RU" dirty="0"/>
              <a:t> </a:t>
            </a:r>
            <a:r>
              <a:rPr lang="ru-RU" dirty="0" err="1"/>
              <a:t>яхши</a:t>
            </a:r>
            <a:r>
              <a:rPr lang="ru-RU" dirty="0"/>
              <a:t> </a:t>
            </a:r>
            <a:r>
              <a:rPr lang="ru-RU" dirty="0" err="1"/>
              <a:t>таклифни</a:t>
            </a:r>
            <a:r>
              <a:rPr lang="ru-RU" dirty="0"/>
              <a:t> </a:t>
            </a:r>
            <a:r>
              <a:rPr lang="ru-RU" dirty="0" err="1"/>
              <a:t>танлаш</a:t>
            </a:r>
            <a:r>
              <a:rPr lang="ru-RU" dirty="0"/>
              <a:t> </a:t>
            </a:r>
            <a:r>
              <a:rPr lang="ru-RU" dirty="0" err="1"/>
              <a:t>орқали</a:t>
            </a:r>
            <a:r>
              <a:rPr lang="ru-RU" dirty="0"/>
              <a:t> </a:t>
            </a:r>
            <a:r>
              <a:rPr lang="ru-RU" dirty="0" err="1"/>
              <a:t>аниқланадиган</a:t>
            </a:r>
            <a:r>
              <a:rPr lang="ru-RU" dirty="0"/>
              <a:t>, </a:t>
            </a:r>
            <a:r>
              <a:rPr lang="ru-RU" dirty="0" err="1"/>
              <a:t>қиймати</a:t>
            </a:r>
            <a:r>
              <a:rPr lang="ru-RU" dirty="0"/>
              <a:t> </a:t>
            </a:r>
            <a:r>
              <a:rPr lang="ru-RU" dirty="0" err="1"/>
              <a:t>камида</a:t>
            </a:r>
            <a:r>
              <a:rPr lang="ru-RU" dirty="0"/>
              <a:t> </a:t>
            </a:r>
            <a:r>
              <a:rPr lang="ru-RU" b="1" dirty="0"/>
              <a:t>10 миллион АҚШ </a:t>
            </a:r>
            <a:r>
              <a:rPr lang="ru-RU" b="1" dirty="0" err="1"/>
              <a:t>доллари</a:t>
            </a:r>
            <a:r>
              <a:rPr lang="ru-RU" b="1" dirty="0"/>
              <a:t> </a:t>
            </a:r>
            <a:r>
              <a:rPr lang="ru-RU" b="1" dirty="0" err="1"/>
              <a:t>эквивалентида</a:t>
            </a:r>
            <a:r>
              <a:rPr lang="ru-RU" b="1" dirty="0"/>
              <a:t> </a:t>
            </a:r>
            <a:r>
              <a:rPr lang="ru-RU" dirty="0"/>
              <a:t>(ер </a:t>
            </a:r>
            <a:r>
              <a:rPr lang="ru-RU" dirty="0" err="1"/>
              <a:t>майдони</a:t>
            </a:r>
            <a:r>
              <a:rPr lang="ru-RU" dirty="0"/>
              <a:t> </a:t>
            </a:r>
            <a:r>
              <a:rPr lang="ru-RU" dirty="0" err="1"/>
              <a:t>ҳажмига</a:t>
            </a:r>
            <a:r>
              <a:rPr lang="ru-RU" dirty="0"/>
              <a:t> </a:t>
            </a:r>
            <a:r>
              <a:rPr lang="ru-RU" dirty="0" err="1"/>
              <a:t>кўра</a:t>
            </a:r>
            <a:r>
              <a:rPr lang="ru-RU" dirty="0"/>
              <a:t> </a:t>
            </a:r>
            <a:r>
              <a:rPr lang="ru-RU" dirty="0" err="1"/>
              <a:t>ортиб</a:t>
            </a:r>
            <a:r>
              <a:rPr lang="ru-RU" dirty="0"/>
              <a:t> </a:t>
            </a:r>
            <a:r>
              <a:rPr lang="ru-RU" dirty="0" err="1"/>
              <a:t>боради</a:t>
            </a:r>
            <a:r>
              <a:rPr lang="ru-RU" dirty="0"/>
              <a:t>) </a:t>
            </a:r>
            <a:r>
              <a:rPr lang="ru-RU" dirty="0" err="1"/>
              <a:t>бўлган</a:t>
            </a:r>
            <a:r>
              <a:rPr lang="ru-RU" dirty="0"/>
              <a:t> </a:t>
            </a:r>
            <a:r>
              <a:rPr lang="ru-RU" dirty="0" err="1"/>
              <a:t>йирик</a:t>
            </a:r>
            <a:r>
              <a:rPr lang="ru-RU" dirty="0"/>
              <a:t> инвестиция </a:t>
            </a:r>
            <a:r>
              <a:rPr lang="ru-RU" dirty="0" err="1"/>
              <a:t>лойиҳасини</a:t>
            </a:r>
            <a:r>
              <a:rPr lang="ru-RU" dirty="0"/>
              <a:t> </a:t>
            </a:r>
            <a:r>
              <a:rPr lang="ru-RU" dirty="0" err="1"/>
              <a:t>амалга</a:t>
            </a:r>
            <a:r>
              <a:rPr lang="ru-RU" dirty="0"/>
              <a:t> </a:t>
            </a:r>
            <a:r>
              <a:rPr lang="ru-RU" dirty="0" err="1"/>
              <a:t>ошириш</a:t>
            </a:r>
            <a:r>
              <a:rPr lang="ru-RU" dirty="0"/>
              <a:t> </a:t>
            </a:r>
            <a:r>
              <a:rPr lang="ru-RU" dirty="0" err="1"/>
              <a:t>учун</a:t>
            </a:r>
            <a:r>
              <a:rPr lang="ru-RU" dirty="0"/>
              <a:t> </a:t>
            </a:r>
            <a:r>
              <a:rPr lang="ru-RU" dirty="0" err="1"/>
              <a:t>Вазирлар</a:t>
            </a:r>
            <a:r>
              <a:rPr lang="ru-RU" dirty="0"/>
              <a:t> </a:t>
            </a:r>
            <a:r>
              <a:rPr lang="ru-RU" dirty="0" err="1"/>
              <a:t>Маҳкамасига</a:t>
            </a:r>
            <a:r>
              <a:rPr lang="ru-RU" dirty="0"/>
              <a:t>, </a:t>
            </a:r>
            <a:r>
              <a:rPr lang="ru-RU" dirty="0" err="1"/>
              <a:t>истисно</a:t>
            </a:r>
            <a:r>
              <a:rPr lang="ru-RU" dirty="0"/>
              <a:t> </a:t>
            </a:r>
            <a:r>
              <a:rPr lang="ru-RU" dirty="0" err="1"/>
              <a:t>тариқасида</a:t>
            </a:r>
            <a:r>
              <a:rPr lang="ru-RU" dirty="0"/>
              <a:t>, ер </a:t>
            </a:r>
            <a:r>
              <a:rPr lang="ru-RU" dirty="0" err="1"/>
              <a:t>участкаларини</a:t>
            </a:r>
            <a:r>
              <a:rPr lang="ru-RU" dirty="0"/>
              <a:t> </a:t>
            </a:r>
            <a:r>
              <a:rPr lang="ru-RU" dirty="0" err="1"/>
              <a:t>тўғридан-тўғри</a:t>
            </a:r>
            <a:r>
              <a:rPr lang="ru-RU" dirty="0"/>
              <a:t> </a:t>
            </a:r>
            <a:r>
              <a:rPr lang="ru-RU" dirty="0" err="1"/>
              <a:t>ижарага</a:t>
            </a:r>
            <a:r>
              <a:rPr lang="ru-RU" dirty="0"/>
              <a:t> </a:t>
            </a:r>
            <a:r>
              <a:rPr lang="ru-RU" dirty="0" err="1"/>
              <a:t>бериш</a:t>
            </a:r>
            <a:r>
              <a:rPr lang="ru-RU" dirty="0"/>
              <a:t> </a:t>
            </a:r>
            <a:r>
              <a:rPr lang="ru-RU" dirty="0" err="1"/>
              <a:t>ҳуқуқи</a:t>
            </a:r>
            <a:r>
              <a:rPr lang="ru-RU" dirty="0"/>
              <a:t> </a:t>
            </a:r>
            <a:r>
              <a:rPr lang="ru-RU" dirty="0" err="1"/>
              <a:t>берилганлиги</a:t>
            </a:r>
            <a:r>
              <a:rPr lang="ru-RU" dirty="0"/>
              <a:t> </a:t>
            </a:r>
            <a:r>
              <a:rPr lang="ru-RU" dirty="0" err="1"/>
              <a:t>маълумот</a:t>
            </a:r>
            <a:r>
              <a:rPr lang="ru-RU" dirty="0"/>
              <a:t> </a:t>
            </a:r>
            <a:r>
              <a:rPr lang="ru-RU" dirty="0" err="1"/>
              <a:t>учун</a:t>
            </a:r>
            <a:r>
              <a:rPr lang="ru-RU" dirty="0"/>
              <a:t> </a:t>
            </a:r>
            <a:r>
              <a:rPr lang="ru-RU" dirty="0" err="1"/>
              <a:t>қабул</a:t>
            </a:r>
            <a:r>
              <a:rPr lang="ru-RU" dirty="0"/>
              <a:t> </a:t>
            </a:r>
            <a:r>
              <a:rPr lang="ru-RU" dirty="0" err="1"/>
              <a:t>қилинсин</a:t>
            </a:r>
            <a:r>
              <a:rPr lang="ru-RU" dirty="0"/>
              <a:t>.</a:t>
            </a:r>
            <a:endParaRPr lang="ru-RU" dirty="0"/>
          </a:p>
        </p:txBody>
      </p:sp>
    </p:spTree>
    <p:extLst>
      <p:ext uri="{BB962C8B-B14F-4D97-AF65-F5344CB8AC3E}">
        <p14:creationId xmlns:p14="http://schemas.microsoft.com/office/powerpoint/2010/main" val="1123550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670817"/>
          </a:xfrm>
        </p:spPr>
        <p:txBody>
          <a:bodyPr>
            <a:normAutofit fontScale="90000"/>
          </a:bodyPr>
          <a:lstStyle/>
          <a:p>
            <a:pPr algn="ctr"/>
            <a:r>
              <a:rPr lang="ru-RU" sz="2800" dirty="0" smtClean="0"/>
              <a:t/>
            </a:r>
            <a:br>
              <a:rPr lang="ru-RU" sz="2800" dirty="0" smtClean="0"/>
            </a:br>
            <a:r>
              <a:rPr lang="ru-RU" sz="2800" dirty="0"/>
              <a:t/>
            </a:r>
            <a:br>
              <a:rPr lang="ru-RU" sz="2800" dirty="0"/>
            </a:br>
            <a:r>
              <a:rPr lang="ru-RU" sz="2800" dirty="0" smtClean="0"/>
              <a:t>24.07.2020 </a:t>
            </a:r>
            <a:r>
              <a:rPr lang="ru-RU" sz="2800" dirty="0" err="1" smtClean="0"/>
              <a:t>йилдаги</a:t>
            </a:r>
            <a:r>
              <a:rPr lang="ru-RU" sz="2800" dirty="0" smtClean="0"/>
              <a:t> 6034-сонли </a:t>
            </a:r>
            <a:r>
              <a:rPr lang="ru-RU" sz="2800" dirty="0" err="1" smtClean="0"/>
              <a:t>Фармон</a:t>
            </a:r>
            <a:r>
              <a:rPr lang="ru-RU" sz="2800" b="1" dirty="0"/>
              <a:t/>
            </a:r>
            <a:br>
              <a:rPr lang="ru-RU" sz="2800" b="1" dirty="0"/>
            </a:br>
            <a:endParaRPr lang="ru-RU" sz="2800" b="1" dirty="0"/>
          </a:p>
        </p:txBody>
      </p:sp>
      <p:sp>
        <p:nvSpPr>
          <p:cNvPr id="3" name="Объект 2"/>
          <p:cNvSpPr>
            <a:spLocks noGrp="1"/>
          </p:cNvSpPr>
          <p:nvPr>
            <p:ph idx="1"/>
          </p:nvPr>
        </p:nvSpPr>
        <p:spPr>
          <a:xfrm>
            <a:off x="1066800" y="1562793"/>
            <a:ext cx="10058400" cy="4472247"/>
          </a:xfrm>
        </p:spPr>
        <p:txBody>
          <a:bodyPr>
            <a:normAutofit fontScale="92500" lnSpcReduction="20000"/>
          </a:bodyPr>
          <a:lstStyle/>
          <a:p>
            <a:r>
              <a:rPr lang="ru-RU" dirty="0"/>
              <a:t> </a:t>
            </a:r>
            <a:r>
              <a:rPr lang="ru-RU" dirty="0" err="1"/>
              <a:t>Ўзбекистон</a:t>
            </a:r>
            <a:r>
              <a:rPr lang="ru-RU" dirty="0"/>
              <a:t> </a:t>
            </a:r>
            <a:r>
              <a:rPr lang="ru-RU" dirty="0" err="1"/>
              <a:t>Республикаси</a:t>
            </a:r>
            <a:r>
              <a:rPr lang="ru-RU" dirty="0"/>
              <a:t> </a:t>
            </a:r>
            <a:r>
              <a:rPr lang="ru-RU" dirty="0" err="1"/>
              <a:t>Олий</a:t>
            </a:r>
            <a:r>
              <a:rPr lang="ru-RU" dirty="0"/>
              <a:t> суди, </a:t>
            </a:r>
            <a:r>
              <a:rPr lang="ru-RU" dirty="0" err="1"/>
              <a:t>Ўзбекистон</a:t>
            </a:r>
            <a:r>
              <a:rPr lang="ru-RU" dirty="0"/>
              <a:t> </a:t>
            </a:r>
            <a:r>
              <a:rPr lang="ru-RU" dirty="0" err="1"/>
              <a:t>Республикаси</a:t>
            </a:r>
            <a:r>
              <a:rPr lang="ru-RU" dirty="0"/>
              <a:t> </a:t>
            </a:r>
            <a:r>
              <a:rPr lang="ru-RU" dirty="0" err="1"/>
              <a:t>Президенти</a:t>
            </a:r>
            <a:r>
              <a:rPr lang="ru-RU" dirty="0"/>
              <a:t> </a:t>
            </a:r>
            <a:r>
              <a:rPr lang="ru-RU" dirty="0" err="1"/>
              <a:t>ҳузуридаги</a:t>
            </a:r>
            <a:r>
              <a:rPr lang="ru-RU" dirty="0"/>
              <a:t> </a:t>
            </a:r>
            <a:r>
              <a:rPr lang="ru-RU" dirty="0" err="1"/>
              <a:t>Тадбиркорлик</a:t>
            </a:r>
            <a:r>
              <a:rPr lang="ru-RU" dirty="0"/>
              <a:t> </a:t>
            </a:r>
            <a:r>
              <a:rPr lang="ru-RU" dirty="0" err="1"/>
              <a:t>субъектларининг</a:t>
            </a:r>
            <a:r>
              <a:rPr lang="ru-RU" dirty="0"/>
              <a:t> </a:t>
            </a:r>
            <a:r>
              <a:rPr lang="ru-RU" dirty="0" err="1"/>
              <a:t>ҳуқуқлари</a:t>
            </a:r>
            <a:r>
              <a:rPr lang="ru-RU" dirty="0"/>
              <a:t> </a:t>
            </a:r>
            <a:r>
              <a:rPr lang="ru-RU" dirty="0" err="1"/>
              <a:t>ва</a:t>
            </a:r>
            <a:r>
              <a:rPr lang="ru-RU" dirty="0"/>
              <a:t> </a:t>
            </a:r>
            <a:r>
              <a:rPr lang="ru-RU" dirty="0" err="1"/>
              <a:t>қонуний</a:t>
            </a:r>
            <a:r>
              <a:rPr lang="ru-RU" dirty="0"/>
              <a:t> </a:t>
            </a:r>
            <a:r>
              <a:rPr lang="ru-RU" dirty="0" err="1"/>
              <a:t>манфаатларини</a:t>
            </a:r>
            <a:r>
              <a:rPr lang="ru-RU" dirty="0"/>
              <a:t> </a:t>
            </a:r>
            <a:r>
              <a:rPr lang="ru-RU" dirty="0" err="1"/>
              <a:t>ҳимоя</a:t>
            </a:r>
            <a:r>
              <a:rPr lang="ru-RU" dirty="0"/>
              <a:t> </a:t>
            </a:r>
            <a:r>
              <a:rPr lang="ru-RU" dirty="0" err="1"/>
              <a:t>қилиш</a:t>
            </a:r>
            <a:r>
              <a:rPr lang="ru-RU" dirty="0"/>
              <a:t> </a:t>
            </a:r>
            <a:r>
              <a:rPr lang="ru-RU" dirty="0" err="1"/>
              <a:t>бўйича</a:t>
            </a:r>
            <a:r>
              <a:rPr lang="ru-RU" dirty="0"/>
              <a:t> </a:t>
            </a:r>
            <a:r>
              <a:rPr lang="ru-RU" dirty="0" err="1"/>
              <a:t>вакил</a:t>
            </a:r>
            <a:r>
              <a:rPr lang="ru-RU" dirty="0"/>
              <a:t>, </a:t>
            </a:r>
            <a:r>
              <a:rPr lang="ru-RU" dirty="0" err="1"/>
              <a:t>Инвестициялар</a:t>
            </a:r>
            <a:r>
              <a:rPr lang="ru-RU" dirty="0"/>
              <a:t> </a:t>
            </a:r>
            <a:r>
              <a:rPr lang="ru-RU" dirty="0" err="1"/>
              <a:t>ва</a:t>
            </a:r>
            <a:r>
              <a:rPr lang="ru-RU" dirty="0"/>
              <a:t> </a:t>
            </a:r>
            <a:r>
              <a:rPr lang="ru-RU" dirty="0" err="1"/>
              <a:t>ташқи</a:t>
            </a:r>
            <a:r>
              <a:rPr lang="ru-RU" dirty="0"/>
              <a:t> </a:t>
            </a:r>
            <a:r>
              <a:rPr lang="ru-RU" dirty="0" err="1"/>
              <a:t>савдо</a:t>
            </a:r>
            <a:r>
              <a:rPr lang="ru-RU" dirty="0"/>
              <a:t> </a:t>
            </a:r>
            <a:r>
              <a:rPr lang="ru-RU" dirty="0" err="1"/>
              <a:t>вазирлиги</a:t>
            </a:r>
            <a:r>
              <a:rPr lang="ru-RU" dirty="0"/>
              <a:t> </a:t>
            </a:r>
            <a:r>
              <a:rPr lang="ru-RU" dirty="0" err="1"/>
              <a:t>ҳамда</a:t>
            </a:r>
            <a:r>
              <a:rPr lang="ru-RU" dirty="0"/>
              <a:t> </a:t>
            </a:r>
            <a:r>
              <a:rPr lang="ru-RU" dirty="0" err="1"/>
              <a:t>Савдо-саноат</a:t>
            </a:r>
            <a:r>
              <a:rPr lang="ru-RU" dirty="0"/>
              <a:t> </a:t>
            </a:r>
            <a:r>
              <a:rPr lang="ru-RU" dirty="0" err="1"/>
              <a:t>палатасининг</a:t>
            </a:r>
            <a:r>
              <a:rPr lang="ru-RU" dirty="0"/>
              <a:t> </a:t>
            </a:r>
            <a:r>
              <a:rPr lang="ru-RU" dirty="0" err="1"/>
              <a:t>Олий</a:t>
            </a:r>
            <a:r>
              <a:rPr lang="ru-RU" dirty="0"/>
              <a:t> суд </a:t>
            </a:r>
            <a:r>
              <a:rPr lang="ru-RU" dirty="0" err="1"/>
              <a:t>тузилмасида</a:t>
            </a:r>
            <a:r>
              <a:rPr lang="ru-RU" dirty="0"/>
              <a:t> </a:t>
            </a:r>
            <a:r>
              <a:rPr lang="ru-RU" dirty="0" err="1"/>
              <a:t>инвестициявий</a:t>
            </a:r>
            <a:r>
              <a:rPr lang="ru-RU" dirty="0"/>
              <a:t> </a:t>
            </a:r>
            <a:r>
              <a:rPr lang="ru-RU" dirty="0" err="1"/>
              <a:t>низоларни</a:t>
            </a:r>
            <a:r>
              <a:rPr lang="ru-RU" dirty="0"/>
              <a:t> </a:t>
            </a:r>
            <a:r>
              <a:rPr lang="ru-RU" dirty="0" err="1"/>
              <a:t>ҳамда</a:t>
            </a:r>
            <a:r>
              <a:rPr lang="ru-RU" dirty="0"/>
              <a:t> </a:t>
            </a:r>
            <a:r>
              <a:rPr lang="ru-RU" dirty="0" err="1"/>
              <a:t>рақобатга</a:t>
            </a:r>
            <a:r>
              <a:rPr lang="ru-RU" dirty="0"/>
              <a:t> </a:t>
            </a:r>
            <a:r>
              <a:rPr lang="ru-RU" dirty="0" err="1"/>
              <a:t>оид</a:t>
            </a:r>
            <a:r>
              <a:rPr lang="ru-RU" dirty="0"/>
              <a:t> </a:t>
            </a:r>
            <a:r>
              <a:rPr lang="ru-RU" dirty="0" err="1"/>
              <a:t>ишларни</a:t>
            </a:r>
            <a:r>
              <a:rPr lang="ru-RU" dirty="0"/>
              <a:t> </a:t>
            </a:r>
            <a:r>
              <a:rPr lang="ru-RU" dirty="0" err="1"/>
              <a:t>кўриш</a:t>
            </a:r>
            <a:r>
              <a:rPr lang="ru-RU" dirty="0"/>
              <a:t> </a:t>
            </a:r>
            <a:r>
              <a:rPr lang="ru-RU" dirty="0" err="1"/>
              <a:t>бўйича</a:t>
            </a:r>
            <a:r>
              <a:rPr lang="ru-RU" dirty="0"/>
              <a:t> </a:t>
            </a:r>
            <a:r>
              <a:rPr lang="ru-RU" dirty="0" err="1"/>
              <a:t>судлов</a:t>
            </a:r>
            <a:r>
              <a:rPr lang="ru-RU" dirty="0"/>
              <a:t> </a:t>
            </a:r>
            <a:r>
              <a:rPr lang="ru-RU" dirty="0" err="1" smtClean="0"/>
              <a:t>таркиби</a:t>
            </a:r>
            <a:r>
              <a:rPr lang="ru-RU" dirty="0" smtClean="0"/>
              <a:t> </a:t>
            </a:r>
            <a:r>
              <a:rPr lang="ru-RU" dirty="0" err="1" smtClean="0"/>
              <a:t>тузилди</a:t>
            </a:r>
            <a:r>
              <a:rPr lang="ru-RU" dirty="0" smtClean="0"/>
              <a:t>.</a:t>
            </a:r>
            <a:endParaRPr lang="ru-RU" dirty="0"/>
          </a:p>
          <a:p>
            <a:r>
              <a:rPr lang="ru-RU" dirty="0" err="1"/>
              <a:t>Судлов</a:t>
            </a:r>
            <a:r>
              <a:rPr lang="ru-RU" dirty="0"/>
              <a:t> </a:t>
            </a:r>
            <a:r>
              <a:rPr lang="ru-RU" dirty="0" err="1"/>
              <a:t>таркибига</a:t>
            </a:r>
            <a:r>
              <a:rPr lang="ru-RU" dirty="0"/>
              <a:t> инвестиция </a:t>
            </a:r>
            <a:r>
              <a:rPr lang="ru-RU" dirty="0" err="1"/>
              <a:t>киритилган</a:t>
            </a:r>
            <a:r>
              <a:rPr lang="ru-RU" dirty="0"/>
              <a:t> </a:t>
            </a:r>
            <a:r>
              <a:rPr lang="ru-RU" dirty="0" err="1"/>
              <a:t>санада</a:t>
            </a:r>
            <a:r>
              <a:rPr lang="ru-RU" dirty="0"/>
              <a:t> </a:t>
            </a:r>
            <a:r>
              <a:rPr lang="ru-RU" dirty="0" err="1"/>
              <a:t>йигирма</a:t>
            </a:r>
            <a:r>
              <a:rPr lang="ru-RU" dirty="0"/>
              <a:t> миллион АҚШ </a:t>
            </a:r>
            <a:r>
              <a:rPr lang="ru-RU" dirty="0" err="1"/>
              <a:t>доллари</a:t>
            </a:r>
            <a:r>
              <a:rPr lang="ru-RU" dirty="0"/>
              <a:t> </a:t>
            </a:r>
            <a:r>
              <a:rPr lang="ru-RU" dirty="0" err="1"/>
              <a:t>эквивалентидан</a:t>
            </a:r>
            <a:r>
              <a:rPr lang="ru-RU" dirty="0"/>
              <a:t> </a:t>
            </a:r>
            <a:r>
              <a:rPr lang="ru-RU" dirty="0" err="1"/>
              <a:t>кам</a:t>
            </a:r>
            <a:r>
              <a:rPr lang="ru-RU" dirty="0"/>
              <a:t> </a:t>
            </a:r>
            <a:r>
              <a:rPr lang="ru-RU" dirty="0" err="1"/>
              <a:t>бўлмаган</a:t>
            </a:r>
            <a:r>
              <a:rPr lang="ru-RU" dirty="0"/>
              <a:t> </a:t>
            </a:r>
            <a:r>
              <a:rPr lang="ru-RU" dirty="0" err="1"/>
              <a:t>миқдорда</a:t>
            </a:r>
            <a:r>
              <a:rPr lang="ru-RU" dirty="0"/>
              <a:t> </a:t>
            </a:r>
            <a:r>
              <a:rPr lang="ru-RU" dirty="0" err="1"/>
              <a:t>инвестицияни</a:t>
            </a:r>
            <a:r>
              <a:rPr lang="ru-RU" dirty="0"/>
              <a:t> </a:t>
            </a:r>
            <a:r>
              <a:rPr lang="ru-RU" dirty="0" err="1"/>
              <a:t>амалга</a:t>
            </a:r>
            <a:r>
              <a:rPr lang="ru-RU" dirty="0"/>
              <a:t> </a:t>
            </a:r>
            <a:r>
              <a:rPr lang="ru-RU" dirty="0" err="1"/>
              <a:t>оширган</a:t>
            </a:r>
            <a:r>
              <a:rPr lang="ru-RU" dirty="0"/>
              <a:t> </a:t>
            </a:r>
            <a:r>
              <a:rPr lang="ru-RU" dirty="0" err="1"/>
              <a:t>жисмоний</a:t>
            </a:r>
            <a:r>
              <a:rPr lang="ru-RU" dirty="0"/>
              <a:t> </a:t>
            </a:r>
            <a:r>
              <a:rPr lang="ru-RU" dirty="0" err="1"/>
              <a:t>ёки</a:t>
            </a:r>
            <a:r>
              <a:rPr lang="ru-RU" dirty="0"/>
              <a:t> </a:t>
            </a:r>
            <a:r>
              <a:rPr lang="ru-RU" dirty="0" err="1"/>
              <a:t>юридик</a:t>
            </a:r>
            <a:r>
              <a:rPr lang="ru-RU" dirty="0"/>
              <a:t> </a:t>
            </a:r>
            <a:r>
              <a:rPr lang="ru-RU" dirty="0" err="1"/>
              <a:t>шахслар</a:t>
            </a:r>
            <a:r>
              <a:rPr lang="ru-RU" dirty="0"/>
              <a:t> (</a:t>
            </a:r>
            <a:r>
              <a:rPr lang="ru-RU" dirty="0" err="1"/>
              <a:t>кейинги</a:t>
            </a:r>
            <a:r>
              <a:rPr lang="ru-RU" dirty="0"/>
              <a:t> </a:t>
            </a:r>
            <a:r>
              <a:rPr lang="ru-RU" dirty="0" err="1"/>
              <a:t>ўринларда</a:t>
            </a:r>
            <a:r>
              <a:rPr lang="ru-RU" dirty="0"/>
              <a:t> — </a:t>
            </a:r>
            <a:r>
              <a:rPr lang="ru-RU" dirty="0" err="1"/>
              <a:t>йирик</a:t>
            </a:r>
            <a:r>
              <a:rPr lang="ru-RU" dirty="0"/>
              <a:t> </a:t>
            </a:r>
            <a:r>
              <a:rPr lang="ru-RU" dirty="0" err="1"/>
              <a:t>инвесторлар</a:t>
            </a:r>
            <a:r>
              <a:rPr lang="ru-RU" dirty="0"/>
              <a:t>) </a:t>
            </a:r>
            <a:r>
              <a:rPr lang="ru-RU" dirty="0" err="1"/>
              <a:t>ва</a:t>
            </a:r>
            <a:r>
              <a:rPr lang="ru-RU" dirty="0"/>
              <a:t> </a:t>
            </a:r>
            <a:r>
              <a:rPr lang="ru-RU" dirty="0" err="1"/>
              <a:t>давлат</a:t>
            </a:r>
            <a:r>
              <a:rPr lang="ru-RU" dirty="0"/>
              <a:t> </a:t>
            </a:r>
            <a:r>
              <a:rPr lang="ru-RU" dirty="0" err="1"/>
              <a:t>органлари</a:t>
            </a:r>
            <a:r>
              <a:rPr lang="ru-RU" dirty="0"/>
              <a:t> </a:t>
            </a:r>
            <a:r>
              <a:rPr lang="ru-RU" dirty="0" err="1"/>
              <a:t>ўртасида</a:t>
            </a:r>
            <a:r>
              <a:rPr lang="ru-RU" dirty="0"/>
              <a:t> </a:t>
            </a:r>
            <a:r>
              <a:rPr lang="ru-RU" dirty="0" err="1"/>
              <a:t>юзага</a:t>
            </a:r>
            <a:r>
              <a:rPr lang="ru-RU" dirty="0"/>
              <a:t> </a:t>
            </a:r>
            <a:r>
              <a:rPr lang="ru-RU" dirty="0" err="1"/>
              <a:t>келадиган</a:t>
            </a:r>
            <a:r>
              <a:rPr lang="ru-RU" dirty="0"/>
              <a:t> </a:t>
            </a:r>
            <a:r>
              <a:rPr lang="ru-RU" dirty="0" err="1"/>
              <a:t>инвестициявий</a:t>
            </a:r>
            <a:r>
              <a:rPr lang="ru-RU" dirty="0"/>
              <a:t> </a:t>
            </a:r>
            <a:r>
              <a:rPr lang="ru-RU" dirty="0" err="1"/>
              <a:t>низолар</a:t>
            </a:r>
            <a:r>
              <a:rPr lang="ru-RU" dirty="0"/>
              <a:t> </a:t>
            </a:r>
            <a:r>
              <a:rPr lang="ru-RU" dirty="0" err="1"/>
              <a:t>ҳамда</a:t>
            </a:r>
            <a:r>
              <a:rPr lang="ru-RU" dirty="0"/>
              <a:t> </a:t>
            </a:r>
            <a:r>
              <a:rPr lang="ru-RU" dirty="0" err="1"/>
              <a:t>рақобатга</a:t>
            </a:r>
            <a:r>
              <a:rPr lang="ru-RU" dirty="0"/>
              <a:t> </a:t>
            </a:r>
            <a:r>
              <a:rPr lang="ru-RU" dirty="0" err="1"/>
              <a:t>оид</a:t>
            </a:r>
            <a:r>
              <a:rPr lang="ru-RU" dirty="0"/>
              <a:t> </a:t>
            </a:r>
            <a:r>
              <a:rPr lang="ru-RU" dirty="0" err="1"/>
              <a:t>ишларни</a:t>
            </a:r>
            <a:r>
              <a:rPr lang="ru-RU" dirty="0"/>
              <a:t> </a:t>
            </a:r>
            <a:r>
              <a:rPr lang="ru-RU" dirty="0" err="1"/>
              <a:t>кўриш</a:t>
            </a:r>
            <a:r>
              <a:rPr lang="ru-RU" dirty="0"/>
              <a:t> </a:t>
            </a:r>
            <a:r>
              <a:rPr lang="ru-RU" dirty="0" err="1"/>
              <a:t>ваколати</a:t>
            </a:r>
            <a:r>
              <a:rPr lang="ru-RU" dirty="0"/>
              <a:t> </a:t>
            </a:r>
            <a:r>
              <a:rPr lang="ru-RU" dirty="0" err="1" smtClean="0"/>
              <a:t>берилди</a:t>
            </a:r>
            <a:r>
              <a:rPr lang="ru-RU" dirty="0" smtClean="0"/>
              <a:t>.</a:t>
            </a:r>
            <a:endParaRPr lang="ru-RU" dirty="0"/>
          </a:p>
          <a:p>
            <a:r>
              <a:rPr lang="ru-RU" dirty="0" err="1" smtClean="0"/>
              <a:t>Белгиландики</a:t>
            </a:r>
            <a:r>
              <a:rPr lang="ru-RU" dirty="0"/>
              <a:t>:</a:t>
            </a:r>
          </a:p>
          <a:p>
            <a:r>
              <a:rPr lang="ru-RU" dirty="0" err="1"/>
              <a:t>инвестициявий</a:t>
            </a:r>
            <a:r>
              <a:rPr lang="ru-RU" dirty="0"/>
              <a:t> </a:t>
            </a:r>
            <a:r>
              <a:rPr lang="ru-RU" dirty="0" err="1"/>
              <a:t>низолар</a:t>
            </a:r>
            <a:r>
              <a:rPr lang="ru-RU" dirty="0"/>
              <a:t> </a:t>
            </a:r>
            <a:r>
              <a:rPr lang="ru-RU" dirty="0" err="1"/>
              <a:t>бўйича</a:t>
            </a:r>
            <a:r>
              <a:rPr lang="ru-RU" dirty="0"/>
              <a:t> </a:t>
            </a:r>
            <a:r>
              <a:rPr lang="ru-RU" dirty="0" err="1"/>
              <a:t>йирик</a:t>
            </a:r>
            <a:r>
              <a:rPr lang="ru-RU" dirty="0"/>
              <a:t> </a:t>
            </a:r>
            <a:r>
              <a:rPr lang="ru-RU" dirty="0" err="1"/>
              <a:t>инвесторларнинг</a:t>
            </a:r>
            <a:r>
              <a:rPr lang="ru-RU" dirty="0"/>
              <a:t>, </a:t>
            </a:r>
            <a:r>
              <a:rPr lang="ru-RU" dirty="0" err="1"/>
              <a:t>рақобатга</a:t>
            </a:r>
            <a:r>
              <a:rPr lang="ru-RU" dirty="0"/>
              <a:t> </a:t>
            </a:r>
            <a:r>
              <a:rPr lang="ru-RU" dirty="0" err="1"/>
              <a:t>оид</a:t>
            </a:r>
            <a:r>
              <a:rPr lang="ru-RU" dirty="0"/>
              <a:t> </a:t>
            </a:r>
            <a:r>
              <a:rPr lang="ru-RU" dirty="0" err="1"/>
              <a:t>ишлар</a:t>
            </a:r>
            <a:r>
              <a:rPr lang="ru-RU" dirty="0"/>
              <a:t> </a:t>
            </a:r>
            <a:r>
              <a:rPr lang="ru-RU" dirty="0" err="1"/>
              <a:t>бўйича</a:t>
            </a:r>
            <a:r>
              <a:rPr lang="ru-RU" dirty="0"/>
              <a:t> </a:t>
            </a:r>
            <a:r>
              <a:rPr lang="ru-RU" dirty="0" err="1"/>
              <a:t>тарафларнинг</a:t>
            </a:r>
            <a:r>
              <a:rPr lang="ru-RU" dirty="0"/>
              <a:t> </a:t>
            </a:r>
            <a:r>
              <a:rPr lang="ru-RU" dirty="0" err="1"/>
              <a:t>хоҳишига</a:t>
            </a:r>
            <a:r>
              <a:rPr lang="ru-RU" dirty="0"/>
              <a:t> </a:t>
            </a:r>
            <a:r>
              <a:rPr lang="ru-RU" dirty="0" err="1"/>
              <a:t>кўра</a:t>
            </a:r>
            <a:r>
              <a:rPr lang="ru-RU" dirty="0"/>
              <a:t>, </a:t>
            </a:r>
            <a:r>
              <a:rPr lang="ru-RU" dirty="0" err="1"/>
              <a:t>ушбу</a:t>
            </a:r>
            <a:r>
              <a:rPr lang="ru-RU" dirty="0"/>
              <a:t> </a:t>
            </a:r>
            <a:r>
              <a:rPr lang="ru-RU" dirty="0" err="1"/>
              <a:t>тоифадаги</a:t>
            </a:r>
            <a:r>
              <a:rPr lang="ru-RU" dirty="0"/>
              <a:t> </a:t>
            </a:r>
            <a:r>
              <a:rPr lang="ru-RU" dirty="0" err="1"/>
              <a:t>ишлар</a:t>
            </a:r>
            <a:r>
              <a:rPr lang="ru-RU" dirty="0"/>
              <a:t> </a:t>
            </a:r>
            <a:r>
              <a:rPr lang="ru-RU" dirty="0" err="1"/>
              <a:t>бевосита</a:t>
            </a:r>
            <a:r>
              <a:rPr lang="ru-RU" dirty="0"/>
              <a:t> </a:t>
            </a:r>
            <a:r>
              <a:rPr lang="ru-RU" dirty="0" err="1"/>
              <a:t>Судлов</a:t>
            </a:r>
            <a:r>
              <a:rPr lang="ru-RU" dirty="0"/>
              <a:t> </a:t>
            </a:r>
            <a:r>
              <a:rPr lang="ru-RU" dirty="0" err="1"/>
              <a:t>таркиби</a:t>
            </a:r>
            <a:r>
              <a:rPr lang="ru-RU" dirty="0"/>
              <a:t> </a:t>
            </a:r>
            <a:r>
              <a:rPr lang="ru-RU" dirty="0" err="1"/>
              <a:t>томонидан</a:t>
            </a:r>
            <a:r>
              <a:rPr lang="ru-RU" dirty="0"/>
              <a:t> </a:t>
            </a:r>
            <a:r>
              <a:rPr lang="ru-RU" dirty="0" err="1"/>
              <a:t>биринчи</a:t>
            </a:r>
            <a:r>
              <a:rPr lang="ru-RU" dirty="0"/>
              <a:t> инстанция суди </a:t>
            </a:r>
            <a:r>
              <a:rPr lang="ru-RU" dirty="0" err="1"/>
              <a:t>сифатида</a:t>
            </a:r>
            <a:r>
              <a:rPr lang="ru-RU" dirty="0"/>
              <a:t> </a:t>
            </a:r>
            <a:r>
              <a:rPr lang="ru-RU" dirty="0" err="1"/>
              <a:t>кўрилиши</a:t>
            </a:r>
            <a:r>
              <a:rPr lang="ru-RU" dirty="0"/>
              <a:t>;</a:t>
            </a:r>
          </a:p>
          <a:p>
            <a:r>
              <a:rPr lang="ru-RU" dirty="0" err="1"/>
              <a:t>қолган</a:t>
            </a:r>
            <a:r>
              <a:rPr lang="ru-RU" dirty="0"/>
              <a:t> </a:t>
            </a:r>
            <a:r>
              <a:rPr lang="ru-RU" dirty="0" err="1"/>
              <a:t>инвестициявий</a:t>
            </a:r>
            <a:r>
              <a:rPr lang="ru-RU" dirty="0"/>
              <a:t> </a:t>
            </a:r>
            <a:r>
              <a:rPr lang="ru-RU" dirty="0" err="1"/>
              <a:t>низолар</a:t>
            </a:r>
            <a:r>
              <a:rPr lang="ru-RU" dirty="0"/>
              <a:t> </a:t>
            </a:r>
            <a:r>
              <a:rPr lang="ru-RU" dirty="0" err="1"/>
              <a:t>инвесторларнинг</a:t>
            </a:r>
            <a:r>
              <a:rPr lang="ru-RU" dirty="0"/>
              <a:t> </a:t>
            </a:r>
            <a:r>
              <a:rPr lang="ru-RU" dirty="0" err="1"/>
              <a:t>хоҳишига</a:t>
            </a:r>
            <a:r>
              <a:rPr lang="ru-RU" dirty="0"/>
              <a:t> </a:t>
            </a:r>
            <a:r>
              <a:rPr lang="ru-RU" dirty="0" err="1"/>
              <a:t>кўра</a:t>
            </a:r>
            <a:r>
              <a:rPr lang="ru-RU" dirty="0"/>
              <a:t>, </a:t>
            </a:r>
            <a:r>
              <a:rPr lang="ru-RU" dirty="0" err="1"/>
              <a:t>Қорақалпоғистон</a:t>
            </a:r>
            <a:r>
              <a:rPr lang="ru-RU" dirty="0"/>
              <a:t> </a:t>
            </a:r>
            <a:r>
              <a:rPr lang="ru-RU" dirty="0" err="1"/>
              <a:t>Республикаси</a:t>
            </a:r>
            <a:r>
              <a:rPr lang="ru-RU" dirty="0"/>
              <a:t>, </a:t>
            </a:r>
            <a:r>
              <a:rPr lang="ru-RU" dirty="0" err="1"/>
              <a:t>вилоятлар</a:t>
            </a:r>
            <a:r>
              <a:rPr lang="ru-RU" dirty="0"/>
              <a:t> </a:t>
            </a:r>
            <a:r>
              <a:rPr lang="ru-RU" dirty="0" err="1"/>
              <a:t>ва</a:t>
            </a:r>
            <a:r>
              <a:rPr lang="ru-RU" dirty="0"/>
              <a:t> </a:t>
            </a:r>
            <a:r>
              <a:rPr lang="ru-RU" dirty="0" err="1"/>
              <a:t>Тошкент</a:t>
            </a:r>
            <a:r>
              <a:rPr lang="ru-RU" dirty="0"/>
              <a:t> </a:t>
            </a:r>
            <a:r>
              <a:rPr lang="ru-RU" dirty="0" err="1"/>
              <a:t>шаҳар</a:t>
            </a:r>
            <a:r>
              <a:rPr lang="ru-RU" dirty="0"/>
              <a:t> суди </a:t>
            </a:r>
            <a:r>
              <a:rPr lang="ru-RU" dirty="0" err="1"/>
              <a:t>томонидан</a:t>
            </a:r>
            <a:r>
              <a:rPr lang="ru-RU" dirty="0"/>
              <a:t> </a:t>
            </a:r>
            <a:r>
              <a:rPr lang="ru-RU" dirty="0" err="1"/>
              <a:t>биринчи</a:t>
            </a:r>
            <a:r>
              <a:rPr lang="ru-RU" dirty="0"/>
              <a:t> инстанция суди </a:t>
            </a:r>
            <a:r>
              <a:rPr lang="ru-RU" dirty="0" err="1"/>
              <a:t>сифатида</a:t>
            </a:r>
            <a:r>
              <a:rPr lang="ru-RU" dirty="0"/>
              <a:t> </a:t>
            </a:r>
            <a:r>
              <a:rPr lang="ru-RU" dirty="0" err="1"/>
              <a:t>кўрилиши</a:t>
            </a:r>
            <a:r>
              <a:rPr lang="ru-RU" dirty="0"/>
              <a:t> </a:t>
            </a:r>
            <a:r>
              <a:rPr lang="ru-RU" dirty="0" err="1"/>
              <a:t>мумкин</a:t>
            </a:r>
            <a:r>
              <a:rPr lang="ru-RU" dirty="0"/>
              <a:t>.</a:t>
            </a:r>
            <a:endParaRPr lang="ru-RU" dirty="0"/>
          </a:p>
        </p:txBody>
      </p:sp>
    </p:spTree>
    <p:extLst>
      <p:ext uri="{BB962C8B-B14F-4D97-AF65-F5344CB8AC3E}">
        <p14:creationId xmlns:p14="http://schemas.microsoft.com/office/powerpoint/2010/main" val="1646814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670817"/>
          </a:xfrm>
        </p:spPr>
        <p:txBody>
          <a:bodyPr>
            <a:normAutofit fontScale="90000"/>
          </a:bodyPr>
          <a:lstStyle/>
          <a:p>
            <a:pPr algn="ctr"/>
            <a:r>
              <a:rPr lang="ru-RU" sz="2800" dirty="0" smtClean="0"/>
              <a:t/>
            </a:r>
            <a:br>
              <a:rPr lang="ru-RU" sz="2800" dirty="0" smtClean="0"/>
            </a:br>
            <a:r>
              <a:rPr lang="ru-RU" sz="2800" dirty="0"/>
              <a:t/>
            </a:r>
            <a:br>
              <a:rPr lang="ru-RU" sz="2800" dirty="0"/>
            </a:br>
            <a:r>
              <a:rPr lang="ru-RU" sz="2800" dirty="0" smtClean="0"/>
              <a:t>24.07.2020 </a:t>
            </a:r>
            <a:r>
              <a:rPr lang="ru-RU" sz="2800" dirty="0" err="1" smtClean="0"/>
              <a:t>йилдаги</a:t>
            </a:r>
            <a:r>
              <a:rPr lang="ru-RU" sz="2800" dirty="0" smtClean="0"/>
              <a:t> 6034-сонли </a:t>
            </a:r>
            <a:r>
              <a:rPr lang="ru-RU" sz="2800" dirty="0" err="1" smtClean="0"/>
              <a:t>Фармон</a:t>
            </a:r>
            <a:r>
              <a:rPr lang="ru-RU" sz="2800" b="1" dirty="0"/>
              <a:t/>
            </a:r>
            <a:br>
              <a:rPr lang="ru-RU" sz="2800" b="1" dirty="0"/>
            </a:br>
            <a:endParaRPr lang="ru-RU" sz="2800" b="1" dirty="0"/>
          </a:p>
        </p:txBody>
      </p:sp>
      <p:sp>
        <p:nvSpPr>
          <p:cNvPr id="3" name="Объект 2"/>
          <p:cNvSpPr>
            <a:spLocks noGrp="1"/>
          </p:cNvSpPr>
          <p:nvPr>
            <p:ph idx="1"/>
          </p:nvPr>
        </p:nvSpPr>
        <p:spPr>
          <a:xfrm>
            <a:off x="1066800" y="1562793"/>
            <a:ext cx="10058400" cy="4472247"/>
          </a:xfrm>
        </p:spPr>
        <p:txBody>
          <a:bodyPr>
            <a:normAutofit fontScale="92500" lnSpcReduction="20000"/>
          </a:bodyPr>
          <a:lstStyle/>
          <a:p>
            <a:r>
              <a:rPr lang="ru-RU" dirty="0"/>
              <a:t> </a:t>
            </a:r>
            <a:r>
              <a:rPr lang="ru-RU" dirty="0" err="1"/>
              <a:t>Ўзбекистон</a:t>
            </a:r>
            <a:r>
              <a:rPr lang="ru-RU" dirty="0"/>
              <a:t> </a:t>
            </a:r>
            <a:r>
              <a:rPr lang="ru-RU" dirty="0" err="1"/>
              <a:t>Республикаси</a:t>
            </a:r>
            <a:r>
              <a:rPr lang="ru-RU" dirty="0"/>
              <a:t> </a:t>
            </a:r>
            <a:r>
              <a:rPr lang="ru-RU" dirty="0" err="1"/>
              <a:t>Олий</a:t>
            </a:r>
            <a:r>
              <a:rPr lang="ru-RU" dirty="0"/>
              <a:t> суди, </a:t>
            </a:r>
            <a:r>
              <a:rPr lang="ru-RU" dirty="0" err="1"/>
              <a:t>Ўзбекистон</a:t>
            </a:r>
            <a:r>
              <a:rPr lang="ru-RU" dirty="0"/>
              <a:t> </a:t>
            </a:r>
            <a:r>
              <a:rPr lang="ru-RU" dirty="0" err="1"/>
              <a:t>Республикаси</a:t>
            </a:r>
            <a:r>
              <a:rPr lang="ru-RU" dirty="0"/>
              <a:t> </a:t>
            </a:r>
            <a:r>
              <a:rPr lang="ru-RU" dirty="0" err="1"/>
              <a:t>Президенти</a:t>
            </a:r>
            <a:r>
              <a:rPr lang="ru-RU" dirty="0"/>
              <a:t> </a:t>
            </a:r>
            <a:r>
              <a:rPr lang="ru-RU" dirty="0" err="1"/>
              <a:t>ҳузуридаги</a:t>
            </a:r>
            <a:r>
              <a:rPr lang="ru-RU" dirty="0"/>
              <a:t> </a:t>
            </a:r>
            <a:r>
              <a:rPr lang="ru-RU" dirty="0" err="1"/>
              <a:t>Тадбиркорлик</a:t>
            </a:r>
            <a:r>
              <a:rPr lang="ru-RU" dirty="0"/>
              <a:t> </a:t>
            </a:r>
            <a:r>
              <a:rPr lang="ru-RU" dirty="0" err="1"/>
              <a:t>субъектларининг</a:t>
            </a:r>
            <a:r>
              <a:rPr lang="ru-RU" dirty="0"/>
              <a:t> </a:t>
            </a:r>
            <a:r>
              <a:rPr lang="ru-RU" dirty="0" err="1"/>
              <a:t>ҳуқуқлари</a:t>
            </a:r>
            <a:r>
              <a:rPr lang="ru-RU" dirty="0"/>
              <a:t> </a:t>
            </a:r>
            <a:r>
              <a:rPr lang="ru-RU" dirty="0" err="1"/>
              <a:t>ва</a:t>
            </a:r>
            <a:r>
              <a:rPr lang="ru-RU" dirty="0"/>
              <a:t> </a:t>
            </a:r>
            <a:r>
              <a:rPr lang="ru-RU" dirty="0" err="1"/>
              <a:t>қонуний</a:t>
            </a:r>
            <a:r>
              <a:rPr lang="ru-RU" dirty="0"/>
              <a:t> </a:t>
            </a:r>
            <a:r>
              <a:rPr lang="ru-RU" dirty="0" err="1"/>
              <a:t>манфаатларини</a:t>
            </a:r>
            <a:r>
              <a:rPr lang="ru-RU" dirty="0"/>
              <a:t> </a:t>
            </a:r>
            <a:r>
              <a:rPr lang="ru-RU" dirty="0" err="1"/>
              <a:t>ҳимоя</a:t>
            </a:r>
            <a:r>
              <a:rPr lang="ru-RU" dirty="0"/>
              <a:t> </a:t>
            </a:r>
            <a:r>
              <a:rPr lang="ru-RU" dirty="0" err="1"/>
              <a:t>қилиш</a:t>
            </a:r>
            <a:r>
              <a:rPr lang="ru-RU" dirty="0"/>
              <a:t> </a:t>
            </a:r>
            <a:r>
              <a:rPr lang="ru-RU" dirty="0" err="1"/>
              <a:t>бўйича</a:t>
            </a:r>
            <a:r>
              <a:rPr lang="ru-RU" dirty="0"/>
              <a:t> </a:t>
            </a:r>
            <a:r>
              <a:rPr lang="ru-RU" dirty="0" err="1"/>
              <a:t>вакил</a:t>
            </a:r>
            <a:r>
              <a:rPr lang="ru-RU" dirty="0"/>
              <a:t>, </a:t>
            </a:r>
            <a:r>
              <a:rPr lang="ru-RU" dirty="0" err="1"/>
              <a:t>Инвестициялар</a:t>
            </a:r>
            <a:r>
              <a:rPr lang="ru-RU" dirty="0"/>
              <a:t> </a:t>
            </a:r>
            <a:r>
              <a:rPr lang="ru-RU" dirty="0" err="1"/>
              <a:t>ва</a:t>
            </a:r>
            <a:r>
              <a:rPr lang="ru-RU" dirty="0"/>
              <a:t> </a:t>
            </a:r>
            <a:r>
              <a:rPr lang="ru-RU" dirty="0" err="1"/>
              <a:t>ташқи</a:t>
            </a:r>
            <a:r>
              <a:rPr lang="ru-RU" dirty="0"/>
              <a:t> </a:t>
            </a:r>
            <a:r>
              <a:rPr lang="ru-RU" dirty="0" err="1"/>
              <a:t>савдо</a:t>
            </a:r>
            <a:r>
              <a:rPr lang="ru-RU" dirty="0"/>
              <a:t> </a:t>
            </a:r>
            <a:r>
              <a:rPr lang="ru-RU" dirty="0" err="1"/>
              <a:t>вазирлиги</a:t>
            </a:r>
            <a:r>
              <a:rPr lang="ru-RU" dirty="0"/>
              <a:t> </a:t>
            </a:r>
            <a:r>
              <a:rPr lang="ru-RU" dirty="0" err="1"/>
              <a:t>ҳамда</a:t>
            </a:r>
            <a:r>
              <a:rPr lang="ru-RU" dirty="0"/>
              <a:t> </a:t>
            </a:r>
            <a:r>
              <a:rPr lang="ru-RU" dirty="0" err="1"/>
              <a:t>Савдо-саноат</a:t>
            </a:r>
            <a:r>
              <a:rPr lang="ru-RU" dirty="0"/>
              <a:t> </a:t>
            </a:r>
            <a:r>
              <a:rPr lang="ru-RU" dirty="0" err="1"/>
              <a:t>палатасининг</a:t>
            </a:r>
            <a:r>
              <a:rPr lang="ru-RU" dirty="0"/>
              <a:t> </a:t>
            </a:r>
            <a:r>
              <a:rPr lang="ru-RU" dirty="0" err="1"/>
              <a:t>Олий</a:t>
            </a:r>
            <a:r>
              <a:rPr lang="ru-RU" dirty="0"/>
              <a:t> суд </a:t>
            </a:r>
            <a:r>
              <a:rPr lang="ru-RU" dirty="0" err="1"/>
              <a:t>тузилмасида</a:t>
            </a:r>
            <a:r>
              <a:rPr lang="ru-RU" dirty="0"/>
              <a:t> </a:t>
            </a:r>
            <a:r>
              <a:rPr lang="ru-RU" dirty="0" err="1"/>
              <a:t>инвестициявий</a:t>
            </a:r>
            <a:r>
              <a:rPr lang="ru-RU" dirty="0"/>
              <a:t> </a:t>
            </a:r>
            <a:r>
              <a:rPr lang="ru-RU" dirty="0" err="1"/>
              <a:t>низоларни</a:t>
            </a:r>
            <a:r>
              <a:rPr lang="ru-RU" dirty="0"/>
              <a:t> </a:t>
            </a:r>
            <a:r>
              <a:rPr lang="ru-RU" dirty="0" err="1"/>
              <a:t>ҳамда</a:t>
            </a:r>
            <a:r>
              <a:rPr lang="ru-RU" dirty="0"/>
              <a:t> </a:t>
            </a:r>
            <a:r>
              <a:rPr lang="ru-RU" dirty="0" err="1"/>
              <a:t>рақобатга</a:t>
            </a:r>
            <a:r>
              <a:rPr lang="ru-RU" dirty="0"/>
              <a:t> </a:t>
            </a:r>
            <a:r>
              <a:rPr lang="ru-RU" dirty="0" err="1"/>
              <a:t>оид</a:t>
            </a:r>
            <a:r>
              <a:rPr lang="ru-RU" dirty="0"/>
              <a:t> </a:t>
            </a:r>
            <a:r>
              <a:rPr lang="ru-RU" dirty="0" err="1"/>
              <a:t>ишларни</a:t>
            </a:r>
            <a:r>
              <a:rPr lang="ru-RU" dirty="0"/>
              <a:t> </a:t>
            </a:r>
            <a:r>
              <a:rPr lang="ru-RU" dirty="0" err="1"/>
              <a:t>кўриш</a:t>
            </a:r>
            <a:r>
              <a:rPr lang="ru-RU" dirty="0"/>
              <a:t> </a:t>
            </a:r>
            <a:r>
              <a:rPr lang="ru-RU" dirty="0" err="1"/>
              <a:t>бўйича</a:t>
            </a:r>
            <a:r>
              <a:rPr lang="ru-RU" dirty="0"/>
              <a:t> </a:t>
            </a:r>
            <a:r>
              <a:rPr lang="ru-RU" dirty="0" err="1"/>
              <a:t>судлов</a:t>
            </a:r>
            <a:r>
              <a:rPr lang="ru-RU" dirty="0"/>
              <a:t> </a:t>
            </a:r>
            <a:r>
              <a:rPr lang="ru-RU" dirty="0" err="1" smtClean="0"/>
              <a:t>таркиби</a:t>
            </a:r>
            <a:r>
              <a:rPr lang="ru-RU" dirty="0" smtClean="0"/>
              <a:t> </a:t>
            </a:r>
            <a:r>
              <a:rPr lang="ru-RU" dirty="0" err="1" smtClean="0"/>
              <a:t>тузилди</a:t>
            </a:r>
            <a:r>
              <a:rPr lang="ru-RU" dirty="0" smtClean="0"/>
              <a:t>.</a:t>
            </a:r>
            <a:endParaRPr lang="ru-RU" dirty="0"/>
          </a:p>
          <a:p>
            <a:r>
              <a:rPr lang="ru-RU" dirty="0" err="1"/>
              <a:t>Судлов</a:t>
            </a:r>
            <a:r>
              <a:rPr lang="ru-RU" dirty="0"/>
              <a:t> </a:t>
            </a:r>
            <a:r>
              <a:rPr lang="ru-RU" dirty="0" err="1"/>
              <a:t>таркибига</a:t>
            </a:r>
            <a:r>
              <a:rPr lang="ru-RU" dirty="0"/>
              <a:t> инвестиция </a:t>
            </a:r>
            <a:r>
              <a:rPr lang="ru-RU" dirty="0" err="1"/>
              <a:t>киритилган</a:t>
            </a:r>
            <a:r>
              <a:rPr lang="ru-RU" dirty="0"/>
              <a:t> </a:t>
            </a:r>
            <a:r>
              <a:rPr lang="ru-RU" dirty="0" err="1"/>
              <a:t>санада</a:t>
            </a:r>
            <a:r>
              <a:rPr lang="ru-RU" dirty="0"/>
              <a:t> </a:t>
            </a:r>
            <a:r>
              <a:rPr lang="ru-RU" dirty="0" err="1"/>
              <a:t>йигирма</a:t>
            </a:r>
            <a:r>
              <a:rPr lang="ru-RU" dirty="0"/>
              <a:t> миллион АҚШ </a:t>
            </a:r>
            <a:r>
              <a:rPr lang="ru-RU" dirty="0" err="1"/>
              <a:t>доллари</a:t>
            </a:r>
            <a:r>
              <a:rPr lang="ru-RU" dirty="0"/>
              <a:t> </a:t>
            </a:r>
            <a:r>
              <a:rPr lang="ru-RU" dirty="0" err="1"/>
              <a:t>эквивалентидан</a:t>
            </a:r>
            <a:r>
              <a:rPr lang="ru-RU" dirty="0"/>
              <a:t> </a:t>
            </a:r>
            <a:r>
              <a:rPr lang="ru-RU" dirty="0" err="1"/>
              <a:t>кам</a:t>
            </a:r>
            <a:r>
              <a:rPr lang="ru-RU" dirty="0"/>
              <a:t> </a:t>
            </a:r>
            <a:r>
              <a:rPr lang="ru-RU" dirty="0" err="1"/>
              <a:t>бўлмаган</a:t>
            </a:r>
            <a:r>
              <a:rPr lang="ru-RU" dirty="0"/>
              <a:t> </a:t>
            </a:r>
            <a:r>
              <a:rPr lang="ru-RU" dirty="0" err="1"/>
              <a:t>миқдорда</a:t>
            </a:r>
            <a:r>
              <a:rPr lang="ru-RU" dirty="0"/>
              <a:t> </a:t>
            </a:r>
            <a:r>
              <a:rPr lang="ru-RU" dirty="0" err="1"/>
              <a:t>инвестицияни</a:t>
            </a:r>
            <a:r>
              <a:rPr lang="ru-RU" dirty="0"/>
              <a:t> </a:t>
            </a:r>
            <a:r>
              <a:rPr lang="ru-RU" dirty="0" err="1"/>
              <a:t>амалга</a:t>
            </a:r>
            <a:r>
              <a:rPr lang="ru-RU" dirty="0"/>
              <a:t> </a:t>
            </a:r>
            <a:r>
              <a:rPr lang="ru-RU" dirty="0" err="1"/>
              <a:t>оширган</a:t>
            </a:r>
            <a:r>
              <a:rPr lang="ru-RU" dirty="0"/>
              <a:t> </a:t>
            </a:r>
            <a:r>
              <a:rPr lang="ru-RU" dirty="0" err="1"/>
              <a:t>жисмоний</a:t>
            </a:r>
            <a:r>
              <a:rPr lang="ru-RU" dirty="0"/>
              <a:t> </a:t>
            </a:r>
            <a:r>
              <a:rPr lang="ru-RU" dirty="0" err="1"/>
              <a:t>ёки</a:t>
            </a:r>
            <a:r>
              <a:rPr lang="ru-RU" dirty="0"/>
              <a:t> </a:t>
            </a:r>
            <a:r>
              <a:rPr lang="ru-RU" dirty="0" err="1"/>
              <a:t>юридик</a:t>
            </a:r>
            <a:r>
              <a:rPr lang="ru-RU" dirty="0"/>
              <a:t> </a:t>
            </a:r>
            <a:r>
              <a:rPr lang="ru-RU" dirty="0" err="1"/>
              <a:t>шахслар</a:t>
            </a:r>
            <a:r>
              <a:rPr lang="ru-RU" dirty="0"/>
              <a:t> (</a:t>
            </a:r>
            <a:r>
              <a:rPr lang="ru-RU" dirty="0" err="1"/>
              <a:t>кейинги</a:t>
            </a:r>
            <a:r>
              <a:rPr lang="ru-RU" dirty="0"/>
              <a:t> </a:t>
            </a:r>
            <a:r>
              <a:rPr lang="ru-RU" dirty="0" err="1"/>
              <a:t>ўринларда</a:t>
            </a:r>
            <a:r>
              <a:rPr lang="ru-RU" dirty="0"/>
              <a:t> — </a:t>
            </a:r>
            <a:r>
              <a:rPr lang="ru-RU" dirty="0" err="1"/>
              <a:t>йирик</a:t>
            </a:r>
            <a:r>
              <a:rPr lang="ru-RU" dirty="0"/>
              <a:t> </a:t>
            </a:r>
            <a:r>
              <a:rPr lang="ru-RU" dirty="0" err="1"/>
              <a:t>инвесторлар</a:t>
            </a:r>
            <a:r>
              <a:rPr lang="ru-RU" dirty="0"/>
              <a:t>) </a:t>
            </a:r>
            <a:r>
              <a:rPr lang="ru-RU" dirty="0" err="1"/>
              <a:t>ва</a:t>
            </a:r>
            <a:r>
              <a:rPr lang="ru-RU" dirty="0"/>
              <a:t> </a:t>
            </a:r>
            <a:r>
              <a:rPr lang="ru-RU" dirty="0" err="1"/>
              <a:t>давлат</a:t>
            </a:r>
            <a:r>
              <a:rPr lang="ru-RU" dirty="0"/>
              <a:t> </a:t>
            </a:r>
            <a:r>
              <a:rPr lang="ru-RU" dirty="0" err="1"/>
              <a:t>органлари</a:t>
            </a:r>
            <a:r>
              <a:rPr lang="ru-RU" dirty="0"/>
              <a:t> </a:t>
            </a:r>
            <a:r>
              <a:rPr lang="ru-RU" dirty="0" err="1"/>
              <a:t>ўртасида</a:t>
            </a:r>
            <a:r>
              <a:rPr lang="ru-RU" dirty="0"/>
              <a:t> </a:t>
            </a:r>
            <a:r>
              <a:rPr lang="ru-RU" dirty="0" err="1"/>
              <a:t>юзага</a:t>
            </a:r>
            <a:r>
              <a:rPr lang="ru-RU" dirty="0"/>
              <a:t> </a:t>
            </a:r>
            <a:r>
              <a:rPr lang="ru-RU" dirty="0" err="1"/>
              <a:t>келадиган</a:t>
            </a:r>
            <a:r>
              <a:rPr lang="ru-RU" dirty="0"/>
              <a:t> </a:t>
            </a:r>
            <a:r>
              <a:rPr lang="ru-RU" dirty="0" err="1"/>
              <a:t>инвестициявий</a:t>
            </a:r>
            <a:r>
              <a:rPr lang="ru-RU" dirty="0"/>
              <a:t> </a:t>
            </a:r>
            <a:r>
              <a:rPr lang="ru-RU" dirty="0" err="1"/>
              <a:t>низолар</a:t>
            </a:r>
            <a:r>
              <a:rPr lang="ru-RU" dirty="0"/>
              <a:t> </a:t>
            </a:r>
            <a:r>
              <a:rPr lang="ru-RU" dirty="0" err="1"/>
              <a:t>ҳамда</a:t>
            </a:r>
            <a:r>
              <a:rPr lang="ru-RU" dirty="0"/>
              <a:t> </a:t>
            </a:r>
            <a:r>
              <a:rPr lang="ru-RU" dirty="0" err="1"/>
              <a:t>рақобатга</a:t>
            </a:r>
            <a:r>
              <a:rPr lang="ru-RU" dirty="0"/>
              <a:t> </a:t>
            </a:r>
            <a:r>
              <a:rPr lang="ru-RU" dirty="0" err="1"/>
              <a:t>оид</a:t>
            </a:r>
            <a:r>
              <a:rPr lang="ru-RU" dirty="0"/>
              <a:t> </a:t>
            </a:r>
            <a:r>
              <a:rPr lang="ru-RU" dirty="0" err="1"/>
              <a:t>ишларни</a:t>
            </a:r>
            <a:r>
              <a:rPr lang="ru-RU" dirty="0"/>
              <a:t> </a:t>
            </a:r>
            <a:r>
              <a:rPr lang="ru-RU" dirty="0" err="1"/>
              <a:t>кўриш</a:t>
            </a:r>
            <a:r>
              <a:rPr lang="ru-RU" dirty="0"/>
              <a:t> </a:t>
            </a:r>
            <a:r>
              <a:rPr lang="ru-RU" dirty="0" err="1"/>
              <a:t>ваколати</a:t>
            </a:r>
            <a:r>
              <a:rPr lang="ru-RU" dirty="0"/>
              <a:t> </a:t>
            </a:r>
            <a:r>
              <a:rPr lang="ru-RU" dirty="0" err="1" smtClean="0"/>
              <a:t>берилди</a:t>
            </a:r>
            <a:r>
              <a:rPr lang="ru-RU" dirty="0" smtClean="0"/>
              <a:t>.</a:t>
            </a:r>
            <a:endParaRPr lang="ru-RU" dirty="0"/>
          </a:p>
          <a:p>
            <a:r>
              <a:rPr lang="ru-RU" dirty="0" err="1" smtClean="0"/>
              <a:t>Белгиландики</a:t>
            </a:r>
            <a:r>
              <a:rPr lang="ru-RU" dirty="0"/>
              <a:t>:</a:t>
            </a:r>
          </a:p>
          <a:p>
            <a:r>
              <a:rPr lang="ru-RU" dirty="0" err="1"/>
              <a:t>инвестициявий</a:t>
            </a:r>
            <a:r>
              <a:rPr lang="ru-RU" dirty="0"/>
              <a:t> </a:t>
            </a:r>
            <a:r>
              <a:rPr lang="ru-RU" dirty="0" err="1"/>
              <a:t>низолар</a:t>
            </a:r>
            <a:r>
              <a:rPr lang="ru-RU" dirty="0"/>
              <a:t> </a:t>
            </a:r>
            <a:r>
              <a:rPr lang="ru-RU" dirty="0" err="1"/>
              <a:t>бўйича</a:t>
            </a:r>
            <a:r>
              <a:rPr lang="ru-RU" dirty="0"/>
              <a:t> </a:t>
            </a:r>
            <a:r>
              <a:rPr lang="ru-RU" dirty="0" err="1"/>
              <a:t>йирик</a:t>
            </a:r>
            <a:r>
              <a:rPr lang="ru-RU" dirty="0"/>
              <a:t> </a:t>
            </a:r>
            <a:r>
              <a:rPr lang="ru-RU" dirty="0" err="1"/>
              <a:t>инвесторларнинг</a:t>
            </a:r>
            <a:r>
              <a:rPr lang="ru-RU" dirty="0"/>
              <a:t>, </a:t>
            </a:r>
            <a:r>
              <a:rPr lang="ru-RU" dirty="0" err="1"/>
              <a:t>рақобатга</a:t>
            </a:r>
            <a:r>
              <a:rPr lang="ru-RU" dirty="0"/>
              <a:t> </a:t>
            </a:r>
            <a:r>
              <a:rPr lang="ru-RU" dirty="0" err="1"/>
              <a:t>оид</a:t>
            </a:r>
            <a:r>
              <a:rPr lang="ru-RU" dirty="0"/>
              <a:t> </a:t>
            </a:r>
            <a:r>
              <a:rPr lang="ru-RU" dirty="0" err="1"/>
              <a:t>ишлар</a:t>
            </a:r>
            <a:r>
              <a:rPr lang="ru-RU" dirty="0"/>
              <a:t> </a:t>
            </a:r>
            <a:r>
              <a:rPr lang="ru-RU" dirty="0" err="1"/>
              <a:t>бўйича</a:t>
            </a:r>
            <a:r>
              <a:rPr lang="ru-RU" dirty="0"/>
              <a:t> </a:t>
            </a:r>
            <a:r>
              <a:rPr lang="ru-RU" dirty="0" err="1"/>
              <a:t>тарафларнинг</a:t>
            </a:r>
            <a:r>
              <a:rPr lang="ru-RU" dirty="0"/>
              <a:t> </a:t>
            </a:r>
            <a:r>
              <a:rPr lang="ru-RU" dirty="0" err="1"/>
              <a:t>хоҳишига</a:t>
            </a:r>
            <a:r>
              <a:rPr lang="ru-RU" dirty="0"/>
              <a:t> </a:t>
            </a:r>
            <a:r>
              <a:rPr lang="ru-RU" dirty="0" err="1"/>
              <a:t>кўра</a:t>
            </a:r>
            <a:r>
              <a:rPr lang="ru-RU" dirty="0"/>
              <a:t>, </a:t>
            </a:r>
            <a:r>
              <a:rPr lang="ru-RU" dirty="0" err="1"/>
              <a:t>ушбу</a:t>
            </a:r>
            <a:r>
              <a:rPr lang="ru-RU" dirty="0"/>
              <a:t> </a:t>
            </a:r>
            <a:r>
              <a:rPr lang="ru-RU" dirty="0" err="1"/>
              <a:t>тоифадаги</a:t>
            </a:r>
            <a:r>
              <a:rPr lang="ru-RU" dirty="0"/>
              <a:t> </a:t>
            </a:r>
            <a:r>
              <a:rPr lang="ru-RU" dirty="0" err="1"/>
              <a:t>ишлар</a:t>
            </a:r>
            <a:r>
              <a:rPr lang="ru-RU" dirty="0"/>
              <a:t> </a:t>
            </a:r>
            <a:r>
              <a:rPr lang="ru-RU" dirty="0" err="1"/>
              <a:t>бевосита</a:t>
            </a:r>
            <a:r>
              <a:rPr lang="ru-RU" dirty="0"/>
              <a:t> </a:t>
            </a:r>
            <a:r>
              <a:rPr lang="ru-RU" dirty="0" err="1"/>
              <a:t>Судлов</a:t>
            </a:r>
            <a:r>
              <a:rPr lang="ru-RU" dirty="0"/>
              <a:t> </a:t>
            </a:r>
            <a:r>
              <a:rPr lang="ru-RU" dirty="0" err="1"/>
              <a:t>таркиби</a:t>
            </a:r>
            <a:r>
              <a:rPr lang="ru-RU" dirty="0"/>
              <a:t> </a:t>
            </a:r>
            <a:r>
              <a:rPr lang="ru-RU" dirty="0" err="1"/>
              <a:t>томонидан</a:t>
            </a:r>
            <a:r>
              <a:rPr lang="ru-RU" dirty="0"/>
              <a:t> </a:t>
            </a:r>
            <a:r>
              <a:rPr lang="ru-RU" dirty="0" err="1"/>
              <a:t>биринчи</a:t>
            </a:r>
            <a:r>
              <a:rPr lang="ru-RU" dirty="0"/>
              <a:t> инстанция суди </a:t>
            </a:r>
            <a:r>
              <a:rPr lang="ru-RU" dirty="0" err="1"/>
              <a:t>сифатида</a:t>
            </a:r>
            <a:r>
              <a:rPr lang="ru-RU" dirty="0"/>
              <a:t> </a:t>
            </a:r>
            <a:r>
              <a:rPr lang="ru-RU" dirty="0" err="1"/>
              <a:t>кўрилиши</a:t>
            </a:r>
            <a:r>
              <a:rPr lang="ru-RU" dirty="0"/>
              <a:t>;</a:t>
            </a:r>
          </a:p>
          <a:p>
            <a:r>
              <a:rPr lang="ru-RU" dirty="0" err="1"/>
              <a:t>қолган</a:t>
            </a:r>
            <a:r>
              <a:rPr lang="ru-RU" dirty="0"/>
              <a:t> </a:t>
            </a:r>
            <a:r>
              <a:rPr lang="ru-RU" dirty="0" err="1"/>
              <a:t>инвестициявий</a:t>
            </a:r>
            <a:r>
              <a:rPr lang="ru-RU" dirty="0"/>
              <a:t> </a:t>
            </a:r>
            <a:r>
              <a:rPr lang="ru-RU" dirty="0" err="1"/>
              <a:t>низолар</a:t>
            </a:r>
            <a:r>
              <a:rPr lang="ru-RU" dirty="0"/>
              <a:t> </a:t>
            </a:r>
            <a:r>
              <a:rPr lang="ru-RU" dirty="0" err="1"/>
              <a:t>инвесторларнинг</a:t>
            </a:r>
            <a:r>
              <a:rPr lang="ru-RU" dirty="0"/>
              <a:t> </a:t>
            </a:r>
            <a:r>
              <a:rPr lang="ru-RU" dirty="0" err="1"/>
              <a:t>хоҳишига</a:t>
            </a:r>
            <a:r>
              <a:rPr lang="ru-RU" dirty="0"/>
              <a:t> </a:t>
            </a:r>
            <a:r>
              <a:rPr lang="ru-RU" dirty="0" err="1"/>
              <a:t>кўра</a:t>
            </a:r>
            <a:r>
              <a:rPr lang="ru-RU" dirty="0"/>
              <a:t>, </a:t>
            </a:r>
            <a:r>
              <a:rPr lang="ru-RU" dirty="0" err="1"/>
              <a:t>Қорақалпоғистон</a:t>
            </a:r>
            <a:r>
              <a:rPr lang="ru-RU" dirty="0"/>
              <a:t> </a:t>
            </a:r>
            <a:r>
              <a:rPr lang="ru-RU" dirty="0" err="1"/>
              <a:t>Республикаси</a:t>
            </a:r>
            <a:r>
              <a:rPr lang="ru-RU" dirty="0"/>
              <a:t>, </a:t>
            </a:r>
            <a:r>
              <a:rPr lang="ru-RU" dirty="0" err="1"/>
              <a:t>вилоятлар</a:t>
            </a:r>
            <a:r>
              <a:rPr lang="ru-RU" dirty="0"/>
              <a:t> </a:t>
            </a:r>
            <a:r>
              <a:rPr lang="ru-RU" dirty="0" err="1"/>
              <a:t>ва</a:t>
            </a:r>
            <a:r>
              <a:rPr lang="ru-RU" dirty="0"/>
              <a:t> </a:t>
            </a:r>
            <a:r>
              <a:rPr lang="ru-RU" dirty="0" err="1"/>
              <a:t>Тошкент</a:t>
            </a:r>
            <a:r>
              <a:rPr lang="ru-RU" dirty="0"/>
              <a:t> </a:t>
            </a:r>
            <a:r>
              <a:rPr lang="ru-RU" dirty="0" err="1"/>
              <a:t>шаҳар</a:t>
            </a:r>
            <a:r>
              <a:rPr lang="ru-RU" dirty="0"/>
              <a:t> суди </a:t>
            </a:r>
            <a:r>
              <a:rPr lang="ru-RU" dirty="0" err="1"/>
              <a:t>томонидан</a:t>
            </a:r>
            <a:r>
              <a:rPr lang="ru-RU" dirty="0"/>
              <a:t> </a:t>
            </a:r>
            <a:r>
              <a:rPr lang="ru-RU" dirty="0" err="1"/>
              <a:t>биринчи</a:t>
            </a:r>
            <a:r>
              <a:rPr lang="ru-RU" dirty="0"/>
              <a:t> инстанция суди </a:t>
            </a:r>
            <a:r>
              <a:rPr lang="ru-RU" dirty="0" err="1"/>
              <a:t>сифатида</a:t>
            </a:r>
            <a:r>
              <a:rPr lang="ru-RU" dirty="0"/>
              <a:t> </a:t>
            </a:r>
            <a:r>
              <a:rPr lang="ru-RU" dirty="0" err="1"/>
              <a:t>кўрилиши</a:t>
            </a:r>
            <a:r>
              <a:rPr lang="ru-RU" dirty="0"/>
              <a:t> </a:t>
            </a:r>
            <a:r>
              <a:rPr lang="ru-RU" dirty="0" err="1"/>
              <a:t>мумкин</a:t>
            </a:r>
            <a:r>
              <a:rPr lang="ru-RU" dirty="0"/>
              <a:t>.</a:t>
            </a:r>
            <a:endParaRPr lang="ru-RU" dirty="0"/>
          </a:p>
        </p:txBody>
      </p:sp>
    </p:spTree>
    <p:extLst>
      <p:ext uri="{BB962C8B-B14F-4D97-AF65-F5344CB8AC3E}">
        <p14:creationId xmlns:p14="http://schemas.microsoft.com/office/powerpoint/2010/main" val="4187259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152-модда. </a:t>
            </a:r>
            <a:r>
              <a:rPr lang="ru-RU" sz="2400" b="1" dirty="0" err="1"/>
              <a:t>Даъво</a:t>
            </a:r>
            <a:r>
              <a:rPr lang="ru-RU" sz="2400" b="1" dirty="0"/>
              <a:t> </a:t>
            </a:r>
            <a:r>
              <a:rPr lang="ru-RU" sz="2400" b="1" dirty="0" err="1"/>
              <a:t>аризасини</a:t>
            </a:r>
            <a:r>
              <a:rPr lang="ru-RU" sz="2400" b="1" dirty="0"/>
              <a:t> </a:t>
            </a:r>
            <a:r>
              <a:rPr lang="ru-RU" sz="2400" b="1" dirty="0" err="1"/>
              <a:t>иш</a:t>
            </a:r>
            <a:r>
              <a:rPr lang="ru-RU" sz="2400" b="1" dirty="0"/>
              <a:t> </a:t>
            </a:r>
            <a:r>
              <a:rPr lang="ru-RU" sz="2400" b="1" dirty="0" err="1"/>
              <a:t>юритишга</a:t>
            </a:r>
            <a:r>
              <a:rPr lang="ru-RU" sz="2400" b="1" dirty="0"/>
              <a:t> </a:t>
            </a:r>
            <a:r>
              <a:rPr lang="ru-RU" sz="2400" b="1" dirty="0" err="1"/>
              <a:t>қабул</a:t>
            </a:r>
            <a:r>
              <a:rPr lang="ru-RU" sz="2400" b="1" dirty="0"/>
              <a:t> </a:t>
            </a:r>
            <a:r>
              <a:rPr lang="ru-RU" sz="2400" b="1" dirty="0" err="1"/>
              <a:t>қилиш</a:t>
            </a:r>
            <a:r>
              <a:rPr lang="ru-RU" sz="2400" b="1" dirty="0"/>
              <a:t> </a:t>
            </a:r>
            <a:r>
              <a:rPr lang="ru-RU" sz="2400" b="1" dirty="0" err="1"/>
              <a:t>тўғрисидаги</a:t>
            </a:r>
            <a:r>
              <a:rPr lang="ru-RU" sz="2400" b="1" dirty="0"/>
              <a:t> </a:t>
            </a:r>
            <a:r>
              <a:rPr lang="ru-RU" sz="2400" b="1" dirty="0" err="1"/>
              <a:t>масалани</a:t>
            </a:r>
            <a:r>
              <a:rPr lang="ru-RU" sz="2400" b="1" dirty="0"/>
              <a:t> </a:t>
            </a:r>
            <a:r>
              <a:rPr lang="ru-RU" sz="2400" b="1" dirty="0" err="1"/>
              <a:t>ҳал</a:t>
            </a:r>
            <a:r>
              <a:rPr lang="ru-RU" sz="2400" b="1" dirty="0"/>
              <a:t> </a:t>
            </a:r>
            <a:r>
              <a:rPr lang="ru-RU" sz="2400" b="1" dirty="0" err="1" smtClean="0"/>
              <a:t>этиш</a:t>
            </a:r>
            <a:r>
              <a:rPr lang="ru-RU" sz="2400" b="1" dirty="0" smtClean="0"/>
              <a:t/>
            </a:r>
            <a:br>
              <a:rPr lang="ru-RU" sz="2400" b="1" dirty="0" smtClean="0"/>
            </a:b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rmAutofit/>
          </a:bodyPr>
          <a:lstStyle/>
          <a:p>
            <a:endParaRPr lang="ru-RU" dirty="0" smtClean="0"/>
          </a:p>
          <a:p>
            <a:r>
              <a:rPr lang="ru-RU" dirty="0" smtClean="0"/>
              <a:t>Судья </a:t>
            </a:r>
            <a:r>
              <a:rPr lang="ru-RU" dirty="0" err="1"/>
              <a:t>даъво</a:t>
            </a:r>
            <a:r>
              <a:rPr lang="ru-RU" dirty="0"/>
              <a:t> </a:t>
            </a:r>
            <a:r>
              <a:rPr lang="ru-RU" dirty="0" err="1"/>
              <a:t>аризасини</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қилиш</a:t>
            </a:r>
            <a:r>
              <a:rPr lang="ru-RU" dirty="0"/>
              <a:t> </a:t>
            </a:r>
            <a:r>
              <a:rPr lang="ru-RU" dirty="0" err="1"/>
              <a:t>тўғрисидаги</a:t>
            </a:r>
            <a:r>
              <a:rPr lang="ru-RU" dirty="0"/>
              <a:t>, </a:t>
            </a:r>
            <a:r>
              <a:rPr lang="ru-RU" dirty="0" err="1"/>
              <a:t>қабул</a:t>
            </a:r>
            <a:r>
              <a:rPr lang="ru-RU" dirty="0"/>
              <a:t> </a:t>
            </a:r>
            <a:r>
              <a:rPr lang="ru-RU" dirty="0" err="1"/>
              <a:t>қилишни</a:t>
            </a:r>
            <a:r>
              <a:rPr lang="ru-RU" dirty="0"/>
              <a:t> рад </a:t>
            </a:r>
            <a:r>
              <a:rPr lang="ru-RU" dirty="0" err="1"/>
              <a:t>этиш</a:t>
            </a:r>
            <a:r>
              <a:rPr lang="ru-RU" dirty="0"/>
              <a:t> </a:t>
            </a:r>
            <a:r>
              <a:rPr lang="ru-RU" dirty="0" err="1"/>
              <a:t>ёхуд</a:t>
            </a:r>
            <a:r>
              <a:rPr lang="ru-RU" dirty="0"/>
              <a:t> </a:t>
            </a:r>
            <a:r>
              <a:rPr lang="ru-RU" dirty="0" err="1"/>
              <a:t>қайтариш</a:t>
            </a:r>
            <a:r>
              <a:rPr lang="ru-RU" dirty="0"/>
              <a:t> </a:t>
            </a:r>
            <a:r>
              <a:rPr lang="ru-RU" dirty="0" err="1"/>
              <a:t>ҳақидаги</a:t>
            </a:r>
            <a:r>
              <a:rPr lang="ru-RU" dirty="0"/>
              <a:t> </a:t>
            </a:r>
            <a:r>
              <a:rPr lang="ru-RU" dirty="0" err="1"/>
              <a:t>масалани</a:t>
            </a:r>
            <a:r>
              <a:rPr lang="ru-RU" dirty="0"/>
              <a:t> </a:t>
            </a:r>
            <a:r>
              <a:rPr lang="ru-RU" dirty="0" err="1"/>
              <a:t>даъво</a:t>
            </a:r>
            <a:r>
              <a:rPr lang="ru-RU" dirty="0"/>
              <a:t> </a:t>
            </a:r>
            <a:r>
              <a:rPr lang="ru-RU" dirty="0" err="1"/>
              <a:t>аризаси</a:t>
            </a:r>
            <a:r>
              <a:rPr lang="ru-RU" dirty="0"/>
              <a:t> </a:t>
            </a:r>
            <a:r>
              <a:rPr lang="ru-RU" dirty="0" err="1"/>
              <a:t>судга</a:t>
            </a:r>
            <a:r>
              <a:rPr lang="ru-RU" dirty="0"/>
              <a:t> </a:t>
            </a:r>
            <a:r>
              <a:rPr lang="ru-RU" dirty="0" err="1"/>
              <a:t>келиб</a:t>
            </a:r>
            <a:r>
              <a:rPr lang="ru-RU" dirty="0"/>
              <a:t> </a:t>
            </a:r>
            <a:r>
              <a:rPr lang="ru-RU" dirty="0" err="1"/>
              <a:t>тушган</a:t>
            </a:r>
            <a:r>
              <a:rPr lang="ru-RU" dirty="0"/>
              <a:t> </a:t>
            </a:r>
            <a:r>
              <a:rPr lang="ru-RU" dirty="0" err="1"/>
              <a:t>кундан</a:t>
            </a:r>
            <a:r>
              <a:rPr lang="ru-RU" dirty="0"/>
              <a:t> </a:t>
            </a:r>
            <a:r>
              <a:rPr lang="ru-RU" dirty="0" err="1"/>
              <a:t>эътиборан</a:t>
            </a:r>
            <a:r>
              <a:rPr lang="ru-RU" dirty="0"/>
              <a:t> </a:t>
            </a:r>
            <a:r>
              <a:rPr lang="ru-RU" dirty="0" err="1"/>
              <a:t>беш</a:t>
            </a:r>
            <a:r>
              <a:rPr lang="ru-RU" dirty="0"/>
              <a:t> </a:t>
            </a:r>
            <a:r>
              <a:rPr lang="ru-RU" dirty="0" err="1"/>
              <a:t>кундан</a:t>
            </a:r>
            <a:r>
              <a:rPr lang="ru-RU" dirty="0"/>
              <a:t> </a:t>
            </a:r>
            <a:r>
              <a:rPr lang="ru-RU" dirty="0" err="1"/>
              <a:t>кечиктирмай</a:t>
            </a:r>
            <a:r>
              <a:rPr lang="ru-RU" dirty="0"/>
              <a:t> </a:t>
            </a:r>
            <a:r>
              <a:rPr lang="ru-RU" dirty="0" err="1"/>
              <a:t>якка</a:t>
            </a:r>
            <a:r>
              <a:rPr lang="ru-RU" dirty="0"/>
              <a:t> </a:t>
            </a:r>
            <a:r>
              <a:rPr lang="ru-RU" dirty="0" err="1"/>
              <a:t>тартибда</a:t>
            </a:r>
            <a:r>
              <a:rPr lang="ru-RU" dirty="0"/>
              <a:t> </a:t>
            </a:r>
            <a:r>
              <a:rPr lang="ru-RU" dirty="0" err="1"/>
              <a:t>ҳал</a:t>
            </a:r>
            <a:r>
              <a:rPr lang="ru-RU" dirty="0"/>
              <a:t> </a:t>
            </a:r>
            <a:r>
              <a:rPr lang="ru-RU" dirty="0" err="1"/>
              <a:t>қилади</a:t>
            </a:r>
            <a:r>
              <a:rPr lang="ru-RU" dirty="0"/>
              <a:t>.</a:t>
            </a:r>
          </a:p>
          <a:p>
            <a:r>
              <a:rPr lang="ru-RU" dirty="0" err="1"/>
              <a:t>Даъво</a:t>
            </a:r>
            <a:r>
              <a:rPr lang="ru-RU" dirty="0"/>
              <a:t> </a:t>
            </a:r>
            <a:r>
              <a:rPr lang="ru-RU" dirty="0" err="1"/>
              <a:t>аризасини</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қилиш</a:t>
            </a:r>
            <a:r>
              <a:rPr lang="ru-RU" dirty="0"/>
              <a:t>, </a:t>
            </a:r>
            <a:r>
              <a:rPr lang="ru-RU" dirty="0" err="1"/>
              <a:t>қабул</a:t>
            </a:r>
            <a:r>
              <a:rPr lang="ru-RU" dirty="0"/>
              <a:t> </a:t>
            </a:r>
            <a:r>
              <a:rPr lang="ru-RU" dirty="0" err="1"/>
              <a:t>қилишни</a:t>
            </a:r>
            <a:r>
              <a:rPr lang="ru-RU" dirty="0"/>
              <a:t> рад </a:t>
            </a:r>
            <a:r>
              <a:rPr lang="ru-RU" dirty="0" err="1"/>
              <a:t>этиш</a:t>
            </a:r>
            <a:r>
              <a:rPr lang="ru-RU" dirty="0"/>
              <a:t> </a:t>
            </a:r>
            <a:r>
              <a:rPr lang="ru-RU" dirty="0" err="1"/>
              <a:t>ёки</a:t>
            </a:r>
            <a:r>
              <a:rPr lang="ru-RU" dirty="0"/>
              <a:t> </a:t>
            </a:r>
            <a:r>
              <a:rPr lang="ru-RU" dirty="0" err="1"/>
              <a:t>қайтариш</a:t>
            </a:r>
            <a:r>
              <a:rPr lang="ru-RU" dirty="0"/>
              <a:t> </a:t>
            </a:r>
            <a:r>
              <a:rPr lang="ru-RU" dirty="0" err="1"/>
              <a:t>тўғрисида</a:t>
            </a:r>
            <a:r>
              <a:rPr lang="ru-RU" dirty="0"/>
              <a:t> </a:t>
            </a:r>
            <a:r>
              <a:rPr lang="ru-RU" dirty="0" err="1"/>
              <a:t>ажрим</a:t>
            </a:r>
            <a:r>
              <a:rPr lang="ru-RU" dirty="0"/>
              <a:t> </a:t>
            </a:r>
            <a:r>
              <a:rPr lang="ru-RU" dirty="0" err="1"/>
              <a:t>чиқарилади</a:t>
            </a:r>
            <a:r>
              <a:rPr lang="ru-RU" dirty="0"/>
              <a:t>, </a:t>
            </a:r>
            <a:r>
              <a:rPr lang="ru-RU" dirty="0" err="1"/>
              <a:t>унинг</a:t>
            </a:r>
            <a:r>
              <a:rPr lang="ru-RU" dirty="0"/>
              <a:t> </a:t>
            </a:r>
            <a:r>
              <a:rPr lang="ru-RU" dirty="0" err="1"/>
              <a:t>кўчирма</a:t>
            </a:r>
            <a:r>
              <a:rPr lang="ru-RU" dirty="0"/>
              <a:t> </a:t>
            </a:r>
            <a:r>
              <a:rPr lang="ru-RU" dirty="0" err="1"/>
              <a:t>нусхалари</a:t>
            </a:r>
            <a:r>
              <a:rPr lang="ru-RU" dirty="0"/>
              <a:t>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шахсларга</a:t>
            </a:r>
            <a:r>
              <a:rPr lang="ru-RU" dirty="0"/>
              <a:t> у </a:t>
            </a:r>
            <a:r>
              <a:rPr lang="ru-RU" dirty="0" err="1"/>
              <a:t>чиқарилганидан</a:t>
            </a:r>
            <a:r>
              <a:rPr lang="ru-RU" dirty="0"/>
              <a:t> </a:t>
            </a:r>
            <a:r>
              <a:rPr lang="ru-RU" dirty="0" err="1"/>
              <a:t>кейинги</a:t>
            </a:r>
            <a:r>
              <a:rPr lang="ru-RU" dirty="0"/>
              <a:t> </a:t>
            </a:r>
            <a:r>
              <a:rPr lang="ru-RU" dirty="0" err="1"/>
              <a:t>кундан</a:t>
            </a:r>
            <a:r>
              <a:rPr lang="ru-RU" dirty="0"/>
              <a:t> </a:t>
            </a:r>
            <a:r>
              <a:rPr lang="ru-RU" dirty="0" err="1"/>
              <a:t>кечиктирмасдан</a:t>
            </a:r>
            <a:r>
              <a:rPr lang="ru-RU" dirty="0"/>
              <a:t> </a:t>
            </a:r>
            <a:r>
              <a:rPr lang="ru-RU" dirty="0" err="1"/>
              <a:t>юборилади</a:t>
            </a:r>
            <a:r>
              <a:rPr lang="ru-RU" dirty="0"/>
              <a:t>.</a:t>
            </a:r>
          </a:p>
          <a:p>
            <a:endParaRPr lang="ru-RU" dirty="0"/>
          </a:p>
        </p:txBody>
      </p:sp>
    </p:spTree>
    <p:extLst>
      <p:ext uri="{BB962C8B-B14F-4D97-AF65-F5344CB8AC3E}">
        <p14:creationId xmlns:p14="http://schemas.microsoft.com/office/powerpoint/2010/main" val="2343695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153-модда. </a:t>
            </a:r>
            <a:r>
              <a:rPr lang="ru-RU" sz="2400" b="1" dirty="0" err="1"/>
              <a:t>Даъво</a:t>
            </a:r>
            <a:r>
              <a:rPr lang="ru-RU" sz="2400" b="1" dirty="0"/>
              <a:t> </a:t>
            </a:r>
            <a:r>
              <a:rPr lang="ru-RU" sz="2400" b="1" dirty="0" err="1"/>
              <a:t>аризасини</a:t>
            </a:r>
            <a:r>
              <a:rPr lang="ru-RU" sz="2400" b="1" dirty="0"/>
              <a:t> </a:t>
            </a:r>
            <a:r>
              <a:rPr lang="ru-RU" sz="2400" b="1" dirty="0" err="1"/>
              <a:t>иш</a:t>
            </a:r>
            <a:r>
              <a:rPr lang="ru-RU" sz="2400" b="1" dirty="0"/>
              <a:t> </a:t>
            </a:r>
            <a:r>
              <a:rPr lang="ru-RU" sz="2400" b="1" dirty="0" err="1"/>
              <a:t>юритишга</a:t>
            </a:r>
            <a:r>
              <a:rPr lang="ru-RU" sz="2400" b="1" dirty="0"/>
              <a:t> </a:t>
            </a:r>
            <a:r>
              <a:rPr lang="ru-RU" sz="2400" b="1" dirty="0" err="1"/>
              <a:t>қабул</a:t>
            </a:r>
            <a:r>
              <a:rPr lang="ru-RU" sz="2400" b="1" dirty="0"/>
              <a:t> </a:t>
            </a:r>
            <a:r>
              <a:rPr lang="ru-RU" sz="2400" b="1" dirty="0" err="1"/>
              <a:t>қилиш</a:t>
            </a:r>
            <a:r>
              <a:rPr lang="ru-RU" sz="2400" b="1" dirty="0"/>
              <a:t> </a:t>
            </a:r>
            <a:r>
              <a:rPr lang="ru-RU" sz="2400" b="1" dirty="0" err="1"/>
              <a:t>ва</a:t>
            </a:r>
            <a:r>
              <a:rPr lang="ru-RU" sz="2400" b="1" dirty="0"/>
              <a:t> </a:t>
            </a:r>
            <a:r>
              <a:rPr lang="ru-RU" sz="2400" b="1" dirty="0" err="1"/>
              <a:t>иш</a:t>
            </a:r>
            <a:r>
              <a:rPr lang="ru-RU" sz="2400" b="1" dirty="0"/>
              <a:t> </a:t>
            </a:r>
            <a:r>
              <a:rPr lang="ru-RU" sz="2400" b="1" dirty="0" err="1"/>
              <a:t>қўзғатиш</a:t>
            </a: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pPr algn="just"/>
            <a:r>
              <a:rPr lang="ru-RU" sz="2000" dirty="0" smtClean="0"/>
              <a:t>Судья </a:t>
            </a:r>
            <a:r>
              <a:rPr lang="ru-RU" sz="2000" dirty="0" err="1" smtClean="0"/>
              <a:t>ИПКда</a:t>
            </a:r>
            <a:r>
              <a:rPr lang="ru-RU" sz="2000" dirty="0" smtClean="0"/>
              <a:t> </a:t>
            </a:r>
            <a:r>
              <a:rPr lang="ru-RU" sz="2000" dirty="0" err="1" smtClean="0"/>
              <a:t>назарда</a:t>
            </a:r>
            <a:r>
              <a:rPr lang="ru-RU" sz="2000" dirty="0" smtClean="0"/>
              <a:t> </a:t>
            </a:r>
            <a:r>
              <a:rPr lang="ru-RU" sz="2000" dirty="0" err="1"/>
              <a:t>тутилган</a:t>
            </a:r>
            <a:r>
              <a:rPr lang="ru-RU" sz="2000" dirty="0"/>
              <a:t> </a:t>
            </a:r>
            <a:r>
              <a:rPr lang="ru-RU" sz="2000" dirty="0" err="1"/>
              <a:t>талабларга</a:t>
            </a:r>
            <a:r>
              <a:rPr lang="ru-RU" sz="2000" dirty="0"/>
              <a:t> </a:t>
            </a:r>
            <a:r>
              <a:rPr lang="ru-RU" sz="2000" dirty="0" err="1"/>
              <a:t>риоя</a:t>
            </a:r>
            <a:r>
              <a:rPr lang="ru-RU" sz="2000" dirty="0"/>
              <a:t> </a:t>
            </a:r>
            <a:r>
              <a:rPr lang="ru-RU" sz="2000" dirty="0" err="1"/>
              <a:t>этган</a:t>
            </a:r>
            <a:r>
              <a:rPr lang="ru-RU" sz="2000" dirty="0"/>
              <a:t> </a:t>
            </a:r>
            <a:r>
              <a:rPr lang="ru-RU" sz="2000" dirty="0" err="1"/>
              <a:t>ҳолда</a:t>
            </a:r>
            <a:r>
              <a:rPr lang="ru-RU" sz="2000" dirty="0"/>
              <a:t> </a:t>
            </a:r>
            <a:r>
              <a:rPr lang="ru-RU" sz="2000" dirty="0" err="1"/>
              <a:t>берилган</a:t>
            </a:r>
            <a:r>
              <a:rPr lang="ru-RU" sz="2000" dirty="0"/>
              <a:t> </a:t>
            </a:r>
            <a:r>
              <a:rPr lang="ru-RU" sz="2000" dirty="0" err="1"/>
              <a:t>даъво</a:t>
            </a:r>
            <a:r>
              <a:rPr lang="ru-RU" sz="2000" dirty="0"/>
              <a:t> </a:t>
            </a:r>
            <a:r>
              <a:rPr lang="ru-RU" sz="2000" dirty="0" err="1"/>
              <a:t>аризасини</a:t>
            </a:r>
            <a:r>
              <a:rPr lang="ru-RU" sz="2000" dirty="0"/>
              <a:t> </a:t>
            </a:r>
            <a:r>
              <a:rPr lang="ru-RU" sz="2000" dirty="0" err="1"/>
              <a:t>иш</a:t>
            </a:r>
            <a:r>
              <a:rPr lang="ru-RU" sz="2000" dirty="0"/>
              <a:t> </a:t>
            </a:r>
            <a:r>
              <a:rPr lang="ru-RU" sz="2000" dirty="0" err="1"/>
              <a:t>юритишга</a:t>
            </a:r>
            <a:r>
              <a:rPr lang="ru-RU" sz="2000" dirty="0"/>
              <a:t> </a:t>
            </a:r>
            <a:r>
              <a:rPr lang="ru-RU" sz="2000" dirty="0" err="1"/>
              <a:t>қабул</a:t>
            </a:r>
            <a:r>
              <a:rPr lang="ru-RU" sz="2000" dirty="0"/>
              <a:t> </a:t>
            </a:r>
            <a:r>
              <a:rPr lang="ru-RU" sz="2000" dirty="0" err="1"/>
              <a:t>қилиши</a:t>
            </a:r>
            <a:r>
              <a:rPr lang="ru-RU" sz="2000" dirty="0"/>
              <a:t> </a:t>
            </a:r>
            <a:r>
              <a:rPr lang="ru-RU" sz="2000" dirty="0" err="1"/>
              <a:t>ва</a:t>
            </a:r>
            <a:r>
              <a:rPr lang="ru-RU" sz="2000" dirty="0"/>
              <a:t> </a:t>
            </a:r>
            <a:r>
              <a:rPr lang="ru-RU" sz="2000" dirty="0" err="1"/>
              <a:t>иш</a:t>
            </a:r>
            <a:r>
              <a:rPr lang="ru-RU" sz="2000" dirty="0"/>
              <a:t> </a:t>
            </a:r>
            <a:r>
              <a:rPr lang="ru-RU" sz="2000" dirty="0" err="1"/>
              <a:t>қўзғатиши</a:t>
            </a:r>
            <a:r>
              <a:rPr lang="ru-RU" sz="2000" dirty="0"/>
              <a:t> </a:t>
            </a:r>
            <a:r>
              <a:rPr lang="ru-RU" sz="2000" dirty="0" err="1"/>
              <a:t>шарт</a:t>
            </a:r>
            <a:r>
              <a:rPr lang="ru-RU" sz="2000" dirty="0"/>
              <a:t>.</a:t>
            </a:r>
          </a:p>
          <a:p>
            <a:pPr algn="just"/>
            <a:r>
              <a:rPr lang="ru-RU" sz="2000" dirty="0"/>
              <a:t>Судья </a:t>
            </a:r>
            <a:r>
              <a:rPr lang="ru-RU" sz="2000" dirty="0" smtClean="0"/>
              <a:t>ИПК 151-моддаси </a:t>
            </a:r>
            <a:r>
              <a:rPr lang="ru-RU" sz="2000" dirty="0" err="1"/>
              <a:t>биринчи</a:t>
            </a:r>
            <a:r>
              <a:rPr lang="ru-RU" sz="2000" dirty="0"/>
              <a:t> </a:t>
            </a:r>
            <a:r>
              <a:rPr lang="ru-RU" sz="2000" dirty="0" err="1"/>
              <a:t>қисмининг</a:t>
            </a:r>
            <a:r>
              <a:rPr lang="ru-RU" sz="2000" dirty="0"/>
              <a:t> 1 </a:t>
            </a:r>
            <a:r>
              <a:rPr lang="ru-RU" sz="2000" dirty="0" err="1"/>
              <a:t>ва</a:t>
            </a:r>
            <a:r>
              <a:rPr lang="ru-RU" sz="2000" dirty="0"/>
              <a:t> </a:t>
            </a:r>
            <a:r>
              <a:rPr lang="ru-RU" sz="2000" dirty="0">
                <a:hlinkClick r:id="rId2"/>
              </a:rPr>
              <a:t>4-бандларида </a:t>
            </a:r>
            <a:r>
              <a:rPr lang="ru-RU" sz="2000" dirty="0" err="1"/>
              <a:t>назарда</a:t>
            </a:r>
            <a:r>
              <a:rPr lang="ru-RU" sz="2000" dirty="0"/>
              <a:t> </a:t>
            </a:r>
            <a:r>
              <a:rPr lang="ru-RU" sz="2000" dirty="0" err="1"/>
              <a:t>тутилган</a:t>
            </a:r>
            <a:r>
              <a:rPr lang="ru-RU" sz="2000" dirty="0"/>
              <a:t> </a:t>
            </a:r>
            <a:r>
              <a:rPr lang="ru-RU" sz="2000" dirty="0" err="1"/>
              <a:t>талабларни</a:t>
            </a:r>
            <a:r>
              <a:rPr lang="ru-RU" sz="2000" dirty="0"/>
              <a:t> </a:t>
            </a:r>
            <a:r>
              <a:rPr lang="ru-RU" sz="2000" dirty="0" err="1"/>
              <a:t>бузган</a:t>
            </a:r>
            <a:r>
              <a:rPr lang="ru-RU" sz="2000" dirty="0"/>
              <a:t> </a:t>
            </a:r>
            <a:r>
              <a:rPr lang="ru-RU" sz="2000" dirty="0" err="1"/>
              <a:t>ҳолда</a:t>
            </a:r>
            <a:r>
              <a:rPr lang="ru-RU" sz="2000" dirty="0"/>
              <a:t> </a:t>
            </a:r>
            <a:r>
              <a:rPr lang="ru-RU" sz="2000" dirty="0" err="1"/>
              <a:t>берилган</a:t>
            </a:r>
            <a:r>
              <a:rPr lang="ru-RU" sz="2000" dirty="0"/>
              <a:t> </a:t>
            </a:r>
            <a:r>
              <a:rPr lang="ru-RU" sz="2000" dirty="0" err="1"/>
              <a:t>даъво</a:t>
            </a:r>
            <a:r>
              <a:rPr lang="ru-RU" sz="2000" dirty="0"/>
              <a:t> </a:t>
            </a:r>
            <a:r>
              <a:rPr lang="ru-RU" sz="2000" dirty="0" err="1"/>
              <a:t>аризасини</a:t>
            </a:r>
            <a:r>
              <a:rPr lang="ru-RU" sz="2000" dirty="0"/>
              <a:t>, </a:t>
            </a:r>
            <a:r>
              <a:rPr lang="ru-RU" sz="2000" dirty="0" err="1"/>
              <a:t>агар</a:t>
            </a:r>
            <a:r>
              <a:rPr lang="ru-RU" sz="2000" dirty="0"/>
              <a:t> </a:t>
            </a:r>
            <a:r>
              <a:rPr lang="ru-RU" sz="2000" dirty="0" err="1"/>
              <a:t>даъво</a:t>
            </a:r>
            <a:r>
              <a:rPr lang="ru-RU" sz="2000" dirty="0"/>
              <a:t> </a:t>
            </a:r>
            <a:r>
              <a:rPr lang="ru-RU" sz="2000" dirty="0" err="1" smtClean="0"/>
              <a:t>аризасига</a:t>
            </a:r>
            <a:r>
              <a:rPr lang="ru-RU" sz="2000" dirty="0" smtClean="0"/>
              <a:t> </a:t>
            </a:r>
            <a:r>
              <a:rPr lang="ru-RU" sz="2000" b="1" dirty="0" err="1" smtClean="0"/>
              <a:t>давлат</a:t>
            </a:r>
            <a:r>
              <a:rPr lang="ru-RU" sz="2000" b="1" dirty="0" smtClean="0"/>
              <a:t> </a:t>
            </a:r>
            <a:r>
              <a:rPr lang="ru-RU" sz="2000" b="1" dirty="0" err="1" smtClean="0"/>
              <a:t>божини</a:t>
            </a:r>
            <a:r>
              <a:rPr lang="ru-RU" sz="2000" b="1" dirty="0" smtClean="0"/>
              <a:t> </a:t>
            </a:r>
            <a:r>
              <a:rPr lang="ru-RU" sz="2000" b="1" dirty="0" err="1" smtClean="0"/>
              <a:t>тўлашни</a:t>
            </a:r>
            <a:r>
              <a:rPr lang="ru-RU" sz="2000" b="1" dirty="0" smtClean="0"/>
              <a:t> </a:t>
            </a:r>
            <a:r>
              <a:rPr lang="ru-RU" sz="2000" b="1" dirty="0" err="1" smtClean="0"/>
              <a:t>кечиктириш</a:t>
            </a:r>
            <a:r>
              <a:rPr lang="ru-RU" sz="2000" dirty="0" smtClean="0"/>
              <a:t>, </a:t>
            </a:r>
            <a:r>
              <a:rPr lang="ru-RU" sz="2000" b="1" dirty="0" err="1"/>
              <a:t>бўлиб-бўлиб</a:t>
            </a:r>
            <a:r>
              <a:rPr lang="ru-RU" sz="2000" b="1" dirty="0"/>
              <a:t> </a:t>
            </a:r>
            <a:r>
              <a:rPr lang="ru-RU" sz="2000" b="1" dirty="0" err="1"/>
              <a:t>тўлаш</a:t>
            </a:r>
            <a:r>
              <a:rPr lang="ru-RU" sz="2000" b="1" dirty="0"/>
              <a:t> </a:t>
            </a:r>
            <a:r>
              <a:rPr lang="ru-RU" sz="2000" b="1" dirty="0" err="1"/>
              <a:t>тўғрисидаги</a:t>
            </a:r>
            <a:r>
              <a:rPr lang="ru-RU" sz="2000" b="1" dirty="0"/>
              <a:t> </a:t>
            </a:r>
            <a:r>
              <a:rPr lang="ru-RU" sz="2000" dirty="0" err="1"/>
              <a:t>ёки</a:t>
            </a:r>
            <a:r>
              <a:rPr lang="ru-RU" sz="2000" dirty="0"/>
              <a:t> </a:t>
            </a:r>
            <a:r>
              <a:rPr lang="ru-RU" sz="2000" dirty="0" err="1"/>
              <a:t>даъвогарда</a:t>
            </a:r>
            <a:r>
              <a:rPr lang="ru-RU" sz="2000" dirty="0"/>
              <a:t> </a:t>
            </a:r>
            <a:r>
              <a:rPr lang="ru-RU" sz="2000" dirty="0" err="1"/>
              <a:t>мавжуд</a:t>
            </a:r>
            <a:r>
              <a:rPr lang="ru-RU" sz="2000" dirty="0"/>
              <a:t> </a:t>
            </a:r>
            <a:r>
              <a:rPr lang="ru-RU" sz="2000" dirty="0" err="1"/>
              <a:t>бўлмаган</a:t>
            </a:r>
            <a:r>
              <a:rPr lang="ru-RU" sz="2000" dirty="0"/>
              <a:t> </a:t>
            </a:r>
            <a:r>
              <a:rPr lang="ru-RU" sz="2000" dirty="0" err="1" smtClean="0"/>
              <a:t>далилларни</a:t>
            </a:r>
            <a:r>
              <a:rPr lang="ru-RU" sz="2000" dirty="0" smtClean="0"/>
              <a:t> </a:t>
            </a:r>
            <a:r>
              <a:rPr lang="ru-RU" sz="2000" dirty="0" err="1"/>
              <a:t>талаб</a:t>
            </a:r>
            <a:r>
              <a:rPr lang="ru-RU" sz="2000" dirty="0"/>
              <a:t> </a:t>
            </a:r>
            <a:r>
              <a:rPr lang="ru-RU" sz="2000" dirty="0" err="1"/>
              <a:t>қилиб</a:t>
            </a:r>
            <a:r>
              <a:rPr lang="ru-RU" sz="2000" dirty="0"/>
              <a:t> </a:t>
            </a:r>
            <a:r>
              <a:rPr lang="ru-RU" sz="2000" dirty="0" err="1"/>
              <a:t>олиш</a:t>
            </a:r>
            <a:r>
              <a:rPr lang="ru-RU" sz="2000" dirty="0"/>
              <a:t> </a:t>
            </a:r>
            <a:r>
              <a:rPr lang="ru-RU" sz="2000" dirty="0" err="1"/>
              <a:t>ҳақидаги</a:t>
            </a:r>
            <a:r>
              <a:rPr lang="ru-RU" sz="2000" dirty="0"/>
              <a:t> </a:t>
            </a:r>
            <a:r>
              <a:rPr lang="ru-RU" sz="2000" dirty="0" err="1"/>
              <a:t>тегишли</a:t>
            </a:r>
            <a:r>
              <a:rPr lang="ru-RU" sz="2000" dirty="0"/>
              <a:t> </a:t>
            </a:r>
            <a:r>
              <a:rPr lang="ru-RU" sz="2000" dirty="0" err="1"/>
              <a:t>илтимосномалар</a:t>
            </a:r>
            <a:r>
              <a:rPr lang="ru-RU" sz="2000" dirty="0"/>
              <a:t> </a:t>
            </a:r>
            <a:r>
              <a:rPr lang="ru-RU" sz="2000" dirty="0" err="1"/>
              <a:t>илова</a:t>
            </a:r>
            <a:r>
              <a:rPr lang="ru-RU" sz="2000" dirty="0"/>
              <a:t> </a:t>
            </a:r>
            <a:r>
              <a:rPr lang="ru-RU" sz="2000" dirty="0" err="1"/>
              <a:t>қилинган</a:t>
            </a:r>
            <a:r>
              <a:rPr lang="ru-RU" sz="2000" dirty="0"/>
              <a:t> </a:t>
            </a:r>
            <a:r>
              <a:rPr lang="ru-RU" sz="2000" dirty="0" err="1"/>
              <a:t>ҳамда</a:t>
            </a:r>
            <a:r>
              <a:rPr lang="ru-RU" sz="2000" dirty="0"/>
              <a:t> </a:t>
            </a:r>
            <a:r>
              <a:rPr lang="ru-RU" sz="2000" dirty="0" err="1"/>
              <a:t>бу</a:t>
            </a:r>
            <a:r>
              <a:rPr lang="ru-RU" sz="2000" dirty="0"/>
              <a:t> </a:t>
            </a:r>
            <a:r>
              <a:rPr lang="ru-RU" sz="2000" dirty="0" err="1"/>
              <a:t>илтимосномалар</a:t>
            </a:r>
            <a:r>
              <a:rPr lang="ru-RU" sz="2000" dirty="0"/>
              <a:t> </a:t>
            </a:r>
            <a:r>
              <a:rPr lang="ru-RU" sz="2000" dirty="0" err="1"/>
              <a:t>қаноатлантирилган</a:t>
            </a:r>
            <a:r>
              <a:rPr lang="ru-RU" sz="2000" dirty="0"/>
              <a:t> </a:t>
            </a:r>
            <a:r>
              <a:rPr lang="ru-RU" sz="2000" dirty="0" err="1"/>
              <a:t>бўлса</a:t>
            </a:r>
            <a:r>
              <a:rPr lang="ru-RU" sz="2000" dirty="0"/>
              <a:t>, </a:t>
            </a:r>
            <a:r>
              <a:rPr lang="ru-RU" sz="2000" dirty="0" err="1"/>
              <a:t>иш</a:t>
            </a:r>
            <a:r>
              <a:rPr lang="ru-RU" sz="2000" dirty="0"/>
              <a:t> </a:t>
            </a:r>
            <a:r>
              <a:rPr lang="ru-RU" sz="2000" dirty="0" err="1"/>
              <a:t>юритишга</a:t>
            </a:r>
            <a:r>
              <a:rPr lang="ru-RU" sz="2000" dirty="0"/>
              <a:t> </a:t>
            </a:r>
            <a:r>
              <a:rPr lang="ru-RU" sz="2000" dirty="0" err="1"/>
              <a:t>қабул</a:t>
            </a:r>
            <a:r>
              <a:rPr lang="ru-RU" sz="2000" dirty="0"/>
              <a:t> </a:t>
            </a:r>
            <a:r>
              <a:rPr lang="ru-RU" sz="2000" dirty="0" err="1"/>
              <a:t>қилишга</a:t>
            </a:r>
            <a:r>
              <a:rPr lang="ru-RU" sz="2000" dirty="0"/>
              <a:t> </a:t>
            </a:r>
            <a:r>
              <a:rPr lang="ru-RU" sz="2000" dirty="0" err="1"/>
              <a:t>ва</a:t>
            </a:r>
            <a:r>
              <a:rPr lang="ru-RU" sz="2000" dirty="0"/>
              <a:t> </a:t>
            </a:r>
            <a:r>
              <a:rPr lang="ru-RU" sz="2000" dirty="0" err="1"/>
              <a:t>иш</a:t>
            </a:r>
            <a:r>
              <a:rPr lang="ru-RU" sz="2000" dirty="0"/>
              <a:t> </a:t>
            </a:r>
            <a:r>
              <a:rPr lang="ru-RU" sz="2000" dirty="0" err="1"/>
              <a:t>қўзғатишга</a:t>
            </a:r>
            <a:r>
              <a:rPr lang="ru-RU" sz="2000" dirty="0"/>
              <a:t> </a:t>
            </a:r>
            <a:r>
              <a:rPr lang="ru-RU" sz="2000" dirty="0" err="1"/>
              <a:t>ҳақли</a:t>
            </a:r>
            <a:r>
              <a:rPr lang="ru-RU" sz="2000" dirty="0"/>
              <a:t>.</a:t>
            </a:r>
          </a:p>
          <a:p>
            <a:pPr algn="just"/>
            <a:r>
              <a:rPr lang="ru-RU" sz="2000" dirty="0" err="1"/>
              <a:t>Судьянинг</a:t>
            </a:r>
            <a:r>
              <a:rPr lang="ru-RU" sz="2000" dirty="0"/>
              <a:t> </a:t>
            </a:r>
            <a:r>
              <a:rPr lang="ru-RU" sz="2000" dirty="0" err="1"/>
              <a:t>ушбу</a:t>
            </a:r>
            <a:r>
              <a:rPr lang="ru-RU" sz="2000" dirty="0"/>
              <a:t> Кодекс 151-моддаси </a:t>
            </a:r>
            <a:r>
              <a:rPr lang="ru-RU" sz="2000" dirty="0" err="1"/>
              <a:t>биринчи</a:t>
            </a:r>
            <a:r>
              <a:rPr lang="ru-RU" sz="2000" dirty="0"/>
              <a:t> </a:t>
            </a:r>
            <a:r>
              <a:rPr lang="ru-RU" sz="2000" dirty="0" err="1"/>
              <a:t>қисмининг</a:t>
            </a:r>
            <a:r>
              <a:rPr lang="ru-RU" sz="2000" dirty="0"/>
              <a:t> 1 </a:t>
            </a:r>
            <a:r>
              <a:rPr lang="ru-RU" sz="2000" dirty="0" err="1"/>
              <a:t>ва</a:t>
            </a:r>
            <a:r>
              <a:rPr lang="ru-RU" sz="2000" dirty="0"/>
              <a:t> 4-бандларида </a:t>
            </a:r>
            <a:r>
              <a:rPr lang="ru-RU" sz="2000" dirty="0" err="1"/>
              <a:t>назарда</a:t>
            </a:r>
            <a:r>
              <a:rPr lang="ru-RU" sz="2000" dirty="0"/>
              <a:t> </a:t>
            </a:r>
            <a:r>
              <a:rPr lang="ru-RU" sz="2000" dirty="0" err="1"/>
              <a:t>тутилган</a:t>
            </a:r>
            <a:r>
              <a:rPr lang="ru-RU" sz="2000" dirty="0"/>
              <a:t> </a:t>
            </a:r>
            <a:r>
              <a:rPr lang="ru-RU" sz="2000" dirty="0" err="1"/>
              <a:t>талабларни</a:t>
            </a:r>
            <a:r>
              <a:rPr lang="ru-RU" sz="2000" dirty="0"/>
              <a:t> </a:t>
            </a:r>
            <a:r>
              <a:rPr lang="ru-RU" sz="2000" dirty="0" err="1"/>
              <a:t>бузган</a:t>
            </a:r>
            <a:r>
              <a:rPr lang="ru-RU" sz="2000" dirty="0"/>
              <a:t> </a:t>
            </a:r>
            <a:r>
              <a:rPr lang="ru-RU" sz="2000" dirty="0" err="1"/>
              <a:t>ҳолда</a:t>
            </a:r>
            <a:r>
              <a:rPr lang="ru-RU" sz="2000" dirty="0"/>
              <a:t> </a:t>
            </a:r>
            <a:r>
              <a:rPr lang="ru-RU" sz="2000" dirty="0" err="1"/>
              <a:t>берилган</a:t>
            </a:r>
            <a:r>
              <a:rPr lang="ru-RU" sz="2000" dirty="0"/>
              <a:t> </a:t>
            </a:r>
            <a:r>
              <a:rPr lang="ru-RU" sz="2000" dirty="0" err="1"/>
              <a:t>даъво</a:t>
            </a:r>
            <a:r>
              <a:rPr lang="ru-RU" sz="2000" dirty="0"/>
              <a:t> </a:t>
            </a:r>
            <a:r>
              <a:rPr lang="ru-RU" sz="2000" dirty="0" err="1"/>
              <a:t>аризасини</a:t>
            </a:r>
            <a:r>
              <a:rPr lang="ru-RU" sz="2000" dirty="0"/>
              <a:t> </a:t>
            </a:r>
            <a:r>
              <a:rPr lang="ru-RU" sz="2000" dirty="0" err="1"/>
              <a:t>иш</a:t>
            </a:r>
            <a:r>
              <a:rPr lang="ru-RU" sz="2000" dirty="0"/>
              <a:t> </a:t>
            </a:r>
            <a:r>
              <a:rPr lang="ru-RU" sz="2000" dirty="0" err="1"/>
              <a:t>юритишга</a:t>
            </a:r>
            <a:r>
              <a:rPr lang="ru-RU" sz="2000" dirty="0"/>
              <a:t> </a:t>
            </a:r>
            <a:r>
              <a:rPr lang="ru-RU" sz="2000" dirty="0" err="1"/>
              <a:t>қабул</a:t>
            </a:r>
            <a:r>
              <a:rPr lang="ru-RU" sz="2000" dirty="0"/>
              <a:t> </a:t>
            </a:r>
            <a:r>
              <a:rPr lang="ru-RU" sz="2000" dirty="0" err="1"/>
              <a:t>қилиш</a:t>
            </a:r>
            <a:r>
              <a:rPr lang="ru-RU" sz="2000" dirty="0"/>
              <a:t> </a:t>
            </a:r>
            <a:r>
              <a:rPr lang="ru-RU" sz="2000" dirty="0" err="1"/>
              <a:t>тўғрисидаги</a:t>
            </a:r>
            <a:r>
              <a:rPr lang="ru-RU" sz="2000" dirty="0"/>
              <a:t> </a:t>
            </a:r>
            <a:r>
              <a:rPr lang="ru-RU" sz="2000" dirty="0" err="1"/>
              <a:t>илтимосномани</a:t>
            </a:r>
            <a:r>
              <a:rPr lang="ru-RU" sz="2000" dirty="0"/>
              <a:t> </a:t>
            </a:r>
            <a:r>
              <a:rPr lang="ru-RU" sz="2000" dirty="0" err="1"/>
              <a:t>қаноатлантириш</a:t>
            </a:r>
            <a:r>
              <a:rPr lang="ru-RU" sz="2000" dirty="0"/>
              <a:t> </a:t>
            </a:r>
            <a:r>
              <a:rPr lang="ru-RU" sz="2000" dirty="0" err="1"/>
              <a:t>ҳақидаги</a:t>
            </a:r>
            <a:r>
              <a:rPr lang="ru-RU" sz="2000" dirty="0"/>
              <a:t> </a:t>
            </a:r>
            <a:r>
              <a:rPr lang="ru-RU" sz="2000" dirty="0" err="1"/>
              <a:t>хулосаси</a:t>
            </a:r>
            <a:r>
              <a:rPr lang="ru-RU" sz="2000" dirty="0"/>
              <a:t> </a:t>
            </a:r>
            <a:r>
              <a:rPr lang="ru-RU" sz="2000" dirty="0" err="1"/>
              <a:t>даъво</a:t>
            </a:r>
            <a:r>
              <a:rPr lang="ru-RU" sz="2000" dirty="0"/>
              <a:t> </a:t>
            </a:r>
            <a:r>
              <a:rPr lang="ru-RU" sz="2000" dirty="0" err="1"/>
              <a:t>аризасини</a:t>
            </a:r>
            <a:r>
              <a:rPr lang="ru-RU" sz="2000" dirty="0"/>
              <a:t> </a:t>
            </a:r>
            <a:r>
              <a:rPr lang="ru-RU" sz="2000" dirty="0" err="1"/>
              <a:t>иш</a:t>
            </a:r>
            <a:r>
              <a:rPr lang="ru-RU" sz="2000" dirty="0"/>
              <a:t> </a:t>
            </a:r>
            <a:r>
              <a:rPr lang="ru-RU" sz="2000" dirty="0" err="1"/>
              <a:t>юритишга</a:t>
            </a:r>
            <a:r>
              <a:rPr lang="ru-RU" sz="2000" dirty="0"/>
              <a:t> </a:t>
            </a:r>
            <a:r>
              <a:rPr lang="ru-RU" sz="2000" dirty="0" err="1"/>
              <a:t>қабул</a:t>
            </a:r>
            <a:r>
              <a:rPr lang="ru-RU" sz="2000" dirty="0"/>
              <a:t> </a:t>
            </a:r>
            <a:r>
              <a:rPr lang="ru-RU" sz="2000" dirty="0" err="1"/>
              <a:t>қилиш</a:t>
            </a:r>
            <a:r>
              <a:rPr lang="ru-RU" sz="2000" dirty="0"/>
              <a:t> </a:t>
            </a:r>
            <a:r>
              <a:rPr lang="ru-RU" sz="2000" dirty="0" err="1"/>
              <a:t>тўғрисидаги</a:t>
            </a:r>
            <a:r>
              <a:rPr lang="ru-RU" sz="2000" dirty="0"/>
              <a:t> </a:t>
            </a:r>
            <a:r>
              <a:rPr lang="ru-RU" sz="2000" dirty="0" err="1"/>
              <a:t>ажримда</a:t>
            </a:r>
            <a:r>
              <a:rPr lang="ru-RU" sz="2000" dirty="0"/>
              <a:t> </a:t>
            </a:r>
            <a:r>
              <a:rPr lang="ru-RU" sz="2000" dirty="0" err="1"/>
              <a:t>асослантирилган</a:t>
            </a:r>
            <a:r>
              <a:rPr lang="ru-RU" sz="2000" dirty="0"/>
              <a:t> </a:t>
            </a:r>
            <a:r>
              <a:rPr lang="ru-RU" sz="2000" dirty="0" err="1"/>
              <a:t>бўлиши</a:t>
            </a:r>
            <a:r>
              <a:rPr lang="ru-RU" sz="2000" dirty="0"/>
              <a:t> </a:t>
            </a:r>
            <a:r>
              <a:rPr lang="ru-RU" sz="2000" dirty="0" err="1"/>
              <a:t>керак</a:t>
            </a:r>
            <a:r>
              <a:rPr lang="ru-RU" sz="2000" dirty="0"/>
              <a:t>.</a:t>
            </a:r>
          </a:p>
          <a:p>
            <a:pPr algn="just"/>
            <a:endParaRPr lang="ru-RU" sz="2000" dirty="0" smtClean="0"/>
          </a:p>
        </p:txBody>
      </p:sp>
    </p:spTree>
    <p:extLst>
      <p:ext uri="{BB962C8B-B14F-4D97-AF65-F5344CB8AC3E}">
        <p14:creationId xmlns:p14="http://schemas.microsoft.com/office/powerpoint/2010/main" val="52637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153-модда. </a:t>
            </a:r>
            <a:r>
              <a:rPr lang="ru-RU" sz="2400" b="1" dirty="0" err="1"/>
              <a:t>Даъво</a:t>
            </a:r>
            <a:r>
              <a:rPr lang="ru-RU" sz="2400" b="1" dirty="0"/>
              <a:t> </a:t>
            </a:r>
            <a:r>
              <a:rPr lang="ru-RU" sz="2400" b="1" dirty="0" err="1"/>
              <a:t>аризасини</a:t>
            </a:r>
            <a:r>
              <a:rPr lang="ru-RU" sz="2400" b="1" dirty="0"/>
              <a:t> </a:t>
            </a:r>
            <a:r>
              <a:rPr lang="ru-RU" sz="2400" b="1" dirty="0" err="1"/>
              <a:t>иш</a:t>
            </a:r>
            <a:r>
              <a:rPr lang="ru-RU" sz="2400" b="1" dirty="0"/>
              <a:t> </a:t>
            </a:r>
            <a:r>
              <a:rPr lang="ru-RU" sz="2400" b="1" dirty="0" err="1"/>
              <a:t>юритишга</a:t>
            </a:r>
            <a:r>
              <a:rPr lang="ru-RU" sz="2400" b="1" dirty="0"/>
              <a:t> </a:t>
            </a:r>
            <a:r>
              <a:rPr lang="ru-RU" sz="2400" b="1" dirty="0" err="1"/>
              <a:t>қабул</a:t>
            </a:r>
            <a:r>
              <a:rPr lang="ru-RU" sz="2400" b="1" dirty="0"/>
              <a:t> </a:t>
            </a:r>
            <a:r>
              <a:rPr lang="ru-RU" sz="2400" b="1" dirty="0" err="1"/>
              <a:t>қилиш</a:t>
            </a:r>
            <a:r>
              <a:rPr lang="ru-RU" sz="2400" b="1" dirty="0"/>
              <a:t> </a:t>
            </a:r>
            <a:r>
              <a:rPr lang="ru-RU" sz="2400" b="1" dirty="0" err="1"/>
              <a:t>ва</a:t>
            </a:r>
            <a:r>
              <a:rPr lang="ru-RU" sz="2400" b="1" dirty="0"/>
              <a:t> </a:t>
            </a:r>
            <a:r>
              <a:rPr lang="ru-RU" sz="2400" b="1" dirty="0" err="1"/>
              <a:t>иш</a:t>
            </a:r>
            <a:r>
              <a:rPr lang="ru-RU" sz="2400" b="1" dirty="0"/>
              <a:t> </a:t>
            </a:r>
            <a:r>
              <a:rPr lang="ru-RU" sz="2400" b="1" dirty="0" err="1"/>
              <a:t>қўзғатиш</a:t>
            </a: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r>
              <a:rPr lang="ru-RU" sz="2000" dirty="0"/>
              <a:t>26. </a:t>
            </a:r>
            <a:r>
              <a:rPr lang="ru-RU" sz="2000" dirty="0" err="1">
                <a:hlinkClick r:id="rId2"/>
              </a:rPr>
              <a:t>ИПКнинг</a:t>
            </a:r>
            <a:r>
              <a:rPr lang="ru-RU" sz="2000" dirty="0"/>
              <a:t> </a:t>
            </a:r>
            <a:r>
              <a:rPr lang="ru-RU" sz="2000" dirty="0" err="1"/>
              <a:t>талабларига</a:t>
            </a:r>
            <a:r>
              <a:rPr lang="ru-RU" sz="2000" dirty="0"/>
              <a:t> </a:t>
            </a:r>
            <a:r>
              <a:rPr lang="ru-RU" sz="2000" dirty="0" err="1"/>
              <a:t>риоя</a:t>
            </a:r>
            <a:r>
              <a:rPr lang="ru-RU" sz="2000" dirty="0"/>
              <a:t> </a:t>
            </a:r>
            <a:r>
              <a:rPr lang="ru-RU" sz="2000" dirty="0" err="1"/>
              <a:t>этилган</a:t>
            </a:r>
            <a:r>
              <a:rPr lang="ru-RU" sz="2000" dirty="0"/>
              <a:t> </a:t>
            </a:r>
            <a:r>
              <a:rPr lang="ru-RU" sz="2000" dirty="0" err="1"/>
              <a:t>ҳолда</a:t>
            </a:r>
            <a:r>
              <a:rPr lang="ru-RU" sz="2000" dirty="0"/>
              <a:t> </a:t>
            </a:r>
            <a:r>
              <a:rPr lang="ru-RU" sz="2000" dirty="0" err="1"/>
              <a:t>берилган</a:t>
            </a:r>
            <a:r>
              <a:rPr lang="ru-RU" sz="2000" dirty="0"/>
              <a:t> </a:t>
            </a:r>
            <a:r>
              <a:rPr lang="ru-RU" sz="2000" dirty="0" err="1"/>
              <a:t>даъво</a:t>
            </a:r>
            <a:r>
              <a:rPr lang="ru-RU" sz="2000" dirty="0"/>
              <a:t> </a:t>
            </a:r>
            <a:r>
              <a:rPr lang="ru-RU" sz="2000" dirty="0" err="1"/>
              <a:t>аризаси</a:t>
            </a:r>
            <a:r>
              <a:rPr lang="ru-RU" sz="2000" dirty="0"/>
              <a:t> </a:t>
            </a:r>
            <a:r>
              <a:rPr lang="ru-RU" sz="2000" dirty="0" err="1"/>
              <a:t>уни</a:t>
            </a:r>
            <a:r>
              <a:rPr lang="ru-RU" sz="2000" dirty="0"/>
              <a:t> </a:t>
            </a:r>
            <a:r>
              <a:rPr lang="ru-RU" sz="2000" dirty="0" err="1"/>
              <a:t>иш</a:t>
            </a:r>
            <a:r>
              <a:rPr lang="ru-RU" sz="2000" dirty="0"/>
              <a:t> </a:t>
            </a:r>
            <a:r>
              <a:rPr lang="ru-RU" sz="2000" dirty="0" err="1"/>
              <a:t>юритишга</a:t>
            </a:r>
            <a:r>
              <a:rPr lang="ru-RU" sz="2000" dirty="0"/>
              <a:t> </a:t>
            </a:r>
            <a:r>
              <a:rPr lang="ru-RU" sz="2000" dirty="0" err="1"/>
              <a:t>қабул</a:t>
            </a:r>
            <a:r>
              <a:rPr lang="ru-RU" sz="2000" dirty="0"/>
              <a:t> </a:t>
            </a:r>
            <a:r>
              <a:rPr lang="ru-RU" sz="2000" dirty="0" err="1"/>
              <a:t>қилиш</a:t>
            </a:r>
            <a:r>
              <a:rPr lang="ru-RU" sz="2000" dirty="0"/>
              <a:t> </a:t>
            </a:r>
            <a:r>
              <a:rPr lang="ru-RU" sz="2000" dirty="0" err="1"/>
              <a:t>ва</a:t>
            </a:r>
            <a:r>
              <a:rPr lang="ru-RU" sz="2000" dirty="0"/>
              <a:t> </a:t>
            </a:r>
            <a:r>
              <a:rPr lang="ru-RU" sz="2000" dirty="0" err="1"/>
              <a:t>иш</a:t>
            </a:r>
            <a:r>
              <a:rPr lang="ru-RU" sz="2000" dirty="0"/>
              <a:t> </a:t>
            </a:r>
            <a:r>
              <a:rPr lang="ru-RU" sz="2000" dirty="0" err="1"/>
              <a:t>қўзғатиш</a:t>
            </a:r>
            <a:r>
              <a:rPr lang="ru-RU" sz="2000" dirty="0"/>
              <a:t> </a:t>
            </a:r>
            <a:r>
              <a:rPr lang="ru-RU" sz="2000" dirty="0" err="1"/>
              <a:t>тўғрисида</a:t>
            </a:r>
            <a:r>
              <a:rPr lang="ru-RU" sz="2000" dirty="0"/>
              <a:t> </a:t>
            </a:r>
            <a:r>
              <a:rPr lang="ru-RU" sz="2000" dirty="0" err="1"/>
              <a:t>ажрим</a:t>
            </a:r>
            <a:r>
              <a:rPr lang="ru-RU" sz="2000" dirty="0"/>
              <a:t> </a:t>
            </a:r>
            <a:r>
              <a:rPr lang="ru-RU" sz="2000" dirty="0" err="1"/>
              <a:t>чиқариш</a:t>
            </a:r>
            <a:r>
              <a:rPr lang="ru-RU" sz="2000" dirty="0"/>
              <a:t> </a:t>
            </a:r>
            <a:r>
              <a:rPr lang="ru-RU" sz="2000" dirty="0" err="1"/>
              <a:t>учун</a:t>
            </a:r>
            <a:r>
              <a:rPr lang="ru-RU" sz="2000" dirty="0"/>
              <a:t> </a:t>
            </a:r>
            <a:r>
              <a:rPr lang="ru-RU" sz="2000" dirty="0" err="1"/>
              <a:t>асос</a:t>
            </a:r>
            <a:r>
              <a:rPr lang="ru-RU" sz="2000" dirty="0"/>
              <a:t> </a:t>
            </a:r>
            <a:r>
              <a:rPr lang="ru-RU" sz="2000" dirty="0" err="1"/>
              <a:t>бўлиб</a:t>
            </a:r>
            <a:r>
              <a:rPr lang="ru-RU" sz="2000" dirty="0"/>
              <a:t> </a:t>
            </a:r>
            <a:r>
              <a:rPr lang="ru-RU" sz="2000" dirty="0" err="1"/>
              <a:t>хизмат</a:t>
            </a:r>
            <a:r>
              <a:rPr lang="ru-RU" sz="2000" dirty="0"/>
              <a:t> </a:t>
            </a:r>
            <a:r>
              <a:rPr lang="ru-RU" sz="2000" dirty="0" err="1"/>
              <a:t>қилади</a:t>
            </a:r>
            <a:r>
              <a:rPr lang="ru-RU" sz="2000" dirty="0"/>
              <a:t>.</a:t>
            </a:r>
          </a:p>
          <a:p>
            <a:r>
              <a:rPr lang="ru-RU" sz="2000" dirty="0" err="1" smtClean="0"/>
              <a:t>Иш</a:t>
            </a:r>
            <a:r>
              <a:rPr lang="ru-RU" sz="2000" dirty="0" smtClean="0"/>
              <a:t> </a:t>
            </a:r>
            <a:r>
              <a:rPr lang="ru-RU" sz="2000" dirty="0" err="1"/>
              <a:t>қўзғатилгунга</a:t>
            </a:r>
            <a:r>
              <a:rPr lang="ru-RU" sz="2000" dirty="0"/>
              <a:t> </a:t>
            </a:r>
            <a:r>
              <a:rPr lang="ru-RU" sz="2000" dirty="0" err="1"/>
              <a:t>қадар</a:t>
            </a:r>
            <a:r>
              <a:rPr lang="ru-RU" sz="2000" dirty="0"/>
              <a:t> суд экспертиза </a:t>
            </a:r>
            <a:r>
              <a:rPr lang="ru-RU" sz="2000" dirty="0" err="1"/>
              <a:t>тайинлашга</a:t>
            </a:r>
            <a:r>
              <a:rPr lang="ru-RU" sz="2000" dirty="0"/>
              <a:t> (</a:t>
            </a:r>
            <a:r>
              <a:rPr lang="ru-RU" sz="2000" dirty="0" err="1"/>
              <a:t>ИПКнинг</a:t>
            </a:r>
            <a:r>
              <a:rPr lang="ru-RU" sz="2000" dirty="0"/>
              <a:t> </a:t>
            </a:r>
            <a:r>
              <a:rPr lang="ru-RU" sz="2000" dirty="0">
                <a:hlinkClick r:id="rId3"/>
              </a:rPr>
              <a:t>80-моддаси</a:t>
            </a:r>
            <a:r>
              <a:rPr lang="ru-RU" sz="2000" dirty="0"/>
              <a:t>), </a:t>
            </a:r>
            <a:r>
              <a:rPr lang="ru-RU" sz="2000" dirty="0" err="1"/>
              <a:t>далилларни</a:t>
            </a:r>
            <a:r>
              <a:rPr lang="ru-RU" sz="2000" dirty="0"/>
              <a:t> </a:t>
            </a:r>
            <a:r>
              <a:rPr lang="ru-RU" sz="2000" dirty="0" err="1"/>
              <a:t>таъминлаш</a:t>
            </a:r>
            <a:r>
              <a:rPr lang="ru-RU" sz="2000" dirty="0"/>
              <a:t> </a:t>
            </a:r>
            <a:r>
              <a:rPr lang="ru-RU" sz="2000" dirty="0" err="1"/>
              <a:t>чораларини</a:t>
            </a:r>
            <a:r>
              <a:rPr lang="ru-RU" sz="2000" dirty="0"/>
              <a:t> </a:t>
            </a:r>
            <a:r>
              <a:rPr lang="ru-RU" sz="2000" dirty="0" err="1"/>
              <a:t>кўришга</a:t>
            </a:r>
            <a:r>
              <a:rPr lang="ru-RU" sz="2000" dirty="0"/>
              <a:t> (</a:t>
            </a:r>
            <a:r>
              <a:rPr lang="ru-RU" sz="2000" dirty="0" err="1"/>
              <a:t>ИПКнинг</a:t>
            </a:r>
            <a:r>
              <a:rPr lang="ru-RU" sz="2000" dirty="0"/>
              <a:t> </a:t>
            </a:r>
            <a:r>
              <a:rPr lang="ru-RU" sz="2000" dirty="0">
                <a:hlinkClick r:id="rId4"/>
              </a:rPr>
              <a:t>90-моддаси</a:t>
            </a:r>
            <a:r>
              <a:rPr lang="ru-RU" sz="2000" dirty="0"/>
              <a:t>), суд </a:t>
            </a:r>
            <a:r>
              <a:rPr lang="ru-RU" sz="2000" dirty="0" err="1"/>
              <a:t>топшириқларини</a:t>
            </a:r>
            <a:r>
              <a:rPr lang="ru-RU" sz="2000" dirty="0"/>
              <a:t> </a:t>
            </a:r>
            <a:r>
              <a:rPr lang="ru-RU" sz="2000" dirty="0" err="1"/>
              <a:t>беришга</a:t>
            </a:r>
            <a:r>
              <a:rPr lang="ru-RU" sz="2000" dirty="0"/>
              <a:t> (</a:t>
            </a:r>
            <a:r>
              <a:rPr lang="ru-RU" sz="2000" dirty="0" err="1"/>
              <a:t>ИПКнинг</a:t>
            </a:r>
            <a:r>
              <a:rPr lang="ru-RU" sz="2000" dirty="0"/>
              <a:t> </a:t>
            </a:r>
            <a:r>
              <a:rPr lang="ru-RU" sz="2000" dirty="0">
                <a:hlinkClick r:id="rId5"/>
              </a:rPr>
              <a:t>91-моддаси</a:t>
            </a:r>
            <a:r>
              <a:rPr lang="ru-RU" sz="2000" dirty="0"/>
              <a:t>), </a:t>
            </a:r>
            <a:r>
              <a:rPr lang="ru-RU" sz="2000" dirty="0" err="1"/>
              <a:t>даъвони</a:t>
            </a:r>
            <a:r>
              <a:rPr lang="ru-RU" sz="2000" dirty="0"/>
              <a:t> </a:t>
            </a:r>
            <a:r>
              <a:rPr lang="ru-RU" sz="2000" dirty="0" err="1"/>
              <a:t>таъминлаш</a:t>
            </a:r>
            <a:r>
              <a:rPr lang="ru-RU" sz="2000" dirty="0"/>
              <a:t> </a:t>
            </a:r>
            <a:r>
              <a:rPr lang="ru-RU" sz="2000" dirty="0" err="1"/>
              <a:t>чораларини</a:t>
            </a:r>
            <a:r>
              <a:rPr lang="ru-RU" sz="2000" dirty="0"/>
              <a:t> </a:t>
            </a:r>
            <a:r>
              <a:rPr lang="ru-RU" sz="2000" dirty="0" err="1"/>
              <a:t>кўришга</a:t>
            </a:r>
            <a:r>
              <a:rPr lang="ru-RU" sz="2000" dirty="0"/>
              <a:t> (</a:t>
            </a:r>
            <a:r>
              <a:rPr lang="ru-RU" sz="2000" dirty="0" err="1"/>
              <a:t>ИПКнинг</a:t>
            </a:r>
            <a:r>
              <a:rPr lang="ru-RU" sz="2000" dirty="0"/>
              <a:t> </a:t>
            </a:r>
            <a:r>
              <a:rPr lang="ru-RU" sz="2000" dirty="0">
                <a:hlinkClick r:id="rId6"/>
              </a:rPr>
              <a:t>94-моддаси</a:t>
            </a:r>
            <a:r>
              <a:rPr lang="ru-RU" sz="2000" dirty="0"/>
              <a:t>), </a:t>
            </a:r>
            <a:r>
              <a:rPr lang="ru-RU" sz="2000" dirty="0" err="1"/>
              <a:t>иш</a:t>
            </a:r>
            <a:r>
              <a:rPr lang="ru-RU" sz="2000" dirty="0"/>
              <a:t> </a:t>
            </a:r>
            <a:r>
              <a:rPr lang="ru-RU" sz="2000" dirty="0" err="1"/>
              <a:t>юритишни</a:t>
            </a:r>
            <a:r>
              <a:rPr lang="ru-RU" sz="2000" dirty="0"/>
              <a:t> </a:t>
            </a:r>
            <a:r>
              <a:rPr lang="ru-RU" sz="2000" dirty="0" err="1"/>
              <a:t>тўхтатишга</a:t>
            </a:r>
            <a:r>
              <a:rPr lang="ru-RU" sz="2000" dirty="0"/>
              <a:t> </a:t>
            </a:r>
            <a:r>
              <a:rPr lang="ru-RU" sz="2000" dirty="0" err="1"/>
              <a:t>ёки</a:t>
            </a:r>
            <a:r>
              <a:rPr lang="ru-RU" sz="2000" dirty="0"/>
              <a:t> </a:t>
            </a:r>
            <a:r>
              <a:rPr lang="ru-RU" sz="2000" dirty="0" err="1"/>
              <a:t>тугатишга</a:t>
            </a:r>
            <a:r>
              <a:rPr lang="ru-RU" sz="2000" dirty="0"/>
              <a:t> (</a:t>
            </a:r>
            <a:r>
              <a:rPr lang="ru-RU" sz="2000" dirty="0" err="1"/>
              <a:t>ИПКнинг</a:t>
            </a:r>
            <a:r>
              <a:rPr lang="ru-RU" sz="2000" dirty="0"/>
              <a:t> </a:t>
            </a:r>
            <a:r>
              <a:rPr lang="ru-RU" sz="2000" dirty="0">
                <a:hlinkClick r:id="rId7"/>
              </a:rPr>
              <a:t>101</a:t>
            </a:r>
            <a:r>
              <a:rPr lang="ru-RU" sz="2000" dirty="0"/>
              <a:t>, </a:t>
            </a:r>
            <a:r>
              <a:rPr lang="ru-RU" sz="2000" dirty="0">
                <a:hlinkClick r:id="rId8"/>
              </a:rPr>
              <a:t>110-моддалари</a:t>
            </a:r>
            <a:r>
              <a:rPr lang="ru-RU" sz="2000" dirty="0"/>
              <a:t>), </a:t>
            </a:r>
            <a:r>
              <a:rPr lang="ru-RU" sz="2000" dirty="0" err="1"/>
              <a:t>талабларнинг</a:t>
            </a:r>
            <a:r>
              <a:rPr lang="ru-RU" sz="2000" dirty="0"/>
              <a:t> </a:t>
            </a:r>
            <a:r>
              <a:rPr lang="ru-RU" sz="2000" dirty="0" err="1"/>
              <a:t>бир</a:t>
            </a:r>
            <a:r>
              <a:rPr lang="ru-RU" sz="2000" dirty="0"/>
              <a:t> </a:t>
            </a:r>
            <a:r>
              <a:rPr lang="ru-RU" sz="2000" dirty="0" err="1"/>
              <a:t>қисмини</a:t>
            </a:r>
            <a:r>
              <a:rPr lang="ru-RU" sz="2000" dirty="0"/>
              <a:t> </a:t>
            </a:r>
            <a:r>
              <a:rPr lang="ru-RU" sz="2000" dirty="0" err="1"/>
              <a:t>алоҳида</a:t>
            </a:r>
            <a:r>
              <a:rPr lang="ru-RU" sz="2000" dirty="0"/>
              <a:t> </a:t>
            </a:r>
            <a:r>
              <a:rPr lang="ru-RU" sz="2000" dirty="0" err="1"/>
              <a:t>иш</a:t>
            </a:r>
            <a:r>
              <a:rPr lang="ru-RU" sz="2000" dirty="0"/>
              <a:t> </a:t>
            </a:r>
            <a:r>
              <a:rPr lang="ru-RU" sz="2000" dirty="0" err="1"/>
              <a:t>юритишга</a:t>
            </a:r>
            <a:r>
              <a:rPr lang="ru-RU" sz="2000" dirty="0"/>
              <a:t> </a:t>
            </a:r>
            <a:r>
              <a:rPr lang="ru-RU" sz="2000" dirty="0" err="1"/>
              <a:t>ажратишга</a:t>
            </a:r>
            <a:r>
              <a:rPr lang="ru-RU" sz="2000" dirty="0"/>
              <a:t> (</a:t>
            </a:r>
            <a:r>
              <a:rPr lang="ru-RU" sz="2000" dirty="0" err="1"/>
              <a:t>ИПКнинг</a:t>
            </a:r>
            <a:r>
              <a:rPr lang="ru-RU" sz="2000" dirty="0"/>
              <a:t> </a:t>
            </a:r>
            <a:r>
              <a:rPr lang="ru-RU" sz="2000" dirty="0">
                <a:hlinkClick r:id="rId9"/>
              </a:rPr>
              <a:t>159-моддаси</a:t>
            </a:r>
            <a:r>
              <a:rPr lang="ru-RU" sz="2000" dirty="0"/>
              <a:t>), </a:t>
            </a:r>
            <a:r>
              <a:rPr lang="ru-RU" sz="2000" dirty="0" err="1"/>
              <a:t>ишни</a:t>
            </a:r>
            <a:r>
              <a:rPr lang="ru-RU" sz="2000" dirty="0"/>
              <a:t> </a:t>
            </a:r>
            <a:r>
              <a:rPr lang="ru-RU" sz="2000" dirty="0" err="1"/>
              <a:t>судда</a:t>
            </a:r>
            <a:r>
              <a:rPr lang="ru-RU" sz="2000" dirty="0"/>
              <a:t> </a:t>
            </a:r>
            <a:r>
              <a:rPr lang="ru-RU" sz="2000" dirty="0" err="1"/>
              <a:t>кўришга</a:t>
            </a:r>
            <a:r>
              <a:rPr lang="ru-RU" sz="2000" dirty="0"/>
              <a:t> </a:t>
            </a:r>
            <a:r>
              <a:rPr lang="ru-RU" sz="2000" dirty="0" err="1"/>
              <a:t>тайёрлаш</a:t>
            </a:r>
            <a:r>
              <a:rPr lang="ru-RU" sz="2000" dirty="0"/>
              <a:t> </a:t>
            </a:r>
            <a:r>
              <a:rPr lang="ru-RU" sz="2000" dirty="0" err="1"/>
              <a:t>бўйича</a:t>
            </a:r>
            <a:r>
              <a:rPr lang="ru-RU" sz="2000" dirty="0"/>
              <a:t> </a:t>
            </a:r>
            <a:r>
              <a:rPr lang="ru-RU" sz="2000" dirty="0" err="1"/>
              <a:t>ҳаракатларни</a:t>
            </a:r>
            <a:r>
              <a:rPr lang="ru-RU" sz="2000" dirty="0"/>
              <a:t> </a:t>
            </a:r>
            <a:r>
              <a:rPr lang="ru-RU" sz="2000" dirty="0" err="1"/>
              <a:t>амалга</a:t>
            </a:r>
            <a:r>
              <a:rPr lang="ru-RU" sz="2000" dirty="0"/>
              <a:t> </a:t>
            </a:r>
            <a:r>
              <a:rPr lang="ru-RU" sz="2000" dirty="0" err="1"/>
              <a:t>оширишга</a:t>
            </a:r>
            <a:r>
              <a:rPr lang="ru-RU" sz="2000" dirty="0"/>
              <a:t> (</a:t>
            </a:r>
            <a:r>
              <a:rPr lang="ru-RU" sz="2000" dirty="0" err="1"/>
              <a:t>ИПКнинг</a:t>
            </a:r>
            <a:r>
              <a:rPr lang="ru-RU" sz="2000" dirty="0"/>
              <a:t> </a:t>
            </a:r>
            <a:r>
              <a:rPr lang="ru-RU" sz="2000" dirty="0">
                <a:hlinkClick r:id="rId10"/>
              </a:rPr>
              <a:t>163-моддаси</a:t>
            </a:r>
            <a:r>
              <a:rPr lang="ru-RU" sz="2000" dirty="0"/>
              <a:t>), </a:t>
            </a:r>
            <a:r>
              <a:rPr lang="ru-RU" sz="2000" dirty="0" err="1"/>
              <a:t>судгача</a:t>
            </a:r>
            <a:r>
              <a:rPr lang="ru-RU" sz="2000" dirty="0"/>
              <a:t> </a:t>
            </a:r>
            <a:r>
              <a:rPr lang="ru-RU" sz="2000" dirty="0" err="1"/>
              <a:t>мажлис</a:t>
            </a:r>
            <a:r>
              <a:rPr lang="ru-RU" sz="2000" dirty="0"/>
              <a:t> </a:t>
            </a:r>
            <a:r>
              <a:rPr lang="ru-RU" sz="2000" dirty="0" err="1"/>
              <a:t>ўтказишга</a:t>
            </a:r>
            <a:r>
              <a:rPr lang="ru-RU" sz="2000" dirty="0"/>
              <a:t> (</a:t>
            </a:r>
            <a:r>
              <a:rPr lang="ru-RU" sz="2000" dirty="0" err="1"/>
              <a:t>ИПКнинг</a:t>
            </a:r>
            <a:r>
              <a:rPr lang="ru-RU" sz="2000" dirty="0"/>
              <a:t> </a:t>
            </a:r>
            <a:r>
              <a:rPr lang="ru-RU" sz="2000" dirty="0">
                <a:hlinkClick r:id="rId11"/>
              </a:rPr>
              <a:t>163</a:t>
            </a:r>
            <a:r>
              <a:rPr lang="ru-RU" sz="2000" baseline="30000" dirty="0">
                <a:hlinkClick r:id="rId11"/>
              </a:rPr>
              <a:t>1</a:t>
            </a:r>
            <a:r>
              <a:rPr lang="ru-RU" sz="2000" dirty="0">
                <a:hlinkClick r:id="rId11"/>
              </a:rPr>
              <a:t>-моддаси</a:t>
            </a:r>
            <a:r>
              <a:rPr lang="ru-RU" sz="2000" dirty="0"/>
              <a:t>), </a:t>
            </a:r>
            <a:r>
              <a:rPr lang="ru-RU" sz="2000" dirty="0" err="1"/>
              <a:t>ҳал</a:t>
            </a:r>
            <a:r>
              <a:rPr lang="ru-RU" sz="2000" dirty="0"/>
              <a:t> </a:t>
            </a:r>
            <a:r>
              <a:rPr lang="ru-RU" sz="2000" dirty="0" err="1"/>
              <a:t>қилув</a:t>
            </a:r>
            <a:r>
              <a:rPr lang="ru-RU" sz="2000" dirty="0"/>
              <a:t> </a:t>
            </a:r>
            <a:r>
              <a:rPr lang="ru-RU" sz="2000" dirty="0" err="1"/>
              <a:t>қарори</a:t>
            </a:r>
            <a:r>
              <a:rPr lang="ru-RU" sz="2000" dirty="0"/>
              <a:t> </a:t>
            </a:r>
            <a:r>
              <a:rPr lang="ru-RU" sz="2000" dirty="0" err="1"/>
              <a:t>қабул</a:t>
            </a:r>
            <a:r>
              <a:rPr lang="ru-RU" sz="2000" dirty="0"/>
              <a:t> </a:t>
            </a:r>
            <a:r>
              <a:rPr lang="ru-RU" sz="2000" dirty="0" err="1"/>
              <a:t>қилишга</a:t>
            </a:r>
            <a:r>
              <a:rPr lang="ru-RU" sz="2000" dirty="0"/>
              <a:t> (</a:t>
            </a:r>
            <a:r>
              <a:rPr lang="ru-RU" sz="2000" dirty="0" err="1"/>
              <a:t>ИПКнинг</a:t>
            </a:r>
            <a:r>
              <a:rPr lang="ru-RU" sz="2000" dirty="0"/>
              <a:t> </a:t>
            </a:r>
            <a:r>
              <a:rPr lang="ru-RU" sz="2000" dirty="0">
                <a:hlinkClick r:id="rId12"/>
              </a:rPr>
              <a:t>176-моддаси</a:t>
            </a:r>
            <a:r>
              <a:rPr lang="ru-RU" sz="2000" dirty="0"/>
              <a:t>) </a:t>
            </a:r>
            <a:r>
              <a:rPr lang="ru-RU" sz="2000" dirty="0" err="1"/>
              <a:t>ҳақли</a:t>
            </a:r>
            <a:r>
              <a:rPr lang="ru-RU" sz="2000" dirty="0"/>
              <a:t> </a:t>
            </a:r>
            <a:r>
              <a:rPr lang="ru-RU" sz="2000" dirty="0" err="1"/>
              <a:t>эмас</a:t>
            </a:r>
            <a:r>
              <a:rPr lang="ru-RU" sz="2000" dirty="0"/>
              <a:t>.</a:t>
            </a:r>
          </a:p>
          <a:p>
            <a:pPr algn="just"/>
            <a:endParaRPr lang="ru-RU" sz="2000" dirty="0" smtClean="0"/>
          </a:p>
        </p:txBody>
      </p:sp>
    </p:spTree>
    <p:extLst>
      <p:ext uri="{BB962C8B-B14F-4D97-AF65-F5344CB8AC3E}">
        <p14:creationId xmlns:p14="http://schemas.microsoft.com/office/powerpoint/2010/main" val="201277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154-модда. </a:t>
            </a:r>
            <a:r>
              <a:rPr lang="ru-RU" sz="2400" b="1" dirty="0" err="1"/>
              <a:t>Даъво</a:t>
            </a:r>
            <a:r>
              <a:rPr lang="ru-RU" sz="2400" b="1" dirty="0"/>
              <a:t> </a:t>
            </a:r>
            <a:r>
              <a:rPr lang="ru-RU" sz="2400" b="1" dirty="0" err="1"/>
              <a:t>аризасини</a:t>
            </a:r>
            <a:r>
              <a:rPr lang="ru-RU" sz="2400" b="1" dirty="0"/>
              <a:t> </a:t>
            </a:r>
            <a:r>
              <a:rPr lang="ru-RU" sz="2400" b="1" dirty="0" err="1"/>
              <a:t>иш</a:t>
            </a:r>
            <a:r>
              <a:rPr lang="ru-RU" sz="2400" b="1" dirty="0"/>
              <a:t> </a:t>
            </a:r>
            <a:r>
              <a:rPr lang="ru-RU" sz="2400" b="1" dirty="0" err="1"/>
              <a:t>юритишга</a:t>
            </a:r>
            <a:r>
              <a:rPr lang="ru-RU" sz="2400" b="1" dirty="0"/>
              <a:t> </a:t>
            </a:r>
            <a:r>
              <a:rPr lang="ru-RU" sz="2400" b="1" dirty="0" err="1"/>
              <a:t>қабул</a:t>
            </a:r>
            <a:r>
              <a:rPr lang="ru-RU" sz="2400" b="1" dirty="0"/>
              <a:t> </a:t>
            </a:r>
            <a:r>
              <a:rPr lang="ru-RU" sz="2400" b="1" dirty="0" err="1"/>
              <a:t>қилишни</a:t>
            </a:r>
            <a:r>
              <a:rPr lang="ru-RU" sz="2400" b="1" dirty="0"/>
              <a:t> рад </a:t>
            </a:r>
            <a:r>
              <a:rPr lang="ru-RU" sz="2400" b="1" dirty="0" err="1"/>
              <a:t>этиш</a:t>
            </a:r>
            <a:r>
              <a:rPr lang="ru-RU" sz="2400" b="1" dirty="0"/>
              <a:t/>
            </a:r>
            <a:br>
              <a:rPr lang="ru-RU" sz="2400" b="1" dirty="0"/>
            </a:b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r>
              <a:rPr lang="ru-RU" sz="1600" dirty="0" smtClean="0"/>
              <a:t>Судья </a:t>
            </a:r>
            <a:r>
              <a:rPr lang="ru-RU" sz="1600" dirty="0" err="1"/>
              <a:t>даъво</a:t>
            </a:r>
            <a:r>
              <a:rPr lang="ru-RU" sz="1600" dirty="0"/>
              <a:t> </a:t>
            </a:r>
            <a:r>
              <a:rPr lang="ru-RU" sz="1600" dirty="0" err="1"/>
              <a:t>аризасини</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қилишни</a:t>
            </a:r>
            <a:r>
              <a:rPr lang="ru-RU" sz="1600" dirty="0"/>
              <a:t> </a:t>
            </a:r>
            <a:r>
              <a:rPr lang="ru-RU" sz="1600" dirty="0" err="1"/>
              <a:t>қуйидаги</a:t>
            </a:r>
            <a:r>
              <a:rPr lang="ru-RU" sz="1600" dirty="0"/>
              <a:t> </a:t>
            </a:r>
            <a:r>
              <a:rPr lang="ru-RU" sz="1600" dirty="0" err="1"/>
              <a:t>ҳолларда</a:t>
            </a:r>
            <a:r>
              <a:rPr lang="ru-RU" sz="1600" dirty="0"/>
              <a:t> рад </a:t>
            </a:r>
            <a:r>
              <a:rPr lang="ru-RU" sz="1600" dirty="0" err="1"/>
              <a:t>этади</a:t>
            </a:r>
            <a:r>
              <a:rPr lang="ru-RU" sz="1600" dirty="0"/>
              <a:t>, </a:t>
            </a:r>
            <a:r>
              <a:rPr lang="ru-RU" sz="1600" dirty="0" err="1"/>
              <a:t>агар</a:t>
            </a:r>
            <a:r>
              <a:rPr lang="ru-RU" sz="1600" dirty="0"/>
              <a:t>:</a:t>
            </a:r>
          </a:p>
          <a:p>
            <a:r>
              <a:rPr lang="ru-RU" sz="1600" dirty="0"/>
              <a:t>1) </a:t>
            </a:r>
            <a:r>
              <a:rPr lang="ru-RU" sz="1600" dirty="0" err="1"/>
              <a:t>низо</a:t>
            </a:r>
            <a:r>
              <a:rPr lang="ru-RU" sz="1600" dirty="0"/>
              <a:t> </a:t>
            </a:r>
            <a:r>
              <a:rPr lang="ru-RU" sz="1600" dirty="0" err="1"/>
              <a:t>судга</a:t>
            </a:r>
            <a:r>
              <a:rPr lang="ru-RU" sz="1600" dirty="0"/>
              <a:t> </a:t>
            </a:r>
            <a:r>
              <a:rPr lang="ru-RU" sz="1600" dirty="0" err="1"/>
              <a:t>тааллуқли</a:t>
            </a:r>
            <a:r>
              <a:rPr lang="ru-RU" sz="1600" dirty="0"/>
              <a:t> </a:t>
            </a:r>
            <a:r>
              <a:rPr lang="ru-RU" sz="1600" dirty="0" err="1"/>
              <a:t>бўлмаса</a:t>
            </a:r>
            <a:r>
              <a:rPr lang="ru-RU" sz="1600" dirty="0"/>
              <a:t>;</a:t>
            </a:r>
          </a:p>
          <a:p>
            <a:r>
              <a:rPr lang="ru-RU" sz="1600" dirty="0"/>
              <a:t>2) </a:t>
            </a:r>
            <a:r>
              <a:rPr lang="ru-RU" sz="1600" dirty="0" err="1"/>
              <a:t>айни</a:t>
            </a:r>
            <a:r>
              <a:rPr lang="ru-RU" sz="1600" dirty="0"/>
              <a:t> </a:t>
            </a:r>
            <a:r>
              <a:rPr lang="ru-RU" sz="1600" dirty="0" err="1"/>
              <a:t>бир</a:t>
            </a:r>
            <a:r>
              <a:rPr lang="ru-RU" sz="1600" dirty="0"/>
              <a:t> </a:t>
            </a:r>
            <a:r>
              <a:rPr lang="ru-RU" sz="1600" dirty="0" err="1"/>
              <a:t>шахслар</a:t>
            </a:r>
            <a:r>
              <a:rPr lang="ru-RU" sz="1600" dirty="0"/>
              <a:t> </a:t>
            </a:r>
            <a:r>
              <a:rPr lang="ru-RU" sz="1600" dirty="0" err="1"/>
              <a:t>ўртасидаги</a:t>
            </a:r>
            <a:r>
              <a:rPr lang="ru-RU" sz="1600" dirty="0"/>
              <a:t>, </a:t>
            </a:r>
            <a:r>
              <a:rPr lang="ru-RU" sz="1600" dirty="0" err="1"/>
              <a:t>айни</a:t>
            </a:r>
            <a:r>
              <a:rPr lang="ru-RU" sz="1600" dirty="0"/>
              <a:t> </a:t>
            </a:r>
            <a:r>
              <a:rPr lang="ru-RU" sz="1600" dirty="0" err="1"/>
              <a:t>бир</a:t>
            </a:r>
            <a:r>
              <a:rPr lang="ru-RU" sz="1600" dirty="0"/>
              <a:t> предмет </a:t>
            </a:r>
            <a:r>
              <a:rPr lang="ru-RU" sz="1600" dirty="0" err="1"/>
              <a:t>тўғрисидаги</a:t>
            </a:r>
            <a:r>
              <a:rPr lang="ru-RU" sz="1600" dirty="0"/>
              <a:t> </a:t>
            </a:r>
            <a:r>
              <a:rPr lang="ru-RU" sz="1600" dirty="0" err="1"/>
              <a:t>ва</a:t>
            </a:r>
            <a:r>
              <a:rPr lang="ru-RU" sz="1600" dirty="0"/>
              <a:t> </a:t>
            </a:r>
            <a:r>
              <a:rPr lang="ru-RU" sz="1600" dirty="0" err="1"/>
              <a:t>айни</a:t>
            </a:r>
            <a:r>
              <a:rPr lang="ru-RU" sz="1600" dirty="0"/>
              <a:t> </a:t>
            </a:r>
            <a:r>
              <a:rPr lang="ru-RU" sz="1600" dirty="0" err="1"/>
              <a:t>бир</a:t>
            </a:r>
            <a:r>
              <a:rPr lang="ru-RU" sz="1600" dirty="0"/>
              <a:t> </a:t>
            </a:r>
            <a:r>
              <a:rPr lang="ru-RU" sz="1600" dirty="0" err="1"/>
              <a:t>асослар</a:t>
            </a:r>
            <a:r>
              <a:rPr lang="ru-RU" sz="1600" dirty="0"/>
              <a:t> </a:t>
            </a:r>
            <a:r>
              <a:rPr lang="ru-RU" sz="1600" dirty="0" err="1"/>
              <a:t>бўйича</a:t>
            </a:r>
            <a:r>
              <a:rPr lang="ru-RU" sz="1600" dirty="0"/>
              <a:t> </a:t>
            </a:r>
            <a:r>
              <a:rPr lang="ru-RU" sz="1600" dirty="0" err="1"/>
              <a:t>низо</a:t>
            </a:r>
            <a:r>
              <a:rPr lang="ru-RU" sz="1600" dirty="0"/>
              <a:t> </a:t>
            </a:r>
            <a:r>
              <a:rPr lang="ru-RU" sz="1600" dirty="0" err="1"/>
              <a:t>юзасидан</a:t>
            </a:r>
            <a:r>
              <a:rPr lang="ru-RU" sz="1600" dirty="0"/>
              <a:t> </a:t>
            </a:r>
            <a:r>
              <a:rPr lang="ru-RU" sz="1600" dirty="0" err="1"/>
              <a:t>иқтисодий</a:t>
            </a:r>
            <a:r>
              <a:rPr lang="ru-RU" sz="1600" dirty="0"/>
              <a:t> </a:t>
            </a:r>
            <a:r>
              <a:rPr lang="ru-RU" sz="1600" dirty="0" err="1"/>
              <a:t>суднинг</a:t>
            </a:r>
            <a:r>
              <a:rPr lang="ru-RU" sz="1600" dirty="0"/>
              <a:t> </a:t>
            </a:r>
            <a:r>
              <a:rPr lang="ru-RU" sz="1600" dirty="0" err="1"/>
              <a:t>қонуний</a:t>
            </a:r>
            <a:r>
              <a:rPr lang="ru-RU" sz="1600" dirty="0"/>
              <a:t> </a:t>
            </a:r>
            <a:r>
              <a:rPr lang="ru-RU" sz="1600" dirty="0" err="1"/>
              <a:t>кучга</a:t>
            </a:r>
            <a:r>
              <a:rPr lang="ru-RU" sz="1600" dirty="0"/>
              <a:t> </a:t>
            </a:r>
            <a:r>
              <a:rPr lang="ru-RU" sz="1600" dirty="0" err="1"/>
              <a:t>кирган</a:t>
            </a:r>
            <a:r>
              <a:rPr lang="ru-RU" sz="1600" dirty="0"/>
              <a:t> </a:t>
            </a:r>
            <a:r>
              <a:rPr lang="ru-RU" sz="1600" dirty="0" err="1"/>
              <a:t>ҳал</a:t>
            </a:r>
            <a:r>
              <a:rPr lang="ru-RU" sz="1600" dirty="0"/>
              <a:t> </a:t>
            </a:r>
            <a:r>
              <a:rPr lang="ru-RU" sz="1600" dirty="0" err="1"/>
              <a:t>қилув</a:t>
            </a:r>
            <a:r>
              <a:rPr lang="ru-RU" sz="1600" dirty="0"/>
              <a:t> </a:t>
            </a:r>
            <a:r>
              <a:rPr lang="ru-RU" sz="1600" dirty="0" err="1"/>
              <a:t>қарори</a:t>
            </a:r>
            <a:r>
              <a:rPr lang="ru-RU" sz="1600" dirty="0"/>
              <a:t> </a:t>
            </a:r>
            <a:r>
              <a:rPr lang="ru-RU" sz="1600" dirty="0" err="1"/>
              <a:t>ёки</a:t>
            </a:r>
            <a:r>
              <a:rPr lang="ru-RU" sz="1600" dirty="0"/>
              <a:t> </a:t>
            </a:r>
            <a:r>
              <a:rPr lang="ru-RU" sz="1600" dirty="0" err="1"/>
              <a:t>ишни</a:t>
            </a:r>
            <a:r>
              <a:rPr lang="ru-RU" sz="1600" dirty="0"/>
              <a:t> </a:t>
            </a:r>
            <a:r>
              <a:rPr lang="ru-RU" sz="1600" dirty="0" err="1"/>
              <a:t>юритишни</a:t>
            </a:r>
            <a:r>
              <a:rPr lang="ru-RU" sz="1600" dirty="0"/>
              <a:t> </a:t>
            </a:r>
            <a:r>
              <a:rPr lang="ru-RU" sz="1600" dirty="0" err="1"/>
              <a:t>тугатиш</a:t>
            </a:r>
            <a:r>
              <a:rPr lang="ru-RU" sz="1600" dirty="0"/>
              <a:t> </a:t>
            </a:r>
            <a:r>
              <a:rPr lang="ru-RU" sz="1600" dirty="0" err="1"/>
              <a:t>тўғрисида</a:t>
            </a:r>
            <a:r>
              <a:rPr lang="ru-RU" sz="1600" dirty="0"/>
              <a:t> </a:t>
            </a:r>
            <a:r>
              <a:rPr lang="ru-RU" sz="1600" dirty="0" err="1"/>
              <a:t>ажрими</a:t>
            </a:r>
            <a:r>
              <a:rPr lang="ru-RU" sz="1600" dirty="0"/>
              <a:t> </a:t>
            </a:r>
            <a:r>
              <a:rPr lang="ru-RU" sz="1600" dirty="0" err="1"/>
              <a:t>ёхуд</a:t>
            </a:r>
            <a:r>
              <a:rPr lang="ru-RU" sz="1600" dirty="0"/>
              <a:t> </a:t>
            </a:r>
            <a:r>
              <a:rPr lang="ru-RU" sz="1600" dirty="0" err="1"/>
              <a:t>фуқаролик</a:t>
            </a:r>
            <a:r>
              <a:rPr lang="ru-RU" sz="1600" dirty="0"/>
              <a:t> </a:t>
            </a:r>
            <a:r>
              <a:rPr lang="ru-RU" sz="1600" dirty="0" err="1"/>
              <a:t>ишлари</a:t>
            </a:r>
            <a:r>
              <a:rPr lang="ru-RU" sz="1600" dirty="0"/>
              <a:t> </a:t>
            </a:r>
            <a:r>
              <a:rPr lang="ru-RU" sz="1600" dirty="0" err="1"/>
              <a:t>бўйича</a:t>
            </a:r>
            <a:r>
              <a:rPr lang="ru-RU" sz="1600" dirty="0"/>
              <a:t> </a:t>
            </a:r>
            <a:r>
              <a:rPr lang="ru-RU" sz="1600" dirty="0" err="1"/>
              <a:t>суднинг</a:t>
            </a:r>
            <a:r>
              <a:rPr lang="ru-RU" sz="1600" dirty="0"/>
              <a:t> </a:t>
            </a:r>
            <a:r>
              <a:rPr lang="ru-RU" sz="1600" dirty="0" err="1"/>
              <a:t>ҳал</a:t>
            </a:r>
            <a:r>
              <a:rPr lang="ru-RU" sz="1600" dirty="0"/>
              <a:t> </a:t>
            </a:r>
            <a:r>
              <a:rPr lang="ru-RU" sz="1600" dirty="0" err="1"/>
              <a:t>қилув</a:t>
            </a:r>
            <a:r>
              <a:rPr lang="ru-RU" sz="1600" dirty="0"/>
              <a:t> </a:t>
            </a:r>
            <a:r>
              <a:rPr lang="ru-RU" sz="1600" dirty="0" err="1"/>
              <a:t>қарори</a:t>
            </a:r>
            <a:r>
              <a:rPr lang="ru-RU" sz="1600" dirty="0"/>
              <a:t> </a:t>
            </a:r>
            <a:r>
              <a:rPr lang="ru-RU" sz="1600" dirty="0" err="1"/>
              <a:t>ёки</a:t>
            </a:r>
            <a:r>
              <a:rPr lang="ru-RU" sz="1600" dirty="0"/>
              <a:t> </a:t>
            </a:r>
            <a:r>
              <a:rPr lang="ru-RU" sz="1600" dirty="0" err="1"/>
              <a:t>келишув</a:t>
            </a:r>
            <a:r>
              <a:rPr lang="ru-RU" sz="1600" dirty="0"/>
              <a:t> </a:t>
            </a:r>
            <a:r>
              <a:rPr lang="ru-RU" sz="1600" dirty="0" err="1"/>
              <a:t>битимини</a:t>
            </a:r>
            <a:r>
              <a:rPr lang="ru-RU" sz="1600" dirty="0"/>
              <a:t> </a:t>
            </a:r>
            <a:r>
              <a:rPr lang="ru-RU" sz="1600" dirty="0" err="1"/>
              <a:t>тасдиқлаш</a:t>
            </a:r>
            <a:r>
              <a:rPr lang="ru-RU" sz="1600" dirty="0"/>
              <a:t> </a:t>
            </a:r>
            <a:r>
              <a:rPr lang="ru-RU" sz="1600" dirty="0" err="1"/>
              <a:t>тўғрисида</a:t>
            </a:r>
            <a:r>
              <a:rPr lang="ru-RU" sz="1600" dirty="0"/>
              <a:t> </a:t>
            </a:r>
            <a:r>
              <a:rPr lang="ru-RU" sz="1600" dirty="0" err="1"/>
              <a:t>ажрими</a:t>
            </a:r>
            <a:r>
              <a:rPr lang="ru-RU" sz="1600" dirty="0"/>
              <a:t> </a:t>
            </a:r>
            <a:r>
              <a:rPr lang="ru-RU" sz="1600" dirty="0" err="1"/>
              <a:t>бўлса</a:t>
            </a:r>
            <a:r>
              <a:rPr lang="ru-RU" sz="1600" dirty="0"/>
              <a:t>;</a:t>
            </a:r>
          </a:p>
          <a:p>
            <a:r>
              <a:rPr lang="ru-RU" sz="1600" dirty="0"/>
              <a:t>3) </a:t>
            </a:r>
            <a:r>
              <a:rPr lang="ru-RU" sz="1600" dirty="0" err="1"/>
              <a:t>иқтисодий</a:t>
            </a:r>
            <a:r>
              <a:rPr lang="ru-RU" sz="1600" dirty="0"/>
              <a:t> </a:t>
            </a:r>
            <a:r>
              <a:rPr lang="ru-RU" sz="1600" dirty="0" err="1"/>
              <a:t>суднинг</a:t>
            </a:r>
            <a:r>
              <a:rPr lang="ru-RU" sz="1600" dirty="0"/>
              <a:t>, </a:t>
            </a:r>
            <a:r>
              <a:rPr lang="ru-RU" sz="1600" dirty="0" err="1"/>
              <a:t>фуқаролик</a:t>
            </a:r>
            <a:r>
              <a:rPr lang="ru-RU" sz="1600" dirty="0"/>
              <a:t> </a:t>
            </a:r>
            <a:r>
              <a:rPr lang="ru-RU" sz="1600" dirty="0" err="1"/>
              <a:t>ишлари</a:t>
            </a:r>
            <a:r>
              <a:rPr lang="ru-RU" sz="1600" dirty="0"/>
              <a:t> </a:t>
            </a:r>
            <a:r>
              <a:rPr lang="ru-RU" sz="1600" dirty="0" err="1"/>
              <a:t>бўйича</a:t>
            </a:r>
            <a:r>
              <a:rPr lang="ru-RU" sz="1600" dirty="0"/>
              <a:t> </a:t>
            </a:r>
            <a:r>
              <a:rPr lang="ru-RU" sz="1600" dirty="0" err="1"/>
              <a:t>суднинг</a:t>
            </a:r>
            <a:r>
              <a:rPr lang="ru-RU" sz="1600" dirty="0"/>
              <a:t>, </a:t>
            </a:r>
            <a:r>
              <a:rPr lang="ru-RU" sz="1600" dirty="0" err="1"/>
              <a:t>ҳакамлик</a:t>
            </a:r>
            <a:r>
              <a:rPr lang="ru-RU" sz="1600" dirty="0"/>
              <a:t> </a:t>
            </a:r>
            <a:r>
              <a:rPr lang="ru-RU" sz="1600" dirty="0" err="1"/>
              <a:t>судининг</a:t>
            </a:r>
            <a:r>
              <a:rPr lang="ru-RU" sz="1600" dirty="0"/>
              <a:t> </a:t>
            </a:r>
            <a:r>
              <a:rPr lang="ru-RU" sz="1600" dirty="0" err="1"/>
              <a:t>иш</a:t>
            </a:r>
            <a:r>
              <a:rPr lang="ru-RU" sz="1600" dirty="0"/>
              <a:t> </a:t>
            </a:r>
            <a:r>
              <a:rPr lang="ru-RU" sz="1600" dirty="0" err="1"/>
              <a:t>юритишида</a:t>
            </a:r>
            <a:r>
              <a:rPr lang="ru-RU" sz="1600" dirty="0"/>
              <a:t> </a:t>
            </a:r>
            <a:r>
              <a:rPr lang="ru-RU" sz="1600" dirty="0" err="1"/>
              <a:t>айни</a:t>
            </a:r>
            <a:r>
              <a:rPr lang="ru-RU" sz="1600" dirty="0"/>
              <a:t> </a:t>
            </a:r>
            <a:r>
              <a:rPr lang="ru-RU" sz="1600" dirty="0" err="1"/>
              <a:t>бир</a:t>
            </a:r>
            <a:r>
              <a:rPr lang="ru-RU" sz="1600" dirty="0"/>
              <a:t> </a:t>
            </a:r>
            <a:r>
              <a:rPr lang="ru-RU" sz="1600" dirty="0" err="1"/>
              <a:t>шахслар</a:t>
            </a:r>
            <a:r>
              <a:rPr lang="ru-RU" sz="1600" dirty="0"/>
              <a:t> </a:t>
            </a:r>
            <a:r>
              <a:rPr lang="ru-RU" sz="1600" dirty="0" err="1"/>
              <a:t>ўртасида</a:t>
            </a:r>
            <a:r>
              <a:rPr lang="ru-RU" sz="1600" dirty="0"/>
              <a:t>, </a:t>
            </a:r>
            <a:r>
              <a:rPr lang="ru-RU" sz="1600" dirty="0" err="1"/>
              <a:t>айни</a:t>
            </a:r>
            <a:r>
              <a:rPr lang="ru-RU" sz="1600" dirty="0"/>
              <a:t> </a:t>
            </a:r>
            <a:r>
              <a:rPr lang="ru-RU" sz="1600" dirty="0" err="1"/>
              <a:t>бир</a:t>
            </a:r>
            <a:r>
              <a:rPr lang="ru-RU" sz="1600" dirty="0"/>
              <a:t> предмет </a:t>
            </a:r>
            <a:r>
              <a:rPr lang="ru-RU" sz="1600" dirty="0" err="1"/>
              <a:t>тўғрисида</a:t>
            </a:r>
            <a:r>
              <a:rPr lang="ru-RU" sz="1600" dirty="0"/>
              <a:t> </a:t>
            </a:r>
            <a:r>
              <a:rPr lang="ru-RU" sz="1600" dirty="0" err="1"/>
              <a:t>ва</a:t>
            </a:r>
            <a:r>
              <a:rPr lang="ru-RU" sz="1600" dirty="0"/>
              <a:t> </a:t>
            </a:r>
            <a:r>
              <a:rPr lang="ru-RU" sz="1600" dirty="0" err="1"/>
              <a:t>айни</a:t>
            </a:r>
            <a:r>
              <a:rPr lang="ru-RU" sz="1600" dirty="0"/>
              <a:t> </a:t>
            </a:r>
            <a:r>
              <a:rPr lang="ru-RU" sz="1600" dirty="0" err="1"/>
              <a:t>бир</a:t>
            </a:r>
            <a:r>
              <a:rPr lang="ru-RU" sz="1600" dirty="0"/>
              <a:t> </a:t>
            </a:r>
            <a:r>
              <a:rPr lang="ru-RU" sz="1600" dirty="0" err="1"/>
              <a:t>асослар</a:t>
            </a:r>
            <a:r>
              <a:rPr lang="ru-RU" sz="1600" dirty="0"/>
              <a:t> </a:t>
            </a:r>
            <a:r>
              <a:rPr lang="ru-RU" sz="1600" dirty="0" err="1"/>
              <a:t>бўйича</a:t>
            </a:r>
            <a:r>
              <a:rPr lang="ru-RU" sz="1600" dirty="0"/>
              <a:t> </a:t>
            </a:r>
            <a:r>
              <a:rPr lang="ru-RU" sz="1600" dirty="0" err="1"/>
              <a:t>низо</a:t>
            </a:r>
            <a:r>
              <a:rPr lang="ru-RU" sz="1600" dirty="0"/>
              <a:t> </a:t>
            </a:r>
            <a:r>
              <a:rPr lang="ru-RU" sz="1600" dirty="0" err="1"/>
              <a:t>юзасидан</a:t>
            </a:r>
            <a:r>
              <a:rPr lang="ru-RU" sz="1600" dirty="0"/>
              <a:t> </a:t>
            </a:r>
            <a:r>
              <a:rPr lang="ru-RU" sz="1600" dirty="0" err="1"/>
              <a:t>иш</a:t>
            </a:r>
            <a:r>
              <a:rPr lang="ru-RU" sz="1600" dirty="0"/>
              <a:t> </a:t>
            </a:r>
            <a:r>
              <a:rPr lang="ru-RU" sz="1600" dirty="0" err="1"/>
              <a:t>мавжуд</a:t>
            </a:r>
            <a:r>
              <a:rPr lang="ru-RU" sz="1600" dirty="0"/>
              <a:t> </a:t>
            </a:r>
            <a:r>
              <a:rPr lang="ru-RU" sz="1600" dirty="0" err="1"/>
              <a:t>бўлса</a:t>
            </a:r>
            <a:r>
              <a:rPr lang="ru-RU" sz="1600" dirty="0"/>
              <a:t>;</a:t>
            </a:r>
          </a:p>
          <a:p>
            <a:r>
              <a:rPr lang="ru-RU" sz="1600" dirty="0"/>
              <a:t>4) </a:t>
            </a:r>
            <a:r>
              <a:rPr lang="ru-RU" sz="1600" dirty="0" err="1"/>
              <a:t>айни</a:t>
            </a:r>
            <a:r>
              <a:rPr lang="ru-RU" sz="1600" dirty="0"/>
              <a:t> </a:t>
            </a:r>
            <a:r>
              <a:rPr lang="ru-RU" sz="1600" dirty="0" err="1"/>
              <a:t>бир</a:t>
            </a:r>
            <a:r>
              <a:rPr lang="ru-RU" sz="1600" dirty="0"/>
              <a:t> </a:t>
            </a:r>
            <a:r>
              <a:rPr lang="ru-RU" sz="1600" dirty="0" err="1"/>
              <a:t>шахслар</a:t>
            </a:r>
            <a:r>
              <a:rPr lang="ru-RU" sz="1600" dirty="0"/>
              <a:t> </a:t>
            </a:r>
            <a:r>
              <a:rPr lang="ru-RU" sz="1600" dirty="0" err="1"/>
              <a:t>ўртасидаги</a:t>
            </a:r>
            <a:r>
              <a:rPr lang="ru-RU" sz="1600" dirty="0"/>
              <a:t>, </a:t>
            </a:r>
            <a:r>
              <a:rPr lang="ru-RU" sz="1600" dirty="0" err="1"/>
              <a:t>айни</a:t>
            </a:r>
            <a:r>
              <a:rPr lang="ru-RU" sz="1600" dirty="0"/>
              <a:t> </a:t>
            </a:r>
            <a:r>
              <a:rPr lang="ru-RU" sz="1600" dirty="0" err="1"/>
              <a:t>бир</a:t>
            </a:r>
            <a:r>
              <a:rPr lang="ru-RU" sz="1600" dirty="0"/>
              <a:t> предмет </a:t>
            </a:r>
            <a:r>
              <a:rPr lang="ru-RU" sz="1600" dirty="0" err="1"/>
              <a:t>тўғрисидаги</a:t>
            </a:r>
            <a:r>
              <a:rPr lang="ru-RU" sz="1600" dirty="0"/>
              <a:t> </a:t>
            </a:r>
            <a:r>
              <a:rPr lang="ru-RU" sz="1600" dirty="0" err="1"/>
              <a:t>ва</a:t>
            </a:r>
            <a:r>
              <a:rPr lang="ru-RU" sz="1600" dirty="0"/>
              <a:t> </a:t>
            </a:r>
            <a:r>
              <a:rPr lang="ru-RU" sz="1600" dirty="0" err="1"/>
              <a:t>айни</a:t>
            </a:r>
            <a:r>
              <a:rPr lang="ru-RU" sz="1600" dirty="0"/>
              <a:t> </a:t>
            </a:r>
            <a:r>
              <a:rPr lang="ru-RU" sz="1600" dirty="0" err="1"/>
              <a:t>бир</a:t>
            </a:r>
            <a:r>
              <a:rPr lang="ru-RU" sz="1600" dirty="0"/>
              <a:t> </a:t>
            </a:r>
            <a:r>
              <a:rPr lang="ru-RU" sz="1600" dirty="0" err="1"/>
              <a:t>асослар</a:t>
            </a:r>
            <a:r>
              <a:rPr lang="ru-RU" sz="1600" dirty="0"/>
              <a:t> </a:t>
            </a:r>
            <a:r>
              <a:rPr lang="ru-RU" sz="1600" dirty="0" err="1"/>
              <a:t>бўйича</a:t>
            </a:r>
            <a:r>
              <a:rPr lang="ru-RU" sz="1600" dirty="0"/>
              <a:t> </a:t>
            </a:r>
            <a:r>
              <a:rPr lang="ru-RU" sz="1600" dirty="0" err="1"/>
              <a:t>низо</a:t>
            </a:r>
            <a:r>
              <a:rPr lang="ru-RU" sz="1600" dirty="0"/>
              <a:t> </a:t>
            </a:r>
            <a:r>
              <a:rPr lang="ru-RU" sz="1600" dirty="0" err="1"/>
              <a:t>юзасидан</a:t>
            </a:r>
            <a:r>
              <a:rPr lang="ru-RU" sz="1600" dirty="0"/>
              <a:t> </a:t>
            </a:r>
            <a:r>
              <a:rPr lang="ru-RU" sz="1600" dirty="0" err="1"/>
              <a:t>ҳакамлик</a:t>
            </a:r>
            <a:r>
              <a:rPr lang="ru-RU" sz="1600" dirty="0"/>
              <a:t> </a:t>
            </a:r>
            <a:r>
              <a:rPr lang="ru-RU" sz="1600" dirty="0" err="1"/>
              <a:t>судининг</a:t>
            </a:r>
            <a:r>
              <a:rPr lang="ru-RU" sz="1600" dirty="0"/>
              <a:t> </a:t>
            </a:r>
            <a:r>
              <a:rPr lang="ru-RU" sz="1600" dirty="0" err="1"/>
              <a:t>қонуний</a:t>
            </a:r>
            <a:r>
              <a:rPr lang="ru-RU" sz="1600" dirty="0"/>
              <a:t> </a:t>
            </a:r>
            <a:r>
              <a:rPr lang="ru-RU" sz="1600" dirty="0" err="1"/>
              <a:t>кучга</a:t>
            </a:r>
            <a:r>
              <a:rPr lang="ru-RU" sz="1600" dirty="0"/>
              <a:t> </a:t>
            </a:r>
            <a:r>
              <a:rPr lang="ru-RU" sz="1600" dirty="0" err="1"/>
              <a:t>кирган</a:t>
            </a:r>
            <a:r>
              <a:rPr lang="ru-RU" sz="1600" dirty="0"/>
              <a:t> </a:t>
            </a:r>
            <a:r>
              <a:rPr lang="ru-RU" sz="1600" dirty="0" err="1"/>
              <a:t>ҳал</a:t>
            </a:r>
            <a:r>
              <a:rPr lang="ru-RU" sz="1600" dirty="0"/>
              <a:t> </a:t>
            </a:r>
            <a:r>
              <a:rPr lang="ru-RU" sz="1600" dirty="0" err="1"/>
              <a:t>қилув</a:t>
            </a:r>
            <a:r>
              <a:rPr lang="ru-RU" sz="1600" dirty="0"/>
              <a:t> </a:t>
            </a:r>
            <a:r>
              <a:rPr lang="ru-RU" sz="1600" dirty="0" err="1"/>
              <a:t>қарори</a:t>
            </a:r>
            <a:r>
              <a:rPr lang="ru-RU" sz="1600" dirty="0"/>
              <a:t> </a:t>
            </a:r>
            <a:r>
              <a:rPr lang="ru-RU" sz="1600" dirty="0" err="1"/>
              <a:t>бўлса</a:t>
            </a:r>
            <a:r>
              <a:rPr lang="ru-RU" sz="1600" dirty="0"/>
              <a:t>, </a:t>
            </a:r>
            <a:r>
              <a:rPr lang="ru-RU" sz="1600" dirty="0" err="1"/>
              <a:t>бундан</a:t>
            </a:r>
            <a:r>
              <a:rPr lang="ru-RU" sz="1600" dirty="0"/>
              <a:t> </a:t>
            </a:r>
            <a:r>
              <a:rPr lang="ru-RU" sz="1600" dirty="0" err="1"/>
              <a:t>иқтисодий</a:t>
            </a:r>
            <a:r>
              <a:rPr lang="ru-RU" sz="1600" dirty="0"/>
              <a:t> суд </a:t>
            </a:r>
            <a:r>
              <a:rPr lang="ru-RU" sz="1600" dirty="0" err="1"/>
              <a:t>ҳакамлик</a:t>
            </a:r>
            <a:r>
              <a:rPr lang="ru-RU" sz="1600" dirty="0"/>
              <a:t> </a:t>
            </a:r>
            <a:r>
              <a:rPr lang="ru-RU" sz="1600" dirty="0" err="1"/>
              <a:t>судининг</a:t>
            </a:r>
            <a:r>
              <a:rPr lang="ru-RU" sz="1600" dirty="0"/>
              <a:t> </a:t>
            </a:r>
            <a:r>
              <a:rPr lang="ru-RU" sz="1600" dirty="0" err="1"/>
              <a:t>ҳал</a:t>
            </a:r>
            <a:r>
              <a:rPr lang="ru-RU" sz="1600" dirty="0"/>
              <a:t> </a:t>
            </a:r>
            <a:r>
              <a:rPr lang="ru-RU" sz="1600" dirty="0" err="1"/>
              <a:t>қилув</a:t>
            </a:r>
            <a:r>
              <a:rPr lang="ru-RU" sz="1600" dirty="0"/>
              <a:t> </a:t>
            </a:r>
            <a:r>
              <a:rPr lang="ru-RU" sz="1600" dirty="0" err="1"/>
              <a:t>қарорини</a:t>
            </a:r>
            <a:r>
              <a:rPr lang="ru-RU" sz="1600" dirty="0"/>
              <a:t> </a:t>
            </a:r>
            <a:r>
              <a:rPr lang="ru-RU" sz="1600" dirty="0" err="1"/>
              <a:t>мажбурий</a:t>
            </a:r>
            <a:r>
              <a:rPr lang="ru-RU" sz="1600" dirty="0"/>
              <a:t> </a:t>
            </a:r>
            <a:r>
              <a:rPr lang="ru-RU" sz="1600" dirty="0" err="1"/>
              <a:t>ижро</a:t>
            </a:r>
            <a:r>
              <a:rPr lang="ru-RU" sz="1600" dirty="0"/>
              <a:t> </a:t>
            </a:r>
            <a:r>
              <a:rPr lang="ru-RU" sz="1600" dirty="0" err="1"/>
              <a:t>этиш</a:t>
            </a:r>
            <a:r>
              <a:rPr lang="ru-RU" sz="1600" dirty="0"/>
              <a:t> </a:t>
            </a:r>
            <a:r>
              <a:rPr lang="ru-RU" sz="1600" dirty="0" err="1"/>
              <a:t>учун</a:t>
            </a:r>
            <a:r>
              <a:rPr lang="ru-RU" sz="1600" dirty="0"/>
              <a:t> </a:t>
            </a:r>
            <a:r>
              <a:rPr lang="ru-RU" sz="1600" dirty="0" err="1"/>
              <a:t>ижро</a:t>
            </a:r>
            <a:r>
              <a:rPr lang="ru-RU" sz="1600" dirty="0"/>
              <a:t> </a:t>
            </a:r>
            <a:r>
              <a:rPr lang="ru-RU" sz="1600" dirty="0" err="1"/>
              <a:t>варақасини</a:t>
            </a:r>
            <a:r>
              <a:rPr lang="ru-RU" sz="1600" dirty="0"/>
              <a:t> </a:t>
            </a:r>
            <a:r>
              <a:rPr lang="ru-RU" sz="1600" dirty="0" err="1"/>
              <a:t>беришни</a:t>
            </a:r>
            <a:r>
              <a:rPr lang="ru-RU" sz="1600" dirty="0"/>
              <a:t> рад </a:t>
            </a:r>
            <a:r>
              <a:rPr lang="ru-RU" sz="1600" dirty="0" err="1"/>
              <a:t>этган</a:t>
            </a:r>
            <a:r>
              <a:rPr lang="ru-RU" sz="1600" dirty="0"/>
              <a:t> </a:t>
            </a:r>
            <a:r>
              <a:rPr lang="ru-RU" sz="1600" dirty="0" err="1"/>
              <a:t>ҳоллар</a:t>
            </a:r>
            <a:r>
              <a:rPr lang="ru-RU" sz="1600" dirty="0"/>
              <a:t> </a:t>
            </a:r>
            <a:r>
              <a:rPr lang="ru-RU" sz="1600" dirty="0" err="1"/>
              <a:t>мустасно</a:t>
            </a:r>
            <a:r>
              <a:rPr lang="ru-RU" sz="1600" dirty="0"/>
              <a:t>;</a:t>
            </a:r>
          </a:p>
          <a:p>
            <a:r>
              <a:rPr lang="ru-RU" sz="1600" dirty="0"/>
              <a:t>5) </a:t>
            </a:r>
            <a:r>
              <a:rPr lang="ru-RU" sz="1600" dirty="0" err="1"/>
              <a:t>айни</a:t>
            </a:r>
            <a:r>
              <a:rPr lang="ru-RU" sz="1600" dirty="0"/>
              <a:t> </a:t>
            </a:r>
            <a:r>
              <a:rPr lang="ru-RU" sz="1600" dirty="0" err="1"/>
              <a:t>бир</a:t>
            </a:r>
            <a:r>
              <a:rPr lang="ru-RU" sz="1600" dirty="0"/>
              <a:t> </a:t>
            </a:r>
            <a:r>
              <a:rPr lang="ru-RU" sz="1600" dirty="0" err="1"/>
              <a:t>шахслар</a:t>
            </a:r>
            <a:r>
              <a:rPr lang="ru-RU" sz="1600" dirty="0"/>
              <a:t> </a:t>
            </a:r>
            <a:r>
              <a:rPr lang="ru-RU" sz="1600" dirty="0" err="1"/>
              <a:t>ўртасидаги</a:t>
            </a:r>
            <a:r>
              <a:rPr lang="ru-RU" sz="1600" dirty="0"/>
              <a:t>, </a:t>
            </a:r>
            <a:r>
              <a:rPr lang="ru-RU" sz="1600" dirty="0" err="1"/>
              <a:t>айни</a:t>
            </a:r>
            <a:r>
              <a:rPr lang="ru-RU" sz="1600" dirty="0"/>
              <a:t> </a:t>
            </a:r>
            <a:r>
              <a:rPr lang="ru-RU" sz="1600" dirty="0" err="1"/>
              <a:t>бир</a:t>
            </a:r>
            <a:r>
              <a:rPr lang="ru-RU" sz="1600" dirty="0"/>
              <a:t> предмет </a:t>
            </a:r>
            <a:r>
              <a:rPr lang="ru-RU" sz="1600" dirty="0" err="1"/>
              <a:t>тўғрисидаги</a:t>
            </a:r>
            <a:r>
              <a:rPr lang="ru-RU" sz="1600" dirty="0"/>
              <a:t> </a:t>
            </a:r>
            <a:r>
              <a:rPr lang="ru-RU" sz="1600" dirty="0" err="1"/>
              <a:t>ва</a:t>
            </a:r>
            <a:r>
              <a:rPr lang="ru-RU" sz="1600" dirty="0"/>
              <a:t> </a:t>
            </a:r>
            <a:r>
              <a:rPr lang="ru-RU" sz="1600" dirty="0" err="1"/>
              <a:t>айни</a:t>
            </a:r>
            <a:r>
              <a:rPr lang="ru-RU" sz="1600" dirty="0"/>
              <a:t> </a:t>
            </a:r>
            <a:r>
              <a:rPr lang="ru-RU" sz="1600" dirty="0" err="1"/>
              <a:t>бир</a:t>
            </a:r>
            <a:r>
              <a:rPr lang="ru-RU" sz="1600" dirty="0"/>
              <a:t> </a:t>
            </a:r>
            <a:r>
              <a:rPr lang="ru-RU" sz="1600" dirty="0" err="1"/>
              <a:t>асослар</a:t>
            </a:r>
            <a:r>
              <a:rPr lang="ru-RU" sz="1600" dirty="0"/>
              <a:t> </a:t>
            </a:r>
            <a:r>
              <a:rPr lang="ru-RU" sz="1600" dirty="0" err="1"/>
              <a:t>бўйича</a:t>
            </a:r>
            <a:r>
              <a:rPr lang="ru-RU" sz="1600" dirty="0"/>
              <a:t> </a:t>
            </a:r>
            <a:r>
              <a:rPr lang="ru-RU" sz="1600" dirty="0" err="1"/>
              <a:t>низо</a:t>
            </a:r>
            <a:r>
              <a:rPr lang="ru-RU" sz="1600" dirty="0"/>
              <a:t> </a:t>
            </a:r>
            <a:r>
              <a:rPr lang="ru-RU" sz="1600" dirty="0" err="1"/>
              <a:t>юзасидан</a:t>
            </a:r>
            <a:r>
              <a:rPr lang="ru-RU" sz="1600" dirty="0"/>
              <a:t> </a:t>
            </a:r>
            <a:r>
              <a:rPr lang="ru-RU" sz="1600" dirty="0" err="1"/>
              <a:t>ҳакамлик</a:t>
            </a:r>
            <a:r>
              <a:rPr lang="ru-RU" sz="1600" dirty="0"/>
              <a:t> </a:t>
            </a:r>
            <a:r>
              <a:rPr lang="ru-RU" sz="1600" dirty="0" err="1"/>
              <a:t>муҳокамасини</a:t>
            </a:r>
            <a:r>
              <a:rPr lang="ru-RU" sz="1600" dirty="0"/>
              <a:t> </a:t>
            </a:r>
            <a:r>
              <a:rPr lang="ru-RU" sz="1600" dirty="0" err="1"/>
              <a:t>тугатиш</a:t>
            </a:r>
            <a:r>
              <a:rPr lang="ru-RU" sz="1600" dirty="0"/>
              <a:t> </a:t>
            </a:r>
            <a:r>
              <a:rPr lang="ru-RU" sz="1600" dirty="0" err="1"/>
              <a:t>тўғрисида</a:t>
            </a:r>
            <a:r>
              <a:rPr lang="ru-RU" sz="1600" dirty="0"/>
              <a:t> </a:t>
            </a:r>
            <a:r>
              <a:rPr lang="ru-RU" sz="1600" dirty="0" err="1"/>
              <a:t>чиқарилган</a:t>
            </a:r>
            <a:r>
              <a:rPr lang="ru-RU" sz="1600" dirty="0"/>
              <a:t> </a:t>
            </a:r>
            <a:r>
              <a:rPr lang="ru-RU" sz="1600" dirty="0" err="1"/>
              <a:t>ажрим</a:t>
            </a:r>
            <a:r>
              <a:rPr lang="ru-RU" sz="1600" dirty="0"/>
              <a:t> </a:t>
            </a:r>
            <a:r>
              <a:rPr lang="ru-RU" sz="1600" dirty="0" err="1"/>
              <a:t>бўлса</a:t>
            </a:r>
            <a:r>
              <a:rPr lang="ru-RU" sz="1600" dirty="0"/>
              <a:t>, </a:t>
            </a:r>
            <a:r>
              <a:rPr lang="ru-RU" sz="1600" dirty="0" err="1"/>
              <a:t>бундан</a:t>
            </a:r>
            <a:r>
              <a:rPr lang="ru-RU" sz="1600" dirty="0"/>
              <a:t> </a:t>
            </a:r>
            <a:r>
              <a:rPr lang="ru-RU" sz="1600" dirty="0" err="1"/>
              <a:t>ҳакамлик</a:t>
            </a:r>
            <a:r>
              <a:rPr lang="ru-RU" sz="1600" dirty="0"/>
              <a:t> </a:t>
            </a:r>
            <a:r>
              <a:rPr lang="ru-RU" sz="1600" dirty="0" err="1"/>
              <a:t>судида</a:t>
            </a:r>
            <a:r>
              <a:rPr lang="ru-RU" sz="1600" dirty="0"/>
              <a:t> </a:t>
            </a:r>
            <a:r>
              <a:rPr lang="ru-RU" sz="1600" dirty="0" err="1"/>
              <a:t>ушбу</a:t>
            </a:r>
            <a:r>
              <a:rPr lang="ru-RU" sz="1600" dirty="0"/>
              <a:t> </a:t>
            </a:r>
            <a:r>
              <a:rPr lang="ru-RU" sz="1600" dirty="0" err="1"/>
              <a:t>низони</a:t>
            </a:r>
            <a:r>
              <a:rPr lang="ru-RU" sz="1600" dirty="0"/>
              <a:t> </a:t>
            </a:r>
            <a:r>
              <a:rPr lang="ru-RU" sz="1600" dirty="0" err="1"/>
              <a:t>кўриб</a:t>
            </a:r>
            <a:r>
              <a:rPr lang="ru-RU" sz="1600" dirty="0"/>
              <a:t> </a:t>
            </a:r>
            <a:r>
              <a:rPr lang="ru-RU" sz="1600" dirty="0" err="1"/>
              <a:t>чиқиш</a:t>
            </a:r>
            <a:r>
              <a:rPr lang="ru-RU" sz="1600" dirty="0"/>
              <a:t> </a:t>
            </a:r>
            <a:r>
              <a:rPr lang="ru-RU" sz="1600" dirty="0" err="1"/>
              <a:t>ваколати</a:t>
            </a:r>
            <a:r>
              <a:rPr lang="ru-RU" sz="1600" dirty="0"/>
              <a:t> </a:t>
            </a:r>
            <a:r>
              <a:rPr lang="ru-RU" sz="1600" dirty="0" err="1"/>
              <a:t>мавжуд</a:t>
            </a:r>
            <a:r>
              <a:rPr lang="ru-RU" sz="1600" dirty="0"/>
              <a:t> </a:t>
            </a:r>
            <a:r>
              <a:rPr lang="ru-RU" sz="1600" dirty="0" err="1"/>
              <a:t>эмаслиги</a:t>
            </a:r>
            <a:r>
              <a:rPr lang="ru-RU" sz="1600" dirty="0"/>
              <a:t> </a:t>
            </a:r>
            <a:r>
              <a:rPr lang="ru-RU" sz="1600" dirty="0" err="1"/>
              <a:t>сабабли</a:t>
            </a:r>
            <a:r>
              <a:rPr lang="ru-RU" sz="1600" dirty="0"/>
              <a:t> </a:t>
            </a:r>
            <a:r>
              <a:rPr lang="ru-RU" sz="1600" dirty="0" err="1"/>
              <a:t>ҳакамлик</a:t>
            </a:r>
            <a:r>
              <a:rPr lang="ru-RU" sz="1600" dirty="0"/>
              <a:t> </a:t>
            </a:r>
            <a:r>
              <a:rPr lang="ru-RU" sz="1600" dirty="0" err="1"/>
              <a:t>муҳокамаси</a:t>
            </a:r>
            <a:r>
              <a:rPr lang="ru-RU" sz="1600" dirty="0"/>
              <a:t> </a:t>
            </a:r>
            <a:r>
              <a:rPr lang="ru-RU" sz="1600" dirty="0" err="1"/>
              <a:t>тугатилганлиги</a:t>
            </a:r>
            <a:r>
              <a:rPr lang="ru-RU" sz="1600" dirty="0"/>
              <a:t> </a:t>
            </a:r>
            <a:r>
              <a:rPr lang="ru-RU" sz="1600" dirty="0" err="1"/>
              <a:t>ҳолати</a:t>
            </a:r>
            <a:r>
              <a:rPr lang="ru-RU" sz="1600" dirty="0"/>
              <a:t> </a:t>
            </a:r>
            <a:r>
              <a:rPr lang="ru-RU" sz="1600" dirty="0" err="1"/>
              <a:t>мустасно</a:t>
            </a:r>
            <a:r>
              <a:rPr lang="ru-RU" sz="1600" dirty="0"/>
              <a:t>.</a:t>
            </a:r>
          </a:p>
          <a:p>
            <a:pPr algn="just"/>
            <a:endParaRPr lang="ru-RU" sz="1600" dirty="0" smtClean="0"/>
          </a:p>
        </p:txBody>
      </p:sp>
    </p:spTree>
    <p:extLst>
      <p:ext uri="{BB962C8B-B14F-4D97-AF65-F5344CB8AC3E}">
        <p14:creationId xmlns:p14="http://schemas.microsoft.com/office/powerpoint/2010/main" val="4259464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154-модда. </a:t>
            </a:r>
            <a:r>
              <a:rPr lang="ru-RU" sz="2400" b="1" dirty="0" err="1"/>
              <a:t>Даъво</a:t>
            </a:r>
            <a:r>
              <a:rPr lang="ru-RU" sz="2400" b="1" dirty="0"/>
              <a:t> </a:t>
            </a:r>
            <a:r>
              <a:rPr lang="ru-RU" sz="2400" b="1" dirty="0" err="1"/>
              <a:t>аризасини</a:t>
            </a:r>
            <a:r>
              <a:rPr lang="ru-RU" sz="2400" b="1" dirty="0"/>
              <a:t> </a:t>
            </a:r>
            <a:r>
              <a:rPr lang="ru-RU" sz="2400" b="1" dirty="0" err="1"/>
              <a:t>иш</a:t>
            </a:r>
            <a:r>
              <a:rPr lang="ru-RU" sz="2400" b="1" dirty="0"/>
              <a:t> </a:t>
            </a:r>
            <a:r>
              <a:rPr lang="ru-RU" sz="2400" b="1" dirty="0" err="1"/>
              <a:t>юритишга</a:t>
            </a:r>
            <a:r>
              <a:rPr lang="ru-RU" sz="2400" b="1" dirty="0"/>
              <a:t> </a:t>
            </a:r>
            <a:r>
              <a:rPr lang="ru-RU" sz="2400" b="1" dirty="0" err="1"/>
              <a:t>қабул</a:t>
            </a:r>
            <a:r>
              <a:rPr lang="ru-RU" sz="2400" b="1" dirty="0"/>
              <a:t> </a:t>
            </a:r>
            <a:r>
              <a:rPr lang="ru-RU" sz="2400" b="1" dirty="0" err="1"/>
              <a:t>қилишни</a:t>
            </a:r>
            <a:r>
              <a:rPr lang="ru-RU" sz="2400" b="1" dirty="0"/>
              <a:t> рад </a:t>
            </a:r>
            <a:r>
              <a:rPr lang="ru-RU" sz="2400" b="1" dirty="0" err="1"/>
              <a:t>этиш</a:t>
            </a:r>
            <a:r>
              <a:rPr lang="ru-RU" sz="2400" b="1" dirty="0"/>
              <a:t/>
            </a:r>
            <a:br>
              <a:rPr lang="ru-RU" sz="2400" b="1" dirty="0"/>
            </a:b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pPr algn="just"/>
            <a:r>
              <a:rPr lang="ru-RU" sz="1600" dirty="0" err="1"/>
              <a:t>Даъво</a:t>
            </a:r>
            <a:r>
              <a:rPr lang="ru-RU" sz="1600" dirty="0"/>
              <a:t> </a:t>
            </a:r>
            <a:r>
              <a:rPr lang="ru-RU" sz="1600" dirty="0" err="1"/>
              <a:t>аризасини</a:t>
            </a:r>
            <a:r>
              <a:rPr lang="ru-RU" sz="1600" dirty="0"/>
              <a:t> </a:t>
            </a:r>
            <a:r>
              <a:rPr lang="ru-RU" sz="1600" dirty="0" err="1"/>
              <a:t>қабул</a:t>
            </a:r>
            <a:r>
              <a:rPr lang="ru-RU" sz="1600" dirty="0"/>
              <a:t> </a:t>
            </a:r>
            <a:r>
              <a:rPr lang="ru-RU" sz="1600" dirty="0" err="1"/>
              <a:t>қилишни</a:t>
            </a:r>
            <a:r>
              <a:rPr lang="ru-RU" sz="1600" dirty="0"/>
              <a:t> рад </a:t>
            </a:r>
            <a:r>
              <a:rPr lang="ru-RU" sz="1600" dirty="0" err="1"/>
              <a:t>этиш</a:t>
            </a:r>
            <a:r>
              <a:rPr lang="ru-RU" sz="1600" dirty="0"/>
              <a:t> </a:t>
            </a:r>
            <a:r>
              <a:rPr lang="ru-RU" sz="1600" dirty="0" err="1"/>
              <a:t>тўғрисидаги</a:t>
            </a:r>
            <a:r>
              <a:rPr lang="ru-RU" sz="1600" dirty="0"/>
              <a:t> </a:t>
            </a:r>
            <a:r>
              <a:rPr lang="ru-RU" sz="1600" dirty="0" err="1"/>
              <a:t>ажрим</a:t>
            </a:r>
            <a:r>
              <a:rPr lang="ru-RU" sz="1600" dirty="0"/>
              <a:t> </a:t>
            </a:r>
            <a:r>
              <a:rPr lang="ru-RU" sz="1600" dirty="0" err="1"/>
              <a:t>устидан</a:t>
            </a:r>
            <a:r>
              <a:rPr lang="ru-RU" sz="1600" dirty="0"/>
              <a:t> </a:t>
            </a:r>
            <a:r>
              <a:rPr lang="ru-RU" sz="1600" dirty="0" err="1"/>
              <a:t>шикоят</a:t>
            </a:r>
            <a:r>
              <a:rPr lang="ru-RU" sz="1600" dirty="0"/>
              <a:t> </a:t>
            </a:r>
            <a:r>
              <a:rPr lang="ru-RU" sz="1600" dirty="0" err="1"/>
              <a:t>қилиниши</a:t>
            </a:r>
            <a:r>
              <a:rPr lang="ru-RU" sz="1600" dirty="0"/>
              <a:t> (протест </a:t>
            </a:r>
            <a:r>
              <a:rPr lang="ru-RU" sz="1600" dirty="0" err="1"/>
              <a:t>келтирилиши</a:t>
            </a:r>
            <a:r>
              <a:rPr lang="ru-RU" sz="1600" dirty="0"/>
              <a:t>) </a:t>
            </a:r>
            <a:r>
              <a:rPr lang="ru-RU" sz="1600" dirty="0" err="1"/>
              <a:t>мумкин</a:t>
            </a:r>
            <a:r>
              <a:rPr lang="ru-RU" sz="1600" dirty="0"/>
              <a:t>. </a:t>
            </a:r>
            <a:endParaRPr lang="ru-RU" sz="1600" dirty="0" smtClean="0"/>
          </a:p>
          <a:p>
            <a:pPr algn="just"/>
            <a:r>
              <a:rPr lang="ru-RU" sz="1600" dirty="0" err="1" smtClean="0"/>
              <a:t>Ажрим</a:t>
            </a:r>
            <a:r>
              <a:rPr lang="ru-RU" sz="1600" dirty="0" smtClean="0"/>
              <a:t> </a:t>
            </a:r>
            <a:r>
              <a:rPr lang="ru-RU" sz="1600" dirty="0" err="1"/>
              <a:t>бекор</a:t>
            </a:r>
            <a:r>
              <a:rPr lang="ru-RU" sz="1600" dirty="0"/>
              <a:t> </a:t>
            </a:r>
            <a:r>
              <a:rPr lang="ru-RU" sz="1600" dirty="0" err="1"/>
              <a:t>қилинган</a:t>
            </a:r>
            <a:r>
              <a:rPr lang="ru-RU" sz="1600" dirty="0"/>
              <a:t> </a:t>
            </a:r>
            <a:r>
              <a:rPr lang="ru-RU" sz="1600" dirty="0" err="1"/>
              <a:t>тақдирда</a:t>
            </a:r>
            <a:r>
              <a:rPr lang="ru-RU" sz="1600" dirty="0"/>
              <a:t>, </a:t>
            </a:r>
            <a:r>
              <a:rPr lang="ru-RU" sz="1600" dirty="0" err="1"/>
              <a:t>даъво</a:t>
            </a:r>
            <a:r>
              <a:rPr lang="ru-RU" sz="1600" dirty="0"/>
              <a:t> </a:t>
            </a:r>
            <a:r>
              <a:rPr lang="ru-RU" sz="1600" dirty="0" err="1"/>
              <a:t>аризаси</a:t>
            </a:r>
            <a:r>
              <a:rPr lang="ru-RU" sz="1600" dirty="0"/>
              <a:t> </a:t>
            </a:r>
            <a:r>
              <a:rPr lang="ru-RU" sz="1600" dirty="0" err="1"/>
              <a:t>судга</a:t>
            </a:r>
            <a:r>
              <a:rPr lang="ru-RU" sz="1600" dirty="0"/>
              <a:t> </a:t>
            </a:r>
            <a:r>
              <a:rPr lang="ru-RU" sz="1600" dirty="0" err="1"/>
              <a:t>дастлабки</a:t>
            </a:r>
            <a:r>
              <a:rPr lang="ru-RU" sz="1600" dirty="0"/>
              <a:t> </a:t>
            </a:r>
            <a:r>
              <a:rPr lang="ru-RU" sz="1600" dirty="0" err="1"/>
              <a:t>мурожаат</a:t>
            </a:r>
            <a:r>
              <a:rPr lang="ru-RU" sz="1600" dirty="0"/>
              <a:t> </a:t>
            </a:r>
            <a:r>
              <a:rPr lang="ru-RU" sz="1600" dirty="0" err="1"/>
              <a:t>қилинган</a:t>
            </a:r>
            <a:r>
              <a:rPr lang="ru-RU" sz="1600" dirty="0"/>
              <a:t> </a:t>
            </a:r>
            <a:r>
              <a:rPr lang="ru-RU" sz="1600" dirty="0" err="1"/>
              <a:t>кунда</a:t>
            </a:r>
            <a:r>
              <a:rPr lang="ru-RU" sz="1600" dirty="0"/>
              <a:t> </a:t>
            </a:r>
            <a:r>
              <a:rPr lang="ru-RU" sz="1600" dirty="0" err="1"/>
              <a:t>берилган</a:t>
            </a:r>
            <a:r>
              <a:rPr lang="ru-RU" sz="1600" dirty="0"/>
              <a:t> </a:t>
            </a:r>
            <a:r>
              <a:rPr lang="ru-RU" sz="1600" dirty="0" err="1"/>
              <a:t>деб</a:t>
            </a:r>
            <a:r>
              <a:rPr lang="ru-RU" sz="1600" dirty="0"/>
              <a:t> </a:t>
            </a:r>
            <a:r>
              <a:rPr lang="ru-RU" sz="1600" dirty="0" err="1"/>
              <a:t>ҳисобланади</a:t>
            </a:r>
            <a:r>
              <a:rPr lang="ru-RU" sz="1600" dirty="0"/>
              <a:t>.</a:t>
            </a:r>
          </a:p>
          <a:p>
            <a:pPr algn="just"/>
            <a:endParaRPr lang="ru-RU" sz="1600" dirty="0" smtClean="0"/>
          </a:p>
        </p:txBody>
      </p:sp>
    </p:spTree>
    <p:extLst>
      <p:ext uri="{BB962C8B-B14F-4D97-AF65-F5344CB8AC3E}">
        <p14:creationId xmlns:p14="http://schemas.microsoft.com/office/powerpoint/2010/main" val="4171362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148-модда. </a:t>
            </a:r>
            <a:r>
              <a:rPr lang="ru-RU" dirty="0" err="1"/>
              <a:t>Иш</a:t>
            </a:r>
            <a:r>
              <a:rPr lang="ru-RU" dirty="0"/>
              <a:t> </a:t>
            </a:r>
            <a:r>
              <a:rPr lang="ru-RU" dirty="0" err="1"/>
              <a:t>қўзғатиш</a:t>
            </a:r>
            <a:r>
              <a:rPr lang="ru-RU" dirty="0"/>
              <a:t> </a:t>
            </a:r>
            <a:r>
              <a:rPr lang="ru-RU" dirty="0" err="1"/>
              <a:t>асослари</a:t>
            </a:r>
            <a:r>
              <a:rPr lang="ru-RU" dirty="0"/>
              <a:t/>
            </a:r>
            <a:br>
              <a:rPr lang="ru-RU" dirty="0"/>
            </a:br>
            <a:endParaRPr lang="ru-RU" dirty="0"/>
          </a:p>
        </p:txBody>
      </p:sp>
      <p:sp>
        <p:nvSpPr>
          <p:cNvPr id="3" name="Объект 2"/>
          <p:cNvSpPr>
            <a:spLocks noGrp="1"/>
          </p:cNvSpPr>
          <p:nvPr>
            <p:ph idx="1"/>
          </p:nvPr>
        </p:nvSpPr>
        <p:spPr/>
        <p:txBody>
          <a:bodyPr>
            <a:normAutofit/>
          </a:bodyPr>
          <a:lstStyle/>
          <a:p>
            <a:r>
              <a:rPr lang="ru-RU" dirty="0" smtClean="0"/>
              <a:t>Суд</a:t>
            </a:r>
            <a:r>
              <a:rPr lang="ru-RU" dirty="0"/>
              <a:t>:</a:t>
            </a:r>
          </a:p>
          <a:p>
            <a:r>
              <a:rPr lang="ru-RU" dirty="0"/>
              <a:t>1) </a:t>
            </a:r>
            <a:r>
              <a:rPr lang="ru-RU" dirty="0" err="1"/>
              <a:t>манфаатдор</a:t>
            </a:r>
            <a:r>
              <a:rPr lang="ru-RU" dirty="0"/>
              <a:t> </a:t>
            </a:r>
            <a:r>
              <a:rPr lang="ru-RU" dirty="0" err="1"/>
              <a:t>шахсларнинг</a:t>
            </a:r>
            <a:r>
              <a:rPr lang="ru-RU" dirty="0"/>
              <a:t> </a:t>
            </a:r>
            <a:r>
              <a:rPr lang="ru-RU" dirty="0" err="1"/>
              <a:t>аризалари</a:t>
            </a:r>
            <a:r>
              <a:rPr lang="ru-RU" dirty="0"/>
              <a:t> </a:t>
            </a:r>
            <a:r>
              <a:rPr lang="ru-RU" dirty="0" err="1"/>
              <a:t>бўйича</a:t>
            </a:r>
            <a:r>
              <a:rPr lang="ru-RU" dirty="0"/>
              <a:t>;</a:t>
            </a:r>
          </a:p>
          <a:p>
            <a:r>
              <a:rPr lang="ru-RU" dirty="0"/>
              <a:t>2) </a:t>
            </a:r>
            <a:r>
              <a:rPr lang="ru-RU" dirty="0" err="1"/>
              <a:t>прокурорнинг</a:t>
            </a:r>
            <a:r>
              <a:rPr lang="ru-RU" dirty="0"/>
              <a:t> </a:t>
            </a:r>
            <a:r>
              <a:rPr lang="ru-RU" dirty="0" err="1"/>
              <a:t>аризаси</a:t>
            </a:r>
            <a:r>
              <a:rPr lang="ru-RU" dirty="0"/>
              <a:t> </a:t>
            </a:r>
            <a:r>
              <a:rPr lang="ru-RU" dirty="0" err="1"/>
              <a:t>бўйича</a:t>
            </a:r>
            <a:r>
              <a:rPr lang="ru-RU" dirty="0"/>
              <a:t>;</a:t>
            </a:r>
          </a:p>
          <a:p>
            <a:r>
              <a:rPr lang="ru-RU" dirty="0"/>
              <a:t>3) </a:t>
            </a:r>
            <a:r>
              <a:rPr lang="ru-RU" dirty="0" err="1"/>
              <a:t>давлат</a:t>
            </a:r>
            <a:r>
              <a:rPr lang="ru-RU" dirty="0"/>
              <a:t> </a:t>
            </a:r>
            <a:r>
              <a:rPr lang="ru-RU" dirty="0" err="1"/>
              <a:t>органлари</a:t>
            </a:r>
            <a:r>
              <a:rPr lang="ru-RU" dirty="0"/>
              <a:t> </a:t>
            </a:r>
            <a:r>
              <a:rPr lang="ru-RU" dirty="0" err="1"/>
              <a:t>ва</a:t>
            </a:r>
            <a:r>
              <a:rPr lang="ru-RU" dirty="0"/>
              <a:t> </a:t>
            </a:r>
            <a:r>
              <a:rPr lang="ru-RU" dirty="0" err="1"/>
              <a:t>бошқа</a:t>
            </a:r>
            <a:r>
              <a:rPr lang="ru-RU" dirty="0"/>
              <a:t> </a:t>
            </a:r>
            <a:r>
              <a:rPr lang="ru-RU" dirty="0" err="1"/>
              <a:t>шахслар</a:t>
            </a:r>
            <a:r>
              <a:rPr lang="ru-RU" dirty="0"/>
              <a:t> </a:t>
            </a:r>
            <a:r>
              <a:rPr lang="ru-RU" dirty="0" err="1"/>
              <a:t>юридик</a:t>
            </a:r>
            <a:r>
              <a:rPr lang="ru-RU" dirty="0"/>
              <a:t> </a:t>
            </a:r>
            <a:r>
              <a:rPr lang="ru-RU" dirty="0" err="1"/>
              <a:t>шахслар</a:t>
            </a:r>
            <a:r>
              <a:rPr lang="ru-RU" dirty="0"/>
              <a:t> </a:t>
            </a:r>
            <a:r>
              <a:rPr lang="ru-RU" dirty="0" err="1"/>
              <a:t>ва</a:t>
            </a:r>
            <a:r>
              <a:rPr lang="ru-RU" dirty="0"/>
              <a:t> </a:t>
            </a:r>
            <a:r>
              <a:rPr lang="ru-RU" dirty="0" err="1"/>
              <a:t>фуқароларнинг</a:t>
            </a:r>
            <a:r>
              <a:rPr lang="ru-RU" dirty="0"/>
              <a:t> </a:t>
            </a:r>
            <a:r>
              <a:rPr lang="ru-RU" dirty="0" err="1"/>
              <a:t>ҳуқуқлари</a:t>
            </a:r>
            <a:r>
              <a:rPr lang="ru-RU" dirty="0"/>
              <a:t> </a:t>
            </a:r>
            <a:r>
              <a:rPr lang="ru-RU" dirty="0" err="1"/>
              <a:t>ҳамда</a:t>
            </a:r>
            <a:r>
              <a:rPr lang="ru-RU" dirty="0"/>
              <a:t> </a:t>
            </a:r>
            <a:r>
              <a:rPr lang="ru-RU" dirty="0" err="1"/>
              <a:t>қонун</a:t>
            </a:r>
            <a:r>
              <a:rPr lang="ru-RU" dirty="0"/>
              <a:t> </a:t>
            </a:r>
            <a:r>
              <a:rPr lang="ru-RU" dirty="0" err="1"/>
              <a:t>билан</a:t>
            </a:r>
            <a:r>
              <a:rPr lang="ru-RU" dirty="0"/>
              <a:t> </a:t>
            </a:r>
            <a:r>
              <a:rPr lang="ru-RU" dirty="0" err="1"/>
              <a:t>қўриқланадиган</a:t>
            </a:r>
            <a:r>
              <a:rPr lang="ru-RU" dirty="0"/>
              <a:t> </a:t>
            </a:r>
            <a:r>
              <a:rPr lang="ru-RU" dirty="0" err="1"/>
              <a:t>манфаатларини</a:t>
            </a:r>
            <a:r>
              <a:rPr lang="ru-RU" dirty="0"/>
              <a:t>, </a:t>
            </a:r>
            <a:r>
              <a:rPr lang="ru-RU" dirty="0" err="1"/>
              <a:t>жамият</a:t>
            </a:r>
            <a:r>
              <a:rPr lang="ru-RU" dirty="0"/>
              <a:t> </a:t>
            </a:r>
            <a:r>
              <a:rPr lang="ru-RU" dirty="0" err="1"/>
              <a:t>ва</a:t>
            </a:r>
            <a:r>
              <a:rPr lang="ru-RU" dirty="0"/>
              <a:t> </a:t>
            </a:r>
            <a:r>
              <a:rPr lang="ru-RU" dirty="0" err="1"/>
              <a:t>давлат</a:t>
            </a:r>
            <a:r>
              <a:rPr lang="ru-RU" dirty="0"/>
              <a:t> </a:t>
            </a:r>
            <a:r>
              <a:rPr lang="ru-RU" dirty="0" err="1"/>
              <a:t>манфаатларини</a:t>
            </a:r>
            <a:r>
              <a:rPr lang="ru-RU" dirty="0"/>
              <a:t> </a:t>
            </a:r>
            <a:r>
              <a:rPr lang="ru-RU" dirty="0" err="1"/>
              <a:t>ҳимоя</a:t>
            </a:r>
            <a:r>
              <a:rPr lang="ru-RU" dirty="0"/>
              <a:t> </a:t>
            </a:r>
            <a:r>
              <a:rPr lang="ru-RU" dirty="0" err="1"/>
              <a:t>қилиш</a:t>
            </a:r>
            <a:r>
              <a:rPr lang="ru-RU" dirty="0"/>
              <a:t> </a:t>
            </a:r>
            <a:r>
              <a:rPr lang="ru-RU" dirty="0" err="1"/>
              <a:t>мақсадида</a:t>
            </a:r>
            <a:r>
              <a:rPr lang="ru-RU" dirty="0"/>
              <a:t> </a:t>
            </a:r>
            <a:r>
              <a:rPr lang="ru-RU" dirty="0" err="1"/>
              <a:t>қонун</a:t>
            </a:r>
            <a:r>
              <a:rPr lang="ru-RU" dirty="0"/>
              <a:t> </a:t>
            </a:r>
            <a:r>
              <a:rPr lang="ru-RU" dirty="0" err="1"/>
              <a:t>бўйича</a:t>
            </a:r>
            <a:r>
              <a:rPr lang="ru-RU" dirty="0"/>
              <a:t> </a:t>
            </a:r>
            <a:r>
              <a:rPr lang="ru-RU" dirty="0" err="1"/>
              <a:t>судга</a:t>
            </a:r>
            <a:r>
              <a:rPr lang="ru-RU" dirty="0"/>
              <a:t> </a:t>
            </a:r>
            <a:r>
              <a:rPr lang="ru-RU" dirty="0" err="1"/>
              <a:t>мурожаат</a:t>
            </a:r>
            <a:r>
              <a:rPr lang="ru-RU" dirty="0"/>
              <a:t> </a:t>
            </a:r>
            <a:r>
              <a:rPr lang="ru-RU" dirty="0" err="1"/>
              <a:t>қилиш</a:t>
            </a:r>
            <a:r>
              <a:rPr lang="ru-RU" dirty="0"/>
              <a:t> </a:t>
            </a:r>
            <a:r>
              <a:rPr lang="ru-RU" dirty="0" err="1"/>
              <a:t>ҳуқуқига</a:t>
            </a:r>
            <a:r>
              <a:rPr lang="ru-RU" dirty="0"/>
              <a:t> </a:t>
            </a:r>
            <a:r>
              <a:rPr lang="ru-RU" dirty="0" err="1"/>
              <a:t>эга</a:t>
            </a:r>
            <a:r>
              <a:rPr lang="ru-RU" dirty="0"/>
              <a:t> </a:t>
            </a:r>
            <a:r>
              <a:rPr lang="ru-RU" dirty="0" err="1"/>
              <a:t>бўлган</a:t>
            </a:r>
            <a:r>
              <a:rPr lang="ru-RU" dirty="0"/>
              <a:t> </a:t>
            </a:r>
            <a:r>
              <a:rPr lang="ru-RU" dirty="0" err="1"/>
              <a:t>ҳолларда</a:t>
            </a:r>
            <a:r>
              <a:rPr lang="ru-RU" dirty="0"/>
              <a:t>, шу </a:t>
            </a:r>
            <a:r>
              <a:rPr lang="ru-RU" dirty="0" err="1"/>
              <a:t>давлат</a:t>
            </a:r>
            <a:r>
              <a:rPr lang="ru-RU" dirty="0"/>
              <a:t> </a:t>
            </a:r>
            <a:r>
              <a:rPr lang="ru-RU" dirty="0" err="1"/>
              <a:t>органларининг</a:t>
            </a:r>
            <a:r>
              <a:rPr lang="ru-RU" dirty="0"/>
              <a:t> </a:t>
            </a:r>
            <a:r>
              <a:rPr lang="ru-RU" dirty="0" err="1"/>
              <a:t>ва</a:t>
            </a:r>
            <a:r>
              <a:rPr lang="ru-RU" dirty="0"/>
              <a:t> </a:t>
            </a:r>
            <a:r>
              <a:rPr lang="ru-RU" dirty="0" err="1"/>
              <a:t>бошқа</a:t>
            </a:r>
            <a:r>
              <a:rPr lang="ru-RU" dirty="0"/>
              <a:t> </a:t>
            </a:r>
            <a:r>
              <a:rPr lang="ru-RU" dirty="0" err="1"/>
              <a:t>шахсларнинг</a:t>
            </a:r>
            <a:r>
              <a:rPr lang="ru-RU" dirty="0"/>
              <a:t> </a:t>
            </a:r>
            <a:r>
              <a:rPr lang="ru-RU" dirty="0" err="1"/>
              <a:t>аризалари</a:t>
            </a:r>
            <a:r>
              <a:rPr lang="ru-RU" dirty="0"/>
              <a:t> </a:t>
            </a:r>
            <a:r>
              <a:rPr lang="ru-RU" dirty="0" err="1"/>
              <a:t>бўйича</a:t>
            </a:r>
            <a:r>
              <a:rPr lang="ru-RU" dirty="0"/>
              <a:t> </a:t>
            </a:r>
            <a:r>
              <a:rPr lang="ru-RU" dirty="0" err="1"/>
              <a:t>иш</a:t>
            </a:r>
            <a:r>
              <a:rPr lang="ru-RU" dirty="0"/>
              <a:t> </a:t>
            </a:r>
            <a:r>
              <a:rPr lang="ru-RU" dirty="0" err="1"/>
              <a:t>қўзғатади</a:t>
            </a:r>
            <a:r>
              <a:rPr lang="ru-RU" dirty="0"/>
              <a:t>.</a:t>
            </a:r>
          </a:p>
          <a:p>
            <a:r>
              <a:rPr lang="ru-RU" dirty="0" err="1"/>
              <a:t>Агар</a:t>
            </a:r>
            <a:r>
              <a:rPr lang="ru-RU" dirty="0"/>
              <a:t> </a:t>
            </a:r>
            <a:r>
              <a:rPr lang="ru-RU" dirty="0" err="1"/>
              <a:t>қонунда</a:t>
            </a:r>
            <a:r>
              <a:rPr lang="ru-RU" dirty="0"/>
              <a:t> </a:t>
            </a:r>
            <a:r>
              <a:rPr lang="ru-RU" dirty="0" err="1"/>
              <a:t>муайян</a:t>
            </a:r>
            <a:r>
              <a:rPr lang="ru-RU" dirty="0"/>
              <a:t> </a:t>
            </a:r>
            <a:r>
              <a:rPr lang="ru-RU" dirty="0" err="1"/>
              <a:t>тоифадаги</a:t>
            </a:r>
            <a:r>
              <a:rPr lang="ru-RU" dirty="0"/>
              <a:t> </a:t>
            </a:r>
            <a:r>
              <a:rPr lang="ru-RU" dirty="0" err="1"/>
              <a:t>низолар</a:t>
            </a:r>
            <a:r>
              <a:rPr lang="ru-RU" dirty="0"/>
              <a:t> </a:t>
            </a:r>
            <a:r>
              <a:rPr lang="ru-RU" dirty="0" err="1"/>
              <a:t>учун</a:t>
            </a:r>
            <a:r>
              <a:rPr lang="ru-RU" dirty="0"/>
              <a:t> </a:t>
            </a:r>
            <a:r>
              <a:rPr lang="ru-RU" dirty="0" err="1"/>
              <a:t>судгача</a:t>
            </a:r>
            <a:r>
              <a:rPr lang="ru-RU" dirty="0"/>
              <a:t> </a:t>
            </a:r>
            <a:r>
              <a:rPr lang="ru-RU" dirty="0" err="1"/>
              <a:t>ҳал</a:t>
            </a:r>
            <a:r>
              <a:rPr lang="ru-RU" dirty="0"/>
              <a:t> </a:t>
            </a:r>
            <a:r>
              <a:rPr lang="ru-RU" dirty="0" err="1"/>
              <a:t>қилиш</a:t>
            </a:r>
            <a:r>
              <a:rPr lang="ru-RU" dirty="0"/>
              <a:t> (</a:t>
            </a:r>
            <a:r>
              <a:rPr lang="ru-RU" dirty="0" err="1"/>
              <a:t>талабнома</a:t>
            </a:r>
            <a:r>
              <a:rPr lang="ru-RU" dirty="0"/>
              <a:t> </a:t>
            </a:r>
            <a:r>
              <a:rPr lang="ru-RU" dirty="0" err="1"/>
              <a:t>юбориш</a:t>
            </a:r>
            <a:r>
              <a:rPr lang="ru-RU" dirty="0"/>
              <a:t>) </a:t>
            </a:r>
            <a:r>
              <a:rPr lang="ru-RU" dirty="0" err="1"/>
              <a:t>тартиби</a:t>
            </a:r>
            <a:r>
              <a:rPr lang="ru-RU" dirty="0"/>
              <a:t> </a:t>
            </a:r>
            <a:r>
              <a:rPr lang="ru-RU" dirty="0" err="1"/>
              <a:t>белгиланган</a:t>
            </a:r>
            <a:r>
              <a:rPr lang="ru-RU" dirty="0"/>
              <a:t> </a:t>
            </a:r>
            <a:r>
              <a:rPr lang="ru-RU" dirty="0" err="1"/>
              <a:t>ёхуд</a:t>
            </a:r>
            <a:r>
              <a:rPr lang="ru-RU" dirty="0"/>
              <a:t> </a:t>
            </a:r>
            <a:r>
              <a:rPr lang="ru-RU" dirty="0" err="1"/>
              <a:t>бу</a:t>
            </a:r>
            <a:r>
              <a:rPr lang="ru-RU" dirty="0"/>
              <a:t> </a:t>
            </a:r>
            <a:r>
              <a:rPr lang="ru-RU" dirty="0" err="1"/>
              <a:t>тартиб</a:t>
            </a:r>
            <a:r>
              <a:rPr lang="ru-RU" dirty="0"/>
              <a:t> </a:t>
            </a:r>
            <a:r>
              <a:rPr lang="ru-RU" dirty="0" err="1"/>
              <a:t>шартномада</a:t>
            </a:r>
            <a:r>
              <a:rPr lang="ru-RU" dirty="0"/>
              <a:t> </a:t>
            </a:r>
            <a:r>
              <a:rPr lang="ru-RU" dirty="0" err="1"/>
              <a:t>назарда</a:t>
            </a:r>
            <a:r>
              <a:rPr lang="ru-RU" dirty="0"/>
              <a:t> </a:t>
            </a:r>
            <a:r>
              <a:rPr lang="ru-RU" dirty="0" err="1"/>
              <a:t>тутилган</a:t>
            </a:r>
            <a:r>
              <a:rPr lang="ru-RU" dirty="0"/>
              <a:t> </a:t>
            </a:r>
            <a:r>
              <a:rPr lang="ru-RU" dirty="0" err="1"/>
              <a:t>бўлса</a:t>
            </a:r>
            <a:r>
              <a:rPr lang="ru-RU" dirty="0"/>
              <a:t>, </a:t>
            </a:r>
            <a:r>
              <a:rPr lang="ru-RU" dirty="0" err="1"/>
              <a:t>фақат</a:t>
            </a:r>
            <a:r>
              <a:rPr lang="ru-RU" dirty="0"/>
              <a:t> </a:t>
            </a:r>
            <a:r>
              <a:rPr lang="ru-RU" dirty="0" err="1"/>
              <a:t>тарафлар</a:t>
            </a:r>
            <a:r>
              <a:rPr lang="ru-RU" dirty="0"/>
              <a:t> </a:t>
            </a:r>
            <a:r>
              <a:rPr lang="ru-RU" dirty="0" err="1"/>
              <a:t>ўзаро</a:t>
            </a:r>
            <a:r>
              <a:rPr lang="ru-RU" dirty="0"/>
              <a:t> </a:t>
            </a:r>
            <a:r>
              <a:rPr lang="ru-RU" dirty="0" err="1"/>
              <a:t>муносабатларини</a:t>
            </a:r>
            <a:r>
              <a:rPr lang="ru-RU" dirty="0"/>
              <a:t> </a:t>
            </a:r>
            <a:r>
              <a:rPr lang="ru-RU" dirty="0" err="1"/>
              <a:t>ихтиёрий</a:t>
            </a:r>
            <a:r>
              <a:rPr lang="ru-RU" dirty="0"/>
              <a:t> </a:t>
            </a:r>
            <a:r>
              <a:rPr lang="ru-RU" dirty="0" err="1"/>
              <a:t>равишда</a:t>
            </a:r>
            <a:r>
              <a:rPr lang="ru-RU" dirty="0"/>
              <a:t> </a:t>
            </a:r>
            <a:r>
              <a:rPr lang="ru-RU" dirty="0" err="1"/>
              <a:t>ҳал</a:t>
            </a:r>
            <a:r>
              <a:rPr lang="ru-RU" dirty="0"/>
              <a:t> </a:t>
            </a:r>
            <a:r>
              <a:rPr lang="ru-RU" dirty="0" err="1"/>
              <a:t>қилиш</a:t>
            </a:r>
            <a:r>
              <a:rPr lang="ru-RU" dirty="0"/>
              <a:t> </a:t>
            </a:r>
            <a:r>
              <a:rPr lang="ru-RU" dirty="0" err="1"/>
              <a:t>чораларини</a:t>
            </a:r>
            <a:r>
              <a:rPr lang="ru-RU" dirty="0"/>
              <a:t> </a:t>
            </a:r>
            <a:r>
              <a:rPr lang="ru-RU" dirty="0" err="1"/>
              <a:t>кўрганларидан</a:t>
            </a:r>
            <a:r>
              <a:rPr lang="ru-RU" dirty="0"/>
              <a:t> </a:t>
            </a:r>
            <a:r>
              <a:rPr lang="ru-RU" dirty="0" err="1"/>
              <a:t>кейингина</a:t>
            </a:r>
            <a:r>
              <a:rPr lang="ru-RU" dirty="0"/>
              <a:t> </a:t>
            </a:r>
            <a:r>
              <a:rPr lang="ru-RU" dirty="0" err="1"/>
              <a:t>судда</a:t>
            </a:r>
            <a:r>
              <a:rPr lang="ru-RU" dirty="0"/>
              <a:t> </a:t>
            </a:r>
            <a:r>
              <a:rPr lang="ru-RU" dirty="0" err="1"/>
              <a:t>иш</a:t>
            </a:r>
            <a:r>
              <a:rPr lang="ru-RU" dirty="0"/>
              <a:t> </a:t>
            </a:r>
            <a:r>
              <a:rPr lang="ru-RU" dirty="0" err="1"/>
              <a:t>қўзғатилиши</a:t>
            </a:r>
            <a:r>
              <a:rPr lang="ru-RU" dirty="0"/>
              <a:t> </a:t>
            </a:r>
            <a:r>
              <a:rPr lang="ru-RU" dirty="0" err="1"/>
              <a:t>мумкин</a:t>
            </a:r>
            <a:r>
              <a:rPr lang="ru-RU" dirty="0"/>
              <a:t>.</a:t>
            </a:r>
          </a:p>
        </p:txBody>
      </p:sp>
    </p:spTree>
    <p:extLst>
      <p:ext uri="{BB962C8B-B14F-4D97-AF65-F5344CB8AC3E}">
        <p14:creationId xmlns:p14="http://schemas.microsoft.com/office/powerpoint/2010/main" val="1671614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154-модда. </a:t>
            </a:r>
            <a:r>
              <a:rPr lang="ru-RU" sz="2400" b="1" dirty="0" err="1"/>
              <a:t>Даъво</a:t>
            </a:r>
            <a:r>
              <a:rPr lang="ru-RU" sz="2400" b="1" dirty="0"/>
              <a:t> </a:t>
            </a:r>
            <a:r>
              <a:rPr lang="ru-RU" sz="2400" b="1" dirty="0" err="1"/>
              <a:t>аризасини</a:t>
            </a:r>
            <a:r>
              <a:rPr lang="ru-RU" sz="2400" b="1" dirty="0"/>
              <a:t> </a:t>
            </a:r>
            <a:r>
              <a:rPr lang="ru-RU" sz="2400" b="1" dirty="0" err="1"/>
              <a:t>иш</a:t>
            </a:r>
            <a:r>
              <a:rPr lang="ru-RU" sz="2400" b="1" dirty="0"/>
              <a:t> </a:t>
            </a:r>
            <a:r>
              <a:rPr lang="ru-RU" sz="2400" b="1" dirty="0" err="1"/>
              <a:t>юритишга</a:t>
            </a:r>
            <a:r>
              <a:rPr lang="ru-RU" sz="2400" b="1" dirty="0"/>
              <a:t> </a:t>
            </a:r>
            <a:r>
              <a:rPr lang="ru-RU" sz="2400" b="1" dirty="0" err="1"/>
              <a:t>қабул</a:t>
            </a:r>
            <a:r>
              <a:rPr lang="ru-RU" sz="2400" b="1" dirty="0"/>
              <a:t> </a:t>
            </a:r>
            <a:r>
              <a:rPr lang="ru-RU" sz="2400" b="1" dirty="0" err="1"/>
              <a:t>қилишни</a:t>
            </a:r>
            <a:r>
              <a:rPr lang="ru-RU" sz="2400" b="1" dirty="0"/>
              <a:t> рад </a:t>
            </a:r>
            <a:r>
              <a:rPr lang="ru-RU" sz="2400" b="1" dirty="0" err="1"/>
              <a:t>этиш</a:t>
            </a:r>
            <a:r>
              <a:rPr lang="ru-RU" sz="2400" b="1" dirty="0"/>
              <a:t/>
            </a:r>
            <a:br>
              <a:rPr lang="ru-RU" sz="2400" b="1" dirty="0"/>
            </a:b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r>
              <a:rPr lang="ru-RU" sz="1600" dirty="0" err="1"/>
              <a:t>ИПКнинг</a:t>
            </a:r>
            <a:r>
              <a:rPr lang="ru-RU" sz="1600" dirty="0"/>
              <a:t> </a:t>
            </a:r>
            <a:r>
              <a:rPr lang="ru-RU" sz="1600" dirty="0">
                <a:hlinkClick r:id="rId2"/>
              </a:rPr>
              <a:t>154-моддасида</a:t>
            </a:r>
            <a:r>
              <a:rPr lang="ru-RU" sz="1600" dirty="0"/>
              <a:t> </a:t>
            </a:r>
            <a:r>
              <a:rPr lang="ru-RU" sz="1600" dirty="0" err="1"/>
              <a:t>назарда</a:t>
            </a:r>
            <a:r>
              <a:rPr lang="ru-RU" sz="1600" dirty="0"/>
              <a:t> </a:t>
            </a:r>
            <a:r>
              <a:rPr lang="ru-RU" sz="1600" dirty="0" err="1"/>
              <a:t>тутилган</a:t>
            </a:r>
            <a:r>
              <a:rPr lang="ru-RU" sz="1600" dirty="0"/>
              <a:t> </a:t>
            </a:r>
            <a:r>
              <a:rPr lang="ru-RU" sz="1600" dirty="0" err="1"/>
              <a:t>даъво</a:t>
            </a:r>
            <a:r>
              <a:rPr lang="ru-RU" sz="1600" dirty="0"/>
              <a:t> </a:t>
            </a:r>
            <a:r>
              <a:rPr lang="ru-RU" sz="1600" dirty="0" err="1"/>
              <a:t>аризасини</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қилишни</a:t>
            </a:r>
            <a:r>
              <a:rPr lang="ru-RU" sz="1600" dirty="0"/>
              <a:t> рад </a:t>
            </a:r>
            <a:r>
              <a:rPr lang="ru-RU" sz="1600" dirty="0" err="1"/>
              <a:t>этиш</a:t>
            </a:r>
            <a:r>
              <a:rPr lang="ru-RU" sz="1600" dirty="0"/>
              <a:t> </a:t>
            </a:r>
            <a:r>
              <a:rPr lang="ru-RU" sz="1600" dirty="0" err="1"/>
              <a:t>асослари</a:t>
            </a:r>
            <a:r>
              <a:rPr lang="ru-RU" sz="1600" dirty="0"/>
              <a:t> </a:t>
            </a:r>
            <a:r>
              <a:rPr lang="ru-RU" sz="1600" dirty="0" err="1"/>
              <a:t>рўйхати</a:t>
            </a:r>
            <a:r>
              <a:rPr lang="ru-RU" sz="1600" dirty="0"/>
              <a:t> </a:t>
            </a:r>
            <a:r>
              <a:rPr lang="ru-RU" sz="1600" dirty="0" err="1"/>
              <a:t>тугал</a:t>
            </a:r>
            <a:r>
              <a:rPr lang="ru-RU" sz="1600" dirty="0"/>
              <a:t> </a:t>
            </a:r>
            <a:r>
              <a:rPr lang="ru-RU" sz="1600" dirty="0" err="1"/>
              <a:t>ҳисобланади</a:t>
            </a:r>
            <a:r>
              <a:rPr lang="ru-RU" sz="1600" dirty="0"/>
              <a:t> </a:t>
            </a:r>
            <a:r>
              <a:rPr lang="ru-RU" sz="1600" dirty="0" err="1"/>
              <a:t>ва</a:t>
            </a:r>
            <a:r>
              <a:rPr lang="ru-RU" sz="1600" dirty="0"/>
              <a:t> </a:t>
            </a:r>
            <a:r>
              <a:rPr lang="ru-RU" sz="1600" dirty="0" err="1"/>
              <a:t>кенгайтирилган</a:t>
            </a:r>
            <a:r>
              <a:rPr lang="ru-RU" sz="1600" dirty="0"/>
              <a:t> </a:t>
            </a:r>
            <a:r>
              <a:rPr lang="ru-RU" sz="1600" dirty="0" err="1"/>
              <a:t>тарзда</a:t>
            </a:r>
            <a:r>
              <a:rPr lang="ru-RU" sz="1600" dirty="0"/>
              <a:t> </a:t>
            </a:r>
            <a:r>
              <a:rPr lang="ru-RU" sz="1600" dirty="0" err="1"/>
              <a:t>талқин</a:t>
            </a:r>
            <a:r>
              <a:rPr lang="ru-RU" sz="1600" dirty="0"/>
              <a:t> </a:t>
            </a:r>
            <a:r>
              <a:rPr lang="ru-RU" sz="1600" dirty="0" err="1"/>
              <a:t>қилинишига</a:t>
            </a:r>
            <a:r>
              <a:rPr lang="ru-RU" sz="1600" dirty="0"/>
              <a:t> </a:t>
            </a:r>
            <a:r>
              <a:rPr lang="ru-RU" sz="1600" dirty="0" err="1"/>
              <a:t>йўл</a:t>
            </a:r>
            <a:r>
              <a:rPr lang="ru-RU" sz="1600" dirty="0"/>
              <a:t> </a:t>
            </a:r>
            <a:r>
              <a:rPr lang="ru-RU" sz="1600" dirty="0" err="1"/>
              <a:t>қўйилмайди</a:t>
            </a:r>
            <a:r>
              <a:rPr lang="ru-RU" sz="1600" dirty="0"/>
              <a:t>.</a:t>
            </a:r>
          </a:p>
          <a:p>
            <a:r>
              <a:rPr lang="ru-RU" sz="1600" dirty="0" err="1"/>
              <a:t>Агар</a:t>
            </a:r>
            <a:r>
              <a:rPr lang="ru-RU" sz="1600" dirty="0"/>
              <a:t> ИПК 154-моддаси </a:t>
            </a:r>
            <a:r>
              <a:rPr lang="ru-RU" sz="1600" dirty="0" err="1"/>
              <a:t>биринчи</a:t>
            </a:r>
            <a:r>
              <a:rPr lang="ru-RU" sz="1600" dirty="0"/>
              <a:t> </a:t>
            </a:r>
            <a:r>
              <a:rPr lang="ru-RU" sz="1600" dirty="0" err="1"/>
              <a:t>қисмининг</a:t>
            </a:r>
            <a:r>
              <a:rPr lang="ru-RU" sz="1600" dirty="0"/>
              <a:t> </a:t>
            </a:r>
            <a:r>
              <a:rPr lang="ru-RU" sz="1600" dirty="0">
                <a:hlinkClick r:id="rId3"/>
              </a:rPr>
              <a:t>1</a:t>
            </a:r>
            <a:r>
              <a:rPr lang="ru-RU" sz="1600" dirty="0"/>
              <a:t> </a:t>
            </a:r>
            <a:r>
              <a:rPr lang="ru-RU" sz="1600" dirty="0" err="1"/>
              <a:t>ва</a:t>
            </a:r>
            <a:r>
              <a:rPr lang="ru-RU" sz="1600" dirty="0"/>
              <a:t> </a:t>
            </a:r>
            <a:r>
              <a:rPr lang="ru-RU" sz="1600" dirty="0">
                <a:hlinkClick r:id="rId4"/>
              </a:rPr>
              <a:t>4-бандларида</a:t>
            </a:r>
            <a:r>
              <a:rPr lang="ru-RU" sz="1600" dirty="0"/>
              <a:t> </a:t>
            </a:r>
            <a:r>
              <a:rPr lang="ru-RU" sz="1600" dirty="0" err="1"/>
              <a:t>назарда</a:t>
            </a:r>
            <a:r>
              <a:rPr lang="ru-RU" sz="1600" dirty="0"/>
              <a:t> </a:t>
            </a:r>
            <a:r>
              <a:rPr lang="ru-RU" sz="1600" dirty="0" err="1"/>
              <a:t>тутилган</a:t>
            </a:r>
            <a:r>
              <a:rPr lang="ru-RU" sz="1600" dirty="0"/>
              <a:t> </a:t>
            </a:r>
            <a:r>
              <a:rPr lang="ru-RU" sz="1600" dirty="0" err="1"/>
              <a:t>асослар</a:t>
            </a:r>
            <a:r>
              <a:rPr lang="ru-RU" sz="1600" dirty="0"/>
              <a:t> </a:t>
            </a:r>
            <a:r>
              <a:rPr lang="ru-RU" sz="1600" dirty="0" err="1"/>
              <a:t>даъво</a:t>
            </a:r>
            <a:r>
              <a:rPr lang="ru-RU" sz="1600" dirty="0"/>
              <a:t> </a:t>
            </a:r>
            <a:r>
              <a:rPr lang="ru-RU" sz="1600" dirty="0" err="1"/>
              <a:t>аризасини</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қилинганидан</a:t>
            </a:r>
            <a:r>
              <a:rPr lang="ru-RU" sz="1600" dirty="0"/>
              <a:t> </a:t>
            </a:r>
            <a:r>
              <a:rPr lang="ru-RU" sz="1600" dirty="0" err="1"/>
              <a:t>кейин</a:t>
            </a:r>
            <a:r>
              <a:rPr lang="ru-RU" sz="1600" dirty="0"/>
              <a:t> </a:t>
            </a:r>
            <a:r>
              <a:rPr lang="ru-RU" sz="1600" dirty="0" err="1"/>
              <a:t>аниқланса</a:t>
            </a:r>
            <a:r>
              <a:rPr lang="ru-RU" sz="1600" dirty="0"/>
              <a:t>, </a:t>
            </a:r>
            <a:r>
              <a:rPr lang="ru-RU" sz="1600" dirty="0" err="1"/>
              <a:t>иш</a:t>
            </a:r>
            <a:r>
              <a:rPr lang="ru-RU" sz="1600" dirty="0"/>
              <a:t> </a:t>
            </a:r>
            <a:r>
              <a:rPr lang="ru-RU" sz="1600" dirty="0" err="1"/>
              <a:t>юритиш</a:t>
            </a:r>
            <a:r>
              <a:rPr lang="ru-RU" sz="1600" dirty="0"/>
              <a:t> ИПК 110-моддаси </a:t>
            </a:r>
            <a:r>
              <a:rPr lang="ru-RU" sz="1600" dirty="0" err="1"/>
              <a:t>биринчи</a:t>
            </a:r>
            <a:r>
              <a:rPr lang="ru-RU" sz="1600" dirty="0"/>
              <a:t> </a:t>
            </a:r>
            <a:r>
              <a:rPr lang="ru-RU" sz="1600" dirty="0" err="1"/>
              <a:t>қисмининг</a:t>
            </a:r>
            <a:r>
              <a:rPr lang="ru-RU" sz="1600" dirty="0"/>
              <a:t> </a:t>
            </a:r>
            <a:r>
              <a:rPr lang="ru-RU" sz="1600" dirty="0" err="1"/>
              <a:t>тегишлича</a:t>
            </a:r>
            <a:r>
              <a:rPr lang="ru-RU" sz="1600" dirty="0"/>
              <a:t> </a:t>
            </a:r>
            <a:r>
              <a:rPr lang="ru-RU" sz="1600" dirty="0">
                <a:hlinkClick r:id="rId5"/>
              </a:rPr>
              <a:t>1</a:t>
            </a:r>
            <a:r>
              <a:rPr lang="ru-RU" sz="1600" dirty="0"/>
              <a:t> </a:t>
            </a:r>
            <a:r>
              <a:rPr lang="ru-RU" sz="1600" dirty="0" err="1"/>
              <a:t>ва</a:t>
            </a:r>
            <a:r>
              <a:rPr lang="ru-RU" sz="1600" dirty="0"/>
              <a:t> </a:t>
            </a:r>
            <a:r>
              <a:rPr lang="ru-RU" sz="1600" dirty="0">
                <a:hlinkClick r:id="rId6"/>
              </a:rPr>
              <a:t>3-бандларига</a:t>
            </a:r>
            <a:r>
              <a:rPr lang="ru-RU" sz="1600" dirty="0"/>
              <a:t> </a:t>
            </a:r>
            <a:r>
              <a:rPr lang="ru-RU" sz="1600" dirty="0" err="1"/>
              <a:t>асосан</a:t>
            </a:r>
            <a:r>
              <a:rPr lang="ru-RU" sz="1600" dirty="0"/>
              <a:t> </a:t>
            </a:r>
            <a:r>
              <a:rPr lang="ru-RU" sz="1600" dirty="0" err="1"/>
              <a:t>тугатилади</a:t>
            </a:r>
            <a:r>
              <a:rPr lang="ru-RU" sz="1600" dirty="0"/>
              <a:t>. </a:t>
            </a:r>
            <a:r>
              <a:rPr lang="ru-RU" sz="1600" dirty="0" err="1"/>
              <a:t>Агар</a:t>
            </a:r>
            <a:r>
              <a:rPr lang="ru-RU" sz="1600" dirty="0"/>
              <a:t> ИПК 154-моддаси </a:t>
            </a:r>
            <a:r>
              <a:rPr lang="ru-RU" sz="1600" dirty="0" err="1"/>
              <a:t>биринчи</a:t>
            </a:r>
            <a:r>
              <a:rPr lang="ru-RU" sz="1600" dirty="0"/>
              <a:t> </a:t>
            </a:r>
            <a:r>
              <a:rPr lang="ru-RU" sz="1600" dirty="0" err="1"/>
              <a:t>қисмининг</a:t>
            </a:r>
            <a:r>
              <a:rPr lang="ru-RU" sz="1600" dirty="0"/>
              <a:t> </a:t>
            </a:r>
            <a:r>
              <a:rPr lang="ru-RU" sz="1600" dirty="0">
                <a:hlinkClick r:id="rId7"/>
              </a:rPr>
              <a:t>3-бандида</a:t>
            </a:r>
            <a:r>
              <a:rPr lang="ru-RU" sz="1600" dirty="0"/>
              <a:t> </a:t>
            </a:r>
            <a:r>
              <a:rPr lang="ru-RU" sz="1600" dirty="0" err="1"/>
              <a:t>назарда</a:t>
            </a:r>
            <a:r>
              <a:rPr lang="ru-RU" sz="1600" dirty="0"/>
              <a:t> </a:t>
            </a:r>
            <a:r>
              <a:rPr lang="ru-RU" sz="1600" dirty="0" err="1"/>
              <a:t>тутилган</a:t>
            </a:r>
            <a:r>
              <a:rPr lang="ru-RU" sz="1600" dirty="0"/>
              <a:t> </a:t>
            </a:r>
            <a:r>
              <a:rPr lang="ru-RU" sz="1600" dirty="0" err="1"/>
              <a:t>даъво</a:t>
            </a:r>
            <a:r>
              <a:rPr lang="ru-RU" sz="1600" dirty="0"/>
              <a:t> </a:t>
            </a:r>
            <a:r>
              <a:rPr lang="ru-RU" sz="1600" dirty="0" err="1"/>
              <a:t>аризасини</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қилишни</a:t>
            </a:r>
            <a:r>
              <a:rPr lang="ru-RU" sz="1600" dirty="0"/>
              <a:t> рад </a:t>
            </a:r>
            <a:r>
              <a:rPr lang="ru-RU" sz="1600" dirty="0" err="1"/>
              <a:t>этиш</a:t>
            </a:r>
            <a:r>
              <a:rPr lang="ru-RU" sz="1600" dirty="0"/>
              <a:t> </a:t>
            </a:r>
            <a:r>
              <a:rPr lang="ru-RU" sz="1600" dirty="0" err="1"/>
              <a:t>учун</a:t>
            </a:r>
            <a:r>
              <a:rPr lang="ru-RU" sz="1600" dirty="0"/>
              <a:t> </a:t>
            </a:r>
            <a:r>
              <a:rPr lang="ru-RU" sz="1600" dirty="0" err="1"/>
              <a:t>асос</a:t>
            </a:r>
            <a:r>
              <a:rPr lang="ru-RU" sz="1600" dirty="0"/>
              <a:t> </a:t>
            </a:r>
            <a:r>
              <a:rPr lang="ru-RU" sz="1600" dirty="0" err="1"/>
              <a:t>даъво</a:t>
            </a:r>
            <a:r>
              <a:rPr lang="ru-RU" sz="1600" dirty="0"/>
              <a:t> </a:t>
            </a:r>
            <a:r>
              <a:rPr lang="ru-RU" sz="1600" dirty="0" err="1"/>
              <a:t>аризаси</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қилинганидан</a:t>
            </a:r>
            <a:r>
              <a:rPr lang="ru-RU" sz="1600" dirty="0"/>
              <a:t> </a:t>
            </a:r>
            <a:r>
              <a:rPr lang="ru-RU" sz="1600" dirty="0" err="1"/>
              <a:t>кейин</a:t>
            </a:r>
            <a:r>
              <a:rPr lang="ru-RU" sz="1600" dirty="0"/>
              <a:t> </a:t>
            </a:r>
            <a:r>
              <a:rPr lang="ru-RU" sz="1600" dirty="0" err="1"/>
              <a:t>аниқланса</a:t>
            </a:r>
            <a:r>
              <a:rPr lang="ru-RU" sz="1600" dirty="0"/>
              <a:t>, </a:t>
            </a:r>
            <a:r>
              <a:rPr lang="ru-RU" sz="1600" dirty="0" err="1"/>
              <a:t>даъво</a:t>
            </a:r>
            <a:r>
              <a:rPr lang="ru-RU" sz="1600" dirty="0"/>
              <a:t> </a:t>
            </a:r>
            <a:r>
              <a:rPr lang="ru-RU" sz="1600" dirty="0" err="1"/>
              <a:t>аризаси</a:t>
            </a:r>
            <a:r>
              <a:rPr lang="ru-RU" sz="1600" dirty="0"/>
              <a:t> ИПК 107-моддасининг </a:t>
            </a:r>
            <a:r>
              <a:rPr lang="ru-RU" sz="1600" dirty="0">
                <a:hlinkClick r:id="rId8"/>
              </a:rPr>
              <a:t>1-бандига</a:t>
            </a:r>
            <a:r>
              <a:rPr lang="ru-RU" sz="1600" dirty="0"/>
              <a:t> </a:t>
            </a:r>
            <a:r>
              <a:rPr lang="ru-RU" sz="1600" dirty="0" err="1"/>
              <a:t>асосан</a:t>
            </a:r>
            <a:r>
              <a:rPr lang="ru-RU" sz="1600" dirty="0"/>
              <a:t> </a:t>
            </a:r>
            <a:r>
              <a:rPr lang="ru-RU" sz="1600" dirty="0" err="1"/>
              <a:t>кўрмасдан</a:t>
            </a:r>
            <a:r>
              <a:rPr lang="ru-RU" sz="1600" dirty="0"/>
              <a:t> </a:t>
            </a:r>
            <a:r>
              <a:rPr lang="ru-RU" sz="1600" dirty="0" err="1"/>
              <a:t>қолдирилади</a:t>
            </a:r>
            <a:r>
              <a:rPr lang="ru-RU" sz="1600" dirty="0"/>
              <a:t>.</a:t>
            </a:r>
          </a:p>
          <a:p>
            <a:pPr marL="0" indent="0">
              <a:buNone/>
            </a:pPr>
            <a:r>
              <a:rPr lang="ru-RU" sz="1600" dirty="0" smtClean="0"/>
              <a:t>Айни </a:t>
            </a:r>
            <a:r>
              <a:rPr lang="ru-RU" sz="1600" dirty="0" err="1"/>
              <a:t>бир</a:t>
            </a:r>
            <a:r>
              <a:rPr lang="ru-RU" sz="1600" dirty="0"/>
              <a:t> кредитор </a:t>
            </a:r>
            <a:r>
              <a:rPr lang="ru-RU" sz="1600" dirty="0" err="1"/>
              <a:t>ва</a:t>
            </a:r>
            <a:r>
              <a:rPr lang="ru-RU" sz="1600" dirty="0"/>
              <a:t> </a:t>
            </a:r>
            <a:r>
              <a:rPr lang="ru-RU" sz="1600" dirty="0" err="1"/>
              <a:t>қарздор</a:t>
            </a:r>
            <a:r>
              <a:rPr lang="ru-RU" sz="1600" dirty="0"/>
              <a:t> </a:t>
            </a:r>
            <a:r>
              <a:rPr lang="ru-RU" sz="1600" dirty="0" err="1"/>
              <a:t>ҳисобланган</a:t>
            </a:r>
            <a:r>
              <a:rPr lang="ru-RU" sz="1600" dirty="0"/>
              <a:t> </a:t>
            </a:r>
            <a:r>
              <a:rPr lang="ru-RU" sz="1600" dirty="0" err="1"/>
              <a:t>шахслар</a:t>
            </a:r>
            <a:r>
              <a:rPr lang="ru-RU" sz="1600" dirty="0"/>
              <a:t> </a:t>
            </a:r>
            <a:r>
              <a:rPr lang="ru-RU" sz="1600" dirty="0" err="1"/>
              <a:t>ўртасида</a:t>
            </a:r>
            <a:r>
              <a:rPr lang="ru-RU" sz="1600" dirty="0"/>
              <a:t>, </a:t>
            </a:r>
            <a:r>
              <a:rPr lang="ru-RU" sz="1600" dirty="0" err="1"/>
              <a:t>айни</a:t>
            </a:r>
            <a:r>
              <a:rPr lang="ru-RU" sz="1600" dirty="0"/>
              <a:t> шу </a:t>
            </a:r>
            <a:r>
              <a:rPr lang="ru-RU" sz="1600" dirty="0" err="1"/>
              <a:t>талаб</a:t>
            </a:r>
            <a:r>
              <a:rPr lang="ru-RU" sz="1600" dirty="0"/>
              <a:t> </a:t>
            </a:r>
            <a:r>
              <a:rPr lang="ru-RU" sz="1600" dirty="0" err="1"/>
              <a:t>бўйича</a:t>
            </a:r>
            <a:r>
              <a:rPr lang="ru-RU" sz="1600" dirty="0"/>
              <a:t> </a:t>
            </a:r>
            <a:r>
              <a:rPr lang="ru-RU" sz="1600" dirty="0" err="1"/>
              <a:t>берилган</a:t>
            </a:r>
            <a:r>
              <a:rPr lang="ru-RU" sz="1600" dirty="0"/>
              <a:t> </a:t>
            </a:r>
            <a:r>
              <a:rPr lang="ru-RU" sz="1600" dirty="0" err="1"/>
              <a:t>қонуний</a:t>
            </a:r>
            <a:r>
              <a:rPr lang="ru-RU" sz="1600" dirty="0"/>
              <a:t> </a:t>
            </a:r>
            <a:r>
              <a:rPr lang="ru-RU" sz="1600" dirty="0" err="1"/>
              <a:t>кучга</a:t>
            </a:r>
            <a:r>
              <a:rPr lang="ru-RU" sz="1600" dirty="0"/>
              <a:t> </a:t>
            </a:r>
            <a:r>
              <a:rPr lang="ru-RU" sz="1600" dirty="0" err="1"/>
              <a:t>кирган</a:t>
            </a:r>
            <a:r>
              <a:rPr lang="ru-RU" sz="1600" dirty="0"/>
              <a:t> суд </a:t>
            </a:r>
            <a:r>
              <a:rPr lang="ru-RU" sz="1600" dirty="0" err="1"/>
              <a:t>буйруғи</a:t>
            </a:r>
            <a:r>
              <a:rPr lang="ru-RU" sz="1600" dirty="0"/>
              <a:t> </a:t>
            </a:r>
            <a:r>
              <a:rPr lang="ru-RU" sz="1600" dirty="0" err="1"/>
              <a:t>мавжуд</a:t>
            </a:r>
            <a:r>
              <a:rPr lang="ru-RU" sz="1600" dirty="0"/>
              <a:t> </a:t>
            </a:r>
            <a:r>
              <a:rPr lang="ru-RU" sz="1600" dirty="0" err="1"/>
              <a:t>бўлганда</a:t>
            </a:r>
            <a:r>
              <a:rPr lang="ru-RU" sz="1600" dirty="0"/>
              <a:t> </a:t>
            </a:r>
            <a:r>
              <a:rPr lang="ru-RU" sz="1600" dirty="0" err="1"/>
              <a:t>ҳам</a:t>
            </a:r>
            <a:r>
              <a:rPr lang="ru-RU" sz="1600" dirty="0"/>
              <a:t> </a:t>
            </a:r>
            <a:r>
              <a:rPr lang="ru-RU" sz="1600" dirty="0" err="1"/>
              <a:t>даъво</a:t>
            </a:r>
            <a:r>
              <a:rPr lang="ru-RU" sz="1600" dirty="0"/>
              <a:t> </a:t>
            </a:r>
            <a:r>
              <a:rPr lang="ru-RU" sz="1600" dirty="0" err="1"/>
              <a:t>аризасини</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қилиш</a:t>
            </a:r>
            <a:r>
              <a:rPr lang="ru-RU" sz="1600" dirty="0"/>
              <a:t> ИПК 154-моддасининг </a:t>
            </a:r>
            <a:r>
              <a:rPr lang="ru-RU" sz="1600" dirty="0">
                <a:hlinkClick r:id="rId9"/>
              </a:rPr>
              <a:t>2-бандида</a:t>
            </a:r>
            <a:r>
              <a:rPr lang="ru-RU" sz="1600" dirty="0"/>
              <a:t> </a:t>
            </a:r>
            <a:r>
              <a:rPr lang="ru-RU" sz="1600" dirty="0" err="1"/>
              <a:t>назарда</a:t>
            </a:r>
            <a:r>
              <a:rPr lang="ru-RU" sz="1600" dirty="0"/>
              <a:t> </a:t>
            </a:r>
            <a:r>
              <a:rPr lang="ru-RU" sz="1600" dirty="0" err="1"/>
              <a:t>тутилган</a:t>
            </a:r>
            <a:r>
              <a:rPr lang="ru-RU" sz="1600" dirty="0"/>
              <a:t> </a:t>
            </a:r>
            <a:r>
              <a:rPr lang="ru-RU" sz="1600" dirty="0" err="1"/>
              <a:t>асос</a:t>
            </a:r>
            <a:r>
              <a:rPr lang="ru-RU" sz="1600" dirty="0"/>
              <a:t> </a:t>
            </a:r>
            <a:r>
              <a:rPr lang="ru-RU" sz="1600" dirty="0" err="1"/>
              <a:t>билан</a:t>
            </a:r>
            <a:r>
              <a:rPr lang="ru-RU" sz="1600" dirty="0"/>
              <a:t> рад </a:t>
            </a:r>
            <a:r>
              <a:rPr lang="ru-RU" sz="1600" dirty="0" err="1"/>
              <a:t>этилади</a:t>
            </a:r>
            <a:r>
              <a:rPr lang="ru-RU" sz="1600" dirty="0"/>
              <a:t>.</a:t>
            </a:r>
          </a:p>
          <a:p>
            <a:pPr algn="just"/>
            <a:endParaRPr lang="ru-RU" sz="1600" dirty="0" smtClean="0"/>
          </a:p>
        </p:txBody>
      </p:sp>
    </p:spTree>
    <p:extLst>
      <p:ext uri="{BB962C8B-B14F-4D97-AF65-F5344CB8AC3E}">
        <p14:creationId xmlns:p14="http://schemas.microsoft.com/office/powerpoint/2010/main" val="2725524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155-модда. </a:t>
            </a:r>
            <a:r>
              <a:rPr lang="ru-RU" sz="2400" b="1" dirty="0" err="1"/>
              <a:t>Даъво</a:t>
            </a:r>
            <a:r>
              <a:rPr lang="ru-RU" sz="2400" b="1" dirty="0"/>
              <a:t> </a:t>
            </a:r>
            <a:r>
              <a:rPr lang="ru-RU" sz="2400" b="1" dirty="0" err="1"/>
              <a:t>аризасини</a:t>
            </a:r>
            <a:r>
              <a:rPr lang="ru-RU" sz="2400" b="1" dirty="0"/>
              <a:t> </a:t>
            </a:r>
            <a:r>
              <a:rPr lang="ru-RU" sz="2400" b="1" dirty="0" err="1"/>
              <a:t>қайтариш</a:t>
            </a:r>
            <a:r>
              <a:rPr lang="ru-RU" sz="2400" b="1" dirty="0"/>
              <a:t/>
            </a:r>
            <a:br>
              <a:rPr lang="ru-RU" sz="2400" b="1" dirty="0"/>
            </a:b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r>
              <a:rPr lang="ru-RU" sz="1600" dirty="0" smtClean="0"/>
              <a:t>Судья </a:t>
            </a:r>
            <a:r>
              <a:rPr lang="ru-RU" sz="1600" dirty="0" err="1"/>
              <a:t>даъво</a:t>
            </a:r>
            <a:r>
              <a:rPr lang="ru-RU" sz="1600" dirty="0"/>
              <a:t> </a:t>
            </a:r>
            <a:r>
              <a:rPr lang="ru-RU" sz="1600" dirty="0" err="1"/>
              <a:t>аризасини</a:t>
            </a:r>
            <a:r>
              <a:rPr lang="ru-RU" sz="1600" dirty="0"/>
              <a:t> </a:t>
            </a:r>
            <a:r>
              <a:rPr lang="ru-RU" sz="1600" dirty="0" err="1"/>
              <a:t>ва</a:t>
            </a:r>
            <a:r>
              <a:rPr lang="ru-RU" sz="1600" dirty="0"/>
              <a:t> </a:t>
            </a:r>
            <a:r>
              <a:rPr lang="ru-RU" sz="1600" dirty="0" err="1"/>
              <a:t>унга</a:t>
            </a:r>
            <a:r>
              <a:rPr lang="ru-RU" sz="1600" dirty="0"/>
              <a:t> </a:t>
            </a:r>
            <a:r>
              <a:rPr lang="ru-RU" sz="1600" dirty="0" err="1"/>
              <a:t>илова</a:t>
            </a:r>
            <a:r>
              <a:rPr lang="ru-RU" sz="1600" dirty="0"/>
              <a:t> </a:t>
            </a:r>
            <a:r>
              <a:rPr lang="ru-RU" sz="1600" dirty="0" err="1"/>
              <a:t>қилинган</a:t>
            </a:r>
            <a:r>
              <a:rPr lang="ru-RU" sz="1600" dirty="0"/>
              <a:t> </a:t>
            </a:r>
            <a:r>
              <a:rPr lang="ru-RU" sz="1600" dirty="0" err="1"/>
              <a:t>ҳужжатларни</a:t>
            </a:r>
            <a:r>
              <a:rPr lang="ru-RU" sz="1600" dirty="0"/>
              <a:t> </a:t>
            </a:r>
            <a:r>
              <a:rPr lang="ru-RU" sz="1600" dirty="0" err="1"/>
              <a:t>қуйидаги</a:t>
            </a:r>
            <a:r>
              <a:rPr lang="ru-RU" sz="1600" dirty="0"/>
              <a:t> </a:t>
            </a:r>
            <a:r>
              <a:rPr lang="ru-RU" sz="1600" dirty="0" err="1"/>
              <a:t>ҳолларда</a:t>
            </a:r>
            <a:r>
              <a:rPr lang="ru-RU" sz="1600" dirty="0"/>
              <a:t> </a:t>
            </a:r>
            <a:r>
              <a:rPr lang="ru-RU" sz="1600" dirty="0" err="1"/>
              <a:t>қайтаради</a:t>
            </a:r>
            <a:r>
              <a:rPr lang="ru-RU" sz="1600" dirty="0"/>
              <a:t>, </a:t>
            </a:r>
            <a:r>
              <a:rPr lang="ru-RU" sz="1600" dirty="0" err="1"/>
              <a:t>агар</a:t>
            </a:r>
            <a:r>
              <a:rPr lang="ru-RU" sz="1600" dirty="0"/>
              <a:t>:</a:t>
            </a:r>
          </a:p>
          <a:p>
            <a:r>
              <a:rPr lang="ru-RU" sz="1600" dirty="0"/>
              <a:t>1) </a:t>
            </a:r>
            <a:r>
              <a:rPr lang="ru-RU" sz="1600" dirty="0" err="1"/>
              <a:t>даъво</a:t>
            </a:r>
            <a:r>
              <a:rPr lang="ru-RU" sz="1600" dirty="0"/>
              <a:t> </a:t>
            </a:r>
            <a:r>
              <a:rPr lang="ru-RU" sz="1600" dirty="0" err="1"/>
              <a:t>аризасининг</a:t>
            </a:r>
            <a:r>
              <a:rPr lang="ru-RU" sz="1600" dirty="0"/>
              <a:t> </a:t>
            </a:r>
            <a:r>
              <a:rPr lang="ru-RU" sz="1600" dirty="0" err="1"/>
              <a:t>ушбу</a:t>
            </a:r>
            <a:r>
              <a:rPr lang="ru-RU" sz="1600" dirty="0"/>
              <a:t> Кодекс 149-моддасида </a:t>
            </a:r>
            <a:r>
              <a:rPr lang="ru-RU" sz="1600" dirty="0" err="1"/>
              <a:t>белгиланган</a:t>
            </a:r>
            <a:r>
              <a:rPr lang="ru-RU" sz="1600" dirty="0"/>
              <a:t> </a:t>
            </a:r>
            <a:r>
              <a:rPr lang="ru-RU" sz="1600" dirty="0" err="1"/>
              <a:t>шакли</a:t>
            </a:r>
            <a:r>
              <a:rPr lang="ru-RU" sz="1600" dirty="0"/>
              <a:t> </a:t>
            </a:r>
            <a:r>
              <a:rPr lang="ru-RU" sz="1600" dirty="0" err="1"/>
              <a:t>ва</a:t>
            </a:r>
            <a:r>
              <a:rPr lang="ru-RU" sz="1600" dirty="0"/>
              <a:t> </a:t>
            </a:r>
            <a:r>
              <a:rPr lang="ru-RU" sz="1600" dirty="0" err="1"/>
              <a:t>мазмунига</a:t>
            </a:r>
            <a:r>
              <a:rPr lang="ru-RU" sz="1600" dirty="0"/>
              <a:t> </a:t>
            </a:r>
            <a:r>
              <a:rPr lang="ru-RU" sz="1600" dirty="0" err="1"/>
              <a:t>риоя</a:t>
            </a:r>
            <a:r>
              <a:rPr lang="ru-RU" sz="1600" dirty="0"/>
              <a:t> </a:t>
            </a:r>
            <a:r>
              <a:rPr lang="ru-RU" sz="1600" dirty="0" err="1"/>
              <a:t>қилинмаган</a:t>
            </a:r>
            <a:r>
              <a:rPr lang="ru-RU" sz="1600" dirty="0"/>
              <a:t> </a:t>
            </a:r>
            <a:r>
              <a:rPr lang="ru-RU" sz="1600" dirty="0" err="1"/>
              <a:t>бўлса</a:t>
            </a:r>
            <a:r>
              <a:rPr lang="ru-RU" sz="1600" dirty="0"/>
              <a:t>;</a:t>
            </a:r>
          </a:p>
          <a:p>
            <a:r>
              <a:rPr lang="ru-RU" sz="1600" dirty="0"/>
              <a:t>2) </a:t>
            </a:r>
            <a:r>
              <a:rPr lang="ru-RU" sz="1600" dirty="0" err="1"/>
              <a:t>даъво</a:t>
            </a:r>
            <a:r>
              <a:rPr lang="ru-RU" sz="1600" dirty="0"/>
              <a:t> </a:t>
            </a:r>
            <a:r>
              <a:rPr lang="ru-RU" sz="1600" dirty="0" err="1"/>
              <a:t>аризаси</a:t>
            </a:r>
            <a:r>
              <a:rPr lang="ru-RU" sz="1600" dirty="0"/>
              <a:t> </a:t>
            </a:r>
            <a:r>
              <a:rPr lang="ru-RU" sz="1600" dirty="0" err="1"/>
              <a:t>имзоланмаган</a:t>
            </a:r>
            <a:r>
              <a:rPr lang="ru-RU" sz="1600" dirty="0"/>
              <a:t> </a:t>
            </a:r>
            <a:r>
              <a:rPr lang="ru-RU" sz="1600" dirty="0" err="1"/>
              <a:t>бўлса</a:t>
            </a:r>
            <a:r>
              <a:rPr lang="ru-RU" sz="1600" dirty="0"/>
              <a:t> </a:t>
            </a:r>
            <a:r>
              <a:rPr lang="ru-RU" sz="1600" dirty="0" err="1"/>
              <a:t>ёки</a:t>
            </a:r>
            <a:r>
              <a:rPr lang="ru-RU" sz="1600" dirty="0"/>
              <a:t> </a:t>
            </a:r>
            <a:r>
              <a:rPr lang="ru-RU" sz="1600" dirty="0" err="1"/>
              <a:t>уни</a:t>
            </a:r>
            <a:r>
              <a:rPr lang="ru-RU" sz="1600" dirty="0"/>
              <a:t> </a:t>
            </a:r>
            <a:r>
              <a:rPr lang="ru-RU" sz="1600" dirty="0" err="1"/>
              <a:t>имзолаш</a:t>
            </a:r>
            <a:r>
              <a:rPr lang="ru-RU" sz="1600" dirty="0"/>
              <a:t> </a:t>
            </a:r>
            <a:r>
              <a:rPr lang="ru-RU" sz="1600" dirty="0" err="1"/>
              <a:t>ҳуқуқига</a:t>
            </a:r>
            <a:r>
              <a:rPr lang="ru-RU" sz="1600" dirty="0"/>
              <a:t> </a:t>
            </a:r>
            <a:r>
              <a:rPr lang="ru-RU" sz="1600" dirty="0" err="1"/>
              <a:t>эга</a:t>
            </a:r>
            <a:r>
              <a:rPr lang="ru-RU" sz="1600" dirty="0"/>
              <a:t> </a:t>
            </a:r>
            <a:r>
              <a:rPr lang="ru-RU" sz="1600" dirty="0" err="1"/>
              <a:t>бўлмаган</a:t>
            </a:r>
            <a:r>
              <a:rPr lang="ru-RU" sz="1600" dirty="0"/>
              <a:t> </a:t>
            </a:r>
            <a:r>
              <a:rPr lang="ru-RU" sz="1600" dirty="0" err="1"/>
              <a:t>шахс</a:t>
            </a:r>
            <a:r>
              <a:rPr lang="ru-RU" sz="1600" dirty="0"/>
              <a:t> </a:t>
            </a:r>
            <a:r>
              <a:rPr lang="ru-RU" sz="1600" dirty="0" err="1"/>
              <a:t>ёхуд</a:t>
            </a:r>
            <a:r>
              <a:rPr lang="ru-RU" sz="1600" dirty="0"/>
              <a:t> </a:t>
            </a:r>
            <a:r>
              <a:rPr lang="ru-RU" sz="1600" dirty="0" err="1"/>
              <a:t>мансаб</a:t>
            </a:r>
            <a:r>
              <a:rPr lang="ru-RU" sz="1600" dirty="0"/>
              <a:t> </a:t>
            </a:r>
            <a:r>
              <a:rPr lang="ru-RU" sz="1600" dirty="0" err="1"/>
              <a:t>мавқеи</a:t>
            </a:r>
            <a:r>
              <a:rPr lang="ru-RU" sz="1600" dirty="0"/>
              <a:t> </a:t>
            </a:r>
            <a:r>
              <a:rPr lang="ru-RU" sz="1600" dirty="0" err="1"/>
              <a:t>ёки</a:t>
            </a:r>
            <a:r>
              <a:rPr lang="ru-RU" sz="1600" dirty="0"/>
              <a:t> </a:t>
            </a:r>
            <a:r>
              <a:rPr lang="ru-RU" sz="1600" dirty="0" err="1"/>
              <a:t>фамилияси</a:t>
            </a:r>
            <a:r>
              <a:rPr lang="ru-RU" sz="1600" dirty="0"/>
              <a:t>, </a:t>
            </a:r>
            <a:r>
              <a:rPr lang="ru-RU" sz="1600" dirty="0" err="1"/>
              <a:t>исми</a:t>
            </a:r>
            <a:r>
              <a:rPr lang="ru-RU" sz="1600" dirty="0"/>
              <a:t>, </a:t>
            </a:r>
            <a:r>
              <a:rPr lang="ru-RU" sz="1600" dirty="0" err="1"/>
              <a:t>отасининг</a:t>
            </a:r>
            <a:r>
              <a:rPr lang="ru-RU" sz="1600" dirty="0"/>
              <a:t> </a:t>
            </a:r>
            <a:r>
              <a:rPr lang="ru-RU" sz="1600" dirty="0" err="1"/>
              <a:t>исми</a:t>
            </a:r>
            <a:r>
              <a:rPr lang="ru-RU" sz="1600" dirty="0"/>
              <a:t> </a:t>
            </a:r>
            <a:r>
              <a:rPr lang="ru-RU" sz="1600" dirty="0" err="1"/>
              <a:t>кўрсатилмаган</a:t>
            </a:r>
            <a:r>
              <a:rPr lang="ru-RU" sz="1600" dirty="0"/>
              <a:t> </a:t>
            </a:r>
            <a:r>
              <a:rPr lang="ru-RU" sz="1600" dirty="0" err="1"/>
              <a:t>шахс</a:t>
            </a:r>
            <a:r>
              <a:rPr lang="ru-RU" sz="1600" dirty="0"/>
              <a:t> </a:t>
            </a:r>
            <a:r>
              <a:rPr lang="ru-RU" sz="1600" dirty="0" err="1"/>
              <a:t>томонидан</a:t>
            </a:r>
            <a:r>
              <a:rPr lang="ru-RU" sz="1600" dirty="0"/>
              <a:t> </a:t>
            </a:r>
            <a:r>
              <a:rPr lang="ru-RU" sz="1600" dirty="0" err="1"/>
              <a:t>имзоланган</a:t>
            </a:r>
            <a:r>
              <a:rPr lang="ru-RU" sz="1600" dirty="0"/>
              <a:t> </a:t>
            </a:r>
            <a:r>
              <a:rPr lang="ru-RU" sz="1600" dirty="0" err="1"/>
              <a:t>бўлса</a:t>
            </a:r>
            <a:r>
              <a:rPr lang="ru-RU" sz="1600" dirty="0"/>
              <a:t>;</a:t>
            </a:r>
          </a:p>
          <a:p>
            <a:r>
              <a:rPr lang="ru-RU" sz="1600" dirty="0"/>
              <a:t>3) </a:t>
            </a:r>
            <a:r>
              <a:rPr lang="ru-RU" sz="1600" dirty="0" err="1"/>
              <a:t>иш</a:t>
            </a:r>
            <a:r>
              <a:rPr lang="ru-RU" sz="1600" dirty="0"/>
              <a:t> </a:t>
            </a:r>
            <a:r>
              <a:rPr lang="ru-RU" sz="1600" dirty="0" err="1"/>
              <a:t>мазкур</a:t>
            </a:r>
            <a:r>
              <a:rPr lang="ru-RU" sz="1600" dirty="0"/>
              <a:t> </a:t>
            </a:r>
            <a:r>
              <a:rPr lang="ru-RU" sz="1600" dirty="0" err="1"/>
              <a:t>суднинг</a:t>
            </a:r>
            <a:r>
              <a:rPr lang="ru-RU" sz="1600" dirty="0"/>
              <a:t> </a:t>
            </a:r>
            <a:r>
              <a:rPr lang="ru-RU" sz="1600" dirty="0" err="1"/>
              <a:t>судловига</a:t>
            </a:r>
            <a:r>
              <a:rPr lang="ru-RU" sz="1600" dirty="0"/>
              <a:t> </a:t>
            </a:r>
            <a:r>
              <a:rPr lang="ru-RU" sz="1600" dirty="0" err="1"/>
              <a:t>тегишли</a:t>
            </a:r>
            <a:r>
              <a:rPr lang="ru-RU" sz="1600" dirty="0"/>
              <a:t> </a:t>
            </a:r>
            <a:r>
              <a:rPr lang="ru-RU" sz="1600" dirty="0" err="1"/>
              <a:t>бўлмаса</a:t>
            </a:r>
            <a:r>
              <a:rPr lang="ru-RU" sz="1600" dirty="0"/>
              <a:t>;</a:t>
            </a:r>
          </a:p>
          <a:p>
            <a:r>
              <a:rPr lang="ru-RU" sz="1600" dirty="0"/>
              <a:t>4) </a:t>
            </a:r>
            <a:r>
              <a:rPr lang="ru-RU" sz="1600" dirty="0" err="1"/>
              <a:t>ўзаро</a:t>
            </a:r>
            <a:r>
              <a:rPr lang="ru-RU" sz="1600" dirty="0"/>
              <a:t> </a:t>
            </a:r>
            <a:r>
              <a:rPr lang="ru-RU" sz="1600" dirty="0" err="1"/>
              <a:t>боғлиқ</a:t>
            </a:r>
            <a:r>
              <a:rPr lang="ru-RU" sz="1600" dirty="0"/>
              <a:t> </a:t>
            </a:r>
            <a:r>
              <a:rPr lang="ru-RU" sz="1600" dirty="0" err="1"/>
              <a:t>бўлган</a:t>
            </a:r>
            <a:r>
              <a:rPr lang="ru-RU" sz="1600" dirty="0"/>
              <a:t> </a:t>
            </a:r>
            <a:r>
              <a:rPr lang="ru-RU" sz="1600" dirty="0" err="1"/>
              <a:t>бир</a:t>
            </a:r>
            <a:r>
              <a:rPr lang="ru-RU" sz="1600" dirty="0"/>
              <a:t> </a:t>
            </a:r>
            <a:r>
              <a:rPr lang="ru-RU" sz="1600" dirty="0" err="1"/>
              <a:t>нечта</a:t>
            </a:r>
            <a:r>
              <a:rPr lang="ru-RU" sz="1600" dirty="0"/>
              <a:t> </a:t>
            </a:r>
            <a:r>
              <a:rPr lang="ru-RU" sz="1600" dirty="0" err="1"/>
              <a:t>талаб</a:t>
            </a:r>
            <a:r>
              <a:rPr lang="ru-RU" sz="1600" dirty="0"/>
              <a:t> </a:t>
            </a:r>
            <a:r>
              <a:rPr lang="ru-RU" sz="1600" dirty="0" err="1"/>
              <a:t>бирлаштирилган</a:t>
            </a:r>
            <a:r>
              <a:rPr lang="ru-RU" sz="1600" dirty="0"/>
              <a:t> </a:t>
            </a:r>
            <a:r>
              <a:rPr lang="ru-RU" sz="1600" dirty="0" err="1"/>
              <a:t>бўлиб</a:t>
            </a:r>
            <a:r>
              <a:rPr lang="ru-RU" sz="1600" dirty="0"/>
              <a:t>, </a:t>
            </a:r>
            <a:r>
              <a:rPr lang="ru-RU" sz="1600" dirty="0" err="1"/>
              <a:t>уларнинг</a:t>
            </a:r>
            <a:r>
              <a:rPr lang="ru-RU" sz="1600" dirty="0"/>
              <a:t> </a:t>
            </a:r>
            <a:r>
              <a:rPr lang="ru-RU" sz="1600" dirty="0" err="1"/>
              <a:t>айримлари</a:t>
            </a:r>
            <a:r>
              <a:rPr lang="ru-RU" sz="1600" dirty="0"/>
              <a:t> </a:t>
            </a:r>
            <a:r>
              <a:rPr lang="ru-RU" sz="1600" dirty="0" err="1"/>
              <a:t>фуқаролик</a:t>
            </a:r>
            <a:r>
              <a:rPr lang="ru-RU" sz="1600" dirty="0"/>
              <a:t> </a:t>
            </a:r>
            <a:r>
              <a:rPr lang="ru-RU" sz="1600" dirty="0" err="1"/>
              <a:t>ишлари</a:t>
            </a:r>
            <a:r>
              <a:rPr lang="ru-RU" sz="1600" dirty="0"/>
              <a:t> </a:t>
            </a:r>
            <a:r>
              <a:rPr lang="ru-RU" sz="1600" dirty="0" err="1"/>
              <a:t>бўйича</a:t>
            </a:r>
            <a:r>
              <a:rPr lang="ru-RU" sz="1600" dirty="0"/>
              <a:t> </a:t>
            </a:r>
            <a:r>
              <a:rPr lang="ru-RU" sz="1600" dirty="0" err="1"/>
              <a:t>судга</a:t>
            </a:r>
            <a:r>
              <a:rPr lang="ru-RU" sz="1600" dirty="0"/>
              <a:t> </a:t>
            </a:r>
            <a:r>
              <a:rPr lang="ru-RU" sz="1600" dirty="0" err="1"/>
              <a:t>ёки</a:t>
            </a:r>
            <a:r>
              <a:rPr lang="ru-RU" sz="1600" dirty="0"/>
              <a:t> </a:t>
            </a:r>
            <a:r>
              <a:rPr lang="ru-RU" sz="1600" dirty="0" err="1"/>
              <a:t>маъмурий</a:t>
            </a:r>
            <a:r>
              <a:rPr lang="ru-RU" sz="1600" dirty="0"/>
              <a:t> </a:t>
            </a:r>
            <a:r>
              <a:rPr lang="ru-RU" sz="1600" dirty="0" err="1"/>
              <a:t>судга</a:t>
            </a:r>
            <a:r>
              <a:rPr lang="ru-RU" sz="1600" dirty="0"/>
              <a:t>, </a:t>
            </a:r>
            <a:r>
              <a:rPr lang="ru-RU" sz="1600" dirty="0" err="1"/>
              <a:t>бошқалари</a:t>
            </a:r>
            <a:r>
              <a:rPr lang="ru-RU" sz="1600" dirty="0"/>
              <a:t> </a:t>
            </a:r>
            <a:r>
              <a:rPr lang="ru-RU" sz="1600" dirty="0" err="1"/>
              <a:t>эса</a:t>
            </a:r>
            <a:r>
              <a:rPr lang="ru-RU" sz="1600" dirty="0"/>
              <a:t> </a:t>
            </a:r>
            <a:r>
              <a:rPr lang="ru-RU" sz="1600" dirty="0" err="1"/>
              <a:t>иқтисодий</a:t>
            </a:r>
            <a:r>
              <a:rPr lang="ru-RU" sz="1600" dirty="0"/>
              <a:t> </a:t>
            </a:r>
            <a:r>
              <a:rPr lang="ru-RU" sz="1600" dirty="0" err="1"/>
              <a:t>судга</a:t>
            </a:r>
            <a:r>
              <a:rPr lang="ru-RU" sz="1600" dirty="0"/>
              <a:t> </a:t>
            </a:r>
            <a:r>
              <a:rPr lang="ru-RU" sz="1600" dirty="0" err="1"/>
              <a:t>тааллуқли</a:t>
            </a:r>
            <a:r>
              <a:rPr lang="ru-RU" sz="1600" dirty="0"/>
              <a:t> </a:t>
            </a:r>
            <a:r>
              <a:rPr lang="ru-RU" sz="1600" dirty="0" err="1"/>
              <a:t>бўлса</a:t>
            </a:r>
            <a:r>
              <a:rPr lang="ru-RU" sz="1600" dirty="0"/>
              <a:t>;</a:t>
            </a:r>
          </a:p>
          <a:p>
            <a:r>
              <a:rPr lang="ru-RU" sz="1600" dirty="0" smtClean="0"/>
              <a:t>5</a:t>
            </a:r>
            <a:r>
              <a:rPr lang="ru-RU" sz="1600" dirty="0"/>
              <a:t>) </a:t>
            </a:r>
            <a:r>
              <a:rPr lang="ru-RU" sz="1600" dirty="0" err="1"/>
              <a:t>жавобгарга</a:t>
            </a:r>
            <a:r>
              <a:rPr lang="ru-RU" sz="1600" dirty="0"/>
              <a:t> </a:t>
            </a:r>
            <a:r>
              <a:rPr lang="ru-RU" sz="1600" dirty="0" err="1"/>
              <a:t>ва</a:t>
            </a:r>
            <a:r>
              <a:rPr lang="ru-RU" sz="1600" dirty="0"/>
              <a:t> </a:t>
            </a:r>
            <a:r>
              <a:rPr lang="ru-RU" sz="1600" dirty="0" err="1"/>
              <a:t>учинчи</a:t>
            </a:r>
            <a:r>
              <a:rPr lang="ru-RU" sz="1600" dirty="0"/>
              <a:t> </a:t>
            </a:r>
            <a:r>
              <a:rPr lang="ru-RU" sz="1600" dirty="0" err="1"/>
              <a:t>шахсларга</a:t>
            </a:r>
            <a:r>
              <a:rPr lang="ru-RU" sz="1600" dirty="0"/>
              <a:t> </a:t>
            </a:r>
            <a:r>
              <a:rPr lang="ru-RU" sz="1600" dirty="0" err="1"/>
              <a:t>даъво</a:t>
            </a:r>
            <a:r>
              <a:rPr lang="ru-RU" sz="1600" dirty="0"/>
              <a:t> </a:t>
            </a:r>
            <a:r>
              <a:rPr lang="ru-RU" sz="1600" dirty="0" err="1"/>
              <a:t>аризасининг</a:t>
            </a:r>
            <a:r>
              <a:rPr lang="ru-RU" sz="1600" dirty="0"/>
              <a:t> </a:t>
            </a:r>
            <a:r>
              <a:rPr lang="ru-RU" sz="1600" dirty="0" err="1"/>
              <a:t>ҳамда</a:t>
            </a:r>
            <a:r>
              <a:rPr lang="ru-RU" sz="1600" dirty="0"/>
              <a:t> </a:t>
            </a:r>
            <a:r>
              <a:rPr lang="ru-RU" sz="1600" dirty="0" err="1"/>
              <a:t>унга</a:t>
            </a:r>
            <a:r>
              <a:rPr lang="ru-RU" sz="1600" dirty="0"/>
              <a:t> </a:t>
            </a:r>
            <a:r>
              <a:rPr lang="ru-RU" sz="1600" dirty="0" err="1"/>
              <a:t>илова</a:t>
            </a:r>
            <a:r>
              <a:rPr lang="ru-RU" sz="1600" dirty="0"/>
              <a:t> </a:t>
            </a:r>
            <a:r>
              <a:rPr lang="ru-RU" sz="1600" dirty="0" err="1"/>
              <a:t>қилинган</a:t>
            </a:r>
            <a:r>
              <a:rPr lang="ru-RU" sz="1600" dirty="0"/>
              <a:t> </a:t>
            </a:r>
            <a:r>
              <a:rPr lang="ru-RU" sz="1600" dirty="0" err="1"/>
              <a:t>ҳужжатларнинг</a:t>
            </a:r>
            <a:r>
              <a:rPr lang="ru-RU" sz="1600" dirty="0"/>
              <a:t> </a:t>
            </a:r>
            <a:r>
              <a:rPr lang="ru-RU" sz="1600" dirty="0" err="1"/>
              <a:t>кўчирма</a:t>
            </a:r>
            <a:r>
              <a:rPr lang="ru-RU" sz="1600" dirty="0"/>
              <a:t> </a:t>
            </a:r>
            <a:r>
              <a:rPr lang="ru-RU" sz="1600" dirty="0" err="1"/>
              <a:t>нусхалари</a:t>
            </a:r>
            <a:r>
              <a:rPr lang="ru-RU" sz="1600" dirty="0"/>
              <a:t> </a:t>
            </a:r>
            <a:r>
              <a:rPr lang="ru-RU" sz="1600" dirty="0" err="1"/>
              <a:t>юборилганлигини</a:t>
            </a:r>
            <a:r>
              <a:rPr lang="ru-RU" sz="1600" dirty="0"/>
              <a:t> </a:t>
            </a:r>
            <a:r>
              <a:rPr lang="ru-RU" sz="1600" dirty="0" err="1"/>
              <a:t>тасдиқловчи</a:t>
            </a:r>
            <a:r>
              <a:rPr lang="ru-RU" sz="1600" dirty="0"/>
              <a:t> </a:t>
            </a:r>
            <a:r>
              <a:rPr lang="ru-RU" sz="1600" dirty="0" err="1"/>
              <a:t>далиллар</a:t>
            </a:r>
            <a:r>
              <a:rPr lang="ru-RU" sz="1600" dirty="0"/>
              <a:t> </a:t>
            </a:r>
            <a:r>
              <a:rPr lang="ru-RU" sz="1600" dirty="0" err="1"/>
              <a:t>тақдим</a:t>
            </a:r>
            <a:r>
              <a:rPr lang="ru-RU" sz="1600" dirty="0"/>
              <a:t> </a:t>
            </a:r>
            <a:r>
              <a:rPr lang="ru-RU" sz="1600" dirty="0" err="1"/>
              <a:t>этилмаган</a:t>
            </a:r>
            <a:r>
              <a:rPr lang="ru-RU" sz="1600" dirty="0"/>
              <a:t> </a:t>
            </a:r>
            <a:r>
              <a:rPr lang="ru-RU" sz="1600" dirty="0" err="1"/>
              <a:t>бўлса</a:t>
            </a:r>
            <a:r>
              <a:rPr lang="ru-RU" sz="1600" dirty="0" smtClean="0"/>
              <a:t>;</a:t>
            </a:r>
            <a:endParaRPr lang="ru-RU" sz="1600" dirty="0"/>
          </a:p>
        </p:txBody>
      </p:sp>
    </p:spTree>
    <p:extLst>
      <p:ext uri="{BB962C8B-B14F-4D97-AF65-F5344CB8AC3E}">
        <p14:creationId xmlns:p14="http://schemas.microsoft.com/office/powerpoint/2010/main" val="1983534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155-модда. </a:t>
            </a:r>
            <a:r>
              <a:rPr lang="ru-RU" sz="2400" b="1" dirty="0" err="1"/>
              <a:t>Даъво</a:t>
            </a:r>
            <a:r>
              <a:rPr lang="ru-RU" sz="2400" b="1" dirty="0"/>
              <a:t> </a:t>
            </a:r>
            <a:r>
              <a:rPr lang="ru-RU" sz="2400" b="1" dirty="0" err="1"/>
              <a:t>аризасини</a:t>
            </a:r>
            <a:r>
              <a:rPr lang="ru-RU" sz="2400" b="1" dirty="0"/>
              <a:t> </a:t>
            </a:r>
            <a:r>
              <a:rPr lang="ru-RU" sz="2400" b="1" dirty="0" err="1"/>
              <a:t>қайтариш</a:t>
            </a:r>
            <a:r>
              <a:rPr lang="ru-RU" sz="2400" b="1" dirty="0"/>
              <a:t/>
            </a:r>
            <a:br>
              <a:rPr lang="ru-RU" sz="2400" b="1" dirty="0"/>
            </a:b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r>
              <a:rPr lang="ru-RU" sz="1600" dirty="0"/>
              <a:t>6) </a:t>
            </a:r>
            <a:r>
              <a:rPr lang="ru-RU" sz="1600" dirty="0" err="1"/>
              <a:t>давлат</a:t>
            </a:r>
            <a:r>
              <a:rPr lang="ru-RU" sz="1600" dirty="0"/>
              <a:t> </a:t>
            </a:r>
            <a:r>
              <a:rPr lang="ru-RU" sz="1600" dirty="0" err="1"/>
              <a:t>божи</a:t>
            </a:r>
            <a:r>
              <a:rPr lang="ru-RU" sz="1600" dirty="0"/>
              <a:t> </a:t>
            </a:r>
            <a:r>
              <a:rPr lang="ru-RU" sz="1600" dirty="0" err="1"/>
              <a:t>ва</a:t>
            </a:r>
            <a:r>
              <a:rPr lang="ru-RU" sz="1600" dirty="0"/>
              <a:t> почта </a:t>
            </a:r>
            <a:r>
              <a:rPr lang="ru-RU" sz="1600" dirty="0" err="1"/>
              <a:t>харажатлари</a:t>
            </a:r>
            <a:r>
              <a:rPr lang="ru-RU" sz="1600" dirty="0"/>
              <a:t> </a:t>
            </a:r>
            <a:r>
              <a:rPr lang="ru-RU" sz="1600" dirty="0" err="1"/>
              <a:t>белгиланган</a:t>
            </a:r>
            <a:r>
              <a:rPr lang="ru-RU" sz="1600" dirty="0"/>
              <a:t> </a:t>
            </a:r>
            <a:r>
              <a:rPr lang="ru-RU" sz="1600" dirty="0" err="1"/>
              <a:t>тартибда</a:t>
            </a:r>
            <a:r>
              <a:rPr lang="ru-RU" sz="1600" dirty="0"/>
              <a:t> </a:t>
            </a:r>
            <a:r>
              <a:rPr lang="ru-RU" sz="1600" dirty="0" err="1"/>
              <a:t>ҳамда</a:t>
            </a:r>
            <a:r>
              <a:rPr lang="ru-RU" sz="1600" dirty="0"/>
              <a:t> </a:t>
            </a:r>
            <a:r>
              <a:rPr lang="ru-RU" sz="1600" dirty="0" err="1"/>
              <a:t>миқдорда</a:t>
            </a:r>
            <a:r>
              <a:rPr lang="ru-RU" sz="1600" dirty="0"/>
              <a:t> </a:t>
            </a:r>
            <a:r>
              <a:rPr lang="ru-RU" sz="1600" dirty="0" err="1"/>
              <a:t>тўланганлигини</a:t>
            </a:r>
            <a:r>
              <a:rPr lang="ru-RU" sz="1600" dirty="0"/>
              <a:t> </a:t>
            </a:r>
            <a:r>
              <a:rPr lang="ru-RU" sz="1600" dirty="0" err="1"/>
              <a:t>тасдиқловчи</a:t>
            </a:r>
            <a:r>
              <a:rPr lang="ru-RU" sz="1600" dirty="0"/>
              <a:t> </a:t>
            </a:r>
            <a:r>
              <a:rPr lang="ru-RU" sz="1600" dirty="0" err="1"/>
              <a:t>ҳужжатлар</a:t>
            </a:r>
            <a:r>
              <a:rPr lang="ru-RU" sz="1600" dirty="0"/>
              <a:t> </a:t>
            </a:r>
            <a:r>
              <a:rPr lang="ru-RU" sz="1600" dirty="0" err="1"/>
              <a:t>тақдим</a:t>
            </a:r>
            <a:r>
              <a:rPr lang="ru-RU" sz="1600" dirty="0"/>
              <a:t> </a:t>
            </a:r>
            <a:r>
              <a:rPr lang="ru-RU" sz="1600" dirty="0" err="1"/>
              <a:t>этилмаган</a:t>
            </a:r>
            <a:r>
              <a:rPr lang="ru-RU" sz="1600" dirty="0"/>
              <a:t> </a:t>
            </a:r>
            <a:r>
              <a:rPr lang="ru-RU" sz="1600" dirty="0" err="1"/>
              <a:t>бўлса</a:t>
            </a:r>
            <a:r>
              <a:rPr lang="ru-RU" sz="1600" dirty="0"/>
              <a:t>, </a:t>
            </a:r>
            <a:r>
              <a:rPr lang="ru-RU" sz="1600" dirty="0" err="1"/>
              <a:t>давлат</a:t>
            </a:r>
            <a:r>
              <a:rPr lang="ru-RU" sz="1600" dirty="0"/>
              <a:t> </a:t>
            </a:r>
            <a:r>
              <a:rPr lang="ru-RU" sz="1600" dirty="0" err="1"/>
              <a:t>божи</a:t>
            </a:r>
            <a:r>
              <a:rPr lang="ru-RU" sz="1600" dirty="0"/>
              <a:t> </a:t>
            </a:r>
            <a:r>
              <a:rPr lang="ru-RU" sz="1600" dirty="0" err="1"/>
              <a:t>тўлашни</a:t>
            </a:r>
            <a:r>
              <a:rPr lang="ru-RU" sz="1600" dirty="0"/>
              <a:t> </a:t>
            </a:r>
            <a:r>
              <a:rPr lang="ru-RU" sz="1600" dirty="0" err="1"/>
              <a:t>кечиктириш</a:t>
            </a:r>
            <a:r>
              <a:rPr lang="ru-RU" sz="1600" dirty="0"/>
              <a:t>, </a:t>
            </a:r>
            <a:r>
              <a:rPr lang="ru-RU" sz="1600" dirty="0" err="1"/>
              <a:t>бўлиб-бўлиб</a:t>
            </a:r>
            <a:r>
              <a:rPr lang="ru-RU" sz="1600" dirty="0"/>
              <a:t> </a:t>
            </a:r>
            <a:r>
              <a:rPr lang="ru-RU" sz="1600" dirty="0" err="1"/>
              <a:t>тўлаш</a:t>
            </a:r>
            <a:r>
              <a:rPr lang="ru-RU" sz="1600" dirty="0"/>
              <a:t> </a:t>
            </a:r>
            <a:r>
              <a:rPr lang="ru-RU" sz="1600" dirty="0" err="1"/>
              <a:t>мумкинлиги</a:t>
            </a:r>
            <a:r>
              <a:rPr lang="ru-RU" sz="1600" dirty="0"/>
              <a:t> </a:t>
            </a:r>
            <a:r>
              <a:rPr lang="ru-RU" sz="1600" dirty="0" err="1"/>
              <a:t>қонунда</a:t>
            </a:r>
            <a:r>
              <a:rPr lang="ru-RU" sz="1600" dirty="0"/>
              <a:t> </a:t>
            </a:r>
            <a:r>
              <a:rPr lang="ru-RU" sz="1600" dirty="0" err="1"/>
              <a:t>назарда</a:t>
            </a:r>
            <a:r>
              <a:rPr lang="ru-RU" sz="1600" dirty="0"/>
              <a:t> </a:t>
            </a:r>
            <a:r>
              <a:rPr lang="ru-RU" sz="1600" dirty="0" err="1"/>
              <a:t>тутилган</a:t>
            </a:r>
            <a:r>
              <a:rPr lang="ru-RU" sz="1600" dirty="0"/>
              <a:t> </a:t>
            </a:r>
            <a:r>
              <a:rPr lang="ru-RU" sz="1600" dirty="0" err="1"/>
              <a:t>ҳолларда</a:t>
            </a:r>
            <a:r>
              <a:rPr lang="ru-RU" sz="1600" dirty="0"/>
              <a:t> </a:t>
            </a:r>
            <a:r>
              <a:rPr lang="ru-RU" sz="1600" dirty="0" err="1"/>
              <a:t>эса</a:t>
            </a:r>
            <a:r>
              <a:rPr lang="ru-RU" sz="1600" dirty="0"/>
              <a:t> </a:t>
            </a:r>
            <a:r>
              <a:rPr lang="ru-RU" sz="1600" dirty="0" err="1"/>
              <a:t>бу</a:t>
            </a:r>
            <a:r>
              <a:rPr lang="ru-RU" sz="1600" dirty="0"/>
              <a:t> </a:t>
            </a:r>
            <a:r>
              <a:rPr lang="ru-RU" sz="1600" dirty="0" err="1"/>
              <a:t>ҳақда</a:t>
            </a:r>
            <a:r>
              <a:rPr lang="ru-RU" sz="1600" dirty="0"/>
              <a:t> </a:t>
            </a:r>
            <a:r>
              <a:rPr lang="ru-RU" sz="1600" dirty="0" err="1"/>
              <a:t>илтимоснома</a:t>
            </a:r>
            <a:r>
              <a:rPr lang="ru-RU" sz="1600" dirty="0"/>
              <a:t> </a:t>
            </a:r>
            <a:r>
              <a:rPr lang="ru-RU" sz="1600" dirty="0" err="1"/>
              <a:t>мавжуд</a:t>
            </a:r>
            <a:r>
              <a:rPr lang="ru-RU" sz="1600" dirty="0"/>
              <a:t> </a:t>
            </a:r>
            <a:r>
              <a:rPr lang="ru-RU" sz="1600" dirty="0" err="1"/>
              <a:t>бўлмаса</a:t>
            </a:r>
            <a:r>
              <a:rPr lang="ru-RU" sz="1600" dirty="0"/>
              <a:t> </a:t>
            </a:r>
            <a:r>
              <a:rPr lang="ru-RU" sz="1600" dirty="0" err="1"/>
              <a:t>ёхуд</a:t>
            </a:r>
            <a:r>
              <a:rPr lang="ru-RU" sz="1600" dirty="0"/>
              <a:t> </a:t>
            </a:r>
            <a:r>
              <a:rPr lang="ru-RU" sz="1600" dirty="0" err="1"/>
              <a:t>илтимоснома</a:t>
            </a:r>
            <a:r>
              <a:rPr lang="ru-RU" sz="1600" dirty="0"/>
              <a:t> рад </a:t>
            </a:r>
            <a:r>
              <a:rPr lang="ru-RU" sz="1600" dirty="0" err="1"/>
              <a:t>этилган</a:t>
            </a:r>
            <a:r>
              <a:rPr lang="ru-RU" sz="1600" dirty="0"/>
              <a:t> </a:t>
            </a:r>
            <a:r>
              <a:rPr lang="ru-RU" sz="1600" dirty="0" err="1"/>
              <a:t>бўлса</a:t>
            </a:r>
            <a:r>
              <a:rPr lang="ru-RU" sz="1600" dirty="0"/>
              <a:t>;</a:t>
            </a:r>
          </a:p>
          <a:p>
            <a:r>
              <a:rPr lang="ru-RU" sz="1600" dirty="0"/>
              <a:t>7) </a:t>
            </a:r>
            <a:r>
              <a:rPr lang="ru-RU" sz="1600" dirty="0" err="1"/>
              <a:t>мазкур</a:t>
            </a:r>
            <a:r>
              <a:rPr lang="ru-RU" sz="1600" dirty="0"/>
              <a:t> </a:t>
            </a:r>
            <a:r>
              <a:rPr lang="ru-RU" sz="1600" dirty="0" err="1"/>
              <a:t>тоифадаги</a:t>
            </a:r>
            <a:r>
              <a:rPr lang="ru-RU" sz="1600" dirty="0"/>
              <a:t> </a:t>
            </a:r>
            <a:r>
              <a:rPr lang="ru-RU" sz="1600" dirty="0" err="1"/>
              <a:t>низолар</a:t>
            </a:r>
            <a:r>
              <a:rPr lang="ru-RU" sz="1600" dirty="0"/>
              <a:t> </a:t>
            </a:r>
            <a:r>
              <a:rPr lang="ru-RU" sz="1600" dirty="0" err="1"/>
              <a:t>учун</a:t>
            </a:r>
            <a:r>
              <a:rPr lang="ru-RU" sz="1600" dirty="0"/>
              <a:t> </a:t>
            </a:r>
            <a:r>
              <a:rPr lang="ru-RU" sz="1600" dirty="0" err="1"/>
              <a:t>қонунда</a:t>
            </a:r>
            <a:r>
              <a:rPr lang="ru-RU" sz="1600" dirty="0"/>
              <a:t> </a:t>
            </a:r>
            <a:r>
              <a:rPr lang="ru-RU" sz="1600" dirty="0" err="1"/>
              <a:t>ёки</a:t>
            </a:r>
            <a:r>
              <a:rPr lang="ru-RU" sz="1600" dirty="0"/>
              <a:t> </a:t>
            </a:r>
            <a:r>
              <a:rPr lang="ru-RU" sz="1600" dirty="0" err="1"/>
              <a:t>шартномада</a:t>
            </a:r>
            <a:r>
              <a:rPr lang="ru-RU" sz="1600" dirty="0"/>
              <a:t> </a:t>
            </a:r>
            <a:r>
              <a:rPr lang="ru-RU" sz="1600" dirty="0" err="1"/>
              <a:t>назарда</a:t>
            </a:r>
            <a:r>
              <a:rPr lang="ru-RU" sz="1600" dirty="0"/>
              <a:t> </a:t>
            </a:r>
            <a:r>
              <a:rPr lang="ru-RU" sz="1600" dirty="0" err="1"/>
              <a:t>тутилган</a:t>
            </a:r>
            <a:r>
              <a:rPr lang="ru-RU" sz="1600" dirty="0"/>
              <a:t> </a:t>
            </a:r>
            <a:r>
              <a:rPr lang="ru-RU" sz="1600" dirty="0" err="1"/>
              <a:t>ҳолларда</a:t>
            </a:r>
            <a:r>
              <a:rPr lang="ru-RU" sz="1600" dirty="0"/>
              <a:t> </a:t>
            </a:r>
            <a:r>
              <a:rPr lang="ru-RU" sz="1600" dirty="0" err="1"/>
              <a:t>жавобгар</a:t>
            </a:r>
            <a:r>
              <a:rPr lang="ru-RU" sz="1600" dirty="0"/>
              <a:t> </a:t>
            </a:r>
            <a:r>
              <a:rPr lang="ru-RU" sz="1600" dirty="0" err="1"/>
              <a:t>билан</a:t>
            </a:r>
            <a:r>
              <a:rPr lang="ru-RU" sz="1600" dirty="0"/>
              <a:t> </a:t>
            </a:r>
            <a:r>
              <a:rPr lang="ru-RU" sz="1600" dirty="0" err="1"/>
              <a:t>низони</a:t>
            </a:r>
            <a:r>
              <a:rPr lang="ru-RU" sz="1600" dirty="0"/>
              <a:t> </a:t>
            </a:r>
            <a:r>
              <a:rPr lang="ru-RU" sz="1600" dirty="0" err="1"/>
              <a:t>судгача</a:t>
            </a:r>
            <a:r>
              <a:rPr lang="ru-RU" sz="1600" dirty="0"/>
              <a:t> </a:t>
            </a:r>
            <a:r>
              <a:rPr lang="ru-RU" sz="1600" dirty="0" err="1"/>
              <a:t>ҳал</a:t>
            </a:r>
            <a:r>
              <a:rPr lang="ru-RU" sz="1600" dirty="0"/>
              <a:t> </a:t>
            </a:r>
            <a:r>
              <a:rPr lang="ru-RU" sz="1600" dirty="0" err="1"/>
              <a:t>қилиш</a:t>
            </a:r>
            <a:r>
              <a:rPr lang="ru-RU" sz="1600" dirty="0"/>
              <a:t> (</a:t>
            </a:r>
            <a:r>
              <a:rPr lang="ru-RU" sz="1600" dirty="0" err="1"/>
              <a:t>талабнома</a:t>
            </a:r>
            <a:r>
              <a:rPr lang="ru-RU" sz="1600" dirty="0"/>
              <a:t> </a:t>
            </a:r>
            <a:r>
              <a:rPr lang="ru-RU" sz="1600" dirty="0" err="1"/>
              <a:t>юбориш</a:t>
            </a:r>
            <a:r>
              <a:rPr lang="ru-RU" sz="1600" dirty="0"/>
              <a:t>) </a:t>
            </a:r>
            <a:r>
              <a:rPr lang="ru-RU" sz="1600" dirty="0" err="1"/>
              <a:t>тартибига</a:t>
            </a:r>
            <a:r>
              <a:rPr lang="ru-RU" sz="1600" dirty="0"/>
              <a:t> </a:t>
            </a:r>
            <a:r>
              <a:rPr lang="ru-RU" sz="1600" dirty="0" err="1"/>
              <a:t>риоя</a:t>
            </a:r>
            <a:r>
              <a:rPr lang="ru-RU" sz="1600" dirty="0"/>
              <a:t> </a:t>
            </a:r>
            <a:r>
              <a:rPr lang="ru-RU" sz="1600" dirty="0" err="1"/>
              <a:t>этилганлигини</a:t>
            </a:r>
            <a:r>
              <a:rPr lang="ru-RU" sz="1600" dirty="0"/>
              <a:t> </a:t>
            </a:r>
            <a:r>
              <a:rPr lang="ru-RU" sz="1600" dirty="0" err="1"/>
              <a:t>тасдиқловчи</a:t>
            </a:r>
            <a:r>
              <a:rPr lang="ru-RU" sz="1600" dirty="0"/>
              <a:t> </a:t>
            </a:r>
            <a:r>
              <a:rPr lang="ru-RU" sz="1600" dirty="0" err="1"/>
              <a:t>ҳужжатларни</a:t>
            </a:r>
            <a:r>
              <a:rPr lang="ru-RU" sz="1600" dirty="0"/>
              <a:t> </a:t>
            </a:r>
            <a:r>
              <a:rPr lang="ru-RU" sz="1600" dirty="0" err="1"/>
              <a:t>даъвогар</a:t>
            </a:r>
            <a:r>
              <a:rPr lang="ru-RU" sz="1600" dirty="0"/>
              <a:t> </a:t>
            </a:r>
            <a:r>
              <a:rPr lang="ru-RU" sz="1600" dirty="0" err="1"/>
              <a:t>тақдим</a:t>
            </a:r>
            <a:r>
              <a:rPr lang="ru-RU" sz="1600" dirty="0"/>
              <a:t> </a:t>
            </a:r>
            <a:r>
              <a:rPr lang="ru-RU" sz="1600" dirty="0" err="1"/>
              <a:t>этмаган</a:t>
            </a:r>
            <a:r>
              <a:rPr lang="ru-RU" sz="1600" dirty="0"/>
              <a:t> </a:t>
            </a:r>
            <a:r>
              <a:rPr lang="ru-RU" sz="1600" dirty="0" err="1"/>
              <a:t>бўлса</a:t>
            </a:r>
            <a:r>
              <a:rPr lang="ru-RU" sz="1600" dirty="0"/>
              <a:t>;</a:t>
            </a:r>
          </a:p>
          <a:p>
            <a:r>
              <a:rPr lang="ru-RU" sz="1600" dirty="0" smtClean="0"/>
              <a:t>7</a:t>
            </a:r>
            <a:r>
              <a:rPr lang="ru-RU" sz="1600" baseline="30000" dirty="0" smtClean="0"/>
              <a:t>1</a:t>
            </a:r>
            <a:r>
              <a:rPr lang="ru-RU" sz="1600" dirty="0"/>
              <a:t>) </a:t>
            </a:r>
            <a:r>
              <a:rPr lang="ru-RU" sz="1600" dirty="0" err="1"/>
              <a:t>даъвогар</a:t>
            </a:r>
            <a:r>
              <a:rPr lang="ru-RU" sz="1600" dirty="0"/>
              <a:t> </a:t>
            </a:r>
            <a:r>
              <a:rPr lang="ru-RU" sz="1600" dirty="0" err="1"/>
              <a:t>низони</a:t>
            </a:r>
            <a:r>
              <a:rPr lang="ru-RU" sz="1600" dirty="0"/>
              <a:t> </a:t>
            </a:r>
            <a:r>
              <a:rPr lang="ru-RU" sz="1600" dirty="0" err="1"/>
              <a:t>жавобгар</a:t>
            </a:r>
            <a:r>
              <a:rPr lang="ru-RU" sz="1600" dirty="0"/>
              <a:t> </a:t>
            </a:r>
            <a:r>
              <a:rPr lang="ru-RU" sz="1600" dirty="0" err="1"/>
              <a:t>билан</a:t>
            </a:r>
            <a:r>
              <a:rPr lang="ru-RU" sz="1600" dirty="0"/>
              <a:t> медиация </a:t>
            </a:r>
            <a:r>
              <a:rPr lang="ru-RU" sz="1600" dirty="0" err="1"/>
              <a:t>тартиб-таомилини</a:t>
            </a:r>
            <a:r>
              <a:rPr lang="ru-RU" sz="1600" dirty="0"/>
              <a:t> </a:t>
            </a:r>
            <a:r>
              <a:rPr lang="ru-RU" sz="1600" dirty="0" err="1"/>
              <a:t>амалга</a:t>
            </a:r>
            <a:r>
              <a:rPr lang="ru-RU" sz="1600" dirty="0"/>
              <a:t> </a:t>
            </a:r>
            <a:r>
              <a:rPr lang="ru-RU" sz="1600" dirty="0" err="1"/>
              <a:t>ошириш</a:t>
            </a:r>
            <a:r>
              <a:rPr lang="ru-RU" sz="1600" dirty="0"/>
              <a:t> </a:t>
            </a:r>
            <a:r>
              <a:rPr lang="ru-RU" sz="1600" dirty="0" err="1"/>
              <a:t>орқали</a:t>
            </a:r>
            <a:r>
              <a:rPr lang="ru-RU" sz="1600" dirty="0"/>
              <a:t> </a:t>
            </a:r>
            <a:r>
              <a:rPr lang="ru-RU" sz="1600" dirty="0" err="1"/>
              <a:t>ҳал</a:t>
            </a:r>
            <a:r>
              <a:rPr lang="ru-RU" sz="1600" dirty="0"/>
              <a:t> </a:t>
            </a:r>
            <a:r>
              <a:rPr lang="ru-RU" sz="1600" dirty="0" err="1"/>
              <a:t>қилиш</a:t>
            </a:r>
            <a:r>
              <a:rPr lang="ru-RU" sz="1600" dirty="0"/>
              <a:t> </a:t>
            </a:r>
            <a:r>
              <a:rPr lang="ru-RU" sz="1600" dirty="0" err="1"/>
              <a:t>тартибига</a:t>
            </a:r>
            <a:r>
              <a:rPr lang="ru-RU" sz="1600" dirty="0"/>
              <a:t> </a:t>
            </a:r>
            <a:r>
              <a:rPr lang="ru-RU" sz="1600" dirty="0" err="1"/>
              <a:t>риоя</a:t>
            </a:r>
            <a:r>
              <a:rPr lang="ru-RU" sz="1600" dirty="0"/>
              <a:t> </a:t>
            </a:r>
            <a:r>
              <a:rPr lang="ru-RU" sz="1600" dirty="0" err="1"/>
              <a:t>этилганлигини</a:t>
            </a:r>
            <a:r>
              <a:rPr lang="ru-RU" sz="1600" dirty="0"/>
              <a:t> </a:t>
            </a:r>
            <a:r>
              <a:rPr lang="ru-RU" sz="1600" dirty="0" err="1"/>
              <a:t>тасдиқловчи</a:t>
            </a:r>
            <a:r>
              <a:rPr lang="ru-RU" sz="1600" dirty="0"/>
              <a:t> </a:t>
            </a:r>
            <a:r>
              <a:rPr lang="ru-RU" sz="1600" dirty="0" err="1"/>
              <a:t>ҳужжатларни</a:t>
            </a:r>
            <a:r>
              <a:rPr lang="ru-RU" sz="1600" dirty="0"/>
              <a:t> </a:t>
            </a:r>
            <a:r>
              <a:rPr lang="ru-RU" sz="1600" dirty="0" err="1"/>
              <a:t>тақдим</a:t>
            </a:r>
            <a:r>
              <a:rPr lang="ru-RU" sz="1600" dirty="0"/>
              <a:t> </a:t>
            </a:r>
            <a:r>
              <a:rPr lang="ru-RU" sz="1600" dirty="0" err="1"/>
              <a:t>этмаган</a:t>
            </a:r>
            <a:r>
              <a:rPr lang="ru-RU" sz="1600" dirty="0"/>
              <a:t> </a:t>
            </a:r>
            <a:r>
              <a:rPr lang="ru-RU" sz="1600" dirty="0" err="1"/>
              <a:t>бўлса</a:t>
            </a:r>
            <a:r>
              <a:rPr lang="ru-RU" sz="1600" dirty="0"/>
              <a:t>, </a:t>
            </a:r>
            <a:r>
              <a:rPr lang="ru-RU" sz="1600" dirty="0" err="1"/>
              <a:t>башарти</a:t>
            </a:r>
            <a:r>
              <a:rPr lang="ru-RU" sz="1600" dirty="0"/>
              <a:t> </a:t>
            </a:r>
            <a:r>
              <a:rPr lang="ru-RU" sz="1600" dirty="0" err="1"/>
              <a:t>бу</a:t>
            </a:r>
            <a:r>
              <a:rPr lang="ru-RU" sz="1600" dirty="0"/>
              <a:t> </a:t>
            </a:r>
            <a:r>
              <a:rPr lang="ru-RU" sz="1600" dirty="0" err="1"/>
              <a:t>мазкур</a:t>
            </a:r>
            <a:r>
              <a:rPr lang="ru-RU" sz="1600" dirty="0"/>
              <a:t> </a:t>
            </a:r>
            <a:r>
              <a:rPr lang="ru-RU" sz="1600" dirty="0" err="1"/>
              <a:t>тоифадаги</a:t>
            </a:r>
            <a:r>
              <a:rPr lang="ru-RU" sz="1600" dirty="0"/>
              <a:t> </a:t>
            </a:r>
            <a:r>
              <a:rPr lang="ru-RU" sz="1600" dirty="0" err="1"/>
              <a:t>низолар</a:t>
            </a:r>
            <a:r>
              <a:rPr lang="ru-RU" sz="1600" dirty="0"/>
              <a:t> </a:t>
            </a:r>
            <a:r>
              <a:rPr lang="ru-RU" sz="1600" dirty="0" err="1"/>
              <a:t>учун</a:t>
            </a:r>
            <a:r>
              <a:rPr lang="ru-RU" sz="1600" dirty="0"/>
              <a:t> </a:t>
            </a:r>
            <a:r>
              <a:rPr lang="ru-RU" sz="1600" dirty="0" err="1"/>
              <a:t>қонунда</a:t>
            </a:r>
            <a:r>
              <a:rPr lang="ru-RU" sz="1600" dirty="0"/>
              <a:t> </a:t>
            </a:r>
            <a:r>
              <a:rPr lang="ru-RU" sz="1600" dirty="0" err="1"/>
              <a:t>ёки</a:t>
            </a:r>
            <a:r>
              <a:rPr lang="ru-RU" sz="1600" dirty="0"/>
              <a:t> </a:t>
            </a:r>
            <a:r>
              <a:rPr lang="ru-RU" sz="1600" dirty="0" err="1"/>
              <a:t>шартномада</a:t>
            </a:r>
            <a:r>
              <a:rPr lang="ru-RU" sz="1600" dirty="0"/>
              <a:t> </a:t>
            </a:r>
            <a:r>
              <a:rPr lang="ru-RU" sz="1600" dirty="0" err="1"/>
              <a:t>назарда</a:t>
            </a:r>
            <a:r>
              <a:rPr lang="ru-RU" sz="1600" dirty="0"/>
              <a:t> </a:t>
            </a:r>
            <a:r>
              <a:rPr lang="ru-RU" sz="1600" dirty="0" err="1"/>
              <a:t>тутилган</a:t>
            </a:r>
            <a:r>
              <a:rPr lang="ru-RU" sz="1600" dirty="0"/>
              <a:t> </a:t>
            </a:r>
            <a:r>
              <a:rPr lang="ru-RU" sz="1600" dirty="0" err="1"/>
              <a:t>бўлса</a:t>
            </a:r>
            <a:r>
              <a:rPr lang="ru-RU" sz="1600" dirty="0"/>
              <a:t>;</a:t>
            </a:r>
          </a:p>
          <a:p>
            <a:r>
              <a:rPr lang="ru-RU" sz="1600" dirty="0" smtClean="0"/>
              <a:t>8</a:t>
            </a:r>
            <a:r>
              <a:rPr lang="ru-RU" sz="1600" dirty="0"/>
              <a:t>) </a:t>
            </a:r>
            <a:r>
              <a:rPr lang="ru-RU" sz="1600" dirty="0" err="1"/>
              <a:t>битта</a:t>
            </a:r>
            <a:r>
              <a:rPr lang="ru-RU" sz="1600" dirty="0"/>
              <a:t> </a:t>
            </a:r>
            <a:r>
              <a:rPr lang="ru-RU" sz="1600" dirty="0" err="1"/>
              <a:t>даъво</a:t>
            </a:r>
            <a:r>
              <a:rPr lang="ru-RU" sz="1600" dirty="0"/>
              <a:t> </a:t>
            </a:r>
            <a:r>
              <a:rPr lang="ru-RU" sz="1600" dirty="0" err="1"/>
              <a:t>аризасида</a:t>
            </a:r>
            <a:r>
              <a:rPr lang="ru-RU" sz="1600" dirty="0"/>
              <a:t> </a:t>
            </a:r>
            <a:r>
              <a:rPr lang="ru-RU" sz="1600" dirty="0" err="1"/>
              <a:t>бир</a:t>
            </a:r>
            <a:r>
              <a:rPr lang="ru-RU" sz="1600" dirty="0"/>
              <a:t> </a:t>
            </a:r>
            <a:r>
              <a:rPr lang="ru-RU" sz="1600" dirty="0" err="1"/>
              <a:t>ёки</a:t>
            </a:r>
            <a:r>
              <a:rPr lang="ru-RU" sz="1600" dirty="0"/>
              <a:t> </a:t>
            </a:r>
            <a:r>
              <a:rPr lang="ru-RU" sz="1600" dirty="0" err="1"/>
              <a:t>бир</a:t>
            </a:r>
            <a:r>
              <a:rPr lang="ru-RU" sz="1600" dirty="0"/>
              <a:t> </a:t>
            </a:r>
            <a:r>
              <a:rPr lang="ru-RU" sz="1600" dirty="0" err="1"/>
              <a:t>нечта</a:t>
            </a:r>
            <a:r>
              <a:rPr lang="ru-RU" sz="1600" dirty="0"/>
              <a:t> </a:t>
            </a:r>
            <a:r>
              <a:rPr lang="ru-RU" sz="1600" dirty="0" err="1"/>
              <a:t>жавобгарга</a:t>
            </a:r>
            <a:r>
              <a:rPr lang="ru-RU" sz="1600" dirty="0"/>
              <a:t> </a:t>
            </a:r>
            <a:r>
              <a:rPr lang="ru-RU" sz="1600" dirty="0" err="1"/>
              <a:t>нисбатан</a:t>
            </a:r>
            <a:r>
              <a:rPr lang="ru-RU" sz="1600" dirty="0"/>
              <a:t> </a:t>
            </a:r>
            <a:r>
              <a:rPr lang="ru-RU" sz="1600" dirty="0" err="1"/>
              <a:t>ўзаро</a:t>
            </a:r>
            <a:r>
              <a:rPr lang="ru-RU" sz="1600" dirty="0"/>
              <a:t> </a:t>
            </a:r>
            <a:r>
              <a:rPr lang="ru-RU" sz="1600" dirty="0" err="1"/>
              <a:t>боғлиқ</a:t>
            </a:r>
            <a:r>
              <a:rPr lang="ru-RU" sz="1600" dirty="0"/>
              <a:t> </a:t>
            </a:r>
            <a:r>
              <a:rPr lang="ru-RU" sz="1600" dirty="0" err="1"/>
              <a:t>бўлмаган</a:t>
            </a:r>
            <a:r>
              <a:rPr lang="ru-RU" sz="1600" dirty="0"/>
              <a:t> </a:t>
            </a:r>
            <a:r>
              <a:rPr lang="ru-RU" sz="1600" dirty="0" err="1"/>
              <a:t>бир</a:t>
            </a:r>
            <a:r>
              <a:rPr lang="ru-RU" sz="1600" dirty="0"/>
              <a:t> </a:t>
            </a:r>
            <a:r>
              <a:rPr lang="ru-RU" sz="1600" dirty="0" err="1"/>
              <a:t>нечта</a:t>
            </a:r>
            <a:r>
              <a:rPr lang="ru-RU" sz="1600" dirty="0"/>
              <a:t> </a:t>
            </a:r>
            <a:r>
              <a:rPr lang="ru-RU" sz="1600" dirty="0" err="1"/>
              <a:t>талаб</a:t>
            </a:r>
            <a:r>
              <a:rPr lang="ru-RU" sz="1600" dirty="0"/>
              <a:t> </a:t>
            </a:r>
            <a:r>
              <a:rPr lang="ru-RU" sz="1600" dirty="0" err="1"/>
              <a:t>бирлаштирилган</a:t>
            </a:r>
            <a:r>
              <a:rPr lang="ru-RU" sz="1600" dirty="0"/>
              <a:t> </a:t>
            </a:r>
            <a:r>
              <a:rPr lang="ru-RU" sz="1600" dirty="0" err="1"/>
              <a:t>бўлса</a:t>
            </a:r>
            <a:r>
              <a:rPr lang="ru-RU" sz="1600" dirty="0"/>
              <a:t>;</a:t>
            </a:r>
          </a:p>
          <a:p>
            <a:r>
              <a:rPr lang="ru-RU" sz="1600" dirty="0" smtClean="0"/>
              <a:t>9</a:t>
            </a:r>
            <a:r>
              <a:rPr lang="ru-RU" sz="1600" dirty="0"/>
              <a:t>) </a:t>
            </a:r>
            <a:r>
              <a:rPr lang="ru-RU" sz="1600" dirty="0" err="1"/>
              <a:t>қонунчиликка</a:t>
            </a:r>
            <a:r>
              <a:rPr lang="ru-RU" sz="1600" dirty="0"/>
              <a:t> </a:t>
            </a:r>
            <a:r>
              <a:rPr lang="ru-RU" sz="1600" dirty="0" err="1"/>
              <a:t>ёки</a:t>
            </a:r>
            <a:r>
              <a:rPr lang="ru-RU" sz="1600" dirty="0"/>
              <a:t> </a:t>
            </a:r>
            <a:r>
              <a:rPr lang="ru-RU" sz="1600" dirty="0" err="1"/>
              <a:t>шартномага</a:t>
            </a:r>
            <a:r>
              <a:rPr lang="ru-RU" sz="1600" dirty="0"/>
              <a:t> </a:t>
            </a:r>
            <a:r>
              <a:rPr lang="ru-RU" sz="1600" dirty="0" err="1"/>
              <a:t>кўра</a:t>
            </a:r>
            <a:r>
              <a:rPr lang="ru-RU" sz="1600" dirty="0"/>
              <a:t> </a:t>
            </a:r>
            <a:r>
              <a:rPr lang="ru-RU" sz="1600" dirty="0" err="1"/>
              <a:t>қарз</a:t>
            </a:r>
            <a:r>
              <a:rPr lang="ru-RU" sz="1600" dirty="0"/>
              <a:t> банк </a:t>
            </a:r>
            <a:r>
              <a:rPr lang="ru-RU" sz="1600" dirty="0" err="1"/>
              <a:t>ёки</a:t>
            </a:r>
            <a:r>
              <a:rPr lang="ru-RU" sz="1600" dirty="0"/>
              <a:t> </a:t>
            </a:r>
            <a:r>
              <a:rPr lang="ru-RU" sz="1600" dirty="0" err="1"/>
              <a:t>бошқа</a:t>
            </a:r>
            <a:r>
              <a:rPr lang="ru-RU" sz="1600" dirty="0"/>
              <a:t> кредит </a:t>
            </a:r>
            <a:r>
              <a:rPr lang="ru-RU" sz="1600" dirty="0" err="1"/>
              <a:t>ташкилоти</a:t>
            </a:r>
            <a:r>
              <a:rPr lang="ru-RU" sz="1600" dirty="0"/>
              <a:t> </a:t>
            </a:r>
            <a:r>
              <a:rPr lang="ru-RU" sz="1600" dirty="0" err="1"/>
              <a:t>орқали</a:t>
            </a:r>
            <a:r>
              <a:rPr lang="ru-RU" sz="1600" dirty="0"/>
              <a:t> </a:t>
            </a:r>
            <a:r>
              <a:rPr lang="ru-RU" sz="1600" dirty="0" err="1"/>
              <a:t>олиниши</a:t>
            </a:r>
            <a:r>
              <a:rPr lang="ru-RU" sz="1600" dirty="0"/>
              <a:t> </a:t>
            </a:r>
            <a:r>
              <a:rPr lang="ru-RU" sz="1600" dirty="0" err="1"/>
              <a:t>керак</a:t>
            </a:r>
            <a:r>
              <a:rPr lang="ru-RU" sz="1600" dirty="0"/>
              <a:t> </a:t>
            </a:r>
            <a:r>
              <a:rPr lang="ru-RU" sz="1600" dirty="0" err="1"/>
              <a:t>бўлганда</a:t>
            </a:r>
            <a:r>
              <a:rPr lang="ru-RU" sz="1600" dirty="0"/>
              <a:t> </a:t>
            </a:r>
            <a:r>
              <a:rPr lang="ru-RU" sz="1600" dirty="0" err="1"/>
              <a:t>қарзни</a:t>
            </a:r>
            <a:r>
              <a:rPr lang="ru-RU" sz="1600" dirty="0"/>
              <a:t> </a:t>
            </a:r>
            <a:r>
              <a:rPr lang="ru-RU" sz="1600" dirty="0" err="1"/>
              <a:t>жавобгардан</a:t>
            </a:r>
            <a:r>
              <a:rPr lang="ru-RU" sz="1600" dirty="0"/>
              <a:t> </a:t>
            </a:r>
            <a:r>
              <a:rPr lang="ru-RU" sz="1600" dirty="0" err="1"/>
              <a:t>олиш</a:t>
            </a:r>
            <a:r>
              <a:rPr lang="ru-RU" sz="1600" dirty="0"/>
              <a:t> </a:t>
            </a:r>
            <a:r>
              <a:rPr lang="ru-RU" sz="1600" dirty="0" err="1"/>
              <a:t>учун</a:t>
            </a:r>
            <a:r>
              <a:rPr lang="ru-RU" sz="1600" dirty="0"/>
              <a:t> </a:t>
            </a:r>
            <a:r>
              <a:rPr lang="ru-RU" sz="1600" dirty="0" err="1"/>
              <a:t>банкка</a:t>
            </a:r>
            <a:r>
              <a:rPr lang="ru-RU" sz="1600" dirty="0"/>
              <a:t> </a:t>
            </a:r>
            <a:r>
              <a:rPr lang="ru-RU" sz="1600" dirty="0" err="1"/>
              <a:t>ёхуд</a:t>
            </a:r>
            <a:r>
              <a:rPr lang="ru-RU" sz="1600" dirty="0"/>
              <a:t> </a:t>
            </a:r>
            <a:r>
              <a:rPr lang="ru-RU" sz="1600" dirty="0" err="1"/>
              <a:t>бошқа</a:t>
            </a:r>
            <a:r>
              <a:rPr lang="ru-RU" sz="1600" dirty="0"/>
              <a:t> кредит </a:t>
            </a:r>
            <a:r>
              <a:rPr lang="ru-RU" sz="1600" dirty="0" err="1"/>
              <a:t>ташкилотига</a:t>
            </a:r>
            <a:r>
              <a:rPr lang="ru-RU" sz="1600" dirty="0"/>
              <a:t> </a:t>
            </a:r>
            <a:r>
              <a:rPr lang="ru-RU" sz="1600" dirty="0" err="1"/>
              <a:t>мурожаат</a:t>
            </a:r>
            <a:r>
              <a:rPr lang="ru-RU" sz="1600" dirty="0"/>
              <a:t> </a:t>
            </a:r>
            <a:r>
              <a:rPr lang="ru-RU" sz="1600" dirty="0" err="1"/>
              <a:t>қилинганлигига</a:t>
            </a:r>
            <a:r>
              <a:rPr lang="ru-RU" sz="1600" dirty="0"/>
              <a:t> </a:t>
            </a:r>
            <a:r>
              <a:rPr lang="ru-RU" sz="1600" dirty="0" err="1"/>
              <a:t>доир</a:t>
            </a:r>
            <a:r>
              <a:rPr lang="ru-RU" sz="1600" dirty="0"/>
              <a:t> </a:t>
            </a:r>
            <a:r>
              <a:rPr lang="ru-RU" sz="1600" dirty="0" err="1"/>
              <a:t>далиллар</a:t>
            </a:r>
            <a:r>
              <a:rPr lang="ru-RU" sz="1600" dirty="0"/>
              <a:t> </a:t>
            </a:r>
            <a:r>
              <a:rPr lang="ru-RU" sz="1600" dirty="0" err="1"/>
              <a:t>тақдим</a:t>
            </a:r>
            <a:r>
              <a:rPr lang="ru-RU" sz="1600" dirty="0"/>
              <a:t> </a:t>
            </a:r>
            <a:r>
              <a:rPr lang="ru-RU" sz="1600" dirty="0" err="1"/>
              <a:t>этилмаган</a:t>
            </a:r>
            <a:r>
              <a:rPr lang="ru-RU" sz="1600" dirty="0"/>
              <a:t> </a:t>
            </a:r>
            <a:r>
              <a:rPr lang="ru-RU" sz="1600" dirty="0" err="1"/>
              <a:t>бўлса</a:t>
            </a:r>
            <a:r>
              <a:rPr lang="ru-RU" sz="1600" dirty="0" smtClean="0"/>
              <a:t>;</a:t>
            </a:r>
            <a:endParaRPr lang="ru-RU" sz="1600" dirty="0"/>
          </a:p>
        </p:txBody>
      </p:sp>
    </p:spTree>
    <p:extLst>
      <p:ext uri="{BB962C8B-B14F-4D97-AF65-F5344CB8AC3E}">
        <p14:creationId xmlns:p14="http://schemas.microsoft.com/office/powerpoint/2010/main" val="2391801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155-модда. </a:t>
            </a:r>
            <a:r>
              <a:rPr lang="ru-RU" sz="2400" b="1" dirty="0" err="1"/>
              <a:t>Даъво</a:t>
            </a:r>
            <a:r>
              <a:rPr lang="ru-RU" sz="2400" b="1" dirty="0"/>
              <a:t> </a:t>
            </a:r>
            <a:r>
              <a:rPr lang="ru-RU" sz="2400" b="1" dirty="0" err="1"/>
              <a:t>аризасини</a:t>
            </a:r>
            <a:r>
              <a:rPr lang="ru-RU" sz="2400" b="1" dirty="0"/>
              <a:t> </a:t>
            </a:r>
            <a:r>
              <a:rPr lang="ru-RU" sz="2400" b="1" dirty="0" err="1"/>
              <a:t>қайтариш</a:t>
            </a:r>
            <a:r>
              <a:rPr lang="ru-RU" sz="2400" b="1" dirty="0"/>
              <a:t/>
            </a:r>
            <a:br>
              <a:rPr lang="ru-RU" sz="2400" b="1" dirty="0"/>
            </a:b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r>
              <a:rPr lang="ru-RU" sz="1600" dirty="0" smtClean="0"/>
              <a:t>10</a:t>
            </a:r>
            <a:r>
              <a:rPr lang="ru-RU" sz="1600" dirty="0"/>
              <a:t>) </a:t>
            </a:r>
            <a:r>
              <a:rPr lang="ru-RU" sz="1600" dirty="0" err="1"/>
              <a:t>даъво</a:t>
            </a:r>
            <a:r>
              <a:rPr lang="ru-RU" sz="1600" dirty="0"/>
              <a:t> </a:t>
            </a:r>
            <a:r>
              <a:rPr lang="ru-RU" sz="1600" dirty="0" err="1"/>
              <a:t>аризасини</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қилиш</a:t>
            </a:r>
            <a:r>
              <a:rPr lang="ru-RU" sz="1600" dirty="0"/>
              <a:t> </a:t>
            </a:r>
            <a:r>
              <a:rPr lang="ru-RU" sz="1600" dirty="0" err="1"/>
              <a:t>тўғрисида</a:t>
            </a:r>
            <a:r>
              <a:rPr lang="ru-RU" sz="1600" dirty="0"/>
              <a:t> </a:t>
            </a:r>
            <a:r>
              <a:rPr lang="ru-RU" sz="1600" dirty="0" err="1"/>
              <a:t>ажрим</a:t>
            </a:r>
            <a:r>
              <a:rPr lang="ru-RU" sz="1600" dirty="0"/>
              <a:t> </a:t>
            </a:r>
            <a:r>
              <a:rPr lang="ru-RU" sz="1600" dirty="0" err="1"/>
              <a:t>чиқарилгунига</a:t>
            </a:r>
            <a:r>
              <a:rPr lang="ru-RU" sz="1600" dirty="0"/>
              <a:t> </a:t>
            </a:r>
            <a:r>
              <a:rPr lang="ru-RU" sz="1600" dirty="0" err="1"/>
              <a:t>қадар</a:t>
            </a:r>
            <a:r>
              <a:rPr lang="ru-RU" sz="1600" dirty="0"/>
              <a:t> </a:t>
            </a:r>
            <a:r>
              <a:rPr lang="ru-RU" sz="1600" dirty="0" err="1"/>
              <a:t>уни</a:t>
            </a:r>
            <a:r>
              <a:rPr lang="ru-RU" sz="1600" dirty="0"/>
              <a:t> </a:t>
            </a:r>
            <a:r>
              <a:rPr lang="ru-RU" sz="1600" dirty="0" err="1"/>
              <a:t>қайтариб</a:t>
            </a:r>
            <a:r>
              <a:rPr lang="ru-RU" sz="1600" dirty="0"/>
              <a:t> </a:t>
            </a:r>
            <a:r>
              <a:rPr lang="ru-RU" sz="1600" dirty="0" err="1"/>
              <a:t>олиш</a:t>
            </a:r>
            <a:r>
              <a:rPr lang="ru-RU" sz="1600" dirty="0"/>
              <a:t> </a:t>
            </a:r>
            <a:r>
              <a:rPr lang="ru-RU" sz="1600" dirty="0" err="1"/>
              <a:t>тўғрисида</a:t>
            </a:r>
            <a:r>
              <a:rPr lang="ru-RU" sz="1600" dirty="0"/>
              <a:t> </a:t>
            </a:r>
            <a:r>
              <a:rPr lang="ru-RU" sz="1600" dirty="0" err="1"/>
              <a:t>ариза</a:t>
            </a:r>
            <a:r>
              <a:rPr lang="ru-RU" sz="1600" dirty="0"/>
              <a:t> </a:t>
            </a:r>
            <a:r>
              <a:rPr lang="ru-RU" sz="1600" dirty="0" err="1"/>
              <a:t>келиб</a:t>
            </a:r>
            <a:r>
              <a:rPr lang="ru-RU" sz="1600" dirty="0"/>
              <a:t> </a:t>
            </a:r>
            <a:r>
              <a:rPr lang="ru-RU" sz="1600" dirty="0" err="1"/>
              <a:t>тушган</a:t>
            </a:r>
            <a:r>
              <a:rPr lang="ru-RU" sz="1600" dirty="0"/>
              <a:t> </a:t>
            </a:r>
            <a:r>
              <a:rPr lang="ru-RU" sz="1600" dirty="0" err="1"/>
              <a:t>бўлса</a:t>
            </a:r>
            <a:r>
              <a:rPr lang="ru-RU" sz="1600" dirty="0"/>
              <a:t>.</a:t>
            </a:r>
          </a:p>
          <a:p>
            <a:r>
              <a:rPr lang="ru-RU" sz="1600" dirty="0"/>
              <a:t>Суд </a:t>
            </a:r>
            <a:r>
              <a:rPr lang="ru-RU" sz="1600" dirty="0" smtClean="0"/>
              <a:t>ИПК 160-моддасининг</a:t>
            </a:r>
            <a:r>
              <a:rPr lang="ru-RU" sz="1600" dirty="0"/>
              <a:t> </a:t>
            </a:r>
            <a:r>
              <a:rPr lang="ru-RU" sz="1600" dirty="0" err="1"/>
              <a:t>иккинчи</a:t>
            </a:r>
            <a:r>
              <a:rPr lang="ru-RU" sz="1600" dirty="0"/>
              <a:t> </a:t>
            </a:r>
            <a:r>
              <a:rPr lang="ru-RU" sz="1600" dirty="0" err="1"/>
              <a:t>қисми</a:t>
            </a:r>
            <a:r>
              <a:rPr lang="ru-RU" sz="1600" dirty="0"/>
              <a:t> </a:t>
            </a:r>
            <a:r>
              <a:rPr lang="ru-RU" sz="1600" dirty="0" err="1"/>
              <a:t>талабларига</a:t>
            </a:r>
            <a:r>
              <a:rPr lang="ru-RU" sz="1600" dirty="0"/>
              <a:t> </a:t>
            </a:r>
            <a:r>
              <a:rPr lang="ru-RU" sz="1600" dirty="0" err="1"/>
              <a:t>мувофиқ</a:t>
            </a:r>
            <a:r>
              <a:rPr lang="ru-RU" sz="1600" dirty="0"/>
              <a:t> </a:t>
            </a:r>
            <a:r>
              <a:rPr lang="ru-RU" sz="1600" dirty="0" err="1"/>
              <a:t>бўлмаган</a:t>
            </a:r>
            <a:r>
              <a:rPr lang="ru-RU" sz="1600" dirty="0"/>
              <a:t> </a:t>
            </a:r>
            <a:r>
              <a:rPr lang="ru-RU" sz="1600" dirty="0" err="1"/>
              <a:t>қарши</a:t>
            </a:r>
            <a:r>
              <a:rPr lang="ru-RU" sz="1600" dirty="0"/>
              <a:t> </a:t>
            </a:r>
            <a:r>
              <a:rPr lang="ru-RU" sz="1600" dirty="0" err="1"/>
              <a:t>даъвони</a:t>
            </a:r>
            <a:r>
              <a:rPr lang="ru-RU" sz="1600" dirty="0"/>
              <a:t> </a:t>
            </a:r>
            <a:r>
              <a:rPr lang="ru-RU" sz="1600" dirty="0" err="1"/>
              <a:t>қайтаради</a:t>
            </a:r>
            <a:r>
              <a:rPr lang="ru-RU" sz="1600" dirty="0"/>
              <a:t>.</a:t>
            </a:r>
          </a:p>
          <a:p>
            <a:r>
              <a:rPr lang="ru-RU" sz="1600" dirty="0" err="1"/>
              <a:t>Даъво</a:t>
            </a:r>
            <a:r>
              <a:rPr lang="ru-RU" sz="1600" dirty="0"/>
              <a:t> </a:t>
            </a:r>
            <a:r>
              <a:rPr lang="ru-RU" sz="1600" dirty="0" err="1"/>
              <a:t>аризасини</a:t>
            </a:r>
            <a:r>
              <a:rPr lang="ru-RU" sz="1600" dirty="0"/>
              <a:t> </a:t>
            </a:r>
            <a:r>
              <a:rPr lang="ru-RU" sz="1600" dirty="0" err="1"/>
              <a:t>қайтариш</a:t>
            </a:r>
            <a:r>
              <a:rPr lang="ru-RU" sz="1600" dirty="0"/>
              <a:t> </a:t>
            </a:r>
            <a:r>
              <a:rPr lang="ru-RU" sz="1600" dirty="0" err="1"/>
              <a:t>тўғрисидаги</a:t>
            </a:r>
            <a:r>
              <a:rPr lang="ru-RU" sz="1600" dirty="0"/>
              <a:t> </a:t>
            </a:r>
            <a:r>
              <a:rPr lang="ru-RU" sz="1600" dirty="0" err="1"/>
              <a:t>ажрим</a:t>
            </a:r>
            <a:r>
              <a:rPr lang="ru-RU" sz="1600" dirty="0"/>
              <a:t> </a:t>
            </a:r>
            <a:r>
              <a:rPr lang="ru-RU" sz="1600" dirty="0" err="1"/>
              <a:t>устидан</a:t>
            </a:r>
            <a:r>
              <a:rPr lang="ru-RU" sz="1600" dirty="0"/>
              <a:t> </a:t>
            </a:r>
            <a:r>
              <a:rPr lang="ru-RU" sz="1600" dirty="0" err="1"/>
              <a:t>шикоят</a:t>
            </a:r>
            <a:r>
              <a:rPr lang="ru-RU" sz="1600" dirty="0"/>
              <a:t> </a:t>
            </a:r>
            <a:r>
              <a:rPr lang="ru-RU" sz="1600" dirty="0" err="1"/>
              <a:t>қилиниши</a:t>
            </a:r>
            <a:r>
              <a:rPr lang="ru-RU" sz="1600" dirty="0"/>
              <a:t> (протест </a:t>
            </a:r>
            <a:r>
              <a:rPr lang="ru-RU" sz="1600" dirty="0" err="1"/>
              <a:t>келтирилиши</a:t>
            </a:r>
            <a:r>
              <a:rPr lang="ru-RU" sz="1600" dirty="0"/>
              <a:t>) </a:t>
            </a:r>
            <a:r>
              <a:rPr lang="ru-RU" sz="1600" dirty="0" err="1"/>
              <a:t>мумкин</a:t>
            </a:r>
            <a:r>
              <a:rPr lang="ru-RU" sz="1600" dirty="0"/>
              <a:t>. </a:t>
            </a:r>
            <a:r>
              <a:rPr lang="ru-RU" sz="1600" dirty="0" err="1"/>
              <a:t>Ажрим</a:t>
            </a:r>
            <a:r>
              <a:rPr lang="ru-RU" sz="1600" dirty="0"/>
              <a:t> </a:t>
            </a:r>
            <a:r>
              <a:rPr lang="ru-RU" sz="1600" dirty="0" err="1"/>
              <a:t>бекор</a:t>
            </a:r>
            <a:r>
              <a:rPr lang="ru-RU" sz="1600" dirty="0"/>
              <a:t> </a:t>
            </a:r>
            <a:r>
              <a:rPr lang="ru-RU" sz="1600" dirty="0" err="1"/>
              <a:t>қилинган</a:t>
            </a:r>
            <a:r>
              <a:rPr lang="ru-RU" sz="1600" dirty="0"/>
              <a:t> </a:t>
            </a:r>
            <a:r>
              <a:rPr lang="ru-RU" sz="1600" dirty="0" err="1"/>
              <a:t>тақдирда</a:t>
            </a:r>
            <a:r>
              <a:rPr lang="ru-RU" sz="1600" dirty="0"/>
              <a:t>, </a:t>
            </a:r>
            <a:r>
              <a:rPr lang="ru-RU" sz="1600" dirty="0" err="1"/>
              <a:t>даъво</a:t>
            </a:r>
            <a:r>
              <a:rPr lang="ru-RU" sz="1600" dirty="0"/>
              <a:t> </a:t>
            </a:r>
            <a:r>
              <a:rPr lang="ru-RU" sz="1600" dirty="0" err="1"/>
              <a:t>аризаси</a:t>
            </a:r>
            <a:r>
              <a:rPr lang="ru-RU" sz="1600" dirty="0"/>
              <a:t> </a:t>
            </a:r>
            <a:r>
              <a:rPr lang="ru-RU" sz="1600" dirty="0" err="1"/>
              <a:t>судга</a:t>
            </a:r>
            <a:r>
              <a:rPr lang="ru-RU" sz="1600" dirty="0"/>
              <a:t> </a:t>
            </a:r>
            <a:r>
              <a:rPr lang="ru-RU" sz="1600" dirty="0" err="1"/>
              <a:t>дастлабки</a:t>
            </a:r>
            <a:r>
              <a:rPr lang="ru-RU" sz="1600" dirty="0"/>
              <a:t> </a:t>
            </a:r>
            <a:r>
              <a:rPr lang="ru-RU" sz="1600" dirty="0" err="1"/>
              <a:t>мурожаат</a:t>
            </a:r>
            <a:r>
              <a:rPr lang="ru-RU" sz="1600" dirty="0"/>
              <a:t> </a:t>
            </a:r>
            <a:r>
              <a:rPr lang="ru-RU" sz="1600" dirty="0" err="1"/>
              <a:t>қилинган</a:t>
            </a:r>
            <a:r>
              <a:rPr lang="ru-RU" sz="1600" dirty="0"/>
              <a:t> </a:t>
            </a:r>
            <a:r>
              <a:rPr lang="ru-RU" sz="1600" dirty="0" err="1"/>
              <a:t>кунда</a:t>
            </a:r>
            <a:r>
              <a:rPr lang="ru-RU" sz="1600" dirty="0"/>
              <a:t> </a:t>
            </a:r>
            <a:r>
              <a:rPr lang="ru-RU" sz="1600" dirty="0" err="1"/>
              <a:t>берилган</a:t>
            </a:r>
            <a:r>
              <a:rPr lang="ru-RU" sz="1600" dirty="0"/>
              <a:t> </a:t>
            </a:r>
            <a:r>
              <a:rPr lang="ru-RU" sz="1600" dirty="0" err="1"/>
              <a:t>ҳисобланади</a:t>
            </a:r>
            <a:r>
              <a:rPr lang="ru-RU" sz="1600" dirty="0"/>
              <a:t>.</a:t>
            </a:r>
          </a:p>
          <a:p>
            <a:r>
              <a:rPr lang="ru-RU" sz="1600" dirty="0" err="1"/>
              <a:t>Даъво</a:t>
            </a:r>
            <a:r>
              <a:rPr lang="ru-RU" sz="1600" dirty="0"/>
              <a:t> </a:t>
            </a:r>
            <a:r>
              <a:rPr lang="ru-RU" sz="1600" dirty="0" err="1"/>
              <a:t>аризасининг</a:t>
            </a:r>
            <a:r>
              <a:rPr lang="ru-RU" sz="1600" dirty="0"/>
              <a:t> </a:t>
            </a:r>
            <a:r>
              <a:rPr lang="ru-RU" sz="1600" dirty="0" err="1"/>
              <a:t>қайтарилиши</a:t>
            </a:r>
            <a:r>
              <a:rPr lang="ru-RU" sz="1600" dirty="0"/>
              <a:t> </a:t>
            </a:r>
            <a:r>
              <a:rPr lang="ru-RU" sz="1600" dirty="0" err="1"/>
              <a:t>йўл</a:t>
            </a:r>
            <a:r>
              <a:rPr lang="ru-RU" sz="1600" dirty="0"/>
              <a:t> </a:t>
            </a:r>
            <a:r>
              <a:rPr lang="ru-RU" sz="1600" dirty="0" err="1"/>
              <a:t>қўйилган</a:t>
            </a:r>
            <a:r>
              <a:rPr lang="ru-RU" sz="1600" dirty="0"/>
              <a:t> </a:t>
            </a:r>
            <a:r>
              <a:rPr lang="ru-RU" sz="1600" dirty="0" err="1"/>
              <a:t>камчиликлар</a:t>
            </a:r>
            <a:r>
              <a:rPr lang="ru-RU" sz="1600" dirty="0"/>
              <a:t> </a:t>
            </a:r>
            <a:r>
              <a:rPr lang="ru-RU" sz="1600" dirty="0" err="1"/>
              <a:t>бартараф</a:t>
            </a:r>
            <a:r>
              <a:rPr lang="ru-RU" sz="1600" dirty="0"/>
              <a:t> </a:t>
            </a:r>
            <a:r>
              <a:rPr lang="ru-RU" sz="1600" dirty="0" err="1"/>
              <a:t>этилганидан</a:t>
            </a:r>
            <a:r>
              <a:rPr lang="ru-RU" sz="1600" dirty="0"/>
              <a:t> </a:t>
            </a:r>
            <a:r>
              <a:rPr lang="ru-RU" sz="1600" dirty="0" err="1"/>
              <a:t>кейин</a:t>
            </a:r>
            <a:r>
              <a:rPr lang="ru-RU" sz="1600" dirty="0"/>
              <a:t> </a:t>
            </a:r>
            <a:r>
              <a:rPr lang="ru-RU" sz="1600" dirty="0" err="1"/>
              <a:t>даъво</a:t>
            </a:r>
            <a:r>
              <a:rPr lang="ru-RU" sz="1600" dirty="0"/>
              <a:t> </a:t>
            </a:r>
            <a:r>
              <a:rPr lang="ru-RU" sz="1600" dirty="0" err="1"/>
              <a:t>аризаси</a:t>
            </a:r>
            <a:r>
              <a:rPr lang="ru-RU" sz="1600" dirty="0"/>
              <a:t> </a:t>
            </a:r>
            <a:r>
              <a:rPr lang="ru-RU" sz="1600" dirty="0" err="1"/>
              <a:t>билан</a:t>
            </a:r>
            <a:r>
              <a:rPr lang="ru-RU" sz="1600" dirty="0"/>
              <a:t> </a:t>
            </a:r>
            <a:r>
              <a:rPr lang="ru-RU" sz="1600" dirty="0" err="1"/>
              <a:t>судга</a:t>
            </a:r>
            <a:r>
              <a:rPr lang="ru-RU" sz="1600" dirty="0"/>
              <a:t> </a:t>
            </a:r>
            <a:r>
              <a:rPr lang="ru-RU" sz="1600" dirty="0" err="1"/>
              <a:t>умумий</a:t>
            </a:r>
            <a:r>
              <a:rPr lang="ru-RU" sz="1600" dirty="0"/>
              <a:t> </a:t>
            </a:r>
            <a:r>
              <a:rPr lang="ru-RU" sz="1600" dirty="0" err="1"/>
              <a:t>тартибда</a:t>
            </a:r>
            <a:r>
              <a:rPr lang="ru-RU" sz="1600" dirty="0"/>
              <a:t> </a:t>
            </a:r>
            <a:r>
              <a:rPr lang="ru-RU" sz="1600" dirty="0" err="1"/>
              <a:t>такроран</a:t>
            </a:r>
            <a:r>
              <a:rPr lang="ru-RU" sz="1600" dirty="0"/>
              <a:t> </a:t>
            </a:r>
            <a:r>
              <a:rPr lang="ru-RU" sz="1600" dirty="0" err="1"/>
              <a:t>мурожаат</a:t>
            </a:r>
            <a:r>
              <a:rPr lang="ru-RU" sz="1600" dirty="0"/>
              <a:t> </a:t>
            </a:r>
            <a:r>
              <a:rPr lang="ru-RU" sz="1600" dirty="0" err="1"/>
              <a:t>этишга</a:t>
            </a:r>
            <a:r>
              <a:rPr lang="ru-RU" sz="1600" dirty="0"/>
              <a:t> </a:t>
            </a:r>
            <a:r>
              <a:rPr lang="ru-RU" sz="1600" dirty="0" err="1"/>
              <a:t>тўсқинлик</a:t>
            </a:r>
            <a:r>
              <a:rPr lang="ru-RU" sz="1600" dirty="0"/>
              <a:t> </a:t>
            </a:r>
            <a:r>
              <a:rPr lang="ru-RU" sz="1600" dirty="0" err="1"/>
              <a:t>қилмайди</a:t>
            </a:r>
            <a:r>
              <a:rPr lang="ru-RU" sz="1600" dirty="0"/>
              <a:t>.</a:t>
            </a:r>
          </a:p>
          <a:p>
            <a:pPr algn="just"/>
            <a:endParaRPr lang="ru-RU" sz="1600" dirty="0"/>
          </a:p>
          <a:p>
            <a:endParaRPr lang="ru-RU" sz="1600" dirty="0"/>
          </a:p>
          <a:p>
            <a:endParaRPr lang="ru-RU" sz="1600" dirty="0"/>
          </a:p>
        </p:txBody>
      </p:sp>
    </p:spTree>
    <p:extLst>
      <p:ext uri="{BB962C8B-B14F-4D97-AF65-F5344CB8AC3E}">
        <p14:creationId xmlns:p14="http://schemas.microsoft.com/office/powerpoint/2010/main" val="2788196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155-модда. </a:t>
            </a:r>
            <a:r>
              <a:rPr lang="ru-RU" sz="2400" b="1" dirty="0" err="1"/>
              <a:t>Даъво</a:t>
            </a:r>
            <a:r>
              <a:rPr lang="ru-RU" sz="2400" b="1" dirty="0"/>
              <a:t> </a:t>
            </a:r>
            <a:r>
              <a:rPr lang="ru-RU" sz="2400" b="1" dirty="0" err="1"/>
              <a:t>аризасини</a:t>
            </a:r>
            <a:r>
              <a:rPr lang="ru-RU" sz="2400" b="1" dirty="0"/>
              <a:t> </a:t>
            </a:r>
            <a:r>
              <a:rPr lang="ru-RU" sz="2400" b="1" dirty="0" err="1"/>
              <a:t>қайтариш</a:t>
            </a:r>
            <a:r>
              <a:rPr lang="ru-RU" sz="2400" b="1" dirty="0"/>
              <a:t/>
            </a:r>
            <a:br>
              <a:rPr lang="ru-RU" sz="2400" b="1" dirty="0"/>
            </a:b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r>
              <a:rPr lang="ru-RU" sz="1600" dirty="0" smtClean="0"/>
              <a:t>ИПК </a:t>
            </a:r>
            <a:r>
              <a:rPr lang="ru-RU" sz="1600" dirty="0"/>
              <a:t>155-моддасининг </a:t>
            </a:r>
            <a:r>
              <a:rPr lang="ru-RU" sz="1600" dirty="0" err="1">
                <a:hlinkClick r:id="rId2"/>
              </a:rPr>
              <a:t>биринчи</a:t>
            </a:r>
            <a:r>
              <a:rPr lang="ru-RU" sz="1600" dirty="0">
                <a:hlinkClick r:id="rId2"/>
              </a:rPr>
              <a:t> </a:t>
            </a:r>
            <a:r>
              <a:rPr lang="ru-RU" sz="1600" dirty="0" err="1">
                <a:hlinkClick r:id="rId2"/>
              </a:rPr>
              <a:t>қисмида</a:t>
            </a:r>
            <a:r>
              <a:rPr lang="ru-RU" sz="1600" dirty="0"/>
              <a:t> </a:t>
            </a:r>
            <a:r>
              <a:rPr lang="ru-RU" sz="1600" dirty="0" err="1"/>
              <a:t>назарда</a:t>
            </a:r>
            <a:r>
              <a:rPr lang="ru-RU" sz="1600" dirty="0"/>
              <a:t> </a:t>
            </a:r>
            <a:r>
              <a:rPr lang="ru-RU" sz="1600" dirty="0" err="1"/>
              <a:t>тутилган</a:t>
            </a:r>
            <a:r>
              <a:rPr lang="ru-RU" sz="1600" dirty="0"/>
              <a:t> </a:t>
            </a:r>
            <a:r>
              <a:rPr lang="ru-RU" sz="1600" dirty="0" err="1"/>
              <a:t>даъво</a:t>
            </a:r>
            <a:r>
              <a:rPr lang="ru-RU" sz="1600" dirty="0"/>
              <a:t> </a:t>
            </a:r>
            <a:r>
              <a:rPr lang="ru-RU" sz="1600" dirty="0" err="1"/>
              <a:t>аризасини</a:t>
            </a:r>
            <a:r>
              <a:rPr lang="ru-RU" sz="1600" dirty="0"/>
              <a:t> </a:t>
            </a:r>
            <a:r>
              <a:rPr lang="ru-RU" sz="1600" dirty="0" err="1"/>
              <a:t>қайтариш</a:t>
            </a:r>
            <a:r>
              <a:rPr lang="ru-RU" sz="1600" dirty="0"/>
              <a:t> </a:t>
            </a:r>
            <a:r>
              <a:rPr lang="ru-RU" sz="1600" dirty="0" err="1"/>
              <a:t>учун</a:t>
            </a:r>
            <a:r>
              <a:rPr lang="ru-RU" sz="1600" dirty="0"/>
              <a:t> </a:t>
            </a:r>
            <a:r>
              <a:rPr lang="ru-RU" sz="1600" dirty="0" err="1"/>
              <a:t>асослар</a:t>
            </a:r>
            <a:r>
              <a:rPr lang="ru-RU" sz="1600" dirty="0"/>
              <a:t> </a:t>
            </a:r>
            <a:r>
              <a:rPr lang="ru-RU" sz="1600" dirty="0" err="1"/>
              <a:t>рўйхати</a:t>
            </a:r>
            <a:r>
              <a:rPr lang="ru-RU" sz="1600" dirty="0"/>
              <a:t> </a:t>
            </a:r>
            <a:r>
              <a:rPr lang="ru-RU" sz="1600" dirty="0" err="1"/>
              <a:t>тугал</a:t>
            </a:r>
            <a:r>
              <a:rPr lang="ru-RU" sz="1600" dirty="0"/>
              <a:t> </a:t>
            </a:r>
            <a:r>
              <a:rPr lang="ru-RU" sz="1600" dirty="0" err="1"/>
              <a:t>ҳисобланади</a:t>
            </a:r>
            <a:r>
              <a:rPr lang="ru-RU" sz="1600" dirty="0"/>
              <a:t> </a:t>
            </a:r>
            <a:r>
              <a:rPr lang="ru-RU" sz="1600" dirty="0" err="1"/>
              <a:t>ва</a:t>
            </a:r>
            <a:r>
              <a:rPr lang="ru-RU" sz="1600" dirty="0"/>
              <a:t> </a:t>
            </a:r>
            <a:r>
              <a:rPr lang="ru-RU" sz="1600" dirty="0" err="1"/>
              <a:t>кенгайтирилган</a:t>
            </a:r>
            <a:r>
              <a:rPr lang="ru-RU" sz="1600" dirty="0"/>
              <a:t> </a:t>
            </a:r>
            <a:r>
              <a:rPr lang="ru-RU" sz="1600" dirty="0" err="1"/>
              <a:t>тарзда</a:t>
            </a:r>
            <a:r>
              <a:rPr lang="ru-RU" sz="1600" dirty="0"/>
              <a:t> </a:t>
            </a:r>
            <a:r>
              <a:rPr lang="ru-RU" sz="1600" dirty="0" err="1"/>
              <a:t>талқин</a:t>
            </a:r>
            <a:r>
              <a:rPr lang="ru-RU" sz="1600" dirty="0"/>
              <a:t> </a:t>
            </a:r>
            <a:r>
              <a:rPr lang="ru-RU" sz="1600" dirty="0" err="1"/>
              <a:t>қилинишига</a:t>
            </a:r>
            <a:r>
              <a:rPr lang="ru-RU" sz="1600" dirty="0"/>
              <a:t> </a:t>
            </a:r>
            <a:r>
              <a:rPr lang="ru-RU" sz="1600" dirty="0" err="1"/>
              <a:t>йўл</a:t>
            </a:r>
            <a:r>
              <a:rPr lang="ru-RU" sz="1600" dirty="0"/>
              <a:t> </a:t>
            </a:r>
            <a:r>
              <a:rPr lang="ru-RU" sz="1600" dirty="0" err="1"/>
              <a:t>қўйилмайди</a:t>
            </a:r>
            <a:r>
              <a:rPr lang="ru-RU" sz="1600" dirty="0"/>
              <a:t>.</a:t>
            </a:r>
          </a:p>
          <a:p>
            <a:r>
              <a:rPr lang="ru-RU" sz="1600" dirty="0" err="1"/>
              <a:t>Агар</a:t>
            </a:r>
            <a:r>
              <a:rPr lang="ru-RU" sz="1600" dirty="0"/>
              <a:t> ИПК 155-моддаси </a:t>
            </a:r>
            <a:r>
              <a:rPr lang="ru-RU" sz="1600" dirty="0" err="1"/>
              <a:t>биринчи</a:t>
            </a:r>
            <a:r>
              <a:rPr lang="ru-RU" sz="1600" dirty="0"/>
              <a:t> </a:t>
            </a:r>
            <a:r>
              <a:rPr lang="ru-RU" sz="1600" dirty="0" err="1"/>
              <a:t>қисмининг</a:t>
            </a:r>
            <a:r>
              <a:rPr lang="ru-RU" sz="1600" dirty="0"/>
              <a:t> </a:t>
            </a:r>
            <a:r>
              <a:rPr lang="ru-RU" sz="1600" dirty="0">
                <a:hlinkClick r:id="rId3"/>
              </a:rPr>
              <a:t>1</a:t>
            </a:r>
            <a:r>
              <a:rPr lang="ru-RU" sz="1600" dirty="0"/>
              <a:t>, </a:t>
            </a:r>
            <a:r>
              <a:rPr lang="ru-RU" sz="1600" dirty="0">
                <a:hlinkClick r:id="rId4"/>
              </a:rPr>
              <a:t>5</a:t>
            </a:r>
            <a:r>
              <a:rPr lang="ru-RU" sz="1600" dirty="0"/>
              <a:t>, </a:t>
            </a:r>
            <a:r>
              <a:rPr lang="ru-RU" sz="1600" dirty="0">
                <a:hlinkClick r:id="rId5"/>
              </a:rPr>
              <a:t>6</a:t>
            </a:r>
            <a:r>
              <a:rPr lang="ru-RU" sz="1600" dirty="0"/>
              <a:t> </a:t>
            </a:r>
            <a:r>
              <a:rPr lang="ru-RU" sz="1600" dirty="0" err="1"/>
              <a:t>ва</a:t>
            </a:r>
            <a:r>
              <a:rPr lang="ru-RU" sz="1600" dirty="0"/>
              <a:t> </a:t>
            </a:r>
            <a:r>
              <a:rPr lang="ru-RU" sz="1600" dirty="0">
                <a:hlinkClick r:id="rId6"/>
              </a:rPr>
              <a:t>8-бандларида</a:t>
            </a:r>
            <a:r>
              <a:rPr lang="ru-RU" sz="1600" dirty="0"/>
              <a:t> </a:t>
            </a:r>
            <a:r>
              <a:rPr lang="ru-RU" sz="1600" dirty="0" err="1"/>
              <a:t>назарда</a:t>
            </a:r>
            <a:r>
              <a:rPr lang="ru-RU" sz="1600" dirty="0"/>
              <a:t> </a:t>
            </a:r>
            <a:r>
              <a:rPr lang="ru-RU" sz="1600" dirty="0" err="1"/>
              <a:t>тутилган</a:t>
            </a:r>
            <a:r>
              <a:rPr lang="ru-RU" sz="1600" dirty="0"/>
              <a:t> </a:t>
            </a:r>
            <a:r>
              <a:rPr lang="ru-RU" sz="1600" dirty="0" err="1"/>
              <a:t>даъво</a:t>
            </a:r>
            <a:r>
              <a:rPr lang="ru-RU" sz="1600" dirty="0"/>
              <a:t> </a:t>
            </a:r>
            <a:r>
              <a:rPr lang="ru-RU" sz="1600" dirty="0" err="1"/>
              <a:t>аризасини</a:t>
            </a:r>
            <a:r>
              <a:rPr lang="ru-RU" sz="1600" dirty="0"/>
              <a:t> </a:t>
            </a:r>
            <a:r>
              <a:rPr lang="ru-RU" sz="1600" dirty="0" err="1"/>
              <a:t>қайтариш</a:t>
            </a:r>
            <a:r>
              <a:rPr lang="ru-RU" sz="1600" dirty="0"/>
              <a:t> </a:t>
            </a:r>
            <a:r>
              <a:rPr lang="ru-RU" sz="1600" dirty="0" err="1"/>
              <a:t>учун</a:t>
            </a:r>
            <a:r>
              <a:rPr lang="ru-RU" sz="1600" dirty="0"/>
              <a:t> </a:t>
            </a:r>
            <a:r>
              <a:rPr lang="ru-RU" sz="1600" dirty="0" err="1"/>
              <a:t>асослар</a:t>
            </a:r>
            <a:r>
              <a:rPr lang="ru-RU" sz="1600" dirty="0"/>
              <a:t> суд </a:t>
            </a:r>
            <a:r>
              <a:rPr lang="ru-RU" sz="1600" dirty="0" err="1"/>
              <a:t>томонидан</a:t>
            </a:r>
            <a:r>
              <a:rPr lang="ru-RU" sz="1600" dirty="0"/>
              <a:t> </a:t>
            </a:r>
            <a:r>
              <a:rPr lang="ru-RU" sz="1600" dirty="0" err="1"/>
              <a:t>даъво</a:t>
            </a:r>
            <a:r>
              <a:rPr lang="ru-RU" sz="1600" dirty="0"/>
              <a:t> </a:t>
            </a:r>
            <a:r>
              <a:rPr lang="ru-RU" sz="1600" dirty="0" err="1"/>
              <a:t>аризаси</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қилинганидан</a:t>
            </a:r>
            <a:r>
              <a:rPr lang="ru-RU" sz="1600" dirty="0"/>
              <a:t> </a:t>
            </a:r>
            <a:r>
              <a:rPr lang="ru-RU" sz="1600" dirty="0" err="1"/>
              <a:t>кейин</a:t>
            </a:r>
            <a:r>
              <a:rPr lang="ru-RU" sz="1600" dirty="0"/>
              <a:t> </a:t>
            </a:r>
            <a:r>
              <a:rPr lang="ru-RU" sz="1600" dirty="0" err="1"/>
              <a:t>аниқланса</a:t>
            </a:r>
            <a:r>
              <a:rPr lang="ru-RU" sz="1600" dirty="0"/>
              <a:t>, </a:t>
            </a:r>
            <a:r>
              <a:rPr lang="ru-RU" sz="1600" dirty="0" err="1"/>
              <a:t>иш</a:t>
            </a:r>
            <a:r>
              <a:rPr lang="ru-RU" sz="1600" dirty="0"/>
              <a:t> </a:t>
            </a:r>
            <a:r>
              <a:rPr lang="ru-RU" sz="1600" dirty="0" err="1"/>
              <a:t>мазмунан</a:t>
            </a:r>
            <a:r>
              <a:rPr lang="ru-RU" sz="1600" dirty="0"/>
              <a:t> </a:t>
            </a:r>
            <a:r>
              <a:rPr lang="ru-RU" sz="1600" dirty="0" err="1"/>
              <a:t>кўриб</a:t>
            </a:r>
            <a:r>
              <a:rPr lang="ru-RU" sz="1600" dirty="0"/>
              <a:t> </a:t>
            </a:r>
            <a:r>
              <a:rPr lang="ru-RU" sz="1600" dirty="0" err="1"/>
              <a:t>чиқилиши</a:t>
            </a:r>
            <a:r>
              <a:rPr lang="ru-RU" sz="1600" dirty="0"/>
              <a:t> </a:t>
            </a:r>
            <a:r>
              <a:rPr lang="ru-RU" sz="1600" dirty="0" err="1"/>
              <a:t>лозим</a:t>
            </a:r>
            <a:r>
              <a:rPr lang="ru-RU" sz="1600" dirty="0"/>
              <a:t>. Бунда суд </a:t>
            </a:r>
            <a:r>
              <a:rPr lang="ru-RU" sz="1600" dirty="0" err="1"/>
              <a:t>ишда</a:t>
            </a:r>
            <a:r>
              <a:rPr lang="ru-RU" sz="1600" dirty="0"/>
              <a:t> </a:t>
            </a:r>
            <a:r>
              <a:rPr lang="ru-RU" sz="1600" dirty="0" err="1"/>
              <a:t>иштирок</a:t>
            </a:r>
            <a:r>
              <a:rPr lang="ru-RU" sz="1600" dirty="0"/>
              <a:t> </a:t>
            </a:r>
            <a:r>
              <a:rPr lang="ru-RU" sz="1600" dirty="0" err="1"/>
              <a:t>этувчи</a:t>
            </a:r>
            <a:r>
              <a:rPr lang="ru-RU" sz="1600" dirty="0"/>
              <a:t> </a:t>
            </a:r>
            <a:r>
              <a:rPr lang="ru-RU" sz="1600" dirty="0" err="1"/>
              <a:t>шахсларни</a:t>
            </a:r>
            <a:r>
              <a:rPr lang="ru-RU" sz="1600" dirty="0"/>
              <a:t> </a:t>
            </a:r>
            <a:r>
              <a:rPr lang="ru-RU" sz="1600" dirty="0" err="1"/>
              <a:t>даъво</a:t>
            </a:r>
            <a:r>
              <a:rPr lang="ru-RU" sz="1600" dirty="0"/>
              <a:t> </a:t>
            </a:r>
            <a:r>
              <a:rPr lang="ru-RU" sz="1600" dirty="0" err="1"/>
              <a:t>аризаси</a:t>
            </a:r>
            <a:r>
              <a:rPr lang="ru-RU" sz="1600" dirty="0"/>
              <a:t> </a:t>
            </a:r>
            <a:r>
              <a:rPr lang="ru-RU" sz="1600" dirty="0" err="1"/>
              <a:t>ва</a:t>
            </a:r>
            <a:r>
              <a:rPr lang="ru-RU" sz="1600" dirty="0"/>
              <a:t> </a:t>
            </a:r>
            <a:r>
              <a:rPr lang="ru-RU" sz="1600" dirty="0" err="1"/>
              <a:t>унга</a:t>
            </a:r>
            <a:r>
              <a:rPr lang="ru-RU" sz="1600" dirty="0"/>
              <a:t> </a:t>
            </a:r>
            <a:r>
              <a:rPr lang="ru-RU" sz="1600" dirty="0" err="1"/>
              <a:t>илова</a:t>
            </a:r>
            <a:r>
              <a:rPr lang="ru-RU" sz="1600" dirty="0"/>
              <a:t> </a:t>
            </a:r>
            <a:r>
              <a:rPr lang="ru-RU" sz="1600" dirty="0" err="1"/>
              <a:t>қилинган</a:t>
            </a:r>
            <a:r>
              <a:rPr lang="ru-RU" sz="1600" dirty="0"/>
              <a:t> </a:t>
            </a:r>
            <a:r>
              <a:rPr lang="ru-RU" sz="1600" dirty="0" err="1"/>
              <a:t>ҳужжатлар</a:t>
            </a:r>
            <a:r>
              <a:rPr lang="ru-RU" sz="1600" dirty="0"/>
              <a:t> </a:t>
            </a:r>
            <a:r>
              <a:rPr lang="ru-RU" sz="1600" dirty="0" err="1"/>
              <a:t>билан</a:t>
            </a:r>
            <a:r>
              <a:rPr lang="ru-RU" sz="1600" dirty="0"/>
              <a:t> </a:t>
            </a:r>
            <a:r>
              <a:rPr lang="ru-RU" sz="1600" dirty="0" err="1"/>
              <a:t>таништириш</a:t>
            </a:r>
            <a:r>
              <a:rPr lang="ru-RU" sz="1600" dirty="0"/>
              <a:t> </a:t>
            </a:r>
            <a:r>
              <a:rPr lang="ru-RU" sz="1600" dirty="0" err="1"/>
              <a:t>чораларини</a:t>
            </a:r>
            <a:r>
              <a:rPr lang="ru-RU" sz="1600" dirty="0"/>
              <a:t> </a:t>
            </a:r>
            <a:r>
              <a:rPr lang="ru-RU" sz="1600" dirty="0" err="1"/>
              <a:t>кўриши</a:t>
            </a:r>
            <a:r>
              <a:rPr lang="ru-RU" sz="1600" dirty="0"/>
              <a:t> </a:t>
            </a:r>
            <a:r>
              <a:rPr lang="ru-RU" sz="1600" dirty="0" err="1"/>
              <a:t>ҳамда</a:t>
            </a:r>
            <a:r>
              <a:rPr lang="ru-RU" sz="1600" dirty="0"/>
              <a:t> </a:t>
            </a:r>
            <a:r>
              <a:rPr lang="ru-RU" sz="1600" dirty="0" err="1"/>
              <a:t>ИПКнинг</a:t>
            </a:r>
            <a:r>
              <a:rPr lang="ru-RU" sz="1600" dirty="0"/>
              <a:t> </a:t>
            </a:r>
            <a:r>
              <a:rPr lang="ru-RU" sz="1600" dirty="0">
                <a:hlinkClick r:id="rId7"/>
              </a:rPr>
              <a:t>159-моддаси</a:t>
            </a:r>
            <a:r>
              <a:rPr lang="ru-RU" sz="1600" dirty="0"/>
              <a:t> </a:t>
            </a:r>
            <a:r>
              <a:rPr lang="ru-RU" sz="1600" dirty="0" err="1"/>
              <a:t>тартибида</a:t>
            </a:r>
            <a:r>
              <a:rPr lang="ru-RU" sz="1600" dirty="0"/>
              <a:t> </a:t>
            </a:r>
            <a:r>
              <a:rPr lang="ru-RU" sz="1600" dirty="0" err="1"/>
              <a:t>талабларни</a:t>
            </a:r>
            <a:r>
              <a:rPr lang="ru-RU" sz="1600" dirty="0"/>
              <a:t> </a:t>
            </a:r>
            <a:r>
              <a:rPr lang="ru-RU" sz="1600" dirty="0" err="1"/>
              <a:t>алоҳида</a:t>
            </a:r>
            <a:r>
              <a:rPr lang="ru-RU" sz="1600" dirty="0"/>
              <a:t> </a:t>
            </a:r>
            <a:r>
              <a:rPr lang="ru-RU" sz="1600" dirty="0" err="1"/>
              <a:t>иш</a:t>
            </a:r>
            <a:r>
              <a:rPr lang="ru-RU" sz="1600" dirty="0"/>
              <a:t> </a:t>
            </a:r>
            <a:r>
              <a:rPr lang="ru-RU" sz="1600" dirty="0" err="1"/>
              <a:t>юритишга</a:t>
            </a:r>
            <a:r>
              <a:rPr lang="ru-RU" sz="1600" dirty="0"/>
              <a:t> </a:t>
            </a:r>
            <a:r>
              <a:rPr lang="ru-RU" sz="1600" dirty="0" err="1"/>
              <a:t>ажратиш</a:t>
            </a:r>
            <a:r>
              <a:rPr lang="ru-RU" sz="1600" dirty="0"/>
              <a:t> </a:t>
            </a:r>
            <a:r>
              <a:rPr lang="ru-RU" sz="1600" dirty="0" err="1"/>
              <a:t>масаласини</a:t>
            </a:r>
            <a:r>
              <a:rPr lang="ru-RU" sz="1600" dirty="0"/>
              <a:t> </a:t>
            </a:r>
            <a:r>
              <a:rPr lang="ru-RU" sz="1600" dirty="0" err="1"/>
              <a:t>кўриб</a:t>
            </a:r>
            <a:r>
              <a:rPr lang="ru-RU" sz="1600" dirty="0"/>
              <a:t> </a:t>
            </a:r>
            <a:r>
              <a:rPr lang="ru-RU" sz="1600" dirty="0" err="1"/>
              <a:t>чиқиши</a:t>
            </a:r>
            <a:r>
              <a:rPr lang="ru-RU" sz="1600" dirty="0"/>
              <a:t> (</a:t>
            </a:r>
            <a:r>
              <a:rPr lang="ru-RU" sz="1600" dirty="0" err="1"/>
              <a:t>агар</a:t>
            </a:r>
            <a:r>
              <a:rPr lang="ru-RU" sz="1600" dirty="0"/>
              <a:t> </a:t>
            </a:r>
            <a:r>
              <a:rPr lang="ru-RU" sz="1600" dirty="0" err="1"/>
              <a:t>бир</a:t>
            </a:r>
            <a:r>
              <a:rPr lang="ru-RU" sz="1600" dirty="0"/>
              <a:t> </a:t>
            </a:r>
            <a:r>
              <a:rPr lang="ru-RU" sz="1600" dirty="0" err="1"/>
              <a:t>ёки</a:t>
            </a:r>
            <a:r>
              <a:rPr lang="ru-RU" sz="1600" dirty="0"/>
              <a:t> </a:t>
            </a:r>
            <a:r>
              <a:rPr lang="ru-RU" sz="1600" dirty="0" err="1"/>
              <a:t>бир</a:t>
            </a:r>
            <a:r>
              <a:rPr lang="ru-RU" sz="1600" dirty="0"/>
              <a:t> </a:t>
            </a:r>
            <a:r>
              <a:rPr lang="ru-RU" sz="1600" dirty="0" err="1"/>
              <a:t>нечта</a:t>
            </a:r>
            <a:r>
              <a:rPr lang="ru-RU" sz="1600" dirty="0"/>
              <a:t> </a:t>
            </a:r>
            <a:r>
              <a:rPr lang="ru-RU" sz="1600" dirty="0" err="1"/>
              <a:t>жавобгарга</a:t>
            </a:r>
            <a:r>
              <a:rPr lang="ru-RU" sz="1600" dirty="0"/>
              <a:t> </a:t>
            </a:r>
            <a:r>
              <a:rPr lang="ru-RU" sz="1600" dirty="0" err="1"/>
              <a:t>нисбатан</a:t>
            </a:r>
            <a:r>
              <a:rPr lang="ru-RU" sz="1600" dirty="0"/>
              <a:t> </a:t>
            </a:r>
            <a:r>
              <a:rPr lang="ru-RU" sz="1600" dirty="0" err="1"/>
              <a:t>ўзаро</a:t>
            </a:r>
            <a:r>
              <a:rPr lang="ru-RU" sz="1600" dirty="0"/>
              <a:t> </a:t>
            </a:r>
            <a:r>
              <a:rPr lang="ru-RU" sz="1600" dirty="0" err="1"/>
              <a:t>боғлиқ</a:t>
            </a:r>
            <a:r>
              <a:rPr lang="ru-RU" sz="1600" dirty="0"/>
              <a:t> </a:t>
            </a:r>
            <a:r>
              <a:rPr lang="ru-RU" sz="1600" dirty="0" err="1"/>
              <a:t>бўлмаган</a:t>
            </a:r>
            <a:r>
              <a:rPr lang="ru-RU" sz="1600" dirty="0"/>
              <a:t> </a:t>
            </a:r>
            <a:r>
              <a:rPr lang="ru-RU" sz="1600" dirty="0" err="1"/>
              <a:t>бир</a:t>
            </a:r>
            <a:r>
              <a:rPr lang="ru-RU" sz="1600" dirty="0"/>
              <a:t> </a:t>
            </a:r>
            <a:r>
              <a:rPr lang="ru-RU" sz="1600" dirty="0" err="1"/>
              <a:t>нечта</a:t>
            </a:r>
            <a:r>
              <a:rPr lang="ru-RU" sz="1600" dirty="0"/>
              <a:t> </a:t>
            </a:r>
            <a:r>
              <a:rPr lang="ru-RU" sz="1600" dirty="0" err="1"/>
              <a:t>талаб</a:t>
            </a:r>
            <a:r>
              <a:rPr lang="ru-RU" sz="1600" dirty="0"/>
              <a:t> </a:t>
            </a:r>
            <a:r>
              <a:rPr lang="ru-RU" sz="1600" dirty="0" err="1"/>
              <a:t>бирлаштирилган</a:t>
            </a:r>
            <a:r>
              <a:rPr lang="ru-RU" sz="1600" dirty="0"/>
              <a:t> </a:t>
            </a:r>
            <a:r>
              <a:rPr lang="ru-RU" sz="1600" dirty="0" err="1"/>
              <a:t>бўлса</a:t>
            </a:r>
            <a:r>
              <a:rPr lang="ru-RU" sz="1600" dirty="0"/>
              <a:t>) </a:t>
            </a:r>
            <a:r>
              <a:rPr lang="ru-RU" sz="1600" dirty="0" err="1"/>
              <a:t>шарт</a:t>
            </a:r>
            <a:r>
              <a:rPr lang="ru-RU" sz="1600" dirty="0"/>
              <a:t>.</a:t>
            </a:r>
          </a:p>
          <a:p>
            <a:pPr algn="just"/>
            <a:endParaRPr lang="ru-RU" sz="1600" dirty="0"/>
          </a:p>
          <a:p>
            <a:endParaRPr lang="ru-RU" sz="1600" dirty="0"/>
          </a:p>
          <a:p>
            <a:endParaRPr lang="ru-RU" sz="1600" dirty="0"/>
          </a:p>
        </p:txBody>
      </p:sp>
    </p:spTree>
    <p:extLst>
      <p:ext uri="{BB962C8B-B14F-4D97-AF65-F5344CB8AC3E}">
        <p14:creationId xmlns:p14="http://schemas.microsoft.com/office/powerpoint/2010/main" val="24838803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155-модда. </a:t>
            </a:r>
            <a:r>
              <a:rPr lang="ru-RU" sz="2400" b="1" dirty="0" err="1"/>
              <a:t>Даъво</a:t>
            </a:r>
            <a:r>
              <a:rPr lang="ru-RU" sz="2400" b="1" dirty="0"/>
              <a:t> </a:t>
            </a:r>
            <a:r>
              <a:rPr lang="ru-RU" sz="2400" b="1" dirty="0" err="1"/>
              <a:t>аризасини</a:t>
            </a:r>
            <a:r>
              <a:rPr lang="ru-RU" sz="2400" b="1" dirty="0"/>
              <a:t> </a:t>
            </a:r>
            <a:r>
              <a:rPr lang="ru-RU" sz="2400" b="1" dirty="0" err="1"/>
              <a:t>қайтариш</a:t>
            </a:r>
            <a:r>
              <a:rPr lang="ru-RU" sz="2400" b="1" dirty="0"/>
              <a:t/>
            </a:r>
            <a:br>
              <a:rPr lang="ru-RU" sz="2400" b="1" dirty="0"/>
            </a:b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r>
              <a:rPr lang="ru-RU" sz="1600" dirty="0"/>
              <a:t>ИПК 155-моддаси </a:t>
            </a:r>
            <a:r>
              <a:rPr lang="ru-RU" sz="1600" dirty="0" err="1"/>
              <a:t>биринчи</a:t>
            </a:r>
            <a:r>
              <a:rPr lang="ru-RU" sz="1600" dirty="0"/>
              <a:t> </a:t>
            </a:r>
            <a:r>
              <a:rPr lang="ru-RU" sz="1600" dirty="0" err="1"/>
              <a:t>қисмининг</a:t>
            </a:r>
            <a:r>
              <a:rPr lang="ru-RU" sz="1600" dirty="0"/>
              <a:t> </a:t>
            </a:r>
            <a:r>
              <a:rPr lang="ru-RU" sz="1600" dirty="0">
                <a:hlinkClick r:id="rId2"/>
              </a:rPr>
              <a:t>2</a:t>
            </a:r>
            <a:r>
              <a:rPr lang="ru-RU" sz="1600" dirty="0"/>
              <a:t> </a:t>
            </a:r>
            <a:r>
              <a:rPr lang="ru-RU" sz="1600" dirty="0" err="1"/>
              <a:t>ва</a:t>
            </a:r>
            <a:r>
              <a:rPr lang="ru-RU" sz="1600" dirty="0"/>
              <a:t> </a:t>
            </a:r>
            <a:r>
              <a:rPr lang="ru-RU" sz="1600" dirty="0">
                <a:hlinkClick r:id="rId3"/>
              </a:rPr>
              <a:t>9-бандларида</a:t>
            </a:r>
            <a:r>
              <a:rPr lang="ru-RU" sz="1600" dirty="0"/>
              <a:t> </a:t>
            </a:r>
            <a:r>
              <a:rPr lang="ru-RU" sz="1600" dirty="0" err="1"/>
              <a:t>назарда</a:t>
            </a:r>
            <a:r>
              <a:rPr lang="ru-RU" sz="1600" dirty="0"/>
              <a:t> </a:t>
            </a:r>
            <a:r>
              <a:rPr lang="ru-RU" sz="1600" dirty="0" err="1"/>
              <a:t>тутилган</a:t>
            </a:r>
            <a:r>
              <a:rPr lang="ru-RU" sz="1600" dirty="0"/>
              <a:t> </a:t>
            </a:r>
            <a:r>
              <a:rPr lang="ru-RU" sz="1600" dirty="0" err="1"/>
              <a:t>даъво</a:t>
            </a:r>
            <a:r>
              <a:rPr lang="ru-RU" sz="1600" dirty="0"/>
              <a:t> </a:t>
            </a:r>
            <a:r>
              <a:rPr lang="ru-RU" sz="1600" dirty="0" err="1"/>
              <a:t>аризасини</a:t>
            </a:r>
            <a:r>
              <a:rPr lang="ru-RU" sz="1600" dirty="0"/>
              <a:t> </a:t>
            </a:r>
            <a:r>
              <a:rPr lang="ru-RU" sz="1600" dirty="0" err="1"/>
              <a:t>қайтариш</a:t>
            </a:r>
            <a:r>
              <a:rPr lang="ru-RU" sz="1600" dirty="0"/>
              <a:t> </a:t>
            </a:r>
            <a:r>
              <a:rPr lang="ru-RU" sz="1600" dirty="0" err="1"/>
              <a:t>учун</a:t>
            </a:r>
            <a:r>
              <a:rPr lang="ru-RU" sz="1600" dirty="0"/>
              <a:t> </a:t>
            </a:r>
            <a:r>
              <a:rPr lang="ru-RU" sz="1600" dirty="0" err="1"/>
              <a:t>асослар</a:t>
            </a:r>
            <a:r>
              <a:rPr lang="ru-RU" sz="1600" dirty="0"/>
              <a:t> </a:t>
            </a:r>
            <a:r>
              <a:rPr lang="ru-RU" sz="1600" dirty="0" err="1"/>
              <a:t>даъво</a:t>
            </a:r>
            <a:r>
              <a:rPr lang="ru-RU" sz="1600" dirty="0"/>
              <a:t> </a:t>
            </a:r>
            <a:r>
              <a:rPr lang="ru-RU" sz="1600" dirty="0" err="1"/>
              <a:t>аризаси</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қилинганидан</a:t>
            </a:r>
            <a:r>
              <a:rPr lang="ru-RU" sz="1600" dirty="0"/>
              <a:t> </a:t>
            </a:r>
            <a:r>
              <a:rPr lang="ru-RU" sz="1600" dirty="0" err="1"/>
              <a:t>кейин</a:t>
            </a:r>
            <a:r>
              <a:rPr lang="ru-RU" sz="1600" dirty="0"/>
              <a:t> </a:t>
            </a:r>
            <a:r>
              <a:rPr lang="ru-RU" sz="1600" dirty="0" err="1"/>
              <a:t>аниқланса</a:t>
            </a:r>
            <a:r>
              <a:rPr lang="ru-RU" sz="1600" dirty="0"/>
              <a:t>, суд </a:t>
            </a:r>
            <a:r>
              <a:rPr lang="ru-RU" sz="1600" dirty="0" err="1"/>
              <a:t>даъво</a:t>
            </a:r>
            <a:r>
              <a:rPr lang="ru-RU" sz="1600" dirty="0"/>
              <a:t> </a:t>
            </a:r>
            <a:r>
              <a:rPr lang="ru-RU" sz="1600" dirty="0" err="1"/>
              <a:t>аризасини</a:t>
            </a:r>
            <a:r>
              <a:rPr lang="ru-RU" sz="1600" dirty="0"/>
              <a:t> ИПК 107-моддасининг </a:t>
            </a:r>
            <a:r>
              <a:rPr lang="ru-RU" sz="1600" dirty="0" err="1"/>
              <a:t>тегишлича</a:t>
            </a:r>
            <a:r>
              <a:rPr lang="ru-RU" sz="1600" dirty="0"/>
              <a:t> </a:t>
            </a:r>
            <a:r>
              <a:rPr lang="ru-RU" sz="1600" dirty="0">
                <a:hlinkClick r:id="rId4"/>
              </a:rPr>
              <a:t>3</a:t>
            </a:r>
            <a:r>
              <a:rPr lang="ru-RU" sz="1600" dirty="0"/>
              <a:t> </a:t>
            </a:r>
            <a:r>
              <a:rPr lang="ru-RU" sz="1600" dirty="0" err="1"/>
              <a:t>ва</a:t>
            </a:r>
            <a:r>
              <a:rPr lang="ru-RU" sz="1600" dirty="0"/>
              <a:t> </a:t>
            </a:r>
            <a:r>
              <a:rPr lang="ru-RU" sz="1600" dirty="0">
                <a:hlinkClick r:id="rId5"/>
              </a:rPr>
              <a:t>4-бандлари</a:t>
            </a:r>
            <a:r>
              <a:rPr lang="ru-RU" sz="1600" dirty="0"/>
              <a:t> </a:t>
            </a:r>
            <a:r>
              <a:rPr lang="ru-RU" sz="1600" dirty="0" err="1"/>
              <a:t>асосида</a:t>
            </a:r>
            <a:r>
              <a:rPr lang="ru-RU" sz="1600" dirty="0"/>
              <a:t> </a:t>
            </a:r>
            <a:r>
              <a:rPr lang="ru-RU" sz="1600" dirty="0" err="1"/>
              <a:t>кўрмасдан</a:t>
            </a:r>
            <a:r>
              <a:rPr lang="ru-RU" sz="1600" dirty="0"/>
              <a:t> </a:t>
            </a:r>
            <a:r>
              <a:rPr lang="ru-RU" sz="1600" dirty="0" err="1"/>
              <a:t>қолдиради</a:t>
            </a:r>
            <a:r>
              <a:rPr lang="ru-RU" sz="1600" dirty="0"/>
              <a:t>.</a:t>
            </a:r>
          </a:p>
          <a:p>
            <a:r>
              <a:rPr lang="ru-RU" sz="1600" dirty="0" err="1"/>
              <a:t>Агар</a:t>
            </a:r>
            <a:r>
              <a:rPr lang="ru-RU" sz="1600" dirty="0"/>
              <a:t> ИПК 155-моддаси </a:t>
            </a:r>
            <a:r>
              <a:rPr lang="ru-RU" sz="1600" dirty="0" err="1"/>
              <a:t>биринчи</a:t>
            </a:r>
            <a:r>
              <a:rPr lang="ru-RU" sz="1600" dirty="0"/>
              <a:t> </a:t>
            </a:r>
            <a:r>
              <a:rPr lang="ru-RU" sz="1600" dirty="0" err="1"/>
              <a:t>қисмининг</a:t>
            </a:r>
            <a:r>
              <a:rPr lang="ru-RU" sz="1600" dirty="0"/>
              <a:t> </a:t>
            </a:r>
            <a:r>
              <a:rPr lang="ru-RU" sz="1600" dirty="0">
                <a:hlinkClick r:id="rId6"/>
              </a:rPr>
              <a:t>3-бандида</a:t>
            </a:r>
            <a:r>
              <a:rPr lang="ru-RU" sz="1600" dirty="0"/>
              <a:t> </a:t>
            </a:r>
            <a:r>
              <a:rPr lang="ru-RU" sz="1600" dirty="0" err="1"/>
              <a:t>назарда</a:t>
            </a:r>
            <a:r>
              <a:rPr lang="ru-RU" sz="1600" dirty="0"/>
              <a:t> </a:t>
            </a:r>
            <a:r>
              <a:rPr lang="ru-RU" sz="1600" dirty="0" err="1"/>
              <a:t>тутилган</a:t>
            </a:r>
            <a:r>
              <a:rPr lang="ru-RU" sz="1600" dirty="0"/>
              <a:t> </a:t>
            </a:r>
            <a:r>
              <a:rPr lang="ru-RU" sz="1600" dirty="0" err="1"/>
              <a:t>даъво</a:t>
            </a:r>
            <a:r>
              <a:rPr lang="ru-RU" sz="1600" dirty="0"/>
              <a:t> </a:t>
            </a:r>
            <a:r>
              <a:rPr lang="ru-RU" sz="1600" dirty="0" err="1"/>
              <a:t>аризасини</a:t>
            </a:r>
            <a:r>
              <a:rPr lang="ru-RU" sz="1600" dirty="0"/>
              <a:t> </a:t>
            </a:r>
            <a:r>
              <a:rPr lang="ru-RU" sz="1600" dirty="0" err="1"/>
              <a:t>қайтариш</a:t>
            </a:r>
            <a:r>
              <a:rPr lang="ru-RU" sz="1600" dirty="0"/>
              <a:t> </a:t>
            </a:r>
            <a:r>
              <a:rPr lang="ru-RU" sz="1600" dirty="0" err="1"/>
              <a:t>учун</a:t>
            </a:r>
            <a:r>
              <a:rPr lang="ru-RU" sz="1600" dirty="0"/>
              <a:t> </a:t>
            </a:r>
            <a:r>
              <a:rPr lang="ru-RU" sz="1600" dirty="0" err="1"/>
              <a:t>асос</a:t>
            </a:r>
            <a:r>
              <a:rPr lang="ru-RU" sz="1600" dirty="0"/>
              <a:t> </a:t>
            </a:r>
            <a:r>
              <a:rPr lang="ru-RU" sz="1600" dirty="0" err="1"/>
              <a:t>даъво</a:t>
            </a:r>
            <a:r>
              <a:rPr lang="ru-RU" sz="1600" dirty="0"/>
              <a:t> </a:t>
            </a:r>
            <a:r>
              <a:rPr lang="ru-RU" sz="1600" dirty="0" err="1"/>
              <a:t>аризасини</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қилинганидан</a:t>
            </a:r>
            <a:r>
              <a:rPr lang="ru-RU" sz="1600" dirty="0"/>
              <a:t> </a:t>
            </a:r>
            <a:r>
              <a:rPr lang="ru-RU" sz="1600" dirty="0" err="1"/>
              <a:t>кейин</a:t>
            </a:r>
            <a:r>
              <a:rPr lang="ru-RU" sz="1600" dirty="0"/>
              <a:t> </a:t>
            </a:r>
            <a:r>
              <a:rPr lang="ru-RU" sz="1600" dirty="0" err="1"/>
              <a:t>аниқланса</a:t>
            </a:r>
            <a:r>
              <a:rPr lang="ru-RU" sz="1600" dirty="0"/>
              <a:t>, суд ИПК 39-моддаси </a:t>
            </a:r>
            <a:r>
              <a:rPr lang="ru-RU" sz="1600" dirty="0" err="1"/>
              <a:t>иккинчи</a:t>
            </a:r>
            <a:r>
              <a:rPr lang="ru-RU" sz="1600" dirty="0"/>
              <a:t> </a:t>
            </a:r>
            <a:r>
              <a:rPr lang="ru-RU" sz="1600" dirty="0" err="1"/>
              <a:t>қисмининг</a:t>
            </a:r>
            <a:r>
              <a:rPr lang="ru-RU" sz="1600" dirty="0"/>
              <a:t> </a:t>
            </a:r>
            <a:r>
              <a:rPr lang="ru-RU" sz="1600" dirty="0">
                <a:hlinkClick r:id="rId7"/>
              </a:rPr>
              <a:t>1-бандига</a:t>
            </a:r>
            <a:r>
              <a:rPr lang="ru-RU" sz="1600" dirty="0"/>
              <a:t> </a:t>
            </a:r>
            <a:r>
              <a:rPr lang="ru-RU" sz="1600" dirty="0" err="1"/>
              <a:t>асосан</a:t>
            </a:r>
            <a:r>
              <a:rPr lang="ru-RU" sz="1600" dirty="0"/>
              <a:t> </a:t>
            </a:r>
            <a:r>
              <a:rPr lang="ru-RU" sz="1600" dirty="0" err="1"/>
              <a:t>судловга</a:t>
            </a:r>
            <a:r>
              <a:rPr lang="ru-RU" sz="1600" dirty="0"/>
              <a:t> </a:t>
            </a:r>
            <a:r>
              <a:rPr lang="ru-RU" sz="1600" dirty="0" err="1"/>
              <a:t>тегишлилик</a:t>
            </a:r>
            <a:r>
              <a:rPr lang="ru-RU" sz="1600" dirty="0"/>
              <a:t> </a:t>
            </a:r>
            <a:r>
              <a:rPr lang="ru-RU" sz="1600" dirty="0" err="1"/>
              <a:t>қоидалари</a:t>
            </a:r>
            <a:r>
              <a:rPr lang="ru-RU" sz="1600" dirty="0"/>
              <a:t> </a:t>
            </a:r>
            <a:r>
              <a:rPr lang="ru-RU" sz="1600" dirty="0" err="1"/>
              <a:t>бўйича</a:t>
            </a:r>
            <a:r>
              <a:rPr lang="ru-RU" sz="1600" dirty="0"/>
              <a:t> </a:t>
            </a:r>
            <a:r>
              <a:rPr lang="ru-RU" sz="1600" dirty="0" err="1"/>
              <a:t>ишни</a:t>
            </a:r>
            <a:r>
              <a:rPr lang="ru-RU" sz="1600" dirty="0"/>
              <a:t> </a:t>
            </a:r>
            <a:r>
              <a:rPr lang="ru-RU" sz="1600" dirty="0" err="1"/>
              <a:t>кўриш</a:t>
            </a:r>
            <a:r>
              <a:rPr lang="ru-RU" sz="1600" dirty="0"/>
              <a:t> </a:t>
            </a:r>
            <a:r>
              <a:rPr lang="ru-RU" sz="1600" dirty="0" err="1"/>
              <a:t>учун</a:t>
            </a:r>
            <a:r>
              <a:rPr lang="ru-RU" sz="1600" dirty="0"/>
              <a:t> </a:t>
            </a:r>
            <a:r>
              <a:rPr lang="ru-RU" sz="1600" dirty="0" err="1"/>
              <a:t>бошқа</a:t>
            </a:r>
            <a:r>
              <a:rPr lang="ru-RU" sz="1600" dirty="0"/>
              <a:t> </a:t>
            </a:r>
            <a:r>
              <a:rPr lang="ru-RU" sz="1600" dirty="0" err="1"/>
              <a:t>иқтисодий</a:t>
            </a:r>
            <a:r>
              <a:rPr lang="ru-RU" sz="1600" dirty="0"/>
              <a:t> </a:t>
            </a:r>
            <a:r>
              <a:rPr lang="ru-RU" sz="1600" dirty="0" err="1"/>
              <a:t>судга</a:t>
            </a:r>
            <a:r>
              <a:rPr lang="ru-RU" sz="1600" dirty="0"/>
              <a:t> </a:t>
            </a:r>
            <a:r>
              <a:rPr lang="ru-RU" sz="1600" dirty="0" err="1"/>
              <a:t>ўтказиши</a:t>
            </a:r>
            <a:r>
              <a:rPr lang="ru-RU" sz="1600" dirty="0"/>
              <a:t> </a:t>
            </a:r>
            <a:r>
              <a:rPr lang="ru-RU" sz="1600" dirty="0" err="1"/>
              <a:t>шарт</a:t>
            </a:r>
            <a:r>
              <a:rPr lang="ru-RU" sz="1600" dirty="0"/>
              <a:t>.</a:t>
            </a:r>
          </a:p>
          <a:p>
            <a:pPr algn="just"/>
            <a:endParaRPr lang="ru-RU" sz="1600" dirty="0"/>
          </a:p>
          <a:p>
            <a:endParaRPr lang="ru-RU" sz="1600" dirty="0"/>
          </a:p>
          <a:p>
            <a:endParaRPr lang="ru-RU" sz="1600" dirty="0"/>
          </a:p>
        </p:txBody>
      </p:sp>
    </p:spTree>
    <p:extLst>
      <p:ext uri="{BB962C8B-B14F-4D97-AF65-F5344CB8AC3E}">
        <p14:creationId xmlns:p14="http://schemas.microsoft.com/office/powerpoint/2010/main" val="2149923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155-модда. </a:t>
            </a:r>
            <a:r>
              <a:rPr lang="ru-RU" sz="2400" b="1" dirty="0" err="1"/>
              <a:t>Даъво</a:t>
            </a:r>
            <a:r>
              <a:rPr lang="ru-RU" sz="2400" b="1" dirty="0"/>
              <a:t> </a:t>
            </a:r>
            <a:r>
              <a:rPr lang="ru-RU" sz="2400" b="1" dirty="0" err="1"/>
              <a:t>аризасини</a:t>
            </a:r>
            <a:r>
              <a:rPr lang="ru-RU" sz="2400" b="1" dirty="0"/>
              <a:t> </a:t>
            </a:r>
            <a:r>
              <a:rPr lang="ru-RU" sz="2400" b="1" dirty="0" err="1"/>
              <a:t>қайтариш</a:t>
            </a:r>
            <a:r>
              <a:rPr lang="ru-RU" sz="2400" b="1" dirty="0"/>
              <a:t/>
            </a:r>
            <a:br>
              <a:rPr lang="ru-RU" sz="2400" b="1" dirty="0"/>
            </a:b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r>
              <a:rPr lang="ru-RU" sz="1600" dirty="0" err="1"/>
              <a:t>Ўзбекистон</a:t>
            </a:r>
            <a:r>
              <a:rPr lang="ru-RU" sz="1600" dirty="0"/>
              <a:t> </a:t>
            </a:r>
            <a:r>
              <a:rPr lang="ru-RU" sz="1600" dirty="0" err="1"/>
              <a:t>Республикаси</a:t>
            </a:r>
            <a:r>
              <a:rPr lang="ru-RU" sz="1600" dirty="0"/>
              <a:t> </a:t>
            </a:r>
            <a:r>
              <a:rPr lang="ru-RU" sz="1600" dirty="0" err="1"/>
              <a:t>Савдо-саноат</a:t>
            </a:r>
            <a:r>
              <a:rPr lang="ru-RU" sz="1600" dirty="0"/>
              <a:t> </a:t>
            </a:r>
            <a:r>
              <a:rPr lang="ru-RU" sz="1600" dirty="0" err="1"/>
              <a:t>палатаси</a:t>
            </a:r>
            <a:r>
              <a:rPr lang="ru-RU" sz="1600" dirty="0"/>
              <a:t> </a:t>
            </a:r>
            <a:r>
              <a:rPr lang="ru-RU" sz="1600" dirty="0" err="1"/>
              <a:t>ва</a:t>
            </a:r>
            <a:r>
              <a:rPr lang="ru-RU" sz="1600" dirty="0"/>
              <a:t> </a:t>
            </a:r>
            <a:r>
              <a:rPr lang="ru-RU" sz="1600" dirty="0" err="1"/>
              <a:t>унинг</a:t>
            </a:r>
            <a:r>
              <a:rPr lang="ru-RU" sz="1600" dirty="0"/>
              <a:t> </a:t>
            </a:r>
            <a:r>
              <a:rPr lang="ru-RU" sz="1600" dirty="0" err="1"/>
              <a:t>ҳудудий</a:t>
            </a:r>
            <a:r>
              <a:rPr lang="ru-RU" sz="1600" dirty="0"/>
              <a:t> </a:t>
            </a:r>
            <a:r>
              <a:rPr lang="ru-RU" sz="1600" dirty="0" err="1"/>
              <a:t>бошқармаларининг</a:t>
            </a:r>
            <a:r>
              <a:rPr lang="ru-RU" sz="1600" dirty="0"/>
              <a:t> палата </a:t>
            </a:r>
            <a:r>
              <a:rPr lang="ru-RU" sz="1600" dirty="0" err="1"/>
              <a:t>аъзоси</a:t>
            </a:r>
            <a:r>
              <a:rPr lang="ru-RU" sz="1600" dirty="0"/>
              <a:t> </a:t>
            </a:r>
            <a:r>
              <a:rPr lang="ru-RU" sz="1600" dirty="0" err="1"/>
              <a:t>манфаатларини</a:t>
            </a:r>
            <a:r>
              <a:rPr lang="ru-RU" sz="1600" dirty="0"/>
              <a:t> </a:t>
            </a:r>
            <a:r>
              <a:rPr lang="ru-RU" sz="1600" dirty="0" err="1"/>
              <a:t>кўзлаб</a:t>
            </a:r>
            <a:r>
              <a:rPr lang="ru-RU" sz="1600" dirty="0"/>
              <a:t> </a:t>
            </a:r>
            <a:r>
              <a:rPr lang="ru-RU" sz="1600" dirty="0" err="1"/>
              <a:t>берилган</a:t>
            </a:r>
            <a:r>
              <a:rPr lang="ru-RU" sz="1600" dirty="0"/>
              <a:t> </a:t>
            </a:r>
            <a:r>
              <a:rPr lang="ru-RU" sz="1600" dirty="0" err="1"/>
              <a:t>даъво</a:t>
            </a:r>
            <a:r>
              <a:rPr lang="ru-RU" sz="1600" dirty="0"/>
              <a:t> </a:t>
            </a:r>
            <a:r>
              <a:rPr lang="ru-RU" sz="1600" dirty="0" err="1"/>
              <a:t>аризаси</a:t>
            </a:r>
            <a:r>
              <a:rPr lang="ru-RU" sz="1600" dirty="0"/>
              <a:t> (</a:t>
            </a:r>
            <a:r>
              <a:rPr lang="ru-RU" sz="1600" dirty="0" err="1"/>
              <a:t>аризаси</a:t>
            </a:r>
            <a:r>
              <a:rPr lang="ru-RU" sz="1600" dirty="0"/>
              <a:t>)га </a:t>
            </a:r>
            <a:r>
              <a:rPr lang="ru-RU" sz="1600" dirty="0" err="1"/>
              <a:t>Ўзбекистон</a:t>
            </a:r>
            <a:r>
              <a:rPr lang="ru-RU" sz="1600" dirty="0"/>
              <a:t> </a:t>
            </a:r>
            <a:r>
              <a:rPr lang="ru-RU" sz="1600" dirty="0" err="1"/>
              <a:t>Республикаси</a:t>
            </a:r>
            <a:r>
              <a:rPr lang="ru-RU" sz="1600" dirty="0"/>
              <a:t> </a:t>
            </a:r>
            <a:r>
              <a:rPr lang="ru-RU" sz="1600" dirty="0" err="1"/>
              <a:t>Савдо-саноат</a:t>
            </a:r>
            <a:r>
              <a:rPr lang="ru-RU" sz="1600" dirty="0"/>
              <a:t> </a:t>
            </a:r>
            <a:r>
              <a:rPr lang="ru-RU" sz="1600" dirty="0" err="1"/>
              <a:t>палатаси</a:t>
            </a:r>
            <a:r>
              <a:rPr lang="ru-RU" sz="1600" dirty="0"/>
              <a:t> </a:t>
            </a:r>
            <a:r>
              <a:rPr lang="ru-RU" sz="1600" dirty="0" err="1"/>
              <a:t>ва</a:t>
            </a:r>
            <a:r>
              <a:rPr lang="ru-RU" sz="1600" dirty="0"/>
              <a:t> </a:t>
            </a:r>
            <a:r>
              <a:rPr lang="ru-RU" sz="1600" dirty="0" err="1"/>
              <a:t>даъвогар</a:t>
            </a:r>
            <a:r>
              <a:rPr lang="ru-RU" sz="1600" dirty="0"/>
              <a:t> </a:t>
            </a:r>
            <a:r>
              <a:rPr lang="ru-RU" sz="1600" dirty="0" err="1"/>
              <a:t>ўртасида</a:t>
            </a:r>
            <a:r>
              <a:rPr lang="ru-RU" sz="1600" dirty="0"/>
              <a:t> </a:t>
            </a:r>
            <a:r>
              <a:rPr lang="ru-RU" sz="1600" dirty="0" err="1"/>
              <a:t>тузилган</a:t>
            </a:r>
            <a:r>
              <a:rPr lang="ru-RU" sz="1600" dirty="0"/>
              <a:t> </a:t>
            </a:r>
            <a:r>
              <a:rPr lang="ru-RU" sz="1600" dirty="0" err="1"/>
              <a:t>аъзолик</a:t>
            </a:r>
            <a:r>
              <a:rPr lang="ru-RU" sz="1600" dirty="0"/>
              <a:t> </a:t>
            </a:r>
            <a:r>
              <a:rPr lang="ru-RU" sz="1600" dirty="0" err="1"/>
              <a:t>шартномаси</a:t>
            </a:r>
            <a:r>
              <a:rPr lang="ru-RU" sz="1600" dirty="0"/>
              <a:t> </a:t>
            </a:r>
            <a:r>
              <a:rPr lang="ru-RU" sz="1600" dirty="0" err="1"/>
              <a:t>ҳамда</a:t>
            </a:r>
            <a:r>
              <a:rPr lang="ru-RU" sz="1600" dirty="0"/>
              <a:t> </a:t>
            </a:r>
            <a:r>
              <a:rPr lang="ru-RU" sz="1600" dirty="0" err="1"/>
              <a:t>гувоҳномаси</a:t>
            </a:r>
            <a:r>
              <a:rPr lang="ru-RU" sz="1600" dirty="0"/>
              <a:t> </a:t>
            </a:r>
            <a:r>
              <a:rPr lang="ru-RU" sz="1600" dirty="0" err="1"/>
              <a:t>илова</a:t>
            </a:r>
            <a:r>
              <a:rPr lang="ru-RU" sz="1600" dirty="0"/>
              <a:t> </a:t>
            </a:r>
            <a:r>
              <a:rPr lang="ru-RU" sz="1600" dirty="0" err="1"/>
              <a:t>қилиниши</a:t>
            </a:r>
            <a:r>
              <a:rPr lang="ru-RU" sz="1600" dirty="0"/>
              <a:t> </a:t>
            </a:r>
            <a:r>
              <a:rPr lang="ru-RU" sz="1600" dirty="0" err="1"/>
              <a:t>лозим</a:t>
            </a:r>
            <a:r>
              <a:rPr lang="ru-RU" sz="1600" dirty="0"/>
              <a:t>. </a:t>
            </a:r>
            <a:r>
              <a:rPr lang="ru-RU" sz="1600" dirty="0" err="1"/>
              <a:t>Мазкур</a:t>
            </a:r>
            <a:r>
              <a:rPr lang="ru-RU" sz="1600" dirty="0"/>
              <a:t> </a:t>
            </a:r>
            <a:r>
              <a:rPr lang="ru-RU" sz="1600" dirty="0" err="1"/>
              <a:t>талабга</a:t>
            </a:r>
            <a:r>
              <a:rPr lang="ru-RU" sz="1600" dirty="0"/>
              <a:t> </a:t>
            </a:r>
            <a:r>
              <a:rPr lang="ru-RU" sz="1600" dirty="0" err="1"/>
              <a:t>риоя</a:t>
            </a:r>
            <a:r>
              <a:rPr lang="ru-RU" sz="1600" dirty="0"/>
              <a:t> </a:t>
            </a:r>
            <a:r>
              <a:rPr lang="ru-RU" sz="1600" dirty="0" err="1"/>
              <a:t>қилинмаганда</a:t>
            </a:r>
            <a:r>
              <a:rPr lang="ru-RU" sz="1600" dirty="0"/>
              <a:t> </a:t>
            </a:r>
            <a:r>
              <a:rPr lang="ru-RU" sz="1600" dirty="0" err="1"/>
              <a:t>даъво</a:t>
            </a:r>
            <a:r>
              <a:rPr lang="ru-RU" sz="1600" dirty="0"/>
              <a:t> </a:t>
            </a:r>
            <a:r>
              <a:rPr lang="ru-RU" sz="1600" dirty="0" err="1"/>
              <a:t>аризаси</a:t>
            </a:r>
            <a:r>
              <a:rPr lang="ru-RU" sz="1600" dirty="0"/>
              <a:t> (</a:t>
            </a:r>
            <a:r>
              <a:rPr lang="ru-RU" sz="1600" dirty="0" err="1"/>
              <a:t>ариза</a:t>
            </a:r>
            <a:r>
              <a:rPr lang="ru-RU" sz="1600" dirty="0"/>
              <a:t>) ИПК 155-моддаси </a:t>
            </a:r>
            <a:r>
              <a:rPr lang="ru-RU" sz="1600" dirty="0" err="1"/>
              <a:t>биринчи</a:t>
            </a:r>
            <a:r>
              <a:rPr lang="ru-RU" sz="1600" dirty="0"/>
              <a:t> </a:t>
            </a:r>
            <a:r>
              <a:rPr lang="ru-RU" sz="1600" dirty="0" err="1"/>
              <a:t>қисмининг</a:t>
            </a:r>
            <a:r>
              <a:rPr lang="ru-RU" sz="1600" dirty="0"/>
              <a:t> </a:t>
            </a:r>
            <a:r>
              <a:rPr lang="ru-RU" sz="1600" dirty="0">
                <a:hlinkClick r:id="rId2"/>
              </a:rPr>
              <a:t>2-бандига</a:t>
            </a:r>
            <a:r>
              <a:rPr lang="ru-RU" sz="1600" dirty="0"/>
              <a:t> </a:t>
            </a:r>
            <a:r>
              <a:rPr lang="ru-RU" sz="1600" dirty="0" err="1"/>
              <a:t>мос</a:t>
            </a:r>
            <a:r>
              <a:rPr lang="ru-RU" sz="1600" dirty="0"/>
              <a:t> </a:t>
            </a:r>
            <a:r>
              <a:rPr lang="ru-RU" sz="1600" dirty="0" err="1"/>
              <a:t>ҳолда</a:t>
            </a:r>
            <a:r>
              <a:rPr lang="ru-RU" sz="1600" dirty="0"/>
              <a:t> </a:t>
            </a:r>
            <a:r>
              <a:rPr lang="ru-RU" sz="1600" dirty="0" err="1"/>
              <a:t>қайтарилади</a:t>
            </a:r>
            <a:r>
              <a:rPr lang="ru-RU" sz="1600" dirty="0"/>
              <a:t>, </a:t>
            </a:r>
            <a:r>
              <a:rPr lang="ru-RU" sz="1600" dirty="0" err="1"/>
              <a:t>агар</a:t>
            </a:r>
            <a:r>
              <a:rPr lang="ru-RU" sz="1600" dirty="0"/>
              <a:t> </a:t>
            </a:r>
            <a:r>
              <a:rPr lang="ru-RU" sz="1600" dirty="0" err="1"/>
              <a:t>ушбу</a:t>
            </a:r>
            <a:r>
              <a:rPr lang="ru-RU" sz="1600" dirty="0"/>
              <a:t> </a:t>
            </a:r>
            <a:r>
              <a:rPr lang="ru-RU" sz="1600" dirty="0" err="1"/>
              <a:t>ҳолат</a:t>
            </a:r>
            <a:r>
              <a:rPr lang="ru-RU" sz="1600" dirty="0"/>
              <a:t> </a:t>
            </a:r>
            <a:r>
              <a:rPr lang="ru-RU" sz="1600" dirty="0" err="1"/>
              <a:t>даъво</a:t>
            </a:r>
            <a:r>
              <a:rPr lang="ru-RU" sz="1600" dirty="0"/>
              <a:t> </a:t>
            </a:r>
            <a:r>
              <a:rPr lang="ru-RU" sz="1600" dirty="0" err="1"/>
              <a:t>аризаси</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қилинганидан</a:t>
            </a:r>
            <a:r>
              <a:rPr lang="ru-RU" sz="1600" dirty="0"/>
              <a:t> </a:t>
            </a:r>
            <a:r>
              <a:rPr lang="ru-RU" sz="1600" dirty="0" err="1"/>
              <a:t>кейин</a:t>
            </a:r>
            <a:r>
              <a:rPr lang="ru-RU" sz="1600" dirty="0"/>
              <a:t> </a:t>
            </a:r>
            <a:r>
              <a:rPr lang="ru-RU" sz="1600" dirty="0" err="1"/>
              <a:t>аниқланса</a:t>
            </a:r>
            <a:r>
              <a:rPr lang="ru-RU" sz="1600" dirty="0"/>
              <a:t>, </a:t>
            </a:r>
            <a:r>
              <a:rPr lang="ru-RU" sz="1600" dirty="0" err="1"/>
              <a:t>даъво</a:t>
            </a:r>
            <a:r>
              <a:rPr lang="ru-RU" sz="1600" dirty="0"/>
              <a:t> </a:t>
            </a:r>
            <a:r>
              <a:rPr lang="ru-RU" sz="1600" dirty="0" err="1"/>
              <a:t>аризаси</a:t>
            </a:r>
            <a:r>
              <a:rPr lang="ru-RU" sz="1600" dirty="0"/>
              <a:t> (</a:t>
            </a:r>
            <a:r>
              <a:rPr lang="ru-RU" sz="1600" dirty="0" err="1"/>
              <a:t>ариза</a:t>
            </a:r>
            <a:r>
              <a:rPr lang="ru-RU" sz="1600" dirty="0"/>
              <a:t>) ИПК 107-моддасининг </a:t>
            </a:r>
            <a:r>
              <a:rPr lang="ru-RU" sz="1600" dirty="0">
                <a:hlinkClick r:id="rId3"/>
              </a:rPr>
              <a:t>3-бандига</a:t>
            </a:r>
            <a:r>
              <a:rPr lang="ru-RU" sz="1600" dirty="0"/>
              <a:t> </a:t>
            </a:r>
            <a:r>
              <a:rPr lang="ru-RU" sz="1600" dirty="0" err="1"/>
              <a:t>мос</a:t>
            </a:r>
            <a:r>
              <a:rPr lang="ru-RU" sz="1600" dirty="0"/>
              <a:t> </a:t>
            </a:r>
            <a:r>
              <a:rPr lang="ru-RU" sz="1600" dirty="0" err="1"/>
              <a:t>ҳолда</a:t>
            </a:r>
            <a:r>
              <a:rPr lang="ru-RU" sz="1600" dirty="0"/>
              <a:t> </a:t>
            </a:r>
            <a:r>
              <a:rPr lang="ru-RU" sz="1600" dirty="0" err="1"/>
              <a:t>кўрмасдан</a:t>
            </a:r>
            <a:r>
              <a:rPr lang="ru-RU" sz="1600" dirty="0"/>
              <a:t> </a:t>
            </a:r>
            <a:r>
              <a:rPr lang="ru-RU" sz="1600" dirty="0" err="1"/>
              <a:t>қолдирилади</a:t>
            </a:r>
            <a:r>
              <a:rPr lang="ru-RU" sz="1600" dirty="0"/>
              <a:t>.</a:t>
            </a:r>
          </a:p>
          <a:p>
            <a:r>
              <a:rPr lang="ru-RU" sz="1600" dirty="0" err="1"/>
              <a:t>Палатага</a:t>
            </a:r>
            <a:r>
              <a:rPr lang="ru-RU" sz="1600" dirty="0"/>
              <a:t> </a:t>
            </a:r>
            <a:r>
              <a:rPr lang="ru-RU" sz="1600" dirty="0" err="1"/>
              <a:t>аъзолик</a:t>
            </a:r>
            <a:r>
              <a:rPr lang="ru-RU" sz="1600" dirty="0"/>
              <a:t> </a:t>
            </a:r>
            <a:r>
              <a:rPr lang="ru-RU" sz="1600" dirty="0" err="1"/>
              <a:t>тўғрисидаги</a:t>
            </a:r>
            <a:r>
              <a:rPr lang="ru-RU" sz="1600" dirty="0"/>
              <a:t> </a:t>
            </a:r>
            <a:r>
              <a:rPr lang="ru-RU" sz="1600" dirty="0" err="1"/>
              <a:t>гувоҳнома</a:t>
            </a:r>
            <a:r>
              <a:rPr lang="ru-RU" sz="1600" dirty="0"/>
              <a:t> </a:t>
            </a:r>
            <a:r>
              <a:rPr lang="ru-RU" sz="1600" dirty="0" err="1"/>
              <a:t>муддати</a:t>
            </a:r>
            <a:r>
              <a:rPr lang="ru-RU" sz="1600" dirty="0"/>
              <a:t> </a:t>
            </a:r>
            <a:r>
              <a:rPr lang="ru-RU" sz="1600" dirty="0" err="1"/>
              <a:t>тугаганлиги</a:t>
            </a:r>
            <a:r>
              <a:rPr lang="ru-RU" sz="1600" dirty="0"/>
              <a:t> </a:t>
            </a:r>
            <a:r>
              <a:rPr lang="ru-RU" sz="1600" dirty="0" err="1"/>
              <a:t>аниқланган</a:t>
            </a:r>
            <a:r>
              <a:rPr lang="ru-RU" sz="1600" dirty="0"/>
              <a:t> </a:t>
            </a:r>
            <a:r>
              <a:rPr lang="ru-RU" sz="1600" dirty="0" err="1"/>
              <a:t>тақдирда</a:t>
            </a:r>
            <a:r>
              <a:rPr lang="ru-RU" sz="1600" dirty="0"/>
              <a:t>, </a:t>
            </a:r>
            <a:r>
              <a:rPr lang="ru-RU" sz="1600" dirty="0" err="1"/>
              <a:t>даъво</a:t>
            </a:r>
            <a:r>
              <a:rPr lang="ru-RU" sz="1600" dirty="0"/>
              <a:t> </a:t>
            </a:r>
            <a:r>
              <a:rPr lang="ru-RU" sz="1600" dirty="0" err="1"/>
              <a:t>аризаси</a:t>
            </a:r>
            <a:r>
              <a:rPr lang="ru-RU" sz="1600" dirty="0"/>
              <a:t> (</a:t>
            </a:r>
            <a:r>
              <a:rPr lang="ru-RU" sz="1600" dirty="0" err="1"/>
              <a:t>ариза</a:t>
            </a:r>
            <a:r>
              <a:rPr lang="ru-RU" sz="1600" dirty="0"/>
              <a:t>) ИПК 155-моддаси </a:t>
            </a:r>
            <a:r>
              <a:rPr lang="ru-RU" sz="1600" dirty="0" err="1"/>
              <a:t>биринчи</a:t>
            </a:r>
            <a:r>
              <a:rPr lang="ru-RU" sz="1600" dirty="0"/>
              <a:t> </a:t>
            </a:r>
            <a:r>
              <a:rPr lang="ru-RU" sz="1600" dirty="0" err="1"/>
              <a:t>қисмининг</a:t>
            </a:r>
            <a:r>
              <a:rPr lang="ru-RU" sz="1600" dirty="0"/>
              <a:t> </a:t>
            </a:r>
            <a:r>
              <a:rPr lang="ru-RU" sz="1600" dirty="0">
                <a:hlinkClick r:id="rId4"/>
              </a:rPr>
              <a:t>2-бандига</a:t>
            </a:r>
            <a:r>
              <a:rPr lang="ru-RU" sz="1600" dirty="0"/>
              <a:t> </a:t>
            </a:r>
            <a:r>
              <a:rPr lang="ru-RU" sz="1600" dirty="0" err="1"/>
              <a:t>асосан</a:t>
            </a:r>
            <a:r>
              <a:rPr lang="ru-RU" sz="1600" dirty="0"/>
              <a:t> </a:t>
            </a:r>
            <a:r>
              <a:rPr lang="ru-RU" sz="1600" dirty="0" err="1"/>
              <a:t>қайтарилиши</a:t>
            </a:r>
            <a:r>
              <a:rPr lang="ru-RU" sz="1600" dirty="0"/>
              <a:t>, </a:t>
            </a:r>
            <a:r>
              <a:rPr lang="ru-RU" sz="1600" dirty="0" err="1"/>
              <a:t>бу</a:t>
            </a:r>
            <a:r>
              <a:rPr lang="ru-RU" sz="1600" dirty="0"/>
              <a:t> </a:t>
            </a:r>
            <a:r>
              <a:rPr lang="ru-RU" sz="1600" dirty="0" err="1"/>
              <a:t>ҳолат</a:t>
            </a:r>
            <a:r>
              <a:rPr lang="ru-RU" sz="1600" dirty="0"/>
              <a:t> </a:t>
            </a:r>
            <a:r>
              <a:rPr lang="ru-RU" sz="1600" dirty="0" err="1"/>
              <a:t>даъво</a:t>
            </a:r>
            <a:r>
              <a:rPr lang="ru-RU" sz="1600" dirty="0"/>
              <a:t> </a:t>
            </a:r>
            <a:r>
              <a:rPr lang="ru-RU" sz="1600" dirty="0" err="1"/>
              <a:t>аризаси</a:t>
            </a:r>
            <a:r>
              <a:rPr lang="ru-RU" sz="1600" dirty="0"/>
              <a:t> (</a:t>
            </a:r>
            <a:r>
              <a:rPr lang="ru-RU" sz="1600" dirty="0" err="1"/>
              <a:t>ариза</a:t>
            </a:r>
            <a:r>
              <a:rPr lang="ru-RU" sz="1600" dirty="0"/>
              <a:t>) </a:t>
            </a:r>
            <a:r>
              <a:rPr lang="ru-RU" sz="1600" dirty="0" err="1"/>
              <a:t>иш</a:t>
            </a:r>
            <a:r>
              <a:rPr lang="ru-RU" sz="1600" dirty="0"/>
              <a:t> </a:t>
            </a:r>
            <a:r>
              <a:rPr lang="ru-RU" sz="1600" dirty="0" err="1"/>
              <a:t>юритишга</a:t>
            </a:r>
            <a:r>
              <a:rPr lang="ru-RU" sz="1600" dirty="0"/>
              <a:t> </a:t>
            </a:r>
            <a:r>
              <a:rPr lang="ru-RU" sz="1600" dirty="0" err="1"/>
              <a:t>қабул</a:t>
            </a:r>
            <a:r>
              <a:rPr lang="ru-RU" sz="1600" dirty="0"/>
              <a:t> </a:t>
            </a:r>
            <a:r>
              <a:rPr lang="ru-RU" sz="1600" dirty="0" err="1"/>
              <a:t>қилинганидан</a:t>
            </a:r>
            <a:r>
              <a:rPr lang="ru-RU" sz="1600" dirty="0"/>
              <a:t> </a:t>
            </a:r>
            <a:r>
              <a:rPr lang="ru-RU" sz="1600" dirty="0" err="1"/>
              <a:t>кейин</a:t>
            </a:r>
            <a:r>
              <a:rPr lang="ru-RU" sz="1600" dirty="0"/>
              <a:t> </a:t>
            </a:r>
            <a:r>
              <a:rPr lang="ru-RU" sz="1600" dirty="0" err="1"/>
              <a:t>аниқланса</a:t>
            </a:r>
            <a:r>
              <a:rPr lang="ru-RU" sz="1600" dirty="0"/>
              <a:t>, </a:t>
            </a:r>
            <a:r>
              <a:rPr lang="ru-RU" sz="1600" dirty="0" err="1"/>
              <a:t>даъво</a:t>
            </a:r>
            <a:r>
              <a:rPr lang="ru-RU" sz="1600" dirty="0"/>
              <a:t> </a:t>
            </a:r>
            <a:r>
              <a:rPr lang="ru-RU" sz="1600" dirty="0" err="1"/>
              <a:t>аризаси</a:t>
            </a:r>
            <a:r>
              <a:rPr lang="ru-RU" sz="1600" dirty="0"/>
              <a:t> (</a:t>
            </a:r>
            <a:r>
              <a:rPr lang="ru-RU" sz="1600" dirty="0" err="1"/>
              <a:t>ариза</a:t>
            </a:r>
            <a:r>
              <a:rPr lang="ru-RU" sz="1600" dirty="0"/>
              <a:t>) ИПК 107-моддасининг </a:t>
            </a:r>
            <a:r>
              <a:rPr lang="ru-RU" sz="1600" dirty="0">
                <a:hlinkClick r:id="rId3"/>
              </a:rPr>
              <a:t>3-бандига</a:t>
            </a:r>
            <a:r>
              <a:rPr lang="ru-RU" sz="1600" dirty="0"/>
              <a:t> </a:t>
            </a:r>
            <a:r>
              <a:rPr lang="ru-RU" sz="1600" dirty="0" err="1"/>
              <a:t>мос</a:t>
            </a:r>
            <a:r>
              <a:rPr lang="ru-RU" sz="1600" dirty="0"/>
              <a:t> </a:t>
            </a:r>
            <a:r>
              <a:rPr lang="ru-RU" sz="1600" dirty="0" err="1"/>
              <a:t>ҳолда</a:t>
            </a:r>
            <a:r>
              <a:rPr lang="ru-RU" sz="1600" dirty="0"/>
              <a:t> </a:t>
            </a:r>
            <a:r>
              <a:rPr lang="ru-RU" sz="1600" dirty="0" err="1"/>
              <a:t>кўрмасдан</a:t>
            </a:r>
            <a:r>
              <a:rPr lang="ru-RU" sz="1600" dirty="0"/>
              <a:t> </a:t>
            </a:r>
            <a:r>
              <a:rPr lang="ru-RU" sz="1600" dirty="0" err="1"/>
              <a:t>қолдирилиши</a:t>
            </a:r>
            <a:r>
              <a:rPr lang="ru-RU" sz="1600" dirty="0"/>
              <a:t> </a:t>
            </a:r>
            <a:r>
              <a:rPr lang="ru-RU" sz="1600" dirty="0" err="1"/>
              <a:t>лозим</a:t>
            </a:r>
            <a:r>
              <a:rPr lang="ru-RU" sz="1600" dirty="0"/>
              <a:t>.</a:t>
            </a:r>
          </a:p>
          <a:p>
            <a:endParaRPr lang="ru-RU" sz="1600" dirty="0"/>
          </a:p>
          <a:p>
            <a:endParaRPr lang="ru-RU" sz="1600" dirty="0"/>
          </a:p>
        </p:txBody>
      </p:sp>
    </p:spTree>
    <p:extLst>
      <p:ext uri="{BB962C8B-B14F-4D97-AF65-F5344CB8AC3E}">
        <p14:creationId xmlns:p14="http://schemas.microsoft.com/office/powerpoint/2010/main" val="30112247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400" b="1" dirty="0"/>
              <a:t>155-модда. </a:t>
            </a:r>
            <a:r>
              <a:rPr lang="ru-RU" sz="2400" b="1" dirty="0" err="1"/>
              <a:t>Даъво</a:t>
            </a:r>
            <a:r>
              <a:rPr lang="ru-RU" sz="2400" b="1" dirty="0"/>
              <a:t> </a:t>
            </a:r>
            <a:r>
              <a:rPr lang="ru-RU" sz="2400" b="1" dirty="0" err="1"/>
              <a:t>аризасини</a:t>
            </a:r>
            <a:r>
              <a:rPr lang="ru-RU" sz="2400" b="1" dirty="0"/>
              <a:t> </a:t>
            </a:r>
            <a:r>
              <a:rPr lang="ru-RU" sz="2400" b="1" dirty="0" err="1"/>
              <a:t>қайтариш</a:t>
            </a:r>
            <a:r>
              <a:rPr lang="ru-RU" sz="2400" b="1" dirty="0"/>
              <a:t/>
            </a:r>
            <a:br>
              <a:rPr lang="ru-RU" sz="2400" b="1" dirty="0"/>
            </a:br>
            <a:r>
              <a:rPr lang="ru-RU" sz="2400" b="1" dirty="0"/>
              <a:t/>
            </a:r>
            <a:br>
              <a:rPr lang="ru-RU" sz="24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pPr algn="just"/>
            <a:r>
              <a:rPr lang="ru-RU" dirty="0"/>
              <a:t>ИПК 155-моддаси </a:t>
            </a:r>
            <a:r>
              <a:rPr lang="ru-RU" dirty="0" err="1"/>
              <a:t>биринчи</a:t>
            </a:r>
            <a:r>
              <a:rPr lang="ru-RU" dirty="0"/>
              <a:t> </a:t>
            </a:r>
            <a:r>
              <a:rPr lang="ru-RU" dirty="0" err="1"/>
              <a:t>қисмининг</a:t>
            </a:r>
            <a:r>
              <a:rPr lang="ru-RU" dirty="0"/>
              <a:t> </a:t>
            </a:r>
            <a:r>
              <a:rPr lang="ru-RU" dirty="0">
                <a:hlinkClick r:id="rId2"/>
              </a:rPr>
              <a:t>5-бандида</a:t>
            </a:r>
            <a:r>
              <a:rPr lang="ru-RU" dirty="0"/>
              <a:t> </a:t>
            </a:r>
            <a:r>
              <a:rPr lang="ru-RU" dirty="0" err="1"/>
              <a:t>жавобгарга</a:t>
            </a:r>
            <a:r>
              <a:rPr lang="ru-RU" dirty="0"/>
              <a:t> </a:t>
            </a:r>
            <a:r>
              <a:rPr lang="ru-RU" dirty="0" err="1"/>
              <a:t>ва</a:t>
            </a:r>
            <a:r>
              <a:rPr lang="ru-RU" dirty="0"/>
              <a:t> </a:t>
            </a:r>
            <a:r>
              <a:rPr lang="ru-RU" dirty="0" err="1"/>
              <a:t>учинчи</a:t>
            </a:r>
            <a:r>
              <a:rPr lang="ru-RU" dirty="0"/>
              <a:t> </a:t>
            </a:r>
            <a:r>
              <a:rPr lang="ru-RU" dirty="0" err="1"/>
              <a:t>шахсларга</a:t>
            </a:r>
            <a:r>
              <a:rPr lang="ru-RU" dirty="0"/>
              <a:t> </a:t>
            </a:r>
            <a:r>
              <a:rPr lang="ru-RU" dirty="0" err="1"/>
              <a:t>даъво</a:t>
            </a:r>
            <a:r>
              <a:rPr lang="ru-RU" dirty="0"/>
              <a:t> </a:t>
            </a:r>
            <a:r>
              <a:rPr lang="ru-RU" dirty="0" err="1"/>
              <a:t>аризасининг</a:t>
            </a:r>
            <a:r>
              <a:rPr lang="ru-RU" dirty="0"/>
              <a:t> </a:t>
            </a:r>
            <a:r>
              <a:rPr lang="ru-RU" dirty="0" err="1"/>
              <a:t>ҳамда</a:t>
            </a:r>
            <a:r>
              <a:rPr lang="ru-RU" dirty="0"/>
              <a:t> </a:t>
            </a:r>
            <a:r>
              <a:rPr lang="ru-RU" dirty="0" err="1"/>
              <a:t>унга</a:t>
            </a:r>
            <a:r>
              <a:rPr lang="ru-RU" dirty="0"/>
              <a:t> </a:t>
            </a:r>
            <a:r>
              <a:rPr lang="ru-RU" dirty="0" err="1"/>
              <a:t>илова</a:t>
            </a:r>
            <a:r>
              <a:rPr lang="ru-RU" dirty="0"/>
              <a:t> </a:t>
            </a:r>
            <a:r>
              <a:rPr lang="ru-RU" dirty="0" err="1"/>
              <a:t>қилинган</a:t>
            </a:r>
            <a:r>
              <a:rPr lang="ru-RU" dirty="0"/>
              <a:t> </a:t>
            </a:r>
            <a:r>
              <a:rPr lang="ru-RU" dirty="0" err="1"/>
              <a:t>ҳужжатларнинг</a:t>
            </a:r>
            <a:r>
              <a:rPr lang="ru-RU" dirty="0"/>
              <a:t> </a:t>
            </a:r>
            <a:r>
              <a:rPr lang="ru-RU" dirty="0" err="1"/>
              <a:t>кўчирма</a:t>
            </a:r>
            <a:r>
              <a:rPr lang="ru-RU" dirty="0"/>
              <a:t> </a:t>
            </a:r>
            <a:r>
              <a:rPr lang="ru-RU" dirty="0" err="1"/>
              <a:t>нусхалари</a:t>
            </a:r>
            <a:r>
              <a:rPr lang="ru-RU" dirty="0"/>
              <a:t> </a:t>
            </a:r>
            <a:r>
              <a:rPr lang="ru-RU" dirty="0" err="1"/>
              <a:t>юборилганлигини</a:t>
            </a:r>
            <a:r>
              <a:rPr lang="ru-RU" dirty="0"/>
              <a:t>, </a:t>
            </a:r>
            <a:r>
              <a:rPr lang="ru-RU" dirty="0" err="1"/>
              <a:t>соддалаштирилган</a:t>
            </a:r>
            <a:r>
              <a:rPr lang="ru-RU" dirty="0"/>
              <a:t> </a:t>
            </a:r>
            <a:r>
              <a:rPr lang="ru-RU" dirty="0" err="1"/>
              <a:t>иш</a:t>
            </a:r>
            <a:r>
              <a:rPr lang="ru-RU" dirty="0"/>
              <a:t> </a:t>
            </a:r>
            <a:r>
              <a:rPr lang="ru-RU" dirty="0" err="1"/>
              <a:t>юритиш</a:t>
            </a:r>
            <a:r>
              <a:rPr lang="ru-RU" dirty="0"/>
              <a:t> </a:t>
            </a:r>
            <a:r>
              <a:rPr lang="ru-RU" dirty="0" err="1"/>
              <a:t>тартибида</a:t>
            </a:r>
            <a:r>
              <a:rPr lang="ru-RU" dirty="0"/>
              <a:t> </a:t>
            </a:r>
            <a:r>
              <a:rPr lang="ru-RU" dirty="0" err="1"/>
              <a:t>кўриб</a:t>
            </a:r>
            <a:r>
              <a:rPr lang="ru-RU" dirty="0"/>
              <a:t> </a:t>
            </a:r>
            <a:r>
              <a:rPr lang="ru-RU" dirty="0" err="1"/>
              <a:t>чиқилаётган</a:t>
            </a:r>
            <a:r>
              <a:rPr lang="ru-RU" dirty="0"/>
              <a:t> </a:t>
            </a:r>
            <a:r>
              <a:rPr lang="ru-RU" dirty="0" err="1"/>
              <a:t>ишлар</a:t>
            </a:r>
            <a:r>
              <a:rPr lang="ru-RU" dirty="0"/>
              <a:t> </a:t>
            </a:r>
            <a:r>
              <a:rPr lang="ru-RU" dirty="0" err="1"/>
              <a:t>бўйича</a:t>
            </a:r>
            <a:r>
              <a:rPr lang="ru-RU" dirty="0"/>
              <a:t> </a:t>
            </a:r>
            <a:r>
              <a:rPr lang="ru-RU" dirty="0" err="1"/>
              <a:t>эса</a:t>
            </a:r>
            <a:r>
              <a:rPr lang="ru-RU" dirty="0"/>
              <a:t> — </a:t>
            </a:r>
            <a:r>
              <a:rPr lang="ru-RU" dirty="0" err="1"/>
              <a:t>жавобгарга</a:t>
            </a:r>
            <a:r>
              <a:rPr lang="ru-RU" dirty="0"/>
              <a:t> </a:t>
            </a:r>
            <a:r>
              <a:rPr lang="ru-RU" dirty="0" err="1"/>
              <a:t>даъво</a:t>
            </a:r>
            <a:r>
              <a:rPr lang="ru-RU" dirty="0"/>
              <a:t> </a:t>
            </a:r>
            <a:r>
              <a:rPr lang="ru-RU" dirty="0" err="1"/>
              <a:t>аризасининг</a:t>
            </a:r>
            <a:r>
              <a:rPr lang="ru-RU" dirty="0"/>
              <a:t> </a:t>
            </a:r>
            <a:r>
              <a:rPr lang="ru-RU" dirty="0" err="1"/>
              <a:t>ва</a:t>
            </a:r>
            <a:r>
              <a:rPr lang="ru-RU" dirty="0"/>
              <a:t> </a:t>
            </a:r>
            <a:r>
              <a:rPr lang="ru-RU" dirty="0" err="1"/>
              <a:t>унга</a:t>
            </a:r>
            <a:r>
              <a:rPr lang="ru-RU" dirty="0"/>
              <a:t> </a:t>
            </a:r>
            <a:r>
              <a:rPr lang="ru-RU" dirty="0" err="1"/>
              <a:t>илова</a:t>
            </a:r>
            <a:r>
              <a:rPr lang="ru-RU" dirty="0"/>
              <a:t> </a:t>
            </a:r>
            <a:r>
              <a:rPr lang="ru-RU" dirty="0" err="1"/>
              <a:t>қилинган</a:t>
            </a:r>
            <a:r>
              <a:rPr lang="ru-RU" dirty="0"/>
              <a:t> </a:t>
            </a:r>
            <a:r>
              <a:rPr lang="ru-RU" dirty="0" err="1"/>
              <a:t>ҳужжатларнинг</a:t>
            </a:r>
            <a:r>
              <a:rPr lang="ru-RU" dirty="0"/>
              <a:t> </a:t>
            </a:r>
            <a:r>
              <a:rPr lang="ru-RU" dirty="0" err="1"/>
              <a:t>кўчирма</a:t>
            </a:r>
            <a:r>
              <a:rPr lang="ru-RU" dirty="0"/>
              <a:t> </a:t>
            </a:r>
            <a:r>
              <a:rPr lang="ru-RU" dirty="0" err="1"/>
              <a:t>нусхалари</a:t>
            </a:r>
            <a:r>
              <a:rPr lang="ru-RU" dirty="0"/>
              <a:t> </a:t>
            </a:r>
            <a:r>
              <a:rPr lang="ru-RU" dirty="0" err="1"/>
              <a:t>топширилганлигини</a:t>
            </a:r>
            <a:r>
              <a:rPr lang="ru-RU" dirty="0"/>
              <a:t> </a:t>
            </a:r>
            <a:r>
              <a:rPr lang="ru-RU" dirty="0" err="1"/>
              <a:t>тасдиқловчи</a:t>
            </a:r>
            <a:r>
              <a:rPr lang="ru-RU" dirty="0"/>
              <a:t> </a:t>
            </a:r>
            <a:r>
              <a:rPr lang="ru-RU" dirty="0" err="1"/>
              <a:t>далиллар</a:t>
            </a:r>
            <a:r>
              <a:rPr lang="ru-RU" dirty="0"/>
              <a:t> </a:t>
            </a:r>
            <a:r>
              <a:rPr lang="ru-RU" dirty="0" err="1"/>
              <a:t>тақдим</a:t>
            </a:r>
            <a:r>
              <a:rPr lang="ru-RU" dirty="0"/>
              <a:t> </a:t>
            </a:r>
            <a:r>
              <a:rPr lang="ru-RU" dirty="0" err="1"/>
              <a:t>этилмаган</a:t>
            </a:r>
            <a:r>
              <a:rPr lang="ru-RU" dirty="0"/>
              <a:t> </a:t>
            </a:r>
            <a:r>
              <a:rPr lang="ru-RU" dirty="0" err="1"/>
              <a:t>бўлса</a:t>
            </a:r>
            <a:r>
              <a:rPr lang="ru-RU" dirty="0"/>
              <a:t>, </a:t>
            </a:r>
            <a:r>
              <a:rPr lang="ru-RU" dirty="0" err="1"/>
              <a:t>даъво</a:t>
            </a:r>
            <a:r>
              <a:rPr lang="ru-RU" dirty="0"/>
              <a:t> </a:t>
            </a:r>
            <a:r>
              <a:rPr lang="ru-RU" dirty="0" err="1"/>
              <a:t>аризаси</a:t>
            </a:r>
            <a:r>
              <a:rPr lang="ru-RU" dirty="0"/>
              <a:t> </a:t>
            </a:r>
            <a:r>
              <a:rPr lang="ru-RU" dirty="0" err="1"/>
              <a:t>қайтарилиши</a:t>
            </a:r>
            <a:r>
              <a:rPr lang="ru-RU" dirty="0"/>
              <a:t> </a:t>
            </a:r>
            <a:r>
              <a:rPr lang="ru-RU" dirty="0" err="1"/>
              <a:t>белгиланган</a:t>
            </a:r>
            <a:r>
              <a:rPr lang="ru-RU" dirty="0" smtClean="0"/>
              <a:t>.</a:t>
            </a:r>
          </a:p>
          <a:p>
            <a:pPr algn="just"/>
            <a:r>
              <a:rPr lang="ru-RU" dirty="0" smtClean="0"/>
              <a:t>Прокурор</a:t>
            </a:r>
            <a:r>
              <a:rPr lang="ru-RU" dirty="0"/>
              <a:t>, </a:t>
            </a:r>
            <a:r>
              <a:rPr lang="ru-RU" dirty="0" err="1"/>
              <a:t>давлат</a:t>
            </a:r>
            <a:r>
              <a:rPr lang="ru-RU" dirty="0"/>
              <a:t> </a:t>
            </a:r>
            <a:r>
              <a:rPr lang="ru-RU" dirty="0" err="1"/>
              <a:t>органлари</a:t>
            </a:r>
            <a:r>
              <a:rPr lang="ru-RU" dirty="0"/>
              <a:t> </a:t>
            </a:r>
            <a:r>
              <a:rPr lang="ru-RU" dirty="0" err="1"/>
              <a:t>ва</a:t>
            </a:r>
            <a:r>
              <a:rPr lang="ru-RU" dirty="0"/>
              <a:t> </a:t>
            </a:r>
            <a:r>
              <a:rPr lang="ru-RU" dirty="0" err="1"/>
              <a:t>бошқа</a:t>
            </a:r>
            <a:r>
              <a:rPr lang="ru-RU" dirty="0"/>
              <a:t> </a:t>
            </a:r>
            <a:r>
              <a:rPr lang="ru-RU" dirty="0" err="1"/>
              <a:t>шахслар</a:t>
            </a:r>
            <a:r>
              <a:rPr lang="ru-RU" dirty="0"/>
              <a:t> </a:t>
            </a:r>
            <a:r>
              <a:rPr lang="ru-RU" dirty="0" err="1"/>
              <a:t>томонидан</a:t>
            </a:r>
            <a:r>
              <a:rPr lang="ru-RU" dirty="0"/>
              <a:t> </a:t>
            </a:r>
            <a:r>
              <a:rPr lang="ru-RU" dirty="0" err="1"/>
              <a:t>юридик</a:t>
            </a:r>
            <a:r>
              <a:rPr lang="ru-RU" dirty="0"/>
              <a:t> </a:t>
            </a:r>
            <a:r>
              <a:rPr lang="ru-RU" dirty="0" err="1"/>
              <a:t>шахслар</a:t>
            </a:r>
            <a:r>
              <a:rPr lang="ru-RU" dirty="0"/>
              <a:t> </a:t>
            </a:r>
            <a:r>
              <a:rPr lang="ru-RU" dirty="0" err="1"/>
              <a:t>ва</a:t>
            </a:r>
            <a:r>
              <a:rPr lang="ru-RU" dirty="0"/>
              <a:t> </a:t>
            </a:r>
            <a:r>
              <a:rPr lang="ru-RU" dirty="0" err="1"/>
              <a:t>фуқароларнинг</a:t>
            </a:r>
            <a:r>
              <a:rPr lang="ru-RU" dirty="0"/>
              <a:t> </a:t>
            </a:r>
            <a:r>
              <a:rPr lang="ru-RU" dirty="0" err="1"/>
              <a:t>ҳуқуқлари</a:t>
            </a:r>
            <a:r>
              <a:rPr lang="ru-RU" dirty="0"/>
              <a:t> </a:t>
            </a:r>
            <a:r>
              <a:rPr lang="ru-RU" dirty="0" err="1"/>
              <a:t>ҳамда</a:t>
            </a:r>
            <a:r>
              <a:rPr lang="ru-RU" dirty="0"/>
              <a:t> </a:t>
            </a:r>
            <a:r>
              <a:rPr lang="ru-RU" dirty="0" err="1"/>
              <a:t>қонун</a:t>
            </a:r>
            <a:r>
              <a:rPr lang="ru-RU" dirty="0"/>
              <a:t> </a:t>
            </a:r>
            <a:r>
              <a:rPr lang="ru-RU" dirty="0" err="1"/>
              <a:t>билан</a:t>
            </a:r>
            <a:r>
              <a:rPr lang="ru-RU" dirty="0"/>
              <a:t> </a:t>
            </a:r>
            <a:r>
              <a:rPr lang="ru-RU" dirty="0" err="1"/>
              <a:t>қўриқланадиган</a:t>
            </a:r>
            <a:r>
              <a:rPr lang="ru-RU" dirty="0"/>
              <a:t> </a:t>
            </a:r>
            <a:r>
              <a:rPr lang="ru-RU" dirty="0" err="1"/>
              <a:t>манфаатларини</a:t>
            </a:r>
            <a:r>
              <a:rPr lang="ru-RU" dirty="0"/>
              <a:t> </a:t>
            </a:r>
            <a:r>
              <a:rPr lang="ru-RU" dirty="0" err="1"/>
              <a:t>ҳимоя</a:t>
            </a:r>
            <a:r>
              <a:rPr lang="ru-RU" dirty="0"/>
              <a:t> </a:t>
            </a:r>
            <a:r>
              <a:rPr lang="ru-RU" dirty="0" err="1"/>
              <a:t>қилиш</a:t>
            </a:r>
            <a:r>
              <a:rPr lang="ru-RU" dirty="0"/>
              <a:t> </a:t>
            </a:r>
            <a:r>
              <a:rPr lang="ru-RU" dirty="0" err="1"/>
              <a:t>мақсадида</a:t>
            </a:r>
            <a:r>
              <a:rPr lang="ru-RU" dirty="0"/>
              <a:t> </a:t>
            </a:r>
            <a:r>
              <a:rPr lang="ru-RU" dirty="0" err="1"/>
              <a:t>тақдим</a:t>
            </a:r>
            <a:r>
              <a:rPr lang="ru-RU" dirty="0"/>
              <a:t> </a:t>
            </a:r>
            <a:r>
              <a:rPr lang="ru-RU" dirty="0" err="1"/>
              <a:t>этилган</a:t>
            </a:r>
            <a:r>
              <a:rPr lang="ru-RU" dirty="0"/>
              <a:t> </a:t>
            </a:r>
            <a:r>
              <a:rPr lang="ru-RU" dirty="0" err="1"/>
              <a:t>даъво</a:t>
            </a:r>
            <a:r>
              <a:rPr lang="ru-RU" dirty="0"/>
              <a:t> </a:t>
            </a:r>
            <a:r>
              <a:rPr lang="ru-RU" dirty="0" err="1"/>
              <a:t>аризаси</a:t>
            </a:r>
            <a:r>
              <a:rPr lang="ru-RU" dirty="0"/>
              <a:t> (</a:t>
            </a:r>
            <a:r>
              <a:rPr lang="ru-RU" dirty="0" err="1"/>
              <a:t>ариза</a:t>
            </a:r>
            <a:r>
              <a:rPr lang="ru-RU" dirty="0"/>
              <a:t>) </a:t>
            </a:r>
            <a:r>
              <a:rPr lang="ru-RU" dirty="0" err="1"/>
              <a:t>бўйича</a:t>
            </a:r>
            <a:r>
              <a:rPr lang="ru-RU" dirty="0"/>
              <a:t> </a:t>
            </a:r>
            <a:r>
              <a:rPr lang="ru-RU" dirty="0" err="1"/>
              <a:t>даъво</a:t>
            </a:r>
            <a:r>
              <a:rPr lang="ru-RU" dirty="0"/>
              <a:t> </a:t>
            </a:r>
            <a:r>
              <a:rPr lang="ru-RU" dirty="0" err="1"/>
              <a:t>аризасининг</a:t>
            </a:r>
            <a:r>
              <a:rPr lang="ru-RU" dirty="0"/>
              <a:t> (</a:t>
            </a:r>
            <a:r>
              <a:rPr lang="ru-RU" dirty="0" err="1"/>
              <a:t>аризанинг</a:t>
            </a:r>
            <a:r>
              <a:rPr lang="ru-RU" dirty="0"/>
              <a:t>) </a:t>
            </a:r>
            <a:r>
              <a:rPr lang="ru-RU" dirty="0" err="1"/>
              <a:t>хамда</a:t>
            </a:r>
            <a:r>
              <a:rPr lang="ru-RU" dirty="0"/>
              <a:t> </a:t>
            </a:r>
            <a:r>
              <a:rPr lang="ru-RU" dirty="0" err="1"/>
              <a:t>унга</a:t>
            </a:r>
            <a:r>
              <a:rPr lang="ru-RU" dirty="0"/>
              <a:t> </a:t>
            </a:r>
            <a:r>
              <a:rPr lang="ru-RU" dirty="0" err="1"/>
              <a:t>илова</a:t>
            </a:r>
            <a:r>
              <a:rPr lang="ru-RU" dirty="0"/>
              <a:t> </a:t>
            </a:r>
            <a:r>
              <a:rPr lang="ru-RU" dirty="0" err="1"/>
              <a:t>қилинган</a:t>
            </a:r>
            <a:r>
              <a:rPr lang="ru-RU" dirty="0"/>
              <a:t> </a:t>
            </a:r>
            <a:r>
              <a:rPr lang="ru-RU" dirty="0" err="1"/>
              <a:t>ҳужжатларнинг</a:t>
            </a:r>
            <a:r>
              <a:rPr lang="ru-RU" dirty="0"/>
              <a:t> </a:t>
            </a:r>
            <a:r>
              <a:rPr lang="ru-RU" dirty="0" err="1"/>
              <a:t>кўчирма</a:t>
            </a:r>
            <a:r>
              <a:rPr lang="ru-RU" dirty="0"/>
              <a:t> </a:t>
            </a:r>
            <a:r>
              <a:rPr lang="ru-RU" dirty="0" err="1"/>
              <a:t>нусхалари</a:t>
            </a:r>
            <a:r>
              <a:rPr lang="ru-RU" dirty="0"/>
              <a:t> </a:t>
            </a:r>
            <a:r>
              <a:rPr lang="ru-RU" dirty="0" err="1"/>
              <a:t>манфаати</a:t>
            </a:r>
            <a:r>
              <a:rPr lang="ru-RU" dirty="0"/>
              <a:t> </a:t>
            </a:r>
            <a:r>
              <a:rPr lang="ru-RU" dirty="0" err="1"/>
              <a:t>кўзланган</a:t>
            </a:r>
            <a:r>
              <a:rPr lang="ru-RU" dirty="0"/>
              <a:t> </a:t>
            </a:r>
            <a:r>
              <a:rPr lang="ru-RU" dirty="0" err="1"/>
              <a:t>шахсга</a:t>
            </a:r>
            <a:r>
              <a:rPr lang="ru-RU" dirty="0"/>
              <a:t> </a:t>
            </a:r>
            <a:r>
              <a:rPr lang="ru-RU" dirty="0" err="1"/>
              <a:t>юборилганлигини</a:t>
            </a:r>
            <a:r>
              <a:rPr lang="ru-RU" dirty="0"/>
              <a:t> (</a:t>
            </a:r>
            <a:r>
              <a:rPr lang="ru-RU" dirty="0" err="1"/>
              <a:t>топширилганлигини</a:t>
            </a:r>
            <a:r>
              <a:rPr lang="ru-RU" dirty="0"/>
              <a:t>) </a:t>
            </a:r>
            <a:r>
              <a:rPr lang="ru-RU" dirty="0" err="1"/>
              <a:t>тасдиқловчи</a:t>
            </a:r>
            <a:r>
              <a:rPr lang="ru-RU" dirty="0"/>
              <a:t> </a:t>
            </a:r>
            <a:r>
              <a:rPr lang="ru-RU" dirty="0" err="1"/>
              <a:t>далиллар</a:t>
            </a:r>
            <a:r>
              <a:rPr lang="ru-RU" dirty="0"/>
              <a:t> </a:t>
            </a:r>
            <a:r>
              <a:rPr lang="ru-RU" dirty="0" err="1"/>
              <a:t>тақдим</a:t>
            </a:r>
            <a:r>
              <a:rPr lang="ru-RU" dirty="0"/>
              <a:t> </a:t>
            </a:r>
            <a:r>
              <a:rPr lang="ru-RU" dirty="0" err="1"/>
              <a:t>этилмаган</a:t>
            </a:r>
            <a:r>
              <a:rPr lang="ru-RU" dirty="0"/>
              <a:t> </a:t>
            </a:r>
            <a:r>
              <a:rPr lang="ru-RU" dirty="0" err="1"/>
              <a:t>бўлса</a:t>
            </a:r>
            <a:r>
              <a:rPr lang="ru-RU" dirty="0"/>
              <a:t> </a:t>
            </a:r>
            <a:r>
              <a:rPr lang="ru-RU" dirty="0" err="1"/>
              <a:t>ҳам</a:t>
            </a:r>
            <a:r>
              <a:rPr lang="ru-RU" dirty="0"/>
              <a:t> </a:t>
            </a:r>
            <a:r>
              <a:rPr lang="ru-RU" dirty="0" err="1"/>
              <a:t>даъво</a:t>
            </a:r>
            <a:r>
              <a:rPr lang="ru-RU" dirty="0"/>
              <a:t> </a:t>
            </a:r>
            <a:r>
              <a:rPr lang="ru-RU" dirty="0" err="1"/>
              <a:t>аризаси</a:t>
            </a:r>
            <a:r>
              <a:rPr lang="ru-RU" dirty="0"/>
              <a:t> (</a:t>
            </a:r>
            <a:r>
              <a:rPr lang="ru-RU" dirty="0" err="1"/>
              <a:t>ариза</a:t>
            </a:r>
            <a:r>
              <a:rPr lang="ru-RU" dirty="0"/>
              <a:t>) ИПК 155-моддаси </a:t>
            </a:r>
            <a:r>
              <a:rPr lang="ru-RU" dirty="0" err="1"/>
              <a:t>биринчи</a:t>
            </a:r>
            <a:r>
              <a:rPr lang="ru-RU" dirty="0"/>
              <a:t> </a:t>
            </a:r>
            <a:r>
              <a:rPr lang="ru-RU" dirty="0" err="1"/>
              <a:t>қисмининг</a:t>
            </a:r>
            <a:r>
              <a:rPr lang="ru-RU" dirty="0"/>
              <a:t> </a:t>
            </a:r>
            <a:r>
              <a:rPr lang="ru-RU" dirty="0">
                <a:hlinkClick r:id="rId2"/>
              </a:rPr>
              <a:t>5-бандига</a:t>
            </a:r>
            <a:r>
              <a:rPr lang="ru-RU" dirty="0"/>
              <a:t> </a:t>
            </a:r>
            <a:r>
              <a:rPr lang="ru-RU" dirty="0" err="1"/>
              <a:t>мос</a:t>
            </a:r>
            <a:r>
              <a:rPr lang="ru-RU" dirty="0"/>
              <a:t> </a:t>
            </a:r>
            <a:r>
              <a:rPr lang="ru-RU" dirty="0" err="1"/>
              <a:t>ҳолда</a:t>
            </a:r>
            <a:r>
              <a:rPr lang="ru-RU" dirty="0"/>
              <a:t> </a:t>
            </a:r>
            <a:r>
              <a:rPr lang="ru-RU" dirty="0" err="1"/>
              <a:t>қайтарилади</a:t>
            </a:r>
            <a:r>
              <a:rPr lang="ru-RU" dirty="0"/>
              <a:t>.</a:t>
            </a:r>
            <a:endParaRPr lang="ru-RU" dirty="0"/>
          </a:p>
          <a:p>
            <a:pPr algn="just"/>
            <a:endParaRPr lang="ru-RU" dirty="0"/>
          </a:p>
        </p:txBody>
      </p:sp>
    </p:spTree>
    <p:extLst>
      <p:ext uri="{BB962C8B-B14F-4D97-AF65-F5344CB8AC3E}">
        <p14:creationId xmlns:p14="http://schemas.microsoft.com/office/powerpoint/2010/main" val="415943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800" dirty="0" smtClean="0"/>
              <a:t/>
            </a:r>
            <a:br>
              <a:rPr lang="ru-RU" sz="2800" dirty="0" smtClean="0"/>
            </a:br>
            <a:r>
              <a:rPr lang="ru-RU" sz="2800" dirty="0"/>
              <a:t/>
            </a:r>
            <a:br>
              <a:rPr lang="ru-RU" sz="2800" dirty="0"/>
            </a:br>
            <a:r>
              <a:rPr lang="ru-RU" sz="2800" b="1" dirty="0"/>
              <a:t>156-модда. </a:t>
            </a:r>
            <a:r>
              <a:rPr lang="ru-RU" sz="2800" b="1" dirty="0" err="1"/>
              <a:t>Даъво</a:t>
            </a:r>
            <a:r>
              <a:rPr lang="ru-RU" sz="2800" b="1" dirty="0"/>
              <a:t> </a:t>
            </a:r>
            <a:r>
              <a:rPr lang="ru-RU" sz="2800" b="1" dirty="0" err="1"/>
              <a:t>аризаси</a:t>
            </a:r>
            <a:r>
              <a:rPr lang="ru-RU" sz="2800" b="1" dirty="0"/>
              <a:t> </a:t>
            </a:r>
            <a:r>
              <a:rPr lang="ru-RU" sz="2800" b="1" dirty="0" err="1"/>
              <a:t>юзасидан</a:t>
            </a:r>
            <a:r>
              <a:rPr lang="ru-RU" sz="2800" b="1" dirty="0"/>
              <a:t> </a:t>
            </a:r>
            <a:r>
              <a:rPr lang="ru-RU" sz="2800" b="1" dirty="0" err="1"/>
              <a:t>ёзма</a:t>
            </a:r>
            <a:r>
              <a:rPr lang="ru-RU" sz="2800" b="1" dirty="0"/>
              <a:t> </a:t>
            </a:r>
            <a:r>
              <a:rPr lang="ru-RU" sz="2800" b="1" dirty="0" err="1"/>
              <a:t>фикр</a:t>
            </a:r>
            <a:r>
              <a:rPr lang="ru-RU" sz="2800" b="1" dirty="0"/>
              <a:t/>
            </a:r>
            <a:br>
              <a:rPr lang="ru-RU" sz="2800" b="1" dirty="0"/>
            </a:br>
            <a:endParaRPr lang="ru-RU" sz="2800" b="1" dirty="0"/>
          </a:p>
        </p:txBody>
      </p:sp>
      <p:sp>
        <p:nvSpPr>
          <p:cNvPr id="3" name="Объект 2"/>
          <p:cNvSpPr>
            <a:spLocks noGrp="1"/>
          </p:cNvSpPr>
          <p:nvPr>
            <p:ph idx="1"/>
          </p:nvPr>
        </p:nvSpPr>
        <p:spPr>
          <a:xfrm>
            <a:off x="1066800" y="1562793"/>
            <a:ext cx="10058400" cy="4472247"/>
          </a:xfrm>
        </p:spPr>
        <p:txBody>
          <a:bodyPr>
            <a:noAutofit/>
          </a:bodyPr>
          <a:lstStyle/>
          <a:p>
            <a:pPr algn="just"/>
            <a:r>
              <a:rPr lang="ru-RU" dirty="0" err="1" smtClean="0"/>
              <a:t>Ишда</a:t>
            </a:r>
            <a:r>
              <a:rPr lang="ru-RU" dirty="0" smtClean="0"/>
              <a:t> </a:t>
            </a:r>
            <a:r>
              <a:rPr lang="ru-RU" dirty="0" err="1"/>
              <a:t>иштирок</a:t>
            </a:r>
            <a:r>
              <a:rPr lang="ru-RU" dirty="0"/>
              <a:t> </a:t>
            </a:r>
            <a:r>
              <a:rPr lang="ru-RU" dirty="0" err="1"/>
              <a:t>этувчи</a:t>
            </a:r>
            <a:r>
              <a:rPr lang="ru-RU" dirty="0"/>
              <a:t> </a:t>
            </a:r>
            <a:r>
              <a:rPr lang="ru-RU" dirty="0" err="1"/>
              <a:t>шахс</a:t>
            </a:r>
            <a:r>
              <a:rPr lang="ru-RU" dirty="0"/>
              <a:t> </a:t>
            </a:r>
            <a:r>
              <a:rPr lang="ru-RU" dirty="0" err="1"/>
              <a:t>даъво</a:t>
            </a:r>
            <a:r>
              <a:rPr lang="ru-RU" dirty="0"/>
              <a:t> </a:t>
            </a:r>
            <a:r>
              <a:rPr lang="ru-RU" dirty="0" err="1"/>
              <a:t>аризаси</a:t>
            </a:r>
            <a:r>
              <a:rPr lang="ru-RU" dirty="0"/>
              <a:t> </a:t>
            </a:r>
            <a:r>
              <a:rPr lang="ru-RU" dirty="0" err="1"/>
              <a:t>юзасидан</a:t>
            </a:r>
            <a:r>
              <a:rPr lang="ru-RU" dirty="0"/>
              <a:t> </a:t>
            </a:r>
            <a:r>
              <a:rPr lang="ru-RU" dirty="0" err="1"/>
              <a:t>даъвога</a:t>
            </a:r>
            <a:r>
              <a:rPr lang="ru-RU" dirty="0"/>
              <a:t> </a:t>
            </a:r>
            <a:r>
              <a:rPr lang="ru-RU" dirty="0" err="1"/>
              <a:t>қарши</a:t>
            </a:r>
            <a:r>
              <a:rPr lang="ru-RU" dirty="0"/>
              <a:t> </a:t>
            </a:r>
            <a:r>
              <a:rPr lang="ru-RU" dirty="0" err="1"/>
              <a:t>эътирозларини</a:t>
            </a:r>
            <a:r>
              <a:rPr lang="ru-RU" dirty="0"/>
              <a:t> </a:t>
            </a:r>
            <a:r>
              <a:rPr lang="ru-RU" dirty="0" err="1"/>
              <a:t>тасдиқловчи</a:t>
            </a:r>
            <a:r>
              <a:rPr lang="ru-RU" dirty="0"/>
              <a:t> </a:t>
            </a:r>
            <a:r>
              <a:rPr lang="ru-RU" dirty="0" err="1"/>
              <a:t>ҳужжатлар</a:t>
            </a:r>
            <a:r>
              <a:rPr lang="ru-RU" dirty="0"/>
              <a:t> </a:t>
            </a:r>
            <a:r>
              <a:rPr lang="ru-RU" dirty="0" err="1"/>
              <a:t>илова</a:t>
            </a:r>
            <a:r>
              <a:rPr lang="ru-RU" dirty="0"/>
              <a:t> </a:t>
            </a:r>
            <a:r>
              <a:rPr lang="ru-RU" dirty="0" err="1"/>
              <a:t>қилинган</a:t>
            </a:r>
            <a:r>
              <a:rPr lang="ru-RU" dirty="0"/>
              <a:t> </a:t>
            </a:r>
            <a:r>
              <a:rPr lang="ru-RU" dirty="0" err="1"/>
              <a:t>ёзма</a:t>
            </a:r>
            <a:r>
              <a:rPr lang="ru-RU" dirty="0"/>
              <a:t> </a:t>
            </a:r>
            <a:r>
              <a:rPr lang="ru-RU" dirty="0" err="1"/>
              <a:t>фикрини</a:t>
            </a:r>
            <a:r>
              <a:rPr lang="ru-RU" dirty="0"/>
              <a:t> </a:t>
            </a:r>
            <a:r>
              <a:rPr lang="ru-RU" dirty="0" err="1"/>
              <a:t>ва</a:t>
            </a:r>
            <a:r>
              <a:rPr lang="ru-RU" dirty="0"/>
              <a:t>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бошқа</a:t>
            </a:r>
            <a:r>
              <a:rPr lang="ru-RU" dirty="0"/>
              <a:t> </a:t>
            </a:r>
            <a:r>
              <a:rPr lang="ru-RU" dirty="0" err="1"/>
              <a:t>шахсларга</a:t>
            </a:r>
            <a:r>
              <a:rPr lang="ru-RU" dirty="0"/>
              <a:t> </a:t>
            </a:r>
            <a:r>
              <a:rPr lang="ru-RU" dirty="0" err="1"/>
              <a:t>ёзма</a:t>
            </a:r>
            <a:r>
              <a:rPr lang="ru-RU" dirty="0"/>
              <a:t> </a:t>
            </a:r>
            <a:r>
              <a:rPr lang="ru-RU" dirty="0" err="1"/>
              <a:t>фикрининг</a:t>
            </a:r>
            <a:r>
              <a:rPr lang="ru-RU" dirty="0"/>
              <a:t> </a:t>
            </a:r>
            <a:r>
              <a:rPr lang="ru-RU" dirty="0" err="1"/>
              <a:t>ҳамда</a:t>
            </a:r>
            <a:r>
              <a:rPr lang="ru-RU" dirty="0"/>
              <a:t> </a:t>
            </a:r>
            <a:r>
              <a:rPr lang="ru-RU" dirty="0" err="1"/>
              <a:t>уларда</a:t>
            </a:r>
            <a:r>
              <a:rPr lang="ru-RU" dirty="0"/>
              <a:t> </a:t>
            </a:r>
            <a:r>
              <a:rPr lang="ru-RU" dirty="0" err="1"/>
              <a:t>мавжуд</a:t>
            </a:r>
            <a:r>
              <a:rPr lang="ru-RU" dirty="0"/>
              <a:t> </a:t>
            </a:r>
            <a:r>
              <a:rPr lang="ru-RU" dirty="0" err="1"/>
              <a:t>бўлмаган</a:t>
            </a:r>
            <a:r>
              <a:rPr lang="ru-RU" dirty="0"/>
              <a:t> </a:t>
            </a:r>
            <a:r>
              <a:rPr lang="ru-RU" dirty="0" err="1"/>
              <a:t>ҳужжатларнинг</a:t>
            </a:r>
            <a:r>
              <a:rPr lang="ru-RU" dirty="0"/>
              <a:t> </a:t>
            </a:r>
            <a:r>
              <a:rPr lang="ru-RU" dirty="0" err="1"/>
              <a:t>кўчирма</a:t>
            </a:r>
            <a:r>
              <a:rPr lang="ru-RU" dirty="0"/>
              <a:t> </a:t>
            </a:r>
            <a:r>
              <a:rPr lang="ru-RU" dirty="0" err="1"/>
              <a:t>нусхалари</a:t>
            </a:r>
            <a:r>
              <a:rPr lang="ru-RU" dirty="0"/>
              <a:t> </a:t>
            </a:r>
            <a:r>
              <a:rPr lang="ru-RU" dirty="0" err="1"/>
              <a:t>юборилганлигини</a:t>
            </a:r>
            <a:r>
              <a:rPr lang="ru-RU" dirty="0"/>
              <a:t> </a:t>
            </a:r>
            <a:r>
              <a:rPr lang="ru-RU" dirty="0" err="1"/>
              <a:t>тасдиқловчи</a:t>
            </a:r>
            <a:r>
              <a:rPr lang="ru-RU" dirty="0"/>
              <a:t> </a:t>
            </a:r>
            <a:r>
              <a:rPr lang="ru-RU" dirty="0" err="1"/>
              <a:t>далилларни</a:t>
            </a:r>
            <a:r>
              <a:rPr lang="ru-RU" dirty="0"/>
              <a:t> </a:t>
            </a:r>
            <a:r>
              <a:rPr lang="ru-RU" dirty="0" err="1"/>
              <a:t>иш</a:t>
            </a:r>
            <a:r>
              <a:rPr lang="ru-RU" dirty="0"/>
              <a:t> </a:t>
            </a:r>
            <a:r>
              <a:rPr lang="ru-RU" dirty="0" err="1"/>
              <a:t>кўриладиган</a:t>
            </a:r>
            <a:r>
              <a:rPr lang="ru-RU" dirty="0"/>
              <a:t> </a:t>
            </a:r>
            <a:r>
              <a:rPr lang="ru-RU" dirty="0" err="1"/>
              <a:t>кунгача</a:t>
            </a:r>
            <a:r>
              <a:rPr lang="ru-RU" dirty="0"/>
              <a:t> </a:t>
            </a:r>
            <a:r>
              <a:rPr lang="ru-RU" dirty="0" err="1"/>
              <a:t>етиб</a:t>
            </a:r>
            <a:r>
              <a:rPr lang="ru-RU" dirty="0"/>
              <a:t> </a:t>
            </a:r>
            <a:r>
              <a:rPr lang="ru-RU" dirty="0" err="1"/>
              <a:t>боришини</a:t>
            </a:r>
            <a:r>
              <a:rPr lang="ru-RU" dirty="0"/>
              <a:t> </a:t>
            </a:r>
            <a:r>
              <a:rPr lang="ru-RU" dirty="0" err="1"/>
              <a:t>таъминлайдиган</a:t>
            </a:r>
            <a:r>
              <a:rPr lang="ru-RU" dirty="0"/>
              <a:t> </a:t>
            </a:r>
            <a:r>
              <a:rPr lang="ru-RU" dirty="0" err="1"/>
              <a:t>муддатда</a:t>
            </a:r>
            <a:r>
              <a:rPr lang="ru-RU" dirty="0"/>
              <a:t>, </a:t>
            </a:r>
            <a:r>
              <a:rPr lang="ru-RU" dirty="0" err="1"/>
              <a:t>ишни</a:t>
            </a:r>
            <a:r>
              <a:rPr lang="ru-RU" dirty="0"/>
              <a:t> суд </a:t>
            </a:r>
            <a:r>
              <a:rPr lang="ru-RU" dirty="0" err="1"/>
              <a:t>муҳокамасига</a:t>
            </a:r>
            <a:r>
              <a:rPr lang="ru-RU" dirty="0"/>
              <a:t> </a:t>
            </a:r>
            <a:r>
              <a:rPr lang="ru-RU" dirty="0" err="1"/>
              <a:t>тайёрлаш</a:t>
            </a:r>
            <a:r>
              <a:rPr lang="ru-RU" dirty="0"/>
              <a:t> </a:t>
            </a:r>
            <a:r>
              <a:rPr lang="ru-RU" dirty="0" err="1"/>
              <a:t>тўғрисида</a:t>
            </a:r>
            <a:r>
              <a:rPr lang="ru-RU" dirty="0"/>
              <a:t> </a:t>
            </a:r>
            <a:r>
              <a:rPr lang="ru-RU" dirty="0" err="1"/>
              <a:t>ажрим</a:t>
            </a:r>
            <a:r>
              <a:rPr lang="ru-RU" dirty="0"/>
              <a:t> </a:t>
            </a:r>
            <a:r>
              <a:rPr lang="ru-RU" dirty="0" err="1"/>
              <a:t>чиқарилган</a:t>
            </a:r>
            <a:r>
              <a:rPr lang="ru-RU" dirty="0"/>
              <a:t> </a:t>
            </a:r>
            <a:r>
              <a:rPr lang="ru-RU" dirty="0" err="1"/>
              <a:t>кундан</a:t>
            </a:r>
            <a:r>
              <a:rPr lang="ru-RU" dirty="0"/>
              <a:t> </a:t>
            </a:r>
            <a:r>
              <a:rPr lang="ru-RU" dirty="0" err="1"/>
              <a:t>эътиборан</a:t>
            </a:r>
            <a:r>
              <a:rPr lang="ru-RU" dirty="0"/>
              <a:t> </a:t>
            </a:r>
            <a:r>
              <a:rPr lang="ru-RU" dirty="0" err="1"/>
              <a:t>йигирма</a:t>
            </a:r>
            <a:r>
              <a:rPr lang="ru-RU" dirty="0"/>
              <a:t> </a:t>
            </a:r>
            <a:r>
              <a:rPr lang="ru-RU" dirty="0" err="1"/>
              <a:t>кундан</a:t>
            </a:r>
            <a:r>
              <a:rPr lang="ru-RU" dirty="0"/>
              <a:t> </a:t>
            </a:r>
            <a:r>
              <a:rPr lang="ru-RU" dirty="0" err="1"/>
              <a:t>кечиктирмай</a:t>
            </a:r>
            <a:r>
              <a:rPr lang="ru-RU" dirty="0"/>
              <a:t> </a:t>
            </a:r>
            <a:r>
              <a:rPr lang="ru-RU" dirty="0" err="1"/>
              <a:t>судга</a:t>
            </a:r>
            <a:r>
              <a:rPr lang="ru-RU" dirty="0"/>
              <a:t> </a:t>
            </a:r>
            <a:r>
              <a:rPr lang="ru-RU" dirty="0" err="1"/>
              <a:t>юборишга</a:t>
            </a:r>
            <a:r>
              <a:rPr lang="ru-RU" dirty="0"/>
              <a:t> </a:t>
            </a:r>
            <a:r>
              <a:rPr lang="ru-RU" dirty="0" err="1"/>
              <a:t>ҳақли</a:t>
            </a:r>
            <a:r>
              <a:rPr lang="ru-RU" dirty="0"/>
              <a:t>.</a:t>
            </a:r>
          </a:p>
          <a:p>
            <a:pPr algn="just"/>
            <a:r>
              <a:rPr lang="ru-RU" dirty="0" err="1" smtClean="0"/>
              <a:t>Даъво</a:t>
            </a:r>
            <a:r>
              <a:rPr lang="ru-RU" dirty="0" smtClean="0"/>
              <a:t> </a:t>
            </a:r>
            <a:r>
              <a:rPr lang="ru-RU" dirty="0" err="1"/>
              <a:t>аризаси</a:t>
            </a:r>
            <a:r>
              <a:rPr lang="ru-RU" dirty="0"/>
              <a:t> </a:t>
            </a:r>
            <a:r>
              <a:rPr lang="ru-RU" dirty="0" err="1"/>
              <a:t>юзасидан</a:t>
            </a:r>
            <a:r>
              <a:rPr lang="ru-RU" dirty="0"/>
              <a:t> </a:t>
            </a:r>
            <a:r>
              <a:rPr lang="ru-RU" dirty="0" err="1"/>
              <a:t>ёзма</a:t>
            </a:r>
            <a:r>
              <a:rPr lang="ru-RU" dirty="0"/>
              <a:t> </a:t>
            </a:r>
            <a:r>
              <a:rPr lang="ru-RU" dirty="0" err="1"/>
              <a:t>фикрда</a:t>
            </a:r>
            <a:r>
              <a:rPr lang="ru-RU" dirty="0"/>
              <a:t>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шахснинг</a:t>
            </a:r>
            <a:r>
              <a:rPr lang="ru-RU" dirty="0"/>
              <a:t> </a:t>
            </a:r>
            <a:r>
              <a:rPr lang="ru-RU" dirty="0" err="1"/>
              <a:t>ёки</a:t>
            </a:r>
            <a:r>
              <a:rPr lang="ru-RU" dirty="0"/>
              <a:t> </a:t>
            </a:r>
            <a:r>
              <a:rPr lang="ru-RU" dirty="0" err="1"/>
              <a:t>унинг</a:t>
            </a:r>
            <a:r>
              <a:rPr lang="ru-RU" dirty="0"/>
              <a:t> </a:t>
            </a:r>
            <a:r>
              <a:rPr lang="ru-RU" dirty="0" err="1"/>
              <a:t>вакилининг</a:t>
            </a:r>
            <a:r>
              <a:rPr lang="ru-RU" dirty="0"/>
              <a:t> почта </a:t>
            </a:r>
            <a:r>
              <a:rPr lang="ru-RU" dirty="0" err="1"/>
              <a:t>манзили</a:t>
            </a:r>
            <a:r>
              <a:rPr lang="ru-RU" dirty="0"/>
              <a:t>, </a:t>
            </a:r>
            <a:r>
              <a:rPr lang="ru-RU" dirty="0" err="1"/>
              <a:t>телефонлари</a:t>
            </a:r>
            <a:r>
              <a:rPr lang="ru-RU" dirty="0"/>
              <a:t>, </a:t>
            </a:r>
            <a:r>
              <a:rPr lang="ru-RU" dirty="0" err="1"/>
              <a:t>факслари</a:t>
            </a:r>
            <a:r>
              <a:rPr lang="ru-RU" dirty="0"/>
              <a:t> </a:t>
            </a:r>
            <a:r>
              <a:rPr lang="ru-RU" dirty="0" err="1"/>
              <a:t>рақамлари</a:t>
            </a:r>
            <a:r>
              <a:rPr lang="ru-RU" dirty="0"/>
              <a:t>, электрон </a:t>
            </a:r>
            <a:r>
              <a:rPr lang="ru-RU" dirty="0" err="1"/>
              <a:t>манзили</a:t>
            </a:r>
            <a:r>
              <a:rPr lang="ru-RU" dirty="0"/>
              <a:t> (</a:t>
            </a:r>
            <a:r>
              <a:rPr lang="ru-RU" dirty="0" err="1"/>
              <a:t>агар</a:t>
            </a:r>
            <a:r>
              <a:rPr lang="ru-RU" dirty="0"/>
              <a:t> улар </a:t>
            </a:r>
            <a:r>
              <a:rPr lang="ru-RU" dirty="0" err="1"/>
              <a:t>мавжуд</a:t>
            </a:r>
            <a:r>
              <a:rPr lang="ru-RU" dirty="0"/>
              <a:t> </a:t>
            </a:r>
            <a:r>
              <a:rPr lang="ru-RU" dirty="0" err="1"/>
              <a:t>бўлса</a:t>
            </a:r>
            <a:r>
              <a:rPr lang="ru-RU" dirty="0"/>
              <a:t>) </a:t>
            </a:r>
            <a:r>
              <a:rPr lang="ru-RU" dirty="0" err="1"/>
              <a:t>кўрсатилади</a:t>
            </a:r>
            <a:r>
              <a:rPr lang="ru-RU" dirty="0"/>
              <a:t>.</a:t>
            </a:r>
          </a:p>
          <a:p>
            <a:pPr algn="just"/>
            <a:r>
              <a:rPr lang="ru-RU" dirty="0" err="1"/>
              <a:t>Даъво</a:t>
            </a:r>
            <a:r>
              <a:rPr lang="ru-RU" dirty="0"/>
              <a:t> </a:t>
            </a:r>
            <a:r>
              <a:rPr lang="ru-RU" dirty="0" err="1"/>
              <a:t>аризаси</a:t>
            </a:r>
            <a:r>
              <a:rPr lang="ru-RU" dirty="0"/>
              <a:t> </a:t>
            </a:r>
            <a:r>
              <a:rPr lang="ru-RU" dirty="0" err="1"/>
              <a:t>бўйича</a:t>
            </a:r>
            <a:r>
              <a:rPr lang="ru-RU" dirty="0"/>
              <a:t> </a:t>
            </a:r>
            <a:r>
              <a:rPr lang="ru-RU" dirty="0" err="1"/>
              <a:t>ёзма</a:t>
            </a:r>
            <a:r>
              <a:rPr lang="ru-RU" dirty="0"/>
              <a:t> </a:t>
            </a:r>
            <a:r>
              <a:rPr lang="ru-RU" dirty="0" err="1"/>
              <a:t>фикр</a:t>
            </a:r>
            <a:r>
              <a:rPr lang="ru-RU" dirty="0"/>
              <a:t>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a:t>
            </a:r>
            <a:r>
              <a:rPr lang="ru-RU" dirty="0"/>
              <a:t> </a:t>
            </a:r>
            <a:r>
              <a:rPr lang="ru-RU" dirty="0" err="1"/>
              <a:t>ёки</a:t>
            </a:r>
            <a:r>
              <a:rPr lang="ru-RU" dirty="0"/>
              <a:t> </a:t>
            </a:r>
            <a:r>
              <a:rPr lang="ru-RU" dirty="0" err="1"/>
              <a:t>унинг</a:t>
            </a:r>
            <a:r>
              <a:rPr lang="ru-RU" dirty="0"/>
              <a:t> </a:t>
            </a:r>
            <a:r>
              <a:rPr lang="ru-RU" dirty="0" err="1"/>
              <a:t>вакили</a:t>
            </a:r>
            <a:r>
              <a:rPr lang="ru-RU" dirty="0"/>
              <a:t> </a:t>
            </a:r>
            <a:r>
              <a:rPr lang="ru-RU" dirty="0" err="1"/>
              <a:t>томонидан</a:t>
            </a:r>
            <a:r>
              <a:rPr lang="ru-RU" dirty="0"/>
              <a:t> </a:t>
            </a:r>
            <a:r>
              <a:rPr lang="ru-RU" dirty="0" err="1"/>
              <a:t>имзоланади</a:t>
            </a:r>
            <a:r>
              <a:rPr lang="ru-RU" dirty="0"/>
              <a:t>. </a:t>
            </a:r>
            <a:r>
              <a:rPr lang="ru-RU" dirty="0" err="1"/>
              <a:t>Вакил</a:t>
            </a:r>
            <a:r>
              <a:rPr lang="ru-RU" dirty="0"/>
              <a:t> </a:t>
            </a:r>
            <a:r>
              <a:rPr lang="ru-RU" dirty="0" err="1"/>
              <a:t>томонидан</a:t>
            </a:r>
            <a:r>
              <a:rPr lang="ru-RU" dirty="0"/>
              <a:t> </a:t>
            </a:r>
            <a:r>
              <a:rPr lang="ru-RU" dirty="0" err="1"/>
              <a:t>имзоланган</a:t>
            </a:r>
            <a:r>
              <a:rPr lang="ru-RU" dirty="0"/>
              <a:t> </a:t>
            </a:r>
            <a:r>
              <a:rPr lang="ru-RU" dirty="0" err="1"/>
              <a:t>ёзма</a:t>
            </a:r>
            <a:r>
              <a:rPr lang="ru-RU" dirty="0"/>
              <a:t> </a:t>
            </a:r>
            <a:r>
              <a:rPr lang="ru-RU" dirty="0" err="1"/>
              <a:t>фикрга</a:t>
            </a:r>
            <a:r>
              <a:rPr lang="ru-RU" dirty="0"/>
              <a:t> </a:t>
            </a:r>
            <a:r>
              <a:rPr lang="ru-RU" dirty="0" err="1"/>
              <a:t>унинг</a:t>
            </a:r>
            <a:r>
              <a:rPr lang="ru-RU" dirty="0"/>
              <a:t> </a:t>
            </a:r>
            <a:r>
              <a:rPr lang="ru-RU" dirty="0" err="1"/>
              <a:t>иш</a:t>
            </a:r>
            <a:r>
              <a:rPr lang="ru-RU" dirty="0"/>
              <a:t> </a:t>
            </a:r>
            <a:r>
              <a:rPr lang="ru-RU" dirty="0" err="1"/>
              <a:t>юритишга</a:t>
            </a:r>
            <a:r>
              <a:rPr lang="ru-RU" dirty="0"/>
              <a:t> </a:t>
            </a:r>
            <a:r>
              <a:rPr lang="ru-RU" dirty="0" err="1"/>
              <a:t>доир</a:t>
            </a:r>
            <a:r>
              <a:rPr lang="ru-RU" dirty="0"/>
              <a:t> </a:t>
            </a:r>
            <a:r>
              <a:rPr lang="ru-RU" dirty="0" err="1"/>
              <a:t>ваколатини</a:t>
            </a:r>
            <a:r>
              <a:rPr lang="ru-RU" dirty="0"/>
              <a:t> </a:t>
            </a:r>
            <a:r>
              <a:rPr lang="ru-RU" dirty="0" err="1"/>
              <a:t>тасдиқловчи</a:t>
            </a:r>
            <a:r>
              <a:rPr lang="ru-RU" dirty="0"/>
              <a:t> </a:t>
            </a:r>
            <a:r>
              <a:rPr lang="ru-RU" dirty="0" err="1"/>
              <a:t>ишончнома</a:t>
            </a:r>
            <a:r>
              <a:rPr lang="ru-RU" dirty="0"/>
              <a:t> </a:t>
            </a:r>
            <a:r>
              <a:rPr lang="ru-RU" dirty="0" err="1"/>
              <a:t>илова</a:t>
            </a:r>
            <a:r>
              <a:rPr lang="ru-RU" dirty="0"/>
              <a:t> </a:t>
            </a:r>
            <a:r>
              <a:rPr lang="ru-RU" dirty="0" err="1"/>
              <a:t>қилинади</a:t>
            </a:r>
            <a:r>
              <a:rPr lang="ru-RU" dirty="0"/>
              <a:t>.</a:t>
            </a:r>
          </a:p>
          <a:p>
            <a:pPr algn="just"/>
            <a:endParaRPr lang="ru-RU" dirty="0"/>
          </a:p>
          <a:p>
            <a:pPr algn="just"/>
            <a:endParaRPr lang="ru-RU" dirty="0"/>
          </a:p>
        </p:txBody>
      </p:sp>
    </p:spTree>
    <p:extLst>
      <p:ext uri="{BB962C8B-B14F-4D97-AF65-F5344CB8AC3E}">
        <p14:creationId xmlns:p14="http://schemas.microsoft.com/office/powerpoint/2010/main" val="25986343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a:bodyPr>
          <a:lstStyle/>
          <a:p>
            <a:pPr algn="ctr"/>
            <a:r>
              <a:rPr lang="ru-RU" sz="2400" b="1" dirty="0" smtClean="0"/>
              <a:t>157-модда</a:t>
            </a:r>
            <a:r>
              <a:rPr lang="ru-RU" sz="2400" b="1" dirty="0"/>
              <a:t>. </a:t>
            </a:r>
            <a:r>
              <a:rPr lang="ru-RU" sz="2400" b="1" dirty="0" err="1"/>
              <a:t>Даъвонинг</a:t>
            </a:r>
            <a:r>
              <a:rPr lang="ru-RU" sz="2400" b="1" dirty="0"/>
              <a:t> </a:t>
            </a:r>
            <a:r>
              <a:rPr lang="ru-RU" sz="2400" b="1" dirty="0" err="1"/>
              <a:t>асосини</a:t>
            </a:r>
            <a:r>
              <a:rPr lang="ru-RU" sz="2400" b="1" dirty="0"/>
              <a:t> </a:t>
            </a:r>
            <a:r>
              <a:rPr lang="ru-RU" sz="2400" b="1" dirty="0" err="1"/>
              <a:t>ёки</a:t>
            </a:r>
            <a:r>
              <a:rPr lang="ru-RU" sz="2400" b="1" dirty="0"/>
              <a:t> </a:t>
            </a:r>
            <a:r>
              <a:rPr lang="ru-RU" sz="2400" b="1" dirty="0" err="1"/>
              <a:t>предметини</a:t>
            </a:r>
            <a:r>
              <a:rPr lang="ru-RU" sz="2400" b="1" dirty="0"/>
              <a:t>, </a:t>
            </a:r>
            <a:r>
              <a:rPr lang="ru-RU" sz="2400" b="1" dirty="0" err="1"/>
              <a:t>даъво</a:t>
            </a:r>
            <a:r>
              <a:rPr lang="ru-RU" sz="2400" b="1" dirty="0"/>
              <a:t> </a:t>
            </a:r>
            <a:r>
              <a:rPr lang="ru-RU" sz="2400" b="1" dirty="0" err="1"/>
              <a:t>талаблари</a:t>
            </a:r>
            <a:r>
              <a:rPr lang="ru-RU" sz="2400" b="1" dirty="0"/>
              <a:t> </a:t>
            </a:r>
            <a:r>
              <a:rPr lang="ru-RU" sz="2400" b="1" dirty="0" err="1"/>
              <a:t>миқдорини</a:t>
            </a:r>
            <a:r>
              <a:rPr lang="ru-RU" sz="2400" b="1" dirty="0"/>
              <a:t> </a:t>
            </a:r>
            <a:r>
              <a:rPr lang="ru-RU" sz="2400" b="1" dirty="0" err="1"/>
              <a:t>ўзгартириш</a:t>
            </a:r>
            <a:r>
              <a:rPr lang="ru-RU" sz="2400" b="1" dirty="0"/>
              <a:t>, </a:t>
            </a:r>
            <a:r>
              <a:rPr lang="ru-RU" sz="2400" b="1" dirty="0" err="1"/>
              <a:t>даъводан</a:t>
            </a:r>
            <a:r>
              <a:rPr lang="ru-RU" sz="2400" b="1" dirty="0"/>
              <a:t> воз </a:t>
            </a:r>
            <a:r>
              <a:rPr lang="ru-RU" sz="2400" b="1" dirty="0" err="1"/>
              <a:t>кечиш</a:t>
            </a: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pPr algn="just"/>
            <a:r>
              <a:rPr lang="ru-RU" dirty="0" err="1" smtClean="0"/>
              <a:t>Даъвогар</a:t>
            </a:r>
            <a:r>
              <a:rPr lang="ru-RU" dirty="0" smtClean="0"/>
              <a:t> </a:t>
            </a:r>
            <a:r>
              <a:rPr lang="ru-RU" dirty="0" err="1"/>
              <a:t>ишни</a:t>
            </a:r>
            <a:r>
              <a:rPr lang="ru-RU" dirty="0"/>
              <a:t> </a:t>
            </a:r>
            <a:r>
              <a:rPr lang="ru-RU" dirty="0" err="1"/>
              <a:t>биринчи</a:t>
            </a:r>
            <a:r>
              <a:rPr lang="ru-RU" dirty="0"/>
              <a:t> инстанция </a:t>
            </a:r>
            <a:r>
              <a:rPr lang="ru-RU" dirty="0" err="1"/>
              <a:t>судида</a:t>
            </a:r>
            <a:r>
              <a:rPr lang="ru-RU" dirty="0"/>
              <a:t> </a:t>
            </a:r>
            <a:r>
              <a:rPr lang="ru-RU" dirty="0" err="1"/>
              <a:t>кўриш</a:t>
            </a:r>
            <a:r>
              <a:rPr lang="ru-RU" dirty="0"/>
              <a:t> </a:t>
            </a:r>
            <a:r>
              <a:rPr lang="ru-RU" dirty="0" err="1"/>
              <a:t>чоғида</a:t>
            </a:r>
            <a:r>
              <a:rPr lang="ru-RU" dirty="0"/>
              <a:t> </a:t>
            </a:r>
            <a:r>
              <a:rPr lang="ru-RU" dirty="0" err="1"/>
              <a:t>ишнинг</a:t>
            </a:r>
            <a:r>
              <a:rPr lang="ru-RU" dirty="0"/>
              <a:t> </a:t>
            </a:r>
            <a:r>
              <a:rPr lang="ru-RU" dirty="0" err="1"/>
              <a:t>мазмунан</a:t>
            </a:r>
            <a:r>
              <a:rPr lang="ru-RU" dirty="0"/>
              <a:t> </a:t>
            </a:r>
            <a:r>
              <a:rPr lang="ru-RU" dirty="0" err="1"/>
              <a:t>кўрилиши</a:t>
            </a:r>
            <a:r>
              <a:rPr lang="ru-RU" dirty="0"/>
              <a:t> </a:t>
            </a:r>
            <a:r>
              <a:rPr lang="ru-RU" dirty="0" err="1"/>
              <a:t>якуни</a:t>
            </a:r>
            <a:r>
              <a:rPr lang="ru-RU" dirty="0"/>
              <a:t> </a:t>
            </a:r>
            <a:r>
              <a:rPr lang="ru-RU" dirty="0" err="1"/>
              <a:t>бўйича</a:t>
            </a:r>
            <a:r>
              <a:rPr lang="ru-RU" dirty="0"/>
              <a:t> </a:t>
            </a:r>
            <a:r>
              <a:rPr lang="ru-RU" dirty="0" err="1"/>
              <a:t>чиқариладиган</a:t>
            </a:r>
            <a:r>
              <a:rPr lang="ru-RU" dirty="0"/>
              <a:t> суд </a:t>
            </a:r>
            <a:r>
              <a:rPr lang="ru-RU" dirty="0" err="1"/>
              <a:t>ҳужжати</a:t>
            </a:r>
            <a:r>
              <a:rPr lang="ru-RU" dirty="0"/>
              <a:t> </a:t>
            </a:r>
            <a:r>
              <a:rPr lang="ru-RU" dirty="0" err="1"/>
              <a:t>қабул</a:t>
            </a:r>
            <a:r>
              <a:rPr lang="ru-RU" dirty="0"/>
              <a:t> </a:t>
            </a:r>
            <a:r>
              <a:rPr lang="ru-RU" dirty="0" err="1"/>
              <a:t>қилингунига</a:t>
            </a:r>
            <a:r>
              <a:rPr lang="ru-RU" dirty="0"/>
              <a:t> </a:t>
            </a:r>
            <a:r>
              <a:rPr lang="ru-RU" dirty="0" err="1"/>
              <a:t>қадар</a:t>
            </a:r>
            <a:r>
              <a:rPr lang="ru-RU" dirty="0"/>
              <a:t> </a:t>
            </a:r>
            <a:r>
              <a:rPr lang="ru-RU" dirty="0" err="1"/>
              <a:t>даъвонинг</a:t>
            </a:r>
            <a:r>
              <a:rPr lang="ru-RU" dirty="0"/>
              <a:t> </a:t>
            </a:r>
            <a:r>
              <a:rPr lang="ru-RU" dirty="0" err="1"/>
              <a:t>асосини</a:t>
            </a:r>
            <a:r>
              <a:rPr lang="ru-RU" dirty="0"/>
              <a:t> </a:t>
            </a:r>
            <a:r>
              <a:rPr lang="ru-RU" dirty="0" err="1"/>
              <a:t>ёки</a:t>
            </a:r>
            <a:r>
              <a:rPr lang="ru-RU" dirty="0"/>
              <a:t> </a:t>
            </a:r>
            <a:r>
              <a:rPr lang="ru-RU" dirty="0" err="1"/>
              <a:t>предметини</a:t>
            </a:r>
            <a:r>
              <a:rPr lang="ru-RU" dirty="0"/>
              <a:t> </a:t>
            </a:r>
            <a:r>
              <a:rPr lang="ru-RU" dirty="0" err="1"/>
              <a:t>ўзгартиришга</a:t>
            </a:r>
            <a:r>
              <a:rPr lang="ru-RU" dirty="0"/>
              <a:t>, </a:t>
            </a:r>
            <a:r>
              <a:rPr lang="ru-RU" dirty="0" err="1"/>
              <a:t>даъво</a:t>
            </a:r>
            <a:r>
              <a:rPr lang="ru-RU" dirty="0"/>
              <a:t> </a:t>
            </a:r>
            <a:r>
              <a:rPr lang="ru-RU" dirty="0" err="1"/>
              <a:t>талабларининг</a:t>
            </a:r>
            <a:r>
              <a:rPr lang="ru-RU" dirty="0"/>
              <a:t> </a:t>
            </a:r>
            <a:r>
              <a:rPr lang="ru-RU" dirty="0" err="1"/>
              <a:t>миқдорини</a:t>
            </a:r>
            <a:r>
              <a:rPr lang="ru-RU" dirty="0"/>
              <a:t> </a:t>
            </a:r>
            <a:r>
              <a:rPr lang="ru-RU" dirty="0" err="1"/>
              <a:t>кўпайтиришга</a:t>
            </a:r>
            <a:r>
              <a:rPr lang="ru-RU" dirty="0"/>
              <a:t> </a:t>
            </a:r>
            <a:r>
              <a:rPr lang="ru-RU" dirty="0" err="1"/>
              <a:t>ёки</a:t>
            </a:r>
            <a:r>
              <a:rPr lang="ru-RU" dirty="0"/>
              <a:t> </a:t>
            </a:r>
            <a:r>
              <a:rPr lang="ru-RU" dirty="0" err="1"/>
              <a:t>камайтиришга</a:t>
            </a:r>
            <a:r>
              <a:rPr lang="ru-RU" dirty="0"/>
              <a:t> </a:t>
            </a:r>
            <a:r>
              <a:rPr lang="ru-RU" dirty="0" err="1"/>
              <a:t>ҳақли</a:t>
            </a:r>
            <a:r>
              <a:rPr lang="ru-RU" dirty="0"/>
              <a:t>.</a:t>
            </a:r>
          </a:p>
          <a:p>
            <a:pPr algn="just"/>
            <a:r>
              <a:rPr lang="ru-RU" dirty="0" err="1"/>
              <a:t>Даъвогар</a:t>
            </a:r>
            <a:r>
              <a:rPr lang="ru-RU" dirty="0"/>
              <a:t> </a:t>
            </a:r>
            <a:r>
              <a:rPr lang="ru-RU" dirty="0" err="1"/>
              <a:t>ишни</a:t>
            </a:r>
            <a:r>
              <a:rPr lang="ru-RU" dirty="0"/>
              <a:t> </a:t>
            </a:r>
            <a:r>
              <a:rPr lang="ru-RU" dirty="0" err="1"/>
              <a:t>ҳар</a:t>
            </a:r>
            <a:r>
              <a:rPr lang="ru-RU" dirty="0"/>
              <a:t> </a:t>
            </a:r>
            <a:r>
              <a:rPr lang="ru-RU" dirty="0" err="1"/>
              <a:t>қандай</a:t>
            </a:r>
            <a:r>
              <a:rPr lang="ru-RU" dirty="0"/>
              <a:t> инстанция </a:t>
            </a:r>
            <a:r>
              <a:rPr lang="ru-RU" dirty="0" err="1"/>
              <a:t>судида</a:t>
            </a:r>
            <a:r>
              <a:rPr lang="ru-RU" dirty="0"/>
              <a:t> </a:t>
            </a:r>
            <a:r>
              <a:rPr lang="ru-RU" dirty="0" err="1"/>
              <a:t>кўришда</a:t>
            </a:r>
            <a:r>
              <a:rPr lang="ru-RU" dirty="0"/>
              <a:t> </a:t>
            </a:r>
            <a:r>
              <a:rPr lang="ru-RU" dirty="0" err="1"/>
              <a:t>тегишли</a:t>
            </a:r>
            <a:r>
              <a:rPr lang="ru-RU" dirty="0"/>
              <a:t> суд </a:t>
            </a:r>
            <a:r>
              <a:rPr lang="ru-RU" dirty="0" err="1"/>
              <a:t>инстанциясида</a:t>
            </a:r>
            <a:r>
              <a:rPr lang="ru-RU" dirty="0"/>
              <a:t> </a:t>
            </a:r>
            <a:r>
              <a:rPr lang="ru-RU" dirty="0" err="1"/>
              <a:t>ишни</a:t>
            </a:r>
            <a:r>
              <a:rPr lang="ru-RU" dirty="0"/>
              <a:t> </a:t>
            </a:r>
            <a:r>
              <a:rPr lang="ru-RU" dirty="0" err="1"/>
              <a:t>кўриш</a:t>
            </a:r>
            <a:r>
              <a:rPr lang="ru-RU" dirty="0"/>
              <a:t> </a:t>
            </a:r>
            <a:r>
              <a:rPr lang="ru-RU" dirty="0" err="1"/>
              <a:t>якуни</a:t>
            </a:r>
            <a:r>
              <a:rPr lang="ru-RU" dirty="0"/>
              <a:t> </a:t>
            </a:r>
            <a:r>
              <a:rPr lang="ru-RU" dirty="0" err="1"/>
              <a:t>бўйича</a:t>
            </a:r>
            <a:r>
              <a:rPr lang="ru-RU" dirty="0"/>
              <a:t> </a:t>
            </a:r>
            <a:r>
              <a:rPr lang="ru-RU" dirty="0" err="1"/>
              <a:t>чиқариладиган</a:t>
            </a:r>
            <a:r>
              <a:rPr lang="ru-RU" dirty="0"/>
              <a:t> суд </a:t>
            </a:r>
            <a:r>
              <a:rPr lang="ru-RU" dirty="0" err="1"/>
              <a:t>ҳужжати</a:t>
            </a:r>
            <a:r>
              <a:rPr lang="ru-RU" dirty="0"/>
              <a:t> </a:t>
            </a:r>
            <a:r>
              <a:rPr lang="ru-RU" dirty="0" err="1"/>
              <a:t>қабул</a:t>
            </a:r>
            <a:r>
              <a:rPr lang="ru-RU" dirty="0"/>
              <a:t> </a:t>
            </a:r>
            <a:r>
              <a:rPr lang="ru-RU" dirty="0" err="1"/>
              <a:t>қилингунига</a:t>
            </a:r>
            <a:r>
              <a:rPr lang="ru-RU" dirty="0"/>
              <a:t> </a:t>
            </a:r>
            <a:r>
              <a:rPr lang="ru-RU" dirty="0" err="1"/>
              <a:t>қадар</a:t>
            </a:r>
            <a:r>
              <a:rPr lang="ru-RU" dirty="0"/>
              <a:t> </a:t>
            </a:r>
            <a:r>
              <a:rPr lang="ru-RU" dirty="0" err="1"/>
              <a:t>даъводан</a:t>
            </a:r>
            <a:r>
              <a:rPr lang="ru-RU" dirty="0"/>
              <a:t> </a:t>
            </a:r>
            <a:r>
              <a:rPr lang="ru-RU" dirty="0" err="1"/>
              <a:t>тўлиқ</a:t>
            </a:r>
            <a:r>
              <a:rPr lang="ru-RU" dirty="0"/>
              <a:t> </a:t>
            </a:r>
            <a:r>
              <a:rPr lang="ru-RU" dirty="0" err="1"/>
              <a:t>ёки</a:t>
            </a:r>
            <a:r>
              <a:rPr lang="ru-RU" dirty="0"/>
              <a:t> </a:t>
            </a:r>
            <a:r>
              <a:rPr lang="ru-RU" dirty="0" err="1"/>
              <a:t>қисман</a:t>
            </a:r>
            <a:r>
              <a:rPr lang="ru-RU" dirty="0"/>
              <a:t> воз </a:t>
            </a:r>
            <a:r>
              <a:rPr lang="ru-RU" dirty="0" err="1"/>
              <a:t>кечишга</a:t>
            </a:r>
            <a:r>
              <a:rPr lang="ru-RU" dirty="0"/>
              <a:t> </a:t>
            </a:r>
            <a:r>
              <a:rPr lang="ru-RU" dirty="0" err="1"/>
              <a:t>ҳақли</a:t>
            </a:r>
            <a:r>
              <a:rPr lang="ru-RU" dirty="0"/>
              <a:t>.</a:t>
            </a:r>
          </a:p>
          <a:p>
            <a:pPr algn="just"/>
            <a:r>
              <a:rPr lang="ru-RU" dirty="0" smtClean="0"/>
              <a:t>Суд </a:t>
            </a:r>
            <a:r>
              <a:rPr lang="ru-RU" dirty="0" err="1"/>
              <a:t>даъвонинг</a:t>
            </a:r>
            <a:r>
              <a:rPr lang="ru-RU" dirty="0"/>
              <a:t> </a:t>
            </a:r>
            <a:r>
              <a:rPr lang="ru-RU" dirty="0" err="1"/>
              <a:t>асоси</a:t>
            </a:r>
            <a:r>
              <a:rPr lang="ru-RU" dirty="0"/>
              <a:t> </a:t>
            </a:r>
            <a:r>
              <a:rPr lang="ru-RU" dirty="0" err="1"/>
              <a:t>ва</a:t>
            </a:r>
            <a:r>
              <a:rPr lang="ru-RU" dirty="0"/>
              <a:t> </a:t>
            </a:r>
            <a:r>
              <a:rPr lang="ru-RU" dirty="0" err="1"/>
              <a:t>предмети</a:t>
            </a:r>
            <a:r>
              <a:rPr lang="ru-RU" dirty="0"/>
              <a:t> </a:t>
            </a:r>
            <a:r>
              <a:rPr lang="ru-RU" dirty="0" err="1"/>
              <a:t>бир</a:t>
            </a:r>
            <a:r>
              <a:rPr lang="ru-RU" dirty="0"/>
              <a:t> </a:t>
            </a:r>
            <a:r>
              <a:rPr lang="ru-RU" dirty="0" err="1"/>
              <a:t>вақтда</a:t>
            </a:r>
            <a:r>
              <a:rPr lang="ru-RU" dirty="0"/>
              <a:t> </a:t>
            </a:r>
            <a:r>
              <a:rPr lang="ru-RU" dirty="0" err="1"/>
              <a:t>ўзгартирилишини</a:t>
            </a:r>
            <a:r>
              <a:rPr lang="ru-RU" dirty="0"/>
              <a:t> </a:t>
            </a:r>
            <a:r>
              <a:rPr lang="ru-RU" dirty="0" err="1"/>
              <a:t>қабул</a:t>
            </a:r>
            <a:r>
              <a:rPr lang="ru-RU" dirty="0"/>
              <a:t> </a:t>
            </a:r>
            <a:r>
              <a:rPr lang="ru-RU" dirty="0" err="1"/>
              <a:t>қилмайди</a:t>
            </a:r>
            <a:r>
              <a:rPr lang="ru-RU" dirty="0"/>
              <a:t>. Суд </a:t>
            </a:r>
            <a:r>
              <a:rPr lang="ru-RU" dirty="0" err="1"/>
              <a:t>даъводан</a:t>
            </a:r>
            <a:r>
              <a:rPr lang="ru-RU" dirty="0"/>
              <a:t> воз </a:t>
            </a:r>
            <a:r>
              <a:rPr lang="ru-RU" dirty="0" err="1"/>
              <a:t>кечишни</a:t>
            </a:r>
            <a:r>
              <a:rPr lang="ru-RU" dirty="0"/>
              <a:t>, </a:t>
            </a:r>
            <a:r>
              <a:rPr lang="ru-RU" dirty="0" err="1"/>
              <a:t>даъво</a:t>
            </a:r>
            <a:r>
              <a:rPr lang="ru-RU" dirty="0"/>
              <a:t> </a:t>
            </a:r>
            <a:r>
              <a:rPr lang="ru-RU" dirty="0" err="1"/>
              <a:t>талаблари</a:t>
            </a:r>
            <a:r>
              <a:rPr lang="ru-RU" dirty="0"/>
              <a:t> </a:t>
            </a:r>
            <a:r>
              <a:rPr lang="ru-RU" dirty="0" err="1"/>
              <a:t>миқдорини</a:t>
            </a:r>
            <a:r>
              <a:rPr lang="ru-RU" dirty="0"/>
              <a:t> </a:t>
            </a:r>
            <a:r>
              <a:rPr lang="ru-RU" dirty="0" err="1"/>
              <a:t>камайтиришни</a:t>
            </a:r>
            <a:r>
              <a:rPr lang="ru-RU" dirty="0"/>
              <a:t> </a:t>
            </a:r>
            <a:r>
              <a:rPr lang="ru-RU" dirty="0" err="1"/>
              <a:t>ҳам</a:t>
            </a:r>
            <a:r>
              <a:rPr lang="ru-RU" dirty="0"/>
              <a:t>, </a:t>
            </a:r>
            <a:r>
              <a:rPr lang="ru-RU" dirty="0" err="1"/>
              <a:t>агар</a:t>
            </a:r>
            <a:r>
              <a:rPr lang="ru-RU" dirty="0"/>
              <a:t> </a:t>
            </a:r>
            <a:r>
              <a:rPr lang="ru-RU" dirty="0" err="1"/>
              <a:t>бу</a:t>
            </a:r>
            <a:r>
              <a:rPr lang="ru-RU" dirty="0"/>
              <a:t> </a:t>
            </a:r>
            <a:r>
              <a:rPr lang="ru-RU" dirty="0" err="1"/>
              <a:t>қонунчиликка</a:t>
            </a:r>
            <a:r>
              <a:rPr lang="ru-RU" dirty="0"/>
              <a:t> </a:t>
            </a:r>
            <a:r>
              <a:rPr lang="ru-RU" dirty="0" err="1"/>
              <a:t>зид</a:t>
            </a:r>
            <a:r>
              <a:rPr lang="ru-RU" dirty="0"/>
              <a:t> </a:t>
            </a:r>
            <a:r>
              <a:rPr lang="ru-RU" dirty="0" err="1"/>
              <a:t>бўлса</a:t>
            </a:r>
            <a:r>
              <a:rPr lang="ru-RU" dirty="0"/>
              <a:t> </a:t>
            </a:r>
            <a:r>
              <a:rPr lang="ru-RU" dirty="0" err="1"/>
              <a:t>ёки</a:t>
            </a:r>
            <a:r>
              <a:rPr lang="ru-RU" dirty="0"/>
              <a:t> </a:t>
            </a:r>
            <a:r>
              <a:rPr lang="ru-RU" dirty="0" err="1"/>
              <a:t>бошқа</a:t>
            </a:r>
            <a:r>
              <a:rPr lang="ru-RU" dirty="0"/>
              <a:t> </a:t>
            </a:r>
            <a:r>
              <a:rPr lang="ru-RU" dirty="0" err="1"/>
              <a:t>шахсларнинг</a:t>
            </a:r>
            <a:r>
              <a:rPr lang="ru-RU" dirty="0"/>
              <a:t> </a:t>
            </a:r>
            <a:r>
              <a:rPr lang="ru-RU" dirty="0" err="1"/>
              <a:t>ҳуқуқлари</a:t>
            </a:r>
            <a:r>
              <a:rPr lang="ru-RU" dirty="0"/>
              <a:t> </a:t>
            </a:r>
            <a:r>
              <a:rPr lang="ru-RU" dirty="0" err="1"/>
              <a:t>ва</a:t>
            </a:r>
            <a:r>
              <a:rPr lang="ru-RU" dirty="0"/>
              <a:t> </a:t>
            </a:r>
            <a:r>
              <a:rPr lang="ru-RU" dirty="0" err="1"/>
              <a:t>қонун</a:t>
            </a:r>
            <a:r>
              <a:rPr lang="ru-RU" dirty="0"/>
              <a:t> </a:t>
            </a:r>
            <a:r>
              <a:rPr lang="ru-RU" dirty="0" err="1"/>
              <a:t>билан</a:t>
            </a:r>
            <a:r>
              <a:rPr lang="ru-RU" dirty="0"/>
              <a:t> </a:t>
            </a:r>
            <a:r>
              <a:rPr lang="ru-RU" dirty="0" err="1"/>
              <a:t>қўриқланадиган</a:t>
            </a:r>
            <a:r>
              <a:rPr lang="ru-RU" dirty="0"/>
              <a:t> </a:t>
            </a:r>
            <a:r>
              <a:rPr lang="ru-RU" dirty="0" err="1"/>
              <a:t>манфаатларини</a:t>
            </a:r>
            <a:r>
              <a:rPr lang="ru-RU" dirty="0"/>
              <a:t> </a:t>
            </a:r>
            <a:r>
              <a:rPr lang="ru-RU" dirty="0" err="1"/>
              <a:t>бузса</a:t>
            </a:r>
            <a:r>
              <a:rPr lang="ru-RU" dirty="0"/>
              <a:t>, </a:t>
            </a:r>
            <a:r>
              <a:rPr lang="ru-RU" dirty="0" err="1"/>
              <a:t>қабул</a:t>
            </a:r>
            <a:r>
              <a:rPr lang="ru-RU" dirty="0"/>
              <a:t> </a:t>
            </a:r>
            <a:r>
              <a:rPr lang="ru-RU" dirty="0" err="1"/>
              <a:t>қилмайди</a:t>
            </a:r>
            <a:r>
              <a:rPr lang="ru-RU" dirty="0"/>
              <a:t>. </a:t>
            </a:r>
            <a:r>
              <a:rPr lang="ru-RU" dirty="0" err="1"/>
              <a:t>Бундай</a:t>
            </a:r>
            <a:r>
              <a:rPr lang="ru-RU" dirty="0"/>
              <a:t> </a:t>
            </a:r>
            <a:r>
              <a:rPr lang="ru-RU" dirty="0" err="1"/>
              <a:t>ҳолларда</a:t>
            </a:r>
            <a:r>
              <a:rPr lang="ru-RU" dirty="0"/>
              <a:t> суд </a:t>
            </a:r>
            <a:r>
              <a:rPr lang="ru-RU" dirty="0" err="1"/>
              <a:t>ишни</a:t>
            </a:r>
            <a:r>
              <a:rPr lang="ru-RU" dirty="0"/>
              <a:t> </a:t>
            </a:r>
            <a:r>
              <a:rPr lang="ru-RU" dirty="0" err="1"/>
              <a:t>мазмунан</a:t>
            </a:r>
            <a:r>
              <a:rPr lang="ru-RU" dirty="0"/>
              <a:t> </a:t>
            </a:r>
            <a:r>
              <a:rPr lang="ru-RU" dirty="0" err="1"/>
              <a:t>кўради</a:t>
            </a:r>
            <a:r>
              <a:rPr lang="ru-RU" dirty="0"/>
              <a:t>.</a:t>
            </a:r>
          </a:p>
          <a:p>
            <a:pPr algn="just"/>
            <a:r>
              <a:rPr lang="ru-RU" dirty="0" err="1" smtClean="0"/>
              <a:t>Даъвонинг</a:t>
            </a:r>
            <a:r>
              <a:rPr lang="ru-RU" dirty="0" smtClean="0"/>
              <a:t> </a:t>
            </a:r>
            <a:r>
              <a:rPr lang="ru-RU" dirty="0" err="1"/>
              <a:t>асосини</a:t>
            </a:r>
            <a:r>
              <a:rPr lang="ru-RU" dirty="0"/>
              <a:t> </a:t>
            </a:r>
            <a:r>
              <a:rPr lang="ru-RU" dirty="0" err="1"/>
              <a:t>ёки</a:t>
            </a:r>
            <a:r>
              <a:rPr lang="ru-RU" dirty="0"/>
              <a:t> </a:t>
            </a:r>
            <a:r>
              <a:rPr lang="ru-RU" dirty="0" err="1"/>
              <a:t>предметини</a:t>
            </a:r>
            <a:r>
              <a:rPr lang="ru-RU" dirty="0"/>
              <a:t> </a:t>
            </a:r>
            <a:r>
              <a:rPr lang="ru-RU" dirty="0" err="1"/>
              <a:t>ўзгартиришни</a:t>
            </a:r>
            <a:r>
              <a:rPr lang="ru-RU" dirty="0"/>
              <a:t>, </a:t>
            </a:r>
            <a:r>
              <a:rPr lang="ru-RU" dirty="0" err="1"/>
              <a:t>даъво</a:t>
            </a:r>
            <a:r>
              <a:rPr lang="ru-RU" dirty="0"/>
              <a:t> </a:t>
            </a:r>
            <a:r>
              <a:rPr lang="ru-RU" dirty="0" err="1"/>
              <a:t>талаблари</a:t>
            </a:r>
            <a:r>
              <a:rPr lang="ru-RU" dirty="0"/>
              <a:t> </a:t>
            </a:r>
            <a:r>
              <a:rPr lang="ru-RU" dirty="0" err="1"/>
              <a:t>миқдорини</a:t>
            </a:r>
            <a:r>
              <a:rPr lang="ru-RU" dirty="0"/>
              <a:t> </a:t>
            </a:r>
            <a:r>
              <a:rPr lang="ru-RU" dirty="0" err="1"/>
              <a:t>кўпайтиришни</a:t>
            </a:r>
            <a:r>
              <a:rPr lang="ru-RU" dirty="0"/>
              <a:t> </a:t>
            </a:r>
            <a:r>
              <a:rPr lang="ru-RU" dirty="0" err="1"/>
              <a:t>ёки</a:t>
            </a:r>
            <a:r>
              <a:rPr lang="ru-RU" dirty="0"/>
              <a:t> </a:t>
            </a:r>
            <a:r>
              <a:rPr lang="ru-RU" dirty="0" err="1"/>
              <a:t>камайтиришни</a:t>
            </a:r>
            <a:r>
              <a:rPr lang="ru-RU" dirty="0"/>
              <a:t>, </a:t>
            </a:r>
            <a:r>
              <a:rPr lang="ru-RU" dirty="0" err="1"/>
              <a:t>даъвогарнинг</a:t>
            </a:r>
            <a:r>
              <a:rPr lang="ru-RU" dirty="0"/>
              <a:t> </a:t>
            </a:r>
            <a:r>
              <a:rPr lang="ru-RU" dirty="0" err="1"/>
              <a:t>даъводан</a:t>
            </a:r>
            <a:r>
              <a:rPr lang="ru-RU" dirty="0"/>
              <a:t> </a:t>
            </a:r>
            <a:r>
              <a:rPr lang="ru-RU" dirty="0" err="1"/>
              <a:t>тўлиқ</a:t>
            </a:r>
            <a:r>
              <a:rPr lang="ru-RU" dirty="0"/>
              <a:t> </a:t>
            </a:r>
            <a:r>
              <a:rPr lang="ru-RU" dirty="0" err="1"/>
              <a:t>ёки</a:t>
            </a:r>
            <a:r>
              <a:rPr lang="ru-RU" dirty="0"/>
              <a:t> </a:t>
            </a:r>
            <a:r>
              <a:rPr lang="ru-RU" dirty="0" err="1"/>
              <a:t>қисман</a:t>
            </a:r>
            <a:r>
              <a:rPr lang="ru-RU" dirty="0"/>
              <a:t> воз </a:t>
            </a:r>
            <a:r>
              <a:rPr lang="ru-RU" dirty="0" err="1"/>
              <a:t>кечишини</a:t>
            </a:r>
            <a:r>
              <a:rPr lang="ru-RU" dirty="0"/>
              <a:t> </a:t>
            </a:r>
            <a:r>
              <a:rPr lang="ru-RU" dirty="0" err="1"/>
              <a:t>қабул</a:t>
            </a:r>
            <a:r>
              <a:rPr lang="ru-RU" dirty="0"/>
              <a:t> </a:t>
            </a:r>
            <a:r>
              <a:rPr lang="ru-RU" dirty="0" err="1"/>
              <a:t>қилиш</a:t>
            </a:r>
            <a:r>
              <a:rPr lang="ru-RU" dirty="0"/>
              <a:t> </a:t>
            </a:r>
            <a:r>
              <a:rPr lang="ru-RU" dirty="0" err="1"/>
              <a:t>ҳақида</a:t>
            </a:r>
            <a:r>
              <a:rPr lang="ru-RU" dirty="0"/>
              <a:t> </a:t>
            </a:r>
            <a:r>
              <a:rPr lang="ru-RU" dirty="0" err="1"/>
              <a:t>ёхуд</a:t>
            </a:r>
            <a:r>
              <a:rPr lang="ru-RU" dirty="0"/>
              <a:t> </a:t>
            </a:r>
            <a:r>
              <a:rPr lang="ru-RU" dirty="0" err="1"/>
              <a:t>қабул</a:t>
            </a:r>
            <a:r>
              <a:rPr lang="ru-RU" dirty="0"/>
              <a:t> </a:t>
            </a:r>
            <a:r>
              <a:rPr lang="ru-RU" dirty="0" err="1"/>
              <a:t>қилишни</a:t>
            </a:r>
            <a:r>
              <a:rPr lang="ru-RU" dirty="0"/>
              <a:t> рад </a:t>
            </a:r>
            <a:r>
              <a:rPr lang="ru-RU" dirty="0" err="1"/>
              <a:t>этиш</a:t>
            </a:r>
            <a:r>
              <a:rPr lang="ru-RU" dirty="0"/>
              <a:t> </a:t>
            </a:r>
            <a:r>
              <a:rPr lang="ru-RU" dirty="0" err="1"/>
              <a:t>тўғрисида</a:t>
            </a:r>
            <a:r>
              <a:rPr lang="ru-RU" dirty="0"/>
              <a:t> </a:t>
            </a:r>
            <a:r>
              <a:rPr lang="ru-RU" dirty="0" err="1"/>
              <a:t>ажрим</a:t>
            </a:r>
            <a:r>
              <a:rPr lang="ru-RU" dirty="0"/>
              <a:t> </a:t>
            </a:r>
            <a:r>
              <a:rPr lang="ru-RU" dirty="0" err="1"/>
              <a:t>чиқарилади</a:t>
            </a:r>
            <a:r>
              <a:rPr lang="ru-RU" dirty="0"/>
              <a:t>.</a:t>
            </a:r>
          </a:p>
        </p:txBody>
      </p:sp>
    </p:spTree>
    <p:extLst>
      <p:ext uri="{BB962C8B-B14F-4D97-AF65-F5344CB8AC3E}">
        <p14:creationId xmlns:p14="http://schemas.microsoft.com/office/powerpoint/2010/main" val="362757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a:t>149-модда. </a:t>
            </a:r>
            <a:r>
              <a:rPr lang="ru-RU" sz="2800" b="1" dirty="0" err="1"/>
              <a:t>Даъво</a:t>
            </a:r>
            <a:r>
              <a:rPr lang="ru-RU" sz="2800" b="1" dirty="0"/>
              <a:t> </a:t>
            </a:r>
            <a:r>
              <a:rPr lang="ru-RU" sz="2800" b="1" dirty="0" err="1"/>
              <a:t>аризасининг</a:t>
            </a:r>
            <a:r>
              <a:rPr lang="ru-RU" sz="2800" b="1" dirty="0"/>
              <a:t> </a:t>
            </a:r>
            <a:r>
              <a:rPr lang="ru-RU" sz="2800" b="1" dirty="0" err="1"/>
              <a:t>шакли</a:t>
            </a:r>
            <a:r>
              <a:rPr lang="ru-RU" sz="2800" b="1" dirty="0"/>
              <a:t> </a:t>
            </a:r>
            <a:r>
              <a:rPr lang="ru-RU" sz="2800" b="1" dirty="0" err="1"/>
              <a:t>ва</a:t>
            </a:r>
            <a:r>
              <a:rPr lang="ru-RU" sz="2800" b="1" dirty="0"/>
              <a:t> </a:t>
            </a:r>
            <a:r>
              <a:rPr lang="ru-RU" sz="2800" b="1" dirty="0" err="1"/>
              <a:t>мазмуни</a:t>
            </a:r>
            <a:r>
              <a:rPr lang="ru-RU" sz="2800" b="1" dirty="0"/>
              <a:t/>
            </a:r>
            <a:br>
              <a:rPr lang="ru-RU" sz="2800" b="1" dirty="0"/>
            </a:br>
            <a:r>
              <a:rPr lang="ru-RU" sz="2800" b="1" dirty="0"/>
              <a:t/>
            </a:r>
            <a:br>
              <a:rPr lang="ru-RU" sz="2800" b="1" dirty="0"/>
            </a:br>
            <a:endParaRPr lang="ru-RU" sz="2800" b="1" dirty="0"/>
          </a:p>
        </p:txBody>
      </p:sp>
      <p:sp>
        <p:nvSpPr>
          <p:cNvPr id="3" name="Объект 2"/>
          <p:cNvSpPr>
            <a:spLocks noGrp="1"/>
          </p:cNvSpPr>
          <p:nvPr>
            <p:ph idx="1"/>
          </p:nvPr>
        </p:nvSpPr>
        <p:spPr>
          <a:xfrm>
            <a:off x="1066800" y="1354975"/>
            <a:ext cx="10058400" cy="4680065"/>
          </a:xfrm>
        </p:spPr>
        <p:txBody>
          <a:bodyPr>
            <a:normAutofit fontScale="92500" lnSpcReduction="20000"/>
          </a:bodyPr>
          <a:lstStyle/>
          <a:p>
            <a:r>
              <a:rPr lang="ru-RU" dirty="0" err="1" smtClean="0"/>
              <a:t>Даъво</a:t>
            </a:r>
            <a:r>
              <a:rPr lang="ru-RU" dirty="0" smtClean="0"/>
              <a:t> </a:t>
            </a:r>
            <a:r>
              <a:rPr lang="ru-RU" dirty="0" err="1"/>
              <a:t>аризаси</a:t>
            </a:r>
            <a:r>
              <a:rPr lang="ru-RU" dirty="0"/>
              <a:t> </a:t>
            </a:r>
            <a:r>
              <a:rPr lang="ru-RU" dirty="0" err="1"/>
              <a:t>судга</a:t>
            </a:r>
            <a:r>
              <a:rPr lang="ru-RU" dirty="0"/>
              <a:t> </a:t>
            </a:r>
            <a:r>
              <a:rPr lang="ru-RU" dirty="0" err="1"/>
              <a:t>ёзма</a:t>
            </a:r>
            <a:r>
              <a:rPr lang="ru-RU" dirty="0"/>
              <a:t> </a:t>
            </a:r>
            <a:r>
              <a:rPr lang="ru-RU" dirty="0" err="1"/>
              <a:t>шаклда</a:t>
            </a:r>
            <a:r>
              <a:rPr lang="ru-RU" dirty="0"/>
              <a:t> </a:t>
            </a:r>
            <a:r>
              <a:rPr lang="ru-RU" dirty="0" err="1"/>
              <a:t>берилади</a:t>
            </a:r>
            <a:r>
              <a:rPr lang="ru-RU" dirty="0"/>
              <a:t>. У </a:t>
            </a:r>
            <a:r>
              <a:rPr lang="ru-RU" dirty="0" err="1"/>
              <a:t>даъвогар</a:t>
            </a:r>
            <a:r>
              <a:rPr lang="ru-RU" dirty="0"/>
              <a:t> </a:t>
            </a:r>
            <a:r>
              <a:rPr lang="ru-RU" dirty="0" err="1"/>
              <a:t>ёки</a:t>
            </a:r>
            <a:r>
              <a:rPr lang="ru-RU" dirty="0"/>
              <a:t> </a:t>
            </a:r>
            <a:r>
              <a:rPr lang="ru-RU" dirty="0" err="1"/>
              <a:t>унинг</a:t>
            </a:r>
            <a:r>
              <a:rPr lang="ru-RU" dirty="0"/>
              <a:t> </a:t>
            </a:r>
            <a:r>
              <a:rPr lang="ru-RU" dirty="0" err="1"/>
              <a:t>вакили</a:t>
            </a:r>
            <a:r>
              <a:rPr lang="ru-RU" dirty="0"/>
              <a:t> </a:t>
            </a:r>
            <a:r>
              <a:rPr lang="ru-RU" dirty="0" err="1"/>
              <a:t>томонидан</a:t>
            </a:r>
            <a:r>
              <a:rPr lang="ru-RU" dirty="0"/>
              <a:t> </a:t>
            </a:r>
            <a:r>
              <a:rPr lang="ru-RU" dirty="0" err="1"/>
              <a:t>имзоланади</a:t>
            </a:r>
            <a:r>
              <a:rPr lang="ru-RU" dirty="0"/>
              <a:t>.</a:t>
            </a:r>
          </a:p>
          <a:p>
            <a:r>
              <a:rPr lang="ru-RU" dirty="0" err="1"/>
              <a:t>Даъво</a:t>
            </a:r>
            <a:r>
              <a:rPr lang="ru-RU" dirty="0"/>
              <a:t> </a:t>
            </a:r>
            <a:r>
              <a:rPr lang="ru-RU" dirty="0" err="1"/>
              <a:t>аризасида</a:t>
            </a:r>
            <a:r>
              <a:rPr lang="ru-RU" dirty="0"/>
              <a:t> </a:t>
            </a:r>
            <a:r>
              <a:rPr lang="ru-RU" dirty="0" err="1"/>
              <a:t>қуйидагилар</a:t>
            </a:r>
            <a:r>
              <a:rPr lang="ru-RU" dirty="0"/>
              <a:t> </a:t>
            </a:r>
            <a:r>
              <a:rPr lang="ru-RU" dirty="0" err="1"/>
              <a:t>кўрсатилиши</a:t>
            </a:r>
            <a:r>
              <a:rPr lang="ru-RU" dirty="0"/>
              <a:t> </a:t>
            </a:r>
            <a:r>
              <a:rPr lang="ru-RU" dirty="0" err="1"/>
              <a:t>керак</a:t>
            </a:r>
            <a:r>
              <a:rPr lang="ru-RU" dirty="0"/>
              <a:t>:</a:t>
            </a:r>
          </a:p>
          <a:p>
            <a:r>
              <a:rPr lang="ru-RU" dirty="0"/>
              <a:t>1) </a:t>
            </a:r>
            <a:r>
              <a:rPr lang="ru-RU" dirty="0" err="1"/>
              <a:t>ариза</a:t>
            </a:r>
            <a:r>
              <a:rPr lang="ru-RU" dirty="0"/>
              <a:t> </a:t>
            </a:r>
            <a:r>
              <a:rPr lang="ru-RU" dirty="0" err="1"/>
              <a:t>берилаётган</a:t>
            </a:r>
            <a:r>
              <a:rPr lang="ru-RU" dirty="0"/>
              <a:t> </a:t>
            </a:r>
            <a:r>
              <a:rPr lang="ru-RU" dirty="0" err="1"/>
              <a:t>суднинг</a:t>
            </a:r>
            <a:r>
              <a:rPr lang="ru-RU" dirty="0"/>
              <a:t> </a:t>
            </a:r>
            <a:r>
              <a:rPr lang="ru-RU" dirty="0" err="1"/>
              <a:t>номи</a:t>
            </a:r>
            <a:r>
              <a:rPr lang="ru-RU" dirty="0"/>
              <a:t>;</a:t>
            </a:r>
          </a:p>
          <a:p>
            <a:r>
              <a:rPr lang="ru-RU" dirty="0"/>
              <a:t>2)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шахсларнинг</a:t>
            </a:r>
            <a:r>
              <a:rPr lang="ru-RU" dirty="0"/>
              <a:t> </a:t>
            </a:r>
            <a:r>
              <a:rPr lang="ru-RU" dirty="0" err="1"/>
              <a:t>номи</a:t>
            </a:r>
            <a:r>
              <a:rPr lang="ru-RU" dirty="0"/>
              <a:t> (</a:t>
            </a:r>
            <a:r>
              <a:rPr lang="ru-RU" dirty="0" err="1"/>
              <a:t>фамилияси</a:t>
            </a:r>
            <a:r>
              <a:rPr lang="ru-RU" dirty="0"/>
              <a:t>, </a:t>
            </a:r>
            <a:r>
              <a:rPr lang="ru-RU" dirty="0" err="1"/>
              <a:t>исми</a:t>
            </a:r>
            <a:r>
              <a:rPr lang="ru-RU" dirty="0"/>
              <a:t> </a:t>
            </a:r>
            <a:r>
              <a:rPr lang="ru-RU" dirty="0" err="1"/>
              <a:t>ва</a:t>
            </a:r>
            <a:r>
              <a:rPr lang="ru-RU" dirty="0"/>
              <a:t> </a:t>
            </a:r>
            <a:r>
              <a:rPr lang="ru-RU" dirty="0" err="1"/>
              <a:t>отасининг</a:t>
            </a:r>
            <a:r>
              <a:rPr lang="ru-RU" dirty="0"/>
              <a:t> </a:t>
            </a:r>
            <a:r>
              <a:rPr lang="ru-RU" dirty="0" err="1"/>
              <a:t>исми</a:t>
            </a:r>
            <a:r>
              <a:rPr lang="ru-RU" dirty="0"/>
              <a:t>), </a:t>
            </a:r>
            <a:r>
              <a:rPr lang="ru-RU" dirty="0" err="1"/>
              <a:t>жойлашган</a:t>
            </a:r>
            <a:r>
              <a:rPr lang="ru-RU" dirty="0"/>
              <a:t> </a:t>
            </a:r>
            <a:r>
              <a:rPr lang="ru-RU" dirty="0" err="1"/>
              <a:t>ери</a:t>
            </a:r>
            <a:r>
              <a:rPr lang="ru-RU" dirty="0"/>
              <a:t> (почта </a:t>
            </a:r>
            <a:r>
              <a:rPr lang="ru-RU" dirty="0" err="1"/>
              <a:t>манзили</a:t>
            </a:r>
            <a:r>
              <a:rPr lang="ru-RU" dirty="0"/>
              <a:t>) </a:t>
            </a:r>
            <a:r>
              <a:rPr lang="ru-RU" dirty="0" err="1"/>
              <a:t>ёки</a:t>
            </a:r>
            <a:r>
              <a:rPr lang="ru-RU" dirty="0"/>
              <a:t> </a:t>
            </a:r>
            <a:r>
              <a:rPr lang="ru-RU" dirty="0" err="1"/>
              <a:t>яшаш</a:t>
            </a:r>
            <a:r>
              <a:rPr lang="ru-RU" dirty="0"/>
              <a:t> </a:t>
            </a:r>
            <a:r>
              <a:rPr lang="ru-RU" dirty="0" err="1"/>
              <a:t>жойи</a:t>
            </a:r>
            <a:r>
              <a:rPr lang="ru-RU" dirty="0"/>
              <a:t>;</a:t>
            </a:r>
          </a:p>
          <a:p>
            <a:r>
              <a:rPr lang="ru-RU" dirty="0"/>
              <a:t>3) </a:t>
            </a:r>
            <a:r>
              <a:rPr lang="ru-RU" dirty="0" err="1"/>
              <a:t>агар</a:t>
            </a:r>
            <a:r>
              <a:rPr lang="ru-RU" dirty="0"/>
              <a:t> </a:t>
            </a:r>
            <a:r>
              <a:rPr lang="ru-RU" dirty="0" err="1"/>
              <a:t>даъво</a:t>
            </a:r>
            <a:r>
              <a:rPr lang="ru-RU" dirty="0"/>
              <a:t> </a:t>
            </a:r>
            <a:r>
              <a:rPr lang="ru-RU" dirty="0" err="1"/>
              <a:t>баҳоланиши</a:t>
            </a:r>
            <a:r>
              <a:rPr lang="ru-RU" dirty="0"/>
              <a:t> </a:t>
            </a:r>
            <a:r>
              <a:rPr lang="ru-RU" dirty="0" err="1"/>
              <a:t>лозим</a:t>
            </a:r>
            <a:r>
              <a:rPr lang="ru-RU" dirty="0"/>
              <a:t> </a:t>
            </a:r>
            <a:r>
              <a:rPr lang="ru-RU" dirty="0" err="1"/>
              <a:t>бўлса</a:t>
            </a:r>
            <a:r>
              <a:rPr lang="ru-RU" dirty="0"/>
              <a:t>, </a:t>
            </a:r>
            <a:r>
              <a:rPr lang="ru-RU" dirty="0" err="1"/>
              <a:t>даъвонинг</a:t>
            </a:r>
            <a:r>
              <a:rPr lang="ru-RU" dirty="0"/>
              <a:t> </a:t>
            </a:r>
            <a:r>
              <a:rPr lang="ru-RU" dirty="0" err="1"/>
              <a:t>баҳоси</a:t>
            </a:r>
            <a:r>
              <a:rPr lang="ru-RU" dirty="0"/>
              <a:t>;</a:t>
            </a:r>
          </a:p>
          <a:p>
            <a:r>
              <a:rPr lang="ru-RU" dirty="0"/>
              <a:t>4) </a:t>
            </a:r>
            <a:r>
              <a:rPr lang="ru-RU" dirty="0" err="1"/>
              <a:t>даъво</a:t>
            </a:r>
            <a:r>
              <a:rPr lang="ru-RU" dirty="0"/>
              <a:t> </a:t>
            </a:r>
            <a:r>
              <a:rPr lang="ru-RU" dirty="0" err="1"/>
              <a:t>талабларига</a:t>
            </a:r>
            <a:r>
              <a:rPr lang="ru-RU" dirty="0"/>
              <a:t> </a:t>
            </a:r>
            <a:r>
              <a:rPr lang="ru-RU" dirty="0" err="1"/>
              <a:t>асос</a:t>
            </a:r>
            <a:r>
              <a:rPr lang="ru-RU" dirty="0"/>
              <a:t> </a:t>
            </a:r>
            <a:r>
              <a:rPr lang="ru-RU" dirty="0" err="1"/>
              <a:t>бўлган</a:t>
            </a:r>
            <a:r>
              <a:rPr lang="ru-RU" dirty="0"/>
              <a:t> </a:t>
            </a:r>
            <a:r>
              <a:rPr lang="ru-RU" dirty="0" err="1"/>
              <a:t>ҳолатлар</a:t>
            </a:r>
            <a:r>
              <a:rPr lang="ru-RU" dirty="0"/>
              <a:t>;</a:t>
            </a:r>
          </a:p>
          <a:p>
            <a:r>
              <a:rPr lang="ru-RU" dirty="0"/>
              <a:t>5) </a:t>
            </a:r>
            <a:r>
              <a:rPr lang="ru-RU" dirty="0" err="1"/>
              <a:t>даъво</a:t>
            </a:r>
            <a:r>
              <a:rPr lang="ru-RU" dirty="0"/>
              <a:t> </a:t>
            </a:r>
            <a:r>
              <a:rPr lang="ru-RU" dirty="0" err="1"/>
              <a:t>талабларининг</a:t>
            </a:r>
            <a:r>
              <a:rPr lang="ru-RU" dirty="0"/>
              <a:t> </a:t>
            </a:r>
            <a:r>
              <a:rPr lang="ru-RU" dirty="0" err="1"/>
              <a:t>асосларини</a:t>
            </a:r>
            <a:r>
              <a:rPr lang="ru-RU" dirty="0"/>
              <a:t> </a:t>
            </a:r>
            <a:r>
              <a:rPr lang="ru-RU" dirty="0" err="1"/>
              <a:t>тасдиқловчи</a:t>
            </a:r>
            <a:r>
              <a:rPr lang="ru-RU" dirty="0"/>
              <a:t> </a:t>
            </a:r>
            <a:r>
              <a:rPr lang="ru-RU" dirty="0" err="1"/>
              <a:t>далиллар</a:t>
            </a:r>
            <a:r>
              <a:rPr lang="ru-RU" dirty="0"/>
              <a:t>;</a:t>
            </a:r>
          </a:p>
          <a:p>
            <a:r>
              <a:rPr lang="ru-RU" dirty="0"/>
              <a:t>6) </a:t>
            </a:r>
            <a:r>
              <a:rPr lang="ru-RU" dirty="0" err="1"/>
              <a:t>ундирилаётган</a:t>
            </a:r>
            <a:r>
              <a:rPr lang="ru-RU" dirty="0"/>
              <a:t> </a:t>
            </a:r>
            <a:r>
              <a:rPr lang="ru-RU" dirty="0" err="1"/>
              <a:t>ёки</a:t>
            </a:r>
            <a:r>
              <a:rPr lang="ru-RU" dirty="0"/>
              <a:t> </a:t>
            </a:r>
            <a:r>
              <a:rPr lang="ru-RU" dirty="0" err="1"/>
              <a:t>низолашилаётган</a:t>
            </a:r>
            <a:r>
              <a:rPr lang="ru-RU" dirty="0"/>
              <a:t> </a:t>
            </a:r>
            <a:r>
              <a:rPr lang="ru-RU" dirty="0" err="1"/>
              <a:t>сумманинг</a:t>
            </a:r>
            <a:r>
              <a:rPr lang="ru-RU" dirty="0"/>
              <a:t> </a:t>
            </a:r>
            <a:r>
              <a:rPr lang="ru-RU" dirty="0" err="1"/>
              <a:t>ҳисоб-китоби</a:t>
            </a:r>
            <a:r>
              <a:rPr lang="ru-RU" dirty="0"/>
              <a:t>;</a:t>
            </a:r>
          </a:p>
          <a:p>
            <a:r>
              <a:rPr lang="ru-RU" dirty="0" smtClean="0"/>
              <a:t>7</a:t>
            </a:r>
            <a:r>
              <a:rPr lang="ru-RU" dirty="0"/>
              <a:t>) </a:t>
            </a:r>
            <a:r>
              <a:rPr lang="ru-RU" dirty="0" err="1"/>
              <a:t>даъвогарнинг</a:t>
            </a:r>
            <a:r>
              <a:rPr lang="ru-RU" dirty="0"/>
              <a:t> </a:t>
            </a:r>
            <a:r>
              <a:rPr lang="ru-RU" dirty="0" err="1"/>
              <a:t>қонунчиликка</a:t>
            </a:r>
            <a:r>
              <a:rPr lang="ru-RU" dirty="0"/>
              <a:t> </a:t>
            </a:r>
            <a:r>
              <a:rPr lang="ru-RU" dirty="0" err="1"/>
              <a:t>асослаб</a:t>
            </a:r>
            <a:r>
              <a:rPr lang="ru-RU" dirty="0"/>
              <a:t> </a:t>
            </a:r>
            <a:r>
              <a:rPr lang="ru-RU" dirty="0" err="1"/>
              <a:t>келтирган</a:t>
            </a:r>
            <a:r>
              <a:rPr lang="ru-RU" dirty="0"/>
              <a:t> </a:t>
            </a:r>
            <a:r>
              <a:rPr lang="ru-RU" dirty="0" err="1"/>
              <a:t>талаблари</a:t>
            </a:r>
            <a:r>
              <a:rPr lang="ru-RU" dirty="0"/>
              <a:t>, </a:t>
            </a:r>
            <a:r>
              <a:rPr lang="ru-RU" dirty="0" err="1"/>
              <a:t>даъво</a:t>
            </a:r>
            <a:r>
              <a:rPr lang="ru-RU" dirty="0"/>
              <a:t> </a:t>
            </a:r>
            <a:r>
              <a:rPr lang="ru-RU" dirty="0" err="1"/>
              <a:t>бир</a:t>
            </a:r>
            <a:r>
              <a:rPr lang="ru-RU" dirty="0"/>
              <a:t> </a:t>
            </a:r>
            <a:r>
              <a:rPr lang="ru-RU" dirty="0" err="1"/>
              <a:t>нечта</a:t>
            </a:r>
            <a:r>
              <a:rPr lang="ru-RU" dirty="0"/>
              <a:t> </a:t>
            </a:r>
            <a:r>
              <a:rPr lang="ru-RU" dirty="0" err="1"/>
              <a:t>жавобгарга</a:t>
            </a:r>
            <a:r>
              <a:rPr lang="ru-RU" dirty="0"/>
              <a:t> </a:t>
            </a:r>
            <a:r>
              <a:rPr lang="ru-RU" dirty="0" err="1"/>
              <a:t>нисбатан</a:t>
            </a:r>
            <a:r>
              <a:rPr lang="ru-RU" dirty="0"/>
              <a:t> </a:t>
            </a:r>
            <a:r>
              <a:rPr lang="ru-RU" dirty="0" err="1"/>
              <a:t>тақдим</a:t>
            </a:r>
            <a:r>
              <a:rPr lang="ru-RU" dirty="0"/>
              <a:t> </a:t>
            </a:r>
            <a:r>
              <a:rPr lang="ru-RU" dirty="0" err="1"/>
              <a:t>этилганда</a:t>
            </a:r>
            <a:r>
              <a:rPr lang="ru-RU" dirty="0"/>
              <a:t> </a:t>
            </a:r>
            <a:r>
              <a:rPr lang="ru-RU" dirty="0" err="1"/>
              <a:t>эса</a:t>
            </a:r>
            <a:r>
              <a:rPr lang="ru-RU" dirty="0"/>
              <a:t> </a:t>
            </a:r>
            <a:r>
              <a:rPr lang="ru-RU" dirty="0" err="1"/>
              <a:t>уларнинг</a:t>
            </a:r>
            <a:r>
              <a:rPr lang="ru-RU" dirty="0"/>
              <a:t> </a:t>
            </a:r>
            <a:r>
              <a:rPr lang="ru-RU" dirty="0" err="1"/>
              <a:t>ҳар</a:t>
            </a:r>
            <a:r>
              <a:rPr lang="ru-RU" dirty="0"/>
              <a:t> </a:t>
            </a:r>
            <a:r>
              <a:rPr lang="ru-RU" dirty="0" err="1"/>
              <a:t>бирига</a:t>
            </a:r>
            <a:r>
              <a:rPr lang="ru-RU" dirty="0"/>
              <a:t> </a:t>
            </a:r>
            <a:r>
              <a:rPr lang="ru-RU" dirty="0" err="1"/>
              <a:t>нисбатан</a:t>
            </a:r>
            <a:r>
              <a:rPr lang="ru-RU" dirty="0"/>
              <a:t> </a:t>
            </a:r>
            <a:r>
              <a:rPr lang="ru-RU" dirty="0" err="1"/>
              <a:t>талаблар</a:t>
            </a:r>
            <a:r>
              <a:rPr lang="ru-RU" dirty="0"/>
              <a:t>;</a:t>
            </a:r>
          </a:p>
          <a:p>
            <a:r>
              <a:rPr lang="ru-RU" dirty="0" smtClean="0"/>
              <a:t>8</a:t>
            </a:r>
            <a:r>
              <a:rPr lang="ru-RU" dirty="0"/>
              <a:t>) </a:t>
            </a:r>
            <a:r>
              <a:rPr lang="ru-RU" dirty="0" err="1"/>
              <a:t>жавобгар</a:t>
            </a:r>
            <a:r>
              <a:rPr lang="ru-RU" dirty="0"/>
              <a:t> </a:t>
            </a:r>
            <a:r>
              <a:rPr lang="ru-RU" dirty="0" err="1"/>
              <a:t>билан</a:t>
            </a:r>
            <a:r>
              <a:rPr lang="ru-RU" dirty="0"/>
              <a:t> </a:t>
            </a:r>
            <a:r>
              <a:rPr lang="ru-RU" dirty="0" err="1"/>
              <a:t>низони</a:t>
            </a:r>
            <a:r>
              <a:rPr lang="ru-RU" dirty="0"/>
              <a:t> </a:t>
            </a:r>
            <a:r>
              <a:rPr lang="ru-RU" dirty="0" err="1"/>
              <a:t>судгача</a:t>
            </a:r>
            <a:r>
              <a:rPr lang="ru-RU" dirty="0"/>
              <a:t> </a:t>
            </a:r>
            <a:r>
              <a:rPr lang="ru-RU" dirty="0" err="1"/>
              <a:t>ҳал</a:t>
            </a:r>
            <a:r>
              <a:rPr lang="ru-RU" dirty="0"/>
              <a:t> </a:t>
            </a:r>
            <a:r>
              <a:rPr lang="ru-RU" dirty="0" err="1"/>
              <a:t>қилиш</a:t>
            </a:r>
            <a:r>
              <a:rPr lang="ru-RU" dirty="0"/>
              <a:t> (</a:t>
            </a:r>
            <a:r>
              <a:rPr lang="ru-RU" dirty="0" err="1"/>
              <a:t>талабнома</a:t>
            </a:r>
            <a:r>
              <a:rPr lang="ru-RU" dirty="0"/>
              <a:t> </a:t>
            </a:r>
            <a:r>
              <a:rPr lang="ru-RU" dirty="0" err="1"/>
              <a:t>юбориш</a:t>
            </a:r>
            <a:r>
              <a:rPr lang="ru-RU" dirty="0"/>
              <a:t>) </a:t>
            </a:r>
            <a:r>
              <a:rPr lang="ru-RU" dirty="0" err="1"/>
              <a:t>тартибига</a:t>
            </a:r>
            <a:r>
              <a:rPr lang="ru-RU" dirty="0"/>
              <a:t> </a:t>
            </a:r>
            <a:r>
              <a:rPr lang="ru-RU" dirty="0" err="1"/>
              <a:t>риоя</a:t>
            </a:r>
            <a:r>
              <a:rPr lang="ru-RU" dirty="0"/>
              <a:t> </a:t>
            </a:r>
            <a:r>
              <a:rPr lang="ru-RU" dirty="0" err="1"/>
              <a:t>этилганлиги</a:t>
            </a:r>
            <a:r>
              <a:rPr lang="ru-RU" dirty="0"/>
              <a:t> </a:t>
            </a:r>
            <a:r>
              <a:rPr lang="ru-RU" dirty="0" err="1"/>
              <a:t>тўғрисидаги</a:t>
            </a:r>
            <a:r>
              <a:rPr lang="ru-RU" dirty="0"/>
              <a:t> </a:t>
            </a:r>
            <a:r>
              <a:rPr lang="ru-RU" dirty="0" err="1"/>
              <a:t>маълумотлар</a:t>
            </a:r>
            <a:r>
              <a:rPr lang="ru-RU" dirty="0"/>
              <a:t>, </a:t>
            </a:r>
            <a:r>
              <a:rPr lang="ru-RU" dirty="0" err="1"/>
              <a:t>агар</a:t>
            </a:r>
            <a:r>
              <a:rPr lang="ru-RU" dirty="0"/>
              <a:t> </a:t>
            </a:r>
            <a:r>
              <a:rPr lang="ru-RU" dirty="0" err="1"/>
              <a:t>бу</a:t>
            </a:r>
            <a:r>
              <a:rPr lang="ru-RU" dirty="0"/>
              <a:t> шу </a:t>
            </a:r>
            <a:r>
              <a:rPr lang="ru-RU" dirty="0" err="1"/>
              <a:t>тоифадаги</a:t>
            </a:r>
            <a:r>
              <a:rPr lang="ru-RU" dirty="0"/>
              <a:t> </a:t>
            </a:r>
            <a:r>
              <a:rPr lang="ru-RU" dirty="0" err="1"/>
              <a:t>низолар</a:t>
            </a:r>
            <a:r>
              <a:rPr lang="ru-RU" dirty="0"/>
              <a:t> </a:t>
            </a:r>
            <a:r>
              <a:rPr lang="ru-RU" dirty="0" err="1"/>
              <a:t>учун</a:t>
            </a:r>
            <a:r>
              <a:rPr lang="ru-RU" dirty="0"/>
              <a:t> </a:t>
            </a:r>
            <a:r>
              <a:rPr lang="ru-RU" dirty="0" err="1"/>
              <a:t>қонунда</a:t>
            </a:r>
            <a:r>
              <a:rPr lang="ru-RU" dirty="0"/>
              <a:t> </a:t>
            </a:r>
            <a:r>
              <a:rPr lang="ru-RU" dirty="0" err="1"/>
              <a:t>ёки</a:t>
            </a:r>
            <a:r>
              <a:rPr lang="ru-RU" dirty="0"/>
              <a:t> </a:t>
            </a:r>
            <a:r>
              <a:rPr lang="ru-RU" dirty="0" err="1"/>
              <a:t>шартномада</a:t>
            </a:r>
            <a:r>
              <a:rPr lang="ru-RU" dirty="0"/>
              <a:t> </a:t>
            </a:r>
            <a:r>
              <a:rPr lang="ru-RU" dirty="0" err="1"/>
              <a:t>назарда</a:t>
            </a:r>
            <a:r>
              <a:rPr lang="ru-RU" dirty="0"/>
              <a:t> </a:t>
            </a:r>
            <a:r>
              <a:rPr lang="ru-RU" dirty="0" err="1"/>
              <a:t>тутилган</a:t>
            </a:r>
            <a:r>
              <a:rPr lang="ru-RU" dirty="0"/>
              <a:t> </a:t>
            </a:r>
            <a:r>
              <a:rPr lang="ru-RU" dirty="0" err="1"/>
              <a:t>бўлса</a:t>
            </a:r>
            <a:r>
              <a:rPr lang="ru-RU" dirty="0"/>
              <a:t>;</a:t>
            </a:r>
          </a:p>
          <a:p>
            <a:r>
              <a:rPr lang="ru-RU" dirty="0"/>
              <a:t>9) </a:t>
            </a:r>
            <a:r>
              <a:rPr lang="ru-RU" dirty="0" err="1"/>
              <a:t>илова</a:t>
            </a:r>
            <a:r>
              <a:rPr lang="ru-RU" dirty="0"/>
              <a:t> </a:t>
            </a:r>
            <a:r>
              <a:rPr lang="ru-RU" dirty="0" err="1"/>
              <a:t>қилинаётган</a:t>
            </a:r>
            <a:r>
              <a:rPr lang="ru-RU" dirty="0"/>
              <a:t> </a:t>
            </a:r>
            <a:r>
              <a:rPr lang="ru-RU" dirty="0" err="1"/>
              <a:t>ҳужжатларнинг</a:t>
            </a:r>
            <a:r>
              <a:rPr lang="ru-RU" dirty="0"/>
              <a:t> </a:t>
            </a:r>
            <a:r>
              <a:rPr lang="ru-RU" dirty="0" err="1"/>
              <a:t>рўйхати</a:t>
            </a:r>
            <a:r>
              <a:rPr lang="ru-RU" dirty="0" smtClean="0"/>
              <a:t>.</a:t>
            </a:r>
            <a:endParaRPr lang="ru-RU" dirty="0"/>
          </a:p>
        </p:txBody>
      </p:sp>
    </p:spTree>
    <p:extLst>
      <p:ext uri="{BB962C8B-B14F-4D97-AF65-F5344CB8AC3E}">
        <p14:creationId xmlns:p14="http://schemas.microsoft.com/office/powerpoint/2010/main" val="20221778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err="1" smtClean="0"/>
              <a:t>Даъвогар</a:t>
            </a:r>
            <a:r>
              <a:rPr lang="ru-RU" dirty="0" smtClean="0"/>
              <a:t> </a:t>
            </a:r>
            <a:r>
              <a:rPr lang="ru-RU" dirty="0"/>
              <a:t>ИПК 157-моддасининг </a:t>
            </a:r>
            <a:r>
              <a:rPr lang="ru-RU" dirty="0" err="1">
                <a:hlinkClick r:id="rId2"/>
              </a:rPr>
              <a:t>биринчи</a:t>
            </a:r>
            <a:r>
              <a:rPr lang="ru-RU" dirty="0">
                <a:hlinkClick r:id="rId2"/>
              </a:rPr>
              <a:t> </a:t>
            </a:r>
            <a:r>
              <a:rPr lang="ru-RU" dirty="0" err="1">
                <a:hlinkClick r:id="rId2"/>
              </a:rPr>
              <a:t>қисмида</a:t>
            </a:r>
            <a:r>
              <a:rPr lang="ru-RU" dirty="0"/>
              <a:t> </a:t>
            </a:r>
            <a:r>
              <a:rPr lang="ru-RU" dirty="0" err="1"/>
              <a:t>назарда</a:t>
            </a:r>
            <a:r>
              <a:rPr lang="ru-RU" dirty="0"/>
              <a:t> </a:t>
            </a:r>
            <a:r>
              <a:rPr lang="ru-RU" dirty="0" err="1"/>
              <a:t>тутилган</a:t>
            </a:r>
            <a:r>
              <a:rPr lang="ru-RU" dirty="0"/>
              <a:t> </a:t>
            </a:r>
            <a:r>
              <a:rPr lang="ru-RU" dirty="0" err="1"/>
              <a:t>даъво</a:t>
            </a:r>
            <a:r>
              <a:rPr lang="ru-RU" dirty="0"/>
              <a:t> </a:t>
            </a:r>
            <a:r>
              <a:rPr lang="ru-RU" dirty="0" err="1"/>
              <a:t>асосини</a:t>
            </a:r>
            <a:r>
              <a:rPr lang="ru-RU" dirty="0"/>
              <a:t> </a:t>
            </a:r>
            <a:r>
              <a:rPr lang="ru-RU" dirty="0" err="1"/>
              <a:t>ёки</a:t>
            </a:r>
            <a:r>
              <a:rPr lang="ru-RU" dirty="0"/>
              <a:t> </a:t>
            </a:r>
            <a:r>
              <a:rPr lang="ru-RU" dirty="0" err="1"/>
              <a:t>предметини</a:t>
            </a:r>
            <a:r>
              <a:rPr lang="ru-RU" dirty="0"/>
              <a:t> </a:t>
            </a:r>
            <a:r>
              <a:rPr lang="ru-RU" dirty="0" err="1"/>
              <a:t>ўзгартириш</a:t>
            </a:r>
            <a:r>
              <a:rPr lang="ru-RU" dirty="0"/>
              <a:t>, </a:t>
            </a:r>
            <a:r>
              <a:rPr lang="ru-RU" dirty="0" err="1"/>
              <a:t>даъво</a:t>
            </a:r>
            <a:r>
              <a:rPr lang="ru-RU" dirty="0"/>
              <a:t> </a:t>
            </a:r>
            <a:r>
              <a:rPr lang="ru-RU" dirty="0" err="1"/>
              <a:t>талаблари</a:t>
            </a:r>
            <a:r>
              <a:rPr lang="ru-RU" dirty="0"/>
              <a:t> </a:t>
            </a:r>
            <a:r>
              <a:rPr lang="ru-RU" dirty="0" err="1"/>
              <a:t>миқдорини</a:t>
            </a:r>
            <a:r>
              <a:rPr lang="ru-RU" dirty="0"/>
              <a:t> </a:t>
            </a:r>
            <a:r>
              <a:rPr lang="ru-RU" dirty="0" err="1"/>
              <a:t>кўпайтириш</a:t>
            </a:r>
            <a:r>
              <a:rPr lang="ru-RU" dirty="0"/>
              <a:t> </a:t>
            </a:r>
            <a:r>
              <a:rPr lang="ru-RU" dirty="0" err="1"/>
              <a:t>ёки</a:t>
            </a:r>
            <a:r>
              <a:rPr lang="ru-RU" dirty="0"/>
              <a:t> </a:t>
            </a:r>
            <a:r>
              <a:rPr lang="ru-RU" dirty="0" err="1"/>
              <a:t>камайтириш</a:t>
            </a:r>
            <a:r>
              <a:rPr lang="ru-RU" dirty="0"/>
              <a:t> </a:t>
            </a:r>
            <a:r>
              <a:rPr lang="ru-RU" dirty="0" err="1"/>
              <a:t>ҳуқуқидан</a:t>
            </a:r>
            <a:r>
              <a:rPr lang="ru-RU" dirty="0"/>
              <a:t> </a:t>
            </a:r>
            <a:r>
              <a:rPr lang="ru-RU" dirty="0" err="1"/>
              <a:t>биринчи</a:t>
            </a:r>
            <a:r>
              <a:rPr lang="ru-RU" dirty="0"/>
              <a:t> инстанция </a:t>
            </a:r>
            <a:r>
              <a:rPr lang="ru-RU" dirty="0" err="1"/>
              <a:t>судида</a:t>
            </a:r>
            <a:r>
              <a:rPr lang="ru-RU" dirty="0"/>
              <a:t> </a:t>
            </a:r>
            <a:r>
              <a:rPr lang="ru-RU" dirty="0" err="1"/>
              <a:t>ҳал</a:t>
            </a:r>
            <a:r>
              <a:rPr lang="ru-RU" dirty="0"/>
              <a:t> </a:t>
            </a:r>
            <a:r>
              <a:rPr lang="ru-RU" dirty="0" err="1"/>
              <a:t>қилув</a:t>
            </a:r>
            <a:r>
              <a:rPr lang="ru-RU" dirty="0"/>
              <a:t> </a:t>
            </a:r>
            <a:r>
              <a:rPr lang="ru-RU" dirty="0" err="1"/>
              <a:t>қарори</a:t>
            </a:r>
            <a:r>
              <a:rPr lang="ru-RU" dirty="0"/>
              <a:t> </a:t>
            </a:r>
            <a:r>
              <a:rPr lang="ru-RU" dirty="0" err="1"/>
              <a:t>қабул</a:t>
            </a:r>
            <a:r>
              <a:rPr lang="ru-RU" dirty="0"/>
              <a:t> </a:t>
            </a:r>
            <a:r>
              <a:rPr lang="ru-RU" dirty="0" err="1"/>
              <a:t>қилингунга</a:t>
            </a:r>
            <a:r>
              <a:rPr lang="ru-RU" dirty="0"/>
              <a:t> </a:t>
            </a:r>
            <a:r>
              <a:rPr lang="ru-RU" dirty="0" err="1"/>
              <a:t>қадар</a:t>
            </a:r>
            <a:r>
              <a:rPr lang="ru-RU" dirty="0"/>
              <a:t> </a:t>
            </a:r>
            <a:r>
              <a:rPr lang="ru-RU" dirty="0" err="1"/>
              <a:t>фойдаланиши</a:t>
            </a:r>
            <a:r>
              <a:rPr lang="ru-RU" dirty="0"/>
              <a:t> </a:t>
            </a:r>
            <a:r>
              <a:rPr lang="ru-RU" dirty="0" err="1"/>
              <a:t>мумкин</a:t>
            </a:r>
            <a:r>
              <a:rPr lang="ru-RU" dirty="0"/>
              <a:t>. </a:t>
            </a:r>
            <a:r>
              <a:rPr lang="ru-RU" dirty="0" err="1"/>
              <a:t>Бу</a:t>
            </a:r>
            <a:r>
              <a:rPr lang="ru-RU" dirty="0"/>
              <a:t> норма </a:t>
            </a:r>
            <a:r>
              <a:rPr lang="ru-RU" dirty="0" err="1"/>
              <a:t>иш</a:t>
            </a:r>
            <a:r>
              <a:rPr lang="ru-RU" dirty="0"/>
              <a:t> </a:t>
            </a:r>
            <a:r>
              <a:rPr lang="ru-RU" dirty="0" err="1"/>
              <a:t>бошқа</a:t>
            </a:r>
            <a:r>
              <a:rPr lang="ru-RU" dirty="0"/>
              <a:t> </a:t>
            </a:r>
            <a:r>
              <a:rPr lang="ru-RU" dirty="0" err="1"/>
              <a:t>инстанцияларда</a:t>
            </a:r>
            <a:r>
              <a:rPr lang="ru-RU" dirty="0"/>
              <a:t> </a:t>
            </a:r>
            <a:r>
              <a:rPr lang="ru-RU" dirty="0" err="1"/>
              <a:t>кўрилаётганида</a:t>
            </a:r>
            <a:r>
              <a:rPr lang="ru-RU" dirty="0"/>
              <a:t> </a:t>
            </a:r>
            <a:r>
              <a:rPr lang="ru-RU" dirty="0" err="1"/>
              <a:t>қўлланилмайди</a:t>
            </a:r>
            <a:r>
              <a:rPr lang="ru-RU" dirty="0"/>
              <a:t>. </a:t>
            </a:r>
            <a:r>
              <a:rPr lang="ru-RU" dirty="0" err="1"/>
              <a:t>Қайд</a:t>
            </a:r>
            <a:r>
              <a:rPr lang="ru-RU" dirty="0"/>
              <a:t> </a:t>
            </a:r>
            <a:r>
              <a:rPr lang="ru-RU" dirty="0" err="1"/>
              <a:t>этилган</a:t>
            </a:r>
            <a:r>
              <a:rPr lang="ru-RU" dirty="0"/>
              <a:t> </a:t>
            </a:r>
            <a:r>
              <a:rPr lang="ru-RU" dirty="0" err="1"/>
              <a:t>ҳуқуқ</a:t>
            </a:r>
            <a:r>
              <a:rPr lang="ru-RU" dirty="0"/>
              <a:t> </a:t>
            </a:r>
            <a:r>
              <a:rPr lang="ru-RU" dirty="0" err="1"/>
              <a:t>даъвогар</a:t>
            </a:r>
            <a:r>
              <a:rPr lang="ru-RU" dirty="0"/>
              <a:t> </a:t>
            </a:r>
            <a:r>
              <a:rPr lang="ru-RU" dirty="0" err="1"/>
              <a:t>томонидан</a:t>
            </a:r>
            <a:r>
              <a:rPr lang="ru-RU" dirty="0"/>
              <a:t>, </a:t>
            </a:r>
            <a:r>
              <a:rPr lang="ru-RU" dirty="0" err="1"/>
              <a:t>шунингдек</a:t>
            </a:r>
            <a:r>
              <a:rPr lang="ru-RU" dirty="0"/>
              <a:t> </a:t>
            </a:r>
            <a:r>
              <a:rPr lang="ru-RU" dirty="0" err="1"/>
              <a:t>ҳал</a:t>
            </a:r>
            <a:r>
              <a:rPr lang="ru-RU" dirty="0"/>
              <a:t> </a:t>
            </a:r>
            <a:r>
              <a:rPr lang="ru-RU" dirty="0" err="1"/>
              <a:t>қилув</a:t>
            </a:r>
            <a:r>
              <a:rPr lang="ru-RU" dirty="0"/>
              <a:t> </a:t>
            </a:r>
            <a:r>
              <a:rPr lang="ru-RU" dirty="0" err="1"/>
              <a:t>қарори</a:t>
            </a:r>
            <a:r>
              <a:rPr lang="ru-RU" dirty="0"/>
              <a:t> апелляция, кассация </a:t>
            </a:r>
            <a:r>
              <a:rPr lang="ru-RU" dirty="0" err="1"/>
              <a:t>инстанциялари</a:t>
            </a:r>
            <a:r>
              <a:rPr lang="ru-RU" dirty="0"/>
              <a:t> </a:t>
            </a:r>
            <a:r>
              <a:rPr lang="ru-RU" dirty="0" err="1"/>
              <a:t>томонидан</a:t>
            </a:r>
            <a:r>
              <a:rPr lang="ru-RU" dirty="0"/>
              <a:t> </a:t>
            </a:r>
            <a:r>
              <a:rPr lang="ru-RU" dirty="0" err="1"/>
              <a:t>ёхуд</a:t>
            </a:r>
            <a:r>
              <a:rPr lang="ru-RU" dirty="0"/>
              <a:t> суд </a:t>
            </a:r>
            <a:r>
              <a:rPr lang="ru-RU" dirty="0" err="1"/>
              <a:t>ҳужжати</a:t>
            </a:r>
            <a:r>
              <a:rPr lang="ru-RU" dirty="0"/>
              <a:t> </a:t>
            </a:r>
            <a:r>
              <a:rPr lang="ru-RU" dirty="0" err="1"/>
              <a:t>янги</a:t>
            </a:r>
            <a:r>
              <a:rPr lang="ru-RU" dirty="0"/>
              <a:t> </a:t>
            </a:r>
            <a:r>
              <a:rPr lang="ru-RU" dirty="0" err="1"/>
              <a:t>очилган</a:t>
            </a:r>
            <a:r>
              <a:rPr lang="ru-RU" dirty="0"/>
              <a:t> </a:t>
            </a:r>
            <a:r>
              <a:rPr lang="ru-RU" dirty="0" err="1"/>
              <a:t>ҳолат</a:t>
            </a:r>
            <a:r>
              <a:rPr lang="ru-RU" dirty="0"/>
              <a:t> </a:t>
            </a:r>
            <a:r>
              <a:rPr lang="ru-RU" dirty="0" err="1"/>
              <a:t>бўйича</a:t>
            </a:r>
            <a:r>
              <a:rPr lang="ru-RU" dirty="0"/>
              <a:t> </a:t>
            </a:r>
            <a:r>
              <a:rPr lang="ru-RU" dirty="0" err="1"/>
              <a:t>бекор</a:t>
            </a:r>
            <a:r>
              <a:rPr lang="ru-RU" dirty="0"/>
              <a:t> </a:t>
            </a:r>
            <a:r>
              <a:rPr lang="ru-RU" dirty="0" err="1"/>
              <a:t>қилиниб</a:t>
            </a:r>
            <a:r>
              <a:rPr lang="ru-RU" dirty="0"/>
              <a:t>, </a:t>
            </a:r>
            <a:r>
              <a:rPr lang="ru-RU" dirty="0" err="1"/>
              <a:t>иш</a:t>
            </a:r>
            <a:r>
              <a:rPr lang="ru-RU" dirty="0"/>
              <a:t> </a:t>
            </a:r>
            <a:r>
              <a:rPr lang="ru-RU" dirty="0" err="1"/>
              <a:t>янгидан</a:t>
            </a:r>
            <a:r>
              <a:rPr lang="ru-RU" dirty="0"/>
              <a:t> </a:t>
            </a:r>
            <a:r>
              <a:rPr lang="ru-RU" dirty="0" err="1"/>
              <a:t>биринчи</a:t>
            </a:r>
            <a:r>
              <a:rPr lang="ru-RU" dirty="0"/>
              <a:t> инстанция </a:t>
            </a:r>
            <a:r>
              <a:rPr lang="ru-RU" dirty="0" err="1"/>
              <a:t>судида</a:t>
            </a:r>
            <a:r>
              <a:rPr lang="ru-RU" dirty="0"/>
              <a:t> </a:t>
            </a:r>
            <a:r>
              <a:rPr lang="ru-RU" dirty="0" err="1"/>
              <a:t>кўрилаётганда</a:t>
            </a:r>
            <a:r>
              <a:rPr lang="ru-RU" dirty="0"/>
              <a:t> </a:t>
            </a:r>
            <a:r>
              <a:rPr lang="ru-RU" dirty="0" err="1"/>
              <a:t>фойдаланилиши</a:t>
            </a:r>
            <a:r>
              <a:rPr lang="ru-RU" dirty="0"/>
              <a:t> </a:t>
            </a:r>
            <a:r>
              <a:rPr lang="ru-RU" dirty="0" err="1"/>
              <a:t>мумкин</a:t>
            </a:r>
            <a:r>
              <a:rPr lang="ru-RU" dirty="0"/>
              <a:t>.</a:t>
            </a:r>
            <a:endParaRPr lang="ru-RU" dirty="0"/>
          </a:p>
        </p:txBody>
      </p:sp>
    </p:spTree>
    <p:extLst>
      <p:ext uri="{BB962C8B-B14F-4D97-AF65-F5344CB8AC3E}">
        <p14:creationId xmlns:p14="http://schemas.microsoft.com/office/powerpoint/2010/main" val="3578089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29145" y="866602"/>
            <a:ext cx="10058400" cy="3931920"/>
          </a:xfrm>
        </p:spPr>
        <p:txBody>
          <a:bodyPr/>
          <a:lstStyle/>
          <a:p>
            <a:r>
              <a:rPr lang="ru-RU" dirty="0" err="1"/>
              <a:t>Даъво</a:t>
            </a:r>
            <a:r>
              <a:rPr lang="ru-RU" dirty="0"/>
              <a:t> </a:t>
            </a:r>
            <a:r>
              <a:rPr lang="ru-RU" dirty="0" err="1"/>
              <a:t>предметининг</a:t>
            </a:r>
            <a:r>
              <a:rPr lang="ru-RU" dirty="0"/>
              <a:t> </a:t>
            </a:r>
            <a:r>
              <a:rPr lang="ru-RU" dirty="0" err="1"/>
              <a:t>ўзгариши</a:t>
            </a:r>
            <a:r>
              <a:rPr lang="ru-RU" dirty="0"/>
              <a:t> </a:t>
            </a:r>
            <a:r>
              <a:rPr lang="ru-RU" dirty="0" err="1"/>
              <a:t>даъвогарнинг</a:t>
            </a:r>
            <a:r>
              <a:rPr lang="ru-RU" dirty="0"/>
              <a:t> </a:t>
            </a:r>
            <a:r>
              <a:rPr lang="ru-RU" dirty="0" err="1"/>
              <a:t>жавобгарга</a:t>
            </a:r>
            <a:r>
              <a:rPr lang="ru-RU" dirty="0"/>
              <a:t> </a:t>
            </a:r>
            <a:r>
              <a:rPr lang="ru-RU" dirty="0" err="1"/>
              <a:t>нисбатан</a:t>
            </a:r>
            <a:r>
              <a:rPr lang="ru-RU" dirty="0"/>
              <a:t> </a:t>
            </a:r>
            <a:r>
              <a:rPr lang="ru-RU" dirty="0" err="1"/>
              <a:t>моддий-ҳуқуқий</a:t>
            </a:r>
            <a:r>
              <a:rPr lang="ru-RU" dirty="0"/>
              <a:t> </a:t>
            </a:r>
            <a:r>
              <a:rPr lang="ru-RU" dirty="0" err="1"/>
              <a:t>талабларининг</a:t>
            </a:r>
            <a:r>
              <a:rPr lang="ru-RU" dirty="0"/>
              <a:t> </a:t>
            </a:r>
            <a:r>
              <a:rPr lang="ru-RU" dirty="0" err="1"/>
              <a:t>ўзгаришини</a:t>
            </a:r>
            <a:r>
              <a:rPr lang="ru-RU" dirty="0"/>
              <a:t> </a:t>
            </a:r>
            <a:r>
              <a:rPr lang="ru-RU" dirty="0" err="1"/>
              <a:t>билдиради</a:t>
            </a:r>
            <a:r>
              <a:rPr lang="ru-RU" dirty="0"/>
              <a:t>. </a:t>
            </a:r>
            <a:r>
              <a:rPr lang="ru-RU" dirty="0" err="1"/>
              <a:t>Даъво</a:t>
            </a:r>
            <a:r>
              <a:rPr lang="ru-RU" dirty="0"/>
              <a:t> </a:t>
            </a:r>
            <a:r>
              <a:rPr lang="ru-RU" dirty="0" err="1"/>
              <a:t>асосини</a:t>
            </a:r>
            <a:r>
              <a:rPr lang="ru-RU" dirty="0"/>
              <a:t> </a:t>
            </a:r>
            <a:r>
              <a:rPr lang="ru-RU" dirty="0" err="1"/>
              <a:t>ўзгартириш</a:t>
            </a:r>
            <a:r>
              <a:rPr lang="ru-RU" dirty="0"/>
              <a:t> </a:t>
            </a:r>
            <a:r>
              <a:rPr lang="ru-RU" dirty="0" err="1"/>
              <a:t>даъвогарнинг</a:t>
            </a:r>
            <a:r>
              <a:rPr lang="ru-RU" dirty="0"/>
              <a:t> </a:t>
            </a:r>
            <a:r>
              <a:rPr lang="ru-RU" dirty="0" err="1"/>
              <a:t>жавобгарга</a:t>
            </a:r>
            <a:r>
              <a:rPr lang="ru-RU" dirty="0"/>
              <a:t> </a:t>
            </a:r>
            <a:r>
              <a:rPr lang="ru-RU" dirty="0" err="1"/>
              <a:t>нисбатан</a:t>
            </a:r>
            <a:r>
              <a:rPr lang="ru-RU" dirty="0"/>
              <a:t> </a:t>
            </a:r>
            <a:r>
              <a:rPr lang="ru-RU" dirty="0" err="1"/>
              <a:t>ўз</a:t>
            </a:r>
            <a:r>
              <a:rPr lang="ru-RU" dirty="0"/>
              <a:t> </a:t>
            </a:r>
            <a:r>
              <a:rPr lang="ru-RU" dirty="0" err="1"/>
              <a:t>талабларини</a:t>
            </a:r>
            <a:r>
              <a:rPr lang="ru-RU" dirty="0"/>
              <a:t> </a:t>
            </a:r>
            <a:r>
              <a:rPr lang="ru-RU" dirty="0" err="1"/>
              <a:t>асослантирган</a:t>
            </a:r>
            <a:r>
              <a:rPr lang="ru-RU" dirty="0"/>
              <a:t> </a:t>
            </a:r>
            <a:r>
              <a:rPr lang="ru-RU" dirty="0" err="1"/>
              <a:t>ҳолатларнинг</a:t>
            </a:r>
            <a:r>
              <a:rPr lang="ru-RU" dirty="0"/>
              <a:t> </a:t>
            </a:r>
            <a:r>
              <a:rPr lang="ru-RU" dirty="0" err="1"/>
              <a:t>ўзгаришини</a:t>
            </a:r>
            <a:r>
              <a:rPr lang="ru-RU" dirty="0"/>
              <a:t> </a:t>
            </a:r>
            <a:r>
              <a:rPr lang="ru-RU" dirty="0" err="1"/>
              <a:t>билдиради</a:t>
            </a:r>
            <a:r>
              <a:rPr lang="ru-RU" dirty="0"/>
              <a:t>. </a:t>
            </a:r>
            <a:r>
              <a:rPr lang="ru-RU" dirty="0" err="1"/>
              <a:t>Даъво</a:t>
            </a:r>
            <a:r>
              <a:rPr lang="ru-RU" dirty="0"/>
              <a:t> </a:t>
            </a:r>
            <a:r>
              <a:rPr lang="ru-RU" dirty="0" err="1"/>
              <a:t>предмети</a:t>
            </a:r>
            <a:r>
              <a:rPr lang="ru-RU" dirty="0"/>
              <a:t> </a:t>
            </a:r>
            <a:r>
              <a:rPr lang="ru-RU" dirty="0" err="1"/>
              <a:t>ва</a:t>
            </a:r>
            <a:r>
              <a:rPr lang="ru-RU" dirty="0"/>
              <a:t> </a:t>
            </a:r>
            <a:r>
              <a:rPr lang="ru-RU" dirty="0" err="1"/>
              <a:t>асоси</a:t>
            </a:r>
            <a:r>
              <a:rPr lang="ru-RU" dirty="0"/>
              <a:t> </a:t>
            </a:r>
            <a:r>
              <a:rPr lang="ru-RU" dirty="0" err="1"/>
              <a:t>тушунчаларидан</a:t>
            </a:r>
            <a:r>
              <a:rPr lang="ru-RU" dirty="0"/>
              <a:t> шу </a:t>
            </a:r>
            <a:r>
              <a:rPr lang="ru-RU" dirty="0" err="1"/>
              <a:t>нарса</a:t>
            </a:r>
            <a:r>
              <a:rPr lang="ru-RU" dirty="0"/>
              <a:t> </a:t>
            </a:r>
            <a:r>
              <a:rPr lang="ru-RU" dirty="0" err="1"/>
              <a:t>келиб</a:t>
            </a:r>
            <a:r>
              <a:rPr lang="ru-RU" dirty="0"/>
              <a:t> </a:t>
            </a:r>
            <a:r>
              <a:rPr lang="ru-RU" dirty="0" err="1"/>
              <a:t>чиқадики</a:t>
            </a:r>
            <a:r>
              <a:rPr lang="ru-RU" dirty="0"/>
              <a:t>, </a:t>
            </a:r>
            <a:r>
              <a:rPr lang="ru-RU" dirty="0" err="1"/>
              <a:t>масалан</a:t>
            </a:r>
            <a:r>
              <a:rPr lang="ru-RU" dirty="0"/>
              <a:t>, </a:t>
            </a:r>
            <a:r>
              <a:rPr lang="ru-RU" dirty="0" err="1"/>
              <a:t>агар</a:t>
            </a:r>
            <a:r>
              <a:rPr lang="ru-RU" dirty="0"/>
              <a:t> </a:t>
            </a:r>
            <a:r>
              <a:rPr lang="ru-RU" dirty="0" err="1"/>
              <a:t>битимни</a:t>
            </a:r>
            <a:r>
              <a:rPr lang="ru-RU" dirty="0"/>
              <a:t> </a:t>
            </a:r>
            <a:r>
              <a:rPr lang="ru-RU" dirty="0" err="1"/>
              <a:t>ҳақиқий</a:t>
            </a:r>
            <a:r>
              <a:rPr lang="ru-RU" dirty="0"/>
              <a:t> </a:t>
            </a:r>
            <a:r>
              <a:rPr lang="ru-RU" dirty="0" err="1"/>
              <a:t>эмас</a:t>
            </a:r>
            <a:r>
              <a:rPr lang="ru-RU" dirty="0"/>
              <a:t> </a:t>
            </a:r>
            <a:r>
              <a:rPr lang="ru-RU" dirty="0" err="1"/>
              <a:t>деб</a:t>
            </a:r>
            <a:r>
              <a:rPr lang="ru-RU" dirty="0"/>
              <a:t> </a:t>
            </a:r>
            <a:r>
              <a:rPr lang="ru-RU" dirty="0" err="1"/>
              <a:t>топиш</a:t>
            </a:r>
            <a:r>
              <a:rPr lang="ru-RU" dirty="0"/>
              <a:t> </a:t>
            </a:r>
            <a:r>
              <a:rPr lang="ru-RU" dirty="0" err="1"/>
              <a:t>ҳақидаги</a:t>
            </a:r>
            <a:r>
              <a:rPr lang="ru-RU" dirty="0"/>
              <a:t> </a:t>
            </a:r>
            <a:r>
              <a:rPr lang="ru-RU" dirty="0" err="1"/>
              <a:t>талаб</a:t>
            </a:r>
            <a:r>
              <a:rPr lang="ru-RU" dirty="0"/>
              <a:t> </a:t>
            </a:r>
            <a:r>
              <a:rPr lang="ru-RU" dirty="0" err="1"/>
              <a:t>шартномани</a:t>
            </a:r>
            <a:r>
              <a:rPr lang="ru-RU" dirty="0"/>
              <a:t> </a:t>
            </a:r>
            <a:r>
              <a:rPr lang="ru-RU" dirty="0" err="1"/>
              <a:t>бекор</a:t>
            </a:r>
            <a:r>
              <a:rPr lang="ru-RU" dirty="0"/>
              <a:t> </a:t>
            </a:r>
            <a:r>
              <a:rPr lang="ru-RU" dirty="0" err="1"/>
              <a:t>қилиш</a:t>
            </a:r>
            <a:r>
              <a:rPr lang="ru-RU" dirty="0"/>
              <a:t> </a:t>
            </a:r>
            <a:r>
              <a:rPr lang="ru-RU" dirty="0" err="1"/>
              <a:t>талаби</a:t>
            </a:r>
            <a:r>
              <a:rPr lang="ru-RU" dirty="0"/>
              <a:t> </a:t>
            </a:r>
            <a:r>
              <a:rPr lang="ru-RU" dirty="0" err="1"/>
              <a:t>билан</a:t>
            </a:r>
            <a:r>
              <a:rPr lang="ru-RU" dirty="0"/>
              <a:t> </a:t>
            </a:r>
            <a:r>
              <a:rPr lang="ru-RU" dirty="0" err="1"/>
              <a:t>алмаштирилса</a:t>
            </a:r>
            <a:r>
              <a:rPr lang="ru-RU" dirty="0"/>
              <a:t> </a:t>
            </a:r>
            <a:r>
              <a:rPr lang="ru-RU" dirty="0" err="1"/>
              <a:t>ва</a:t>
            </a:r>
            <a:r>
              <a:rPr lang="ru-RU" dirty="0"/>
              <a:t> </a:t>
            </a:r>
            <a:r>
              <a:rPr lang="ru-RU" dirty="0" err="1"/>
              <a:t>бу</a:t>
            </a:r>
            <a:r>
              <a:rPr lang="ru-RU" dirty="0"/>
              <a:t> </a:t>
            </a:r>
            <a:r>
              <a:rPr lang="ru-RU" dirty="0" err="1"/>
              <a:t>ўзгаришга</a:t>
            </a:r>
            <a:r>
              <a:rPr lang="ru-RU" dirty="0"/>
              <a:t> </a:t>
            </a:r>
            <a:r>
              <a:rPr lang="ru-RU" dirty="0" err="1"/>
              <a:t>бошқа</a:t>
            </a:r>
            <a:r>
              <a:rPr lang="ru-RU" dirty="0"/>
              <a:t> </a:t>
            </a:r>
            <a:r>
              <a:rPr lang="ru-RU" dirty="0" err="1"/>
              <a:t>асослар</a:t>
            </a:r>
            <a:r>
              <a:rPr lang="ru-RU" dirty="0"/>
              <a:t> </a:t>
            </a:r>
            <a:r>
              <a:rPr lang="ru-RU" dirty="0" err="1"/>
              <a:t>келтирилса</a:t>
            </a:r>
            <a:r>
              <a:rPr lang="ru-RU" dirty="0"/>
              <a:t>, </a:t>
            </a:r>
            <a:r>
              <a:rPr lang="ru-RU" dirty="0" err="1"/>
              <a:t>бундай</a:t>
            </a:r>
            <a:r>
              <a:rPr lang="ru-RU" dirty="0"/>
              <a:t> </a:t>
            </a:r>
            <a:r>
              <a:rPr lang="ru-RU" dirty="0" err="1"/>
              <a:t>ҳолда</a:t>
            </a:r>
            <a:r>
              <a:rPr lang="ru-RU" dirty="0"/>
              <a:t> </a:t>
            </a:r>
            <a:r>
              <a:rPr lang="ru-RU" dirty="0" err="1"/>
              <a:t>даъвонинг</a:t>
            </a:r>
            <a:r>
              <a:rPr lang="ru-RU" dirty="0"/>
              <a:t> </a:t>
            </a:r>
            <a:r>
              <a:rPr lang="ru-RU" dirty="0" err="1"/>
              <a:t>предмети</a:t>
            </a:r>
            <a:r>
              <a:rPr lang="ru-RU" dirty="0"/>
              <a:t> </a:t>
            </a:r>
            <a:r>
              <a:rPr lang="ru-RU" dirty="0" err="1"/>
              <a:t>ва</a:t>
            </a:r>
            <a:r>
              <a:rPr lang="ru-RU" dirty="0"/>
              <a:t> </a:t>
            </a:r>
            <a:r>
              <a:rPr lang="ru-RU" dirty="0" err="1"/>
              <a:t>асоси</a:t>
            </a:r>
            <a:r>
              <a:rPr lang="ru-RU" dirty="0"/>
              <a:t> </a:t>
            </a:r>
            <a:r>
              <a:rPr lang="ru-RU" dirty="0" err="1"/>
              <a:t>ўзгарган</a:t>
            </a:r>
            <a:r>
              <a:rPr lang="ru-RU" dirty="0"/>
              <a:t> </a:t>
            </a:r>
            <a:r>
              <a:rPr lang="ru-RU" dirty="0" err="1"/>
              <a:t>ҳисобланади</a:t>
            </a:r>
            <a:r>
              <a:rPr lang="ru-RU" dirty="0"/>
              <a:t>. ИПК </a:t>
            </a:r>
            <a:r>
              <a:rPr lang="ru-RU" dirty="0" err="1"/>
              <a:t>даъво</a:t>
            </a:r>
            <a:r>
              <a:rPr lang="ru-RU" dirty="0"/>
              <a:t> </a:t>
            </a:r>
            <a:r>
              <a:rPr lang="ru-RU" dirty="0" err="1"/>
              <a:t>предмети</a:t>
            </a:r>
            <a:r>
              <a:rPr lang="ru-RU" dirty="0"/>
              <a:t> </a:t>
            </a:r>
            <a:r>
              <a:rPr lang="ru-RU" dirty="0" err="1"/>
              <a:t>ва</a:t>
            </a:r>
            <a:r>
              <a:rPr lang="ru-RU" dirty="0"/>
              <a:t> </a:t>
            </a:r>
            <a:r>
              <a:rPr lang="ru-RU" dirty="0" err="1"/>
              <a:t>асосини</a:t>
            </a:r>
            <a:r>
              <a:rPr lang="ru-RU" dirty="0"/>
              <a:t> </a:t>
            </a:r>
            <a:r>
              <a:rPr lang="ru-RU" dirty="0" err="1"/>
              <a:t>бир</a:t>
            </a:r>
            <a:r>
              <a:rPr lang="ru-RU" dirty="0"/>
              <a:t> </a:t>
            </a:r>
            <a:r>
              <a:rPr lang="ru-RU" dirty="0" err="1"/>
              <a:t>вақтда</a:t>
            </a:r>
            <a:r>
              <a:rPr lang="ru-RU" dirty="0"/>
              <a:t> </a:t>
            </a:r>
            <a:r>
              <a:rPr lang="ru-RU" dirty="0" err="1"/>
              <a:t>ўзгартиришга</a:t>
            </a:r>
            <a:r>
              <a:rPr lang="ru-RU" dirty="0"/>
              <a:t> </a:t>
            </a:r>
            <a:r>
              <a:rPr lang="ru-RU" dirty="0" err="1"/>
              <a:t>йўл</a:t>
            </a:r>
            <a:r>
              <a:rPr lang="ru-RU" dirty="0"/>
              <a:t> </a:t>
            </a:r>
            <a:r>
              <a:rPr lang="ru-RU" dirty="0" err="1"/>
              <a:t>қўймайди</a:t>
            </a:r>
            <a:r>
              <a:rPr lang="ru-RU" dirty="0"/>
              <a:t>.</a:t>
            </a:r>
            <a:endParaRPr lang="ru-RU" dirty="0"/>
          </a:p>
        </p:txBody>
      </p:sp>
    </p:spTree>
    <p:extLst>
      <p:ext uri="{BB962C8B-B14F-4D97-AF65-F5344CB8AC3E}">
        <p14:creationId xmlns:p14="http://schemas.microsoft.com/office/powerpoint/2010/main" val="35392563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29145" y="866602"/>
            <a:ext cx="10058400" cy="3931920"/>
          </a:xfrm>
        </p:spPr>
        <p:txBody>
          <a:bodyPr/>
          <a:lstStyle/>
          <a:p>
            <a:r>
              <a:rPr lang="ru-RU" dirty="0" err="1"/>
              <a:t>Даъво</a:t>
            </a:r>
            <a:r>
              <a:rPr lang="ru-RU" dirty="0"/>
              <a:t> </a:t>
            </a:r>
            <a:r>
              <a:rPr lang="ru-RU" dirty="0" err="1"/>
              <a:t>талаблари</a:t>
            </a:r>
            <a:r>
              <a:rPr lang="ru-RU" dirty="0"/>
              <a:t> </a:t>
            </a:r>
            <a:r>
              <a:rPr lang="ru-RU" dirty="0" err="1"/>
              <a:t>миқдорининг</a:t>
            </a:r>
            <a:r>
              <a:rPr lang="ru-RU" dirty="0"/>
              <a:t> </a:t>
            </a:r>
            <a:r>
              <a:rPr lang="ru-RU" dirty="0" err="1"/>
              <a:t>кўпайтирилиши</a:t>
            </a:r>
            <a:r>
              <a:rPr lang="ru-RU" dirty="0"/>
              <a:t> </a:t>
            </a:r>
            <a:r>
              <a:rPr lang="ru-RU" dirty="0" err="1"/>
              <a:t>деганда</a:t>
            </a:r>
            <a:r>
              <a:rPr lang="ru-RU" dirty="0"/>
              <a:t>, </a:t>
            </a:r>
            <a:r>
              <a:rPr lang="ru-RU" dirty="0" err="1"/>
              <a:t>даъвогар</a:t>
            </a:r>
            <a:r>
              <a:rPr lang="ru-RU" dirty="0"/>
              <a:t> </a:t>
            </a:r>
            <a:r>
              <a:rPr lang="ru-RU" dirty="0" err="1"/>
              <a:t>томонидан</a:t>
            </a:r>
            <a:r>
              <a:rPr lang="ru-RU" dirty="0"/>
              <a:t> </a:t>
            </a:r>
            <a:r>
              <a:rPr lang="ru-RU" dirty="0" err="1"/>
              <a:t>даъво</a:t>
            </a:r>
            <a:r>
              <a:rPr lang="ru-RU" dirty="0"/>
              <a:t> </a:t>
            </a:r>
            <a:r>
              <a:rPr lang="ru-RU" dirty="0" err="1"/>
              <a:t>аризасида</a:t>
            </a:r>
            <a:r>
              <a:rPr lang="ru-RU" dirty="0"/>
              <a:t> </a:t>
            </a:r>
            <a:r>
              <a:rPr lang="ru-RU" dirty="0" err="1"/>
              <a:t>баён</a:t>
            </a:r>
            <a:r>
              <a:rPr lang="ru-RU" dirty="0"/>
              <a:t> </a:t>
            </a:r>
            <a:r>
              <a:rPr lang="ru-RU" dirty="0" err="1"/>
              <a:t>қилинган</a:t>
            </a:r>
            <a:r>
              <a:rPr lang="ru-RU" dirty="0"/>
              <a:t> </a:t>
            </a:r>
            <a:r>
              <a:rPr lang="ru-RU" dirty="0" err="1"/>
              <a:t>ўша</a:t>
            </a:r>
            <a:r>
              <a:rPr lang="ru-RU" dirty="0"/>
              <a:t> </a:t>
            </a:r>
            <a:r>
              <a:rPr lang="ru-RU" dirty="0" err="1"/>
              <a:t>талаб</a:t>
            </a:r>
            <a:r>
              <a:rPr lang="ru-RU" dirty="0"/>
              <a:t> </a:t>
            </a:r>
            <a:r>
              <a:rPr lang="ru-RU" dirty="0" err="1"/>
              <a:t>бўйича</a:t>
            </a:r>
            <a:r>
              <a:rPr lang="ru-RU" dirty="0"/>
              <a:t> </a:t>
            </a:r>
            <a:r>
              <a:rPr lang="ru-RU" dirty="0" err="1"/>
              <a:t>даъво</a:t>
            </a:r>
            <a:r>
              <a:rPr lang="ru-RU" dirty="0"/>
              <a:t> </a:t>
            </a:r>
            <a:r>
              <a:rPr lang="ru-RU" dirty="0" err="1"/>
              <a:t>суммасининг</a:t>
            </a:r>
            <a:r>
              <a:rPr lang="ru-RU" dirty="0"/>
              <a:t> </a:t>
            </a:r>
            <a:r>
              <a:rPr lang="ru-RU" dirty="0" err="1"/>
              <a:t>кўпайтирилиши</a:t>
            </a:r>
            <a:r>
              <a:rPr lang="ru-RU" dirty="0"/>
              <a:t> </a:t>
            </a:r>
            <a:r>
              <a:rPr lang="ru-RU" dirty="0" err="1"/>
              <a:t>тушунилади</a:t>
            </a:r>
            <a:r>
              <a:rPr lang="ru-RU" dirty="0"/>
              <a:t>. </a:t>
            </a:r>
            <a:r>
              <a:rPr lang="ru-RU" dirty="0" err="1"/>
              <a:t>Даъво</a:t>
            </a:r>
            <a:r>
              <a:rPr lang="ru-RU" dirty="0"/>
              <a:t> </a:t>
            </a:r>
            <a:r>
              <a:rPr lang="ru-RU" dirty="0" err="1"/>
              <a:t>талаблари</a:t>
            </a:r>
            <a:r>
              <a:rPr lang="ru-RU" dirty="0"/>
              <a:t> </a:t>
            </a:r>
            <a:r>
              <a:rPr lang="ru-RU" dirty="0" err="1"/>
              <a:t>миқдорининг</a:t>
            </a:r>
            <a:r>
              <a:rPr lang="ru-RU" dirty="0"/>
              <a:t> </a:t>
            </a:r>
            <a:r>
              <a:rPr lang="ru-RU" dirty="0" err="1"/>
              <a:t>кўпайтирилиши</a:t>
            </a:r>
            <a:r>
              <a:rPr lang="ru-RU" dirty="0"/>
              <a:t> </a:t>
            </a:r>
            <a:r>
              <a:rPr lang="ru-RU" dirty="0" err="1"/>
              <a:t>даъвогар</a:t>
            </a:r>
            <a:r>
              <a:rPr lang="ru-RU" dirty="0"/>
              <a:t> </a:t>
            </a:r>
            <a:r>
              <a:rPr lang="ru-RU" dirty="0" err="1"/>
              <a:t>томонидан</a:t>
            </a:r>
            <a:r>
              <a:rPr lang="ru-RU" dirty="0"/>
              <a:t> </a:t>
            </a:r>
            <a:r>
              <a:rPr lang="ru-RU" dirty="0" err="1"/>
              <a:t>даъво</a:t>
            </a:r>
            <a:r>
              <a:rPr lang="ru-RU" dirty="0"/>
              <a:t> </a:t>
            </a:r>
            <a:r>
              <a:rPr lang="ru-RU" dirty="0" err="1"/>
              <a:t>аризасида</a:t>
            </a:r>
            <a:r>
              <a:rPr lang="ru-RU" dirty="0"/>
              <a:t> </a:t>
            </a:r>
            <a:r>
              <a:rPr lang="ru-RU" dirty="0" err="1"/>
              <a:t>кўрсатилмаган</a:t>
            </a:r>
            <a:r>
              <a:rPr lang="ru-RU" dirty="0"/>
              <a:t> </a:t>
            </a:r>
            <a:r>
              <a:rPr lang="ru-RU" dirty="0" err="1"/>
              <a:t>қўшимча</a:t>
            </a:r>
            <a:r>
              <a:rPr lang="ru-RU" dirty="0"/>
              <a:t> </a:t>
            </a:r>
            <a:r>
              <a:rPr lang="ru-RU" dirty="0" err="1"/>
              <a:t>талабларни</a:t>
            </a:r>
            <a:r>
              <a:rPr lang="ru-RU" dirty="0"/>
              <a:t> </a:t>
            </a:r>
            <a:r>
              <a:rPr lang="ru-RU" dirty="0" err="1"/>
              <a:t>тақдим</a:t>
            </a:r>
            <a:r>
              <a:rPr lang="ru-RU" dirty="0"/>
              <a:t> </a:t>
            </a:r>
            <a:r>
              <a:rPr lang="ru-RU" dirty="0" err="1"/>
              <a:t>қилиш</a:t>
            </a:r>
            <a:r>
              <a:rPr lang="ru-RU" dirty="0"/>
              <a:t> </a:t>
            </a:r>
            <a:r>
              <a:rPr lang="ru-RU" dirty="0" err="1"/>
              <a:t>билан</a:t>
            </a:r>
            <a:r>
              <a:rPr lang="ru-RU" dirty="0"/>
              <a:t> </a:t>
            </a:r>
            <a:r>
              <a:rPr lang="ru-RU" dirty="0" err="1"/>
              <a:t>боғлиқ</a:t>
            </a:r>
            <a:r>
              <a:rPr lang="ru-RU" dirty="0"/>
              <a:t> </a:t>
            </a:r>
            <a:r>
              <a:rPr lang="ru-RU" dirty="0" err="1"/>
              <a:t>бўлиши</a:t>
            </a:r>
            <a:r>
              <a:rPr lang="ru-RU" dirty="0"/>
              <a:t> </a:t>
            </a:r>
            <a:r>
              <a:rPr lang="ru-RU" dirty="0" err="1"/>
              <a:t>мумкин</a:t>
            </a:r>
            <a:r>
              <a:rPr lang="ru-RU" dirty="0"/>
              <a:t> </a:t>
            </a:r>
            <a:r>
              <a:rPr lang="ru-RU" dirty="0" err="1"/>
              <a:t>эмас</a:t>
            </a:r>
            <a:r>
              <a:rPr lang="ru-RU" dirty="0"/>
              <a:t>. </a:t>
            </a:r>
            <a:r>
              <a:rPr lang="ru-RU" dirty="0" err="1"/>
              <a:t>Хусусан</a:t>
            </a:r>
            <a:r>
              <a:rPr lang="ru-RU" dirty="0"/>
              <a:t>, </a:t>
            </a:r>
            <a:r>
              <a:rPr lang="ru-RU" dirty="0" err="1"/>
              <a:t>мулкий</a:t>
            </a:r>
            <a:r>
              <a:rPr lang="ru-RU" dirty="0"/>
              <a:t> </a:t>
            </a:r>
            <a:r>
              <a:rPr lang="ru-RU" dirty="0" err="1"/>
              <a:t>санкцияларни</a:t>
            </a:r>
            <a:r>
              <a:rPr lang="ru-RU" dirty="0"/>
              <a:t> </a:t>
            </a:r>
            <a:r>
              <a:rPr lang="ru-RU" dirty="0" err="1"/>
              <a:t>қўллаш</a:t>
            </a:r>
            <a:r>
              <a:rPr lang="ru-RU" dirty="0"/>
              <a:t> </a:t>
            </a:r>
            <a:r>
              <a:rPr lang="ru-RU" dirty="0" err="1"/>
              <a:t>ҳақидаги</a:t>
            </a:r>
            <a:r>
              <a:rPr lang="ru-RU" dirty="0"/>
              <a:t> </a:t>
            </a:r>
            <a:r>
              <a:rPr lang="ru-RU" dirty="0" err="1"/>
              <a:t>талаб</a:t>
            </a:r>
            <a:r>
              <a:rPr lang="ru-RU" dirty="0"/>
              <a:t> </a:t>
            </a:r>
            <a:r>
              <a:rPr lang="ru-RU" dirty="0" err="1"/>
              <a:t>асосий</a:t>
            </a:r>
            <a:r>
              <a:rPr lang="ru-RU" dirty="0"/>
              <a:t> </a:t>
            </a:r>
            <a:r>
              <a:rPr lang="ru-RU" dirty="0" err="1"/>
              <a:t>қарзни</a:t>
            </a:r>
            <a:r>
              <a:rPr lang="ru-RU" dirty="0"/>
              <a:t> </a:t>
            </a:r>
            <a:r>
              <a:rPr lang="ru-RU" dirty="0" err="1"/>
              <a:t>ундириш</a:t>
            </a:r>
            <a:r>
              <a:rPr lang="ru-RU" dirty="0"/>
              <a:t> </a:t>
            </a:r>
            <a:r>
              <a:rPr lang="ru-RU" dirty="0" err="1"/>
              <a:t>тўғрисидаги</a:t>
            </a:r>
            <a:r>
              <a:rPr lang="ru-RU" dirty="0"/>
              <a:t> </a:t>
            </a:r>
            <a:r>
              <a:rPr lang="ru-RU" dirty="0" err="1"/>
              <a:t>даъво</a:t>
            </a:r>
            <a:r>
              <a:rPr lang="ru-RU" dirty="0"/>
              <a:t> </a:t>
            </a:r>
            <a:r>
              <a:rPr lang="ru-RU" dirty="0" err="1"/>
              <a:t>бўйича</a:t>
            </a:r>
            <a:r>
              <a:rPr lang="ru-RU" dirty="0"/>
              <a:t> </a:t>
            </a:r>
            <a:r>
              <a:rPr lang="ru-RU" dirty="0" err="1"/>
              <a:t>талаблар</a:t>
            </a:r>
            <a:r>
              <a:rPr lang="ru-RU" dirty="0"/>
              <a:t> </a:t>
            </a:r>
            <a:r>
              <a:rPr lang="ru-RU" dirty="0" err="1"/>
              <a:t>миқдорининг</a:t>
            </a:r>
            <a:r>
              <a:rPr lang="ru-RU" dirty="0"/>
              <a:t> </a:t>
            </a:r>
            <a:r>
              <a:rPr lang="ru-RU" dirty="0" err="1"/>
              <a:t>кўпайтирилиши</a:t>
            </a:r>
            <a:r>
              <a:rPr lang="ru-RU" dirty="0"/>
              <a:t> </a:t>
            </a:r>
            <a:r>
              <a:rPr lang="ru-RU" dirty="0" err="1"/>
              <a:t>деб</a:t>
            </a:r>
            <a:r>
              <a:rPr lang="ru-RU" dirty="0"/>
              <a:t> </a:t>
            </a:r>
            <a:r>
              <a:rPr lang="ru-RU" dirty="0" err="1"/>
              <a:t>ҳисобланмаслиги</a:t>
            </a:r>
            <a:r>
              <a:rPr lang="ru-RU" dirty="0"/>
              <a:t> </a:t>
            </a:r>
            <a:r>
              <a:rPr lang="ru-RU" dirty="0" err="1"/>
              <a:t>керак</a:t>
            </a:r>
            <a:r>
              <a:rPr lang="ru-RU" dirty="0"/>
              <a:t>. </a:t>
            </a:r>
            <a:r>
              <a:rPr lang="ru-RU" dirty="0" err="1"/>
              <a:t>Бундай</a:t>
            </a:r>
            <a:r>
              <a:rPr lang="ru-RU" dirty="0"/>
              <a:t> </a:t>
            </a:r>
            <a:r>
              <a:rPr lang="ru-RU" dirty="0" err="1"/>
              <a:t>талаб</a:t>
            </a:r>
            <a:r>
              <a:rPr lang="ru-RU" dirty="0"/>
              <a:t> </a:t>
            </a:r>
            <a:r>
              <a:rPr lang="ru-RU" dirty="0" err="1"/>
              <a:t>даъво</a:t>
            </a:r>
            <a:r>
              <a:rPr lang="ru-RU" dirty="0"/>
              <a:t> </a:t>
            </a:r>
            <a:r>
              <a:rPr lang="ru-RU" dirty="0" err="1"/>
              <a:t>предмети</a:t>
            </a:r>
            <a:r>
              <a:rPr lang="ru-RU" dirty="0"/>
              <a:t> </a:t>
            </a:r>
            <a:r>
              <a:rPr lang="ru-RU" dirty="0" err="1"/>
              <a:t>бўлмаган</a:t>
            </a:r>
            <a:r>
              <a:rPr lang="ru-RU" dirty="0"/>
              <a:t> </a:t>
            </a:r>
            <a:r>
              <a:rPr lang="ru-RU" dirty="0" err="1"/>
              <a:t>янги</a:t>
            </a:r>
            <a:r>
              <a:rPr lang="ru-RU" dirty="0"/>
              <a:t> </a:t>
            </a:r>
            <a:r>
              <a:rPr lang="ru-RU" dirty="0" err="1"/>
              <a:t>талаб</a:t>
            </a:r>
            <a:r>
              <a:rPr lang="ru-RU" dirty="0"/>
              <a:t> </a:t>
            </a:r>
            <a:r>
              <a:rPr lang="ru-RU" dirty="0" err="1"/>
              <a:t>ҳисобланиши</a:t>
            </a:r>
            <a:r>
              <a:rPr lang="ru-RU" dirty="0"/>
              <a:t> </a:t>
            </a:r>
            <a:r>
              <a:rPr lang="ru-RU" dirty="0" err="1"/>
              <a:t>сабабли</a:t>
            </a:r>
            <a:r>
              <a:rPr lang="ru-RU" dirty="0"/>
              <a:t>, </a:t>
            </a:r>
            <a:r>
              <a:rPr lang="ru-RU" dirty="0" err="1"/>
              <a:t>кўриб</a:t>
            </a:r>
            <a:r>
              <a:rPr lang="ru-RU" dirty="0"/>
              <a:t> </a:t>
            </a:r>
            <a:r>
              <a:rPr lang="ru-RU" dirty="0" err="1"/>
              <a:t>чиқилмайди</a:t>
            </a:r>
            <a:r>
              <a:rPr lang="ru-RU" dirty="0"/>
              <a:t> </a:t>
            </a:r>
            <a:r>
              <a:rPr lang="ru-RU" dirty="0" err="1"/>
              <a:t>ва</a:t>
            </a:r>
            <a:r>
              <a:rPr lang="ru-RU" dirty="0"/>
              <a:t> суд </a:t>
            </a:r>
            <a:r>
              <a:rPr lang="ru-RU" dirty="0" err="1"/>
              <a:t>бундай</a:t>
            </a:r>
            <a:r>
              <a:rPr lang="ru-RU" dirty="0"/>
              <a:t> </a:t>
            </a:r>
            <a:r>
              <a:rPr lang="ru-RU" dirty="0" err="1"/>
              <a:t>аризани</a:t>
            </a:r>
            <a:r>
              <a:rPr lang="ru-RU" dirty="0"/>
              <a:t> </a:t>
            </a:r>
            <a:r>
              <a:rPr lang="ru-RU" dirty="0" err="1"/>
              <a:t>қабул</a:t>
            </a:r>
            <a:r>
              <a:rPr lang="ru-RU" dirty="0"/>
              <a:t> </a:t>
            </a:r>
            <a:r>
              <a:rPr lang="ru-RU" dirty="0" err="1"/>
              <a:t>қилишни</a:t>
            </a:r>
            <a:r>
              <a:rPr lang="ru-RU" dirty="0"/>
              <a:t> рад </a:t>
            </a:r>
            <a:r>
              <a:rPr lang="ru-RU" dirty="0" err="1"/>
              <a:t>этиш</a:t>
            </a:r>
            <a:r>
              <a:rPr lang="ru-RU" dirty="0"/>
              <a:t> </a:t>
            </a:r>
            <a:r>
              <a:rPr lang="ru-RU" dirty="0" err="1"/>
              <a:t>тўғрисида</a:t>
            </a:r>
            <a:r>
              <a:rPr lang="ru-RU" dirty="0"/>
              <a:t> </a:t>
            </a:r>
            <a:r>
              <a:rPr lang="ru-RU" dirty="0" err="1"/>
              <a:t>ажрим</a:t>
            </a:r>
            <a:r>
              <a:rPr lang="ru-RU" dirty="0"/>
              <a:t> </a:t>
            </a:r>
            <a:r>
              <a:rPr lang="ru-RU" dirty="0" err="1"/>
              <a:t>чиқаради</a:t>
            </a:r>
            <a:r>
              <a:rPr lang="ru-RU" dirty="0"/>
              <a:t>.</a:t>
            </a:r>
            <a:endParaRPr lang="ru-RU" dirty="0"/>
          </a:p>
        </p:txBody>
      </p:sp>
    </p:spTree>
    <p:extLst>
      <p:ext uri="{BB962C8B-B14F-4D97-AF65-F5344CB8AC3E}">
        <p14:creationId xmlns:p14="http://schemas.microsoft.com/office/powerpoint/2010/main" val="41349268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29145" y="866602"/>
            <a:ext cx="10058400" cy="3931920"/>
          </a:xfrm>
        </p:spPr>
        <p:txBody>
          <a:bodyPr/>
          <a:lstStyle/>
          <a:p>
            <a:r>
              <a:rPr lang="ru-RU" dirty="0" err="1"/>
              <a:t>Даъвогар</a:t>
            </a:r>
            <a:r>
              <a:rPr lang="ru-RU" dirty="0"/>
              <a:t> </a:t>
            </a:r>
            <a:r>
              <a:rPr lang="ru-RU" dirty="0" err="1"/>
              <a:t>ишни</a:t>
            </a:r>
            <a:r>
              <a:rPr lang="ru-RU" dirty="0"/>
              <a:t> </a:t>
            </a:r>
            <a:r>
              <a:rPr lang="ru-RU" dirty="0" err="1"/>
              <a:t>ҳар</a:t>
            </a:r>
            <a:r>
              <a:rPr lang="ru-RU" dirty="0"/>
              <a:t> </a:t>
            </a:r>
            <a:r>
              <a:rPr lang="ru-RU" dirty="0" err="1"/>
              <a:t>қандай</a:t>
            </a:r>
            <a:r>
              <a:rPr lang="ru-RU" dirty="0"/>
              <a:t> инстанция </a:t>
            </a:r>
            <a:r>
              <a:rPr lang="ru-RU" dirty="0" err="1"/>
              <a:t>судида</a:t>
            </a:r>
            <a:r>
              <a:rPr lang="ru-RU" dirty="0"/>
              <a:t> </a:t>
            </a:r>
            <a:r>
              <a:rPr lang="ru-RU" dirty="0" err="1"/>
              <a:t>кўришда</a:t>
            </a:r>
            <a:r>
              <a:rPr lang="ru-RU" dirty="0"/>
              <a:t> </a:t>
            </a:r>
            <a:r>
              <a:rPr lang="ru-RU" dirty="0" err="1"/>
              <a:t>тегишли</a:t>
            </a:r>
            <a:r>
              <a:rPr lang="ru-RU" dirty="0"/>
              <a:t> суд </a:t>
            </a:r>
            <a:r>
              <a:rPr lang="ru-RU" dirty="0" err="1"/>
              <a:t>инстанциясида</a:t>
            </a:r>
            <a:r>
              <a:rPr lang="ru-RU" dirty="0"/>
              <a:t> </a:t>
            </a:r>
            <a:r>
              <a:rPr lang="ru-RU" dirty="0" err="1"/>
              <a:t>ишни</a:t>
            </a:r>
            <a:r>
              <a:rPr lang="ru-RU" dirty="0"/>
              <a:t> </a:t>
            </a:r>
            <a:r>
              <a:rPr lang="ru-RU" dirty="0" err="1"/>
              <a:t>кўриш</a:t>
            </a:r>
            <a:r>
              <a:rPr lang="ru-RU" dirty="0"/>
              <a:t> </a:t>
            </a:r>
            <a:r>
              <a:rPr lang="ru-RU" dirty="0" err="1"/>
              <a:t>якуни</a:t>
            </a:r>
            <a:r>
              <a:rPr lang="ru-RU" dirty="0"/>
              <a:t> </a:t>
            </a:r>
            <a:r>
              <a:rPr lang="ru-RU" dirty="0" err="1"/>
              <a:t>бўйича</a:t>
            </a:r>
            <a:r>
              <a:rPr lang="ru-RU" dirty="0"/>
              <a:t> </a:t>
            </a:r>
            <a:r>
              <a:rPr lang="ru-RU" dirty="0" err="1"/>
              <a:t>чиқариладиган</a:t>
            </a:r>
            <a:r>
              <a:rPr lang="ru-RU" dirty="0"/>
              <a:t> суд </a:t>
            </a:r>
            <a:r>
              <a:rPr lang="ru-RU" dirty="0" err="1"/>
              <a:t>ҳужжати</a:t>
            </a:r>
            <a:r>
              <a:rPr lang="ru-RU" dirty="0"/>
              <a:t> </a:t>
            </a:r>
            <a:r>
              <a:rPr lang="ru-RU" dirty="0" err="1"/>
              <a:t>қабул</a:t>
            </a:r>
            <a:r>
              <a:rPr lang="ru-RU" dirty="0"/>
              <a:t> </a:t>
            </a:r>
            <a:r>
              <a:rPr lang="ru-RU" dirty="0" err="1"/>
              <a:t>қилингунига</a:t>
            </a:r>
            <a:r>
              <a:rPr lang="ru-RU" dirty="0"/>
              <a:t> </a:t>
            </a:r>
            <a:r>
              <a:rPr lang="ru-RU" dirty="0" err="1"/>
              <a:t>қадар</a:t>
            </a:r>
            <a:r>
              <a:rPr lang="ru-RU" dirty="0"/>
              <a:t> </a:t>
            </a:r>
            <a:r>
              <a:rPr lang="ru-RU" dirty="0" err="1"/>
              <a:t>даъводан</a:t>
            </a:r>
            <a:r>
              <a:rPr lang="ru-RU" dirty="0"/>
              <a:t> </a:t>
            </a:r>
            <a:r>
              <a:rPr lang="ru-RU" dirty="0" err="1"/>
              <a:t>тўлиқ</a:t>
            </a:r>
            <a:r>
              <a:rPr lang="ru-RU" dirty="0"/>
              <a:t> </a:t>
            </a:r>
            <a:r>
              <a:rPr lang="ru-RU" dirty="0" err="1"/>
              <a:t>ёки</a:t>
            </a:r>
            <a:r>
              <a:rPr lang="ru-RU" dirty="0"/>
              <a:t> </a:t>
            </a:r>
            <a:r>
              <a:rPr lang="ru-RU" dirty="0" err="1"/>
              <a:t>қисман</a:t>
            </a:r>
            <a:r>
              <a:rPr lang="ru-RU" dirty="0"/>
              <a:t> воз </a:t>
            </a:r>
            <a:r>
              <a:rPr lang="ru-RU" dirty="0" err="1"/>
              <a:t>кечишга</a:t>
            </a:r>
            <a:r>
              <a:rPr lang="ru-RU" dirty="0"/>
              <a:t> </a:t>
            </a:r>
            <a:r>
              <a:rPr lang="ru-RU" dirty="0" err="1"/>
              <a:t>ҳақли</a:t>
            </a:r>
            <a:r>
              <a:rPr lang="ru-RU" dirty="0"/>
              <a:t>.</a:t>
            </a:r>
          </a:p>
          <a:p>
            <a:r>
              <a:rPr lang="ru-RU" dirty="0"/>
              <a:t>Суд </a:t>
            </a:r>
            <a:r>
              <a:rPr lang="ru-RU" dirty="0" err="1"/>
              <a:t>мажлиси</a:t>
            </a:r>
            <a:r>
              <a:rPr lang="ru-RU" dirty="0"/>
              <a:t> </a:t>
            </a:r>
            <a:r>
              <a:rPr lang="ru-RU" dirty="0" err="1"/>
              <a:t>давомида</a:t>
            </a:r>
            <a:r>
              <a:rPr lang="ru-RU" dirty="0"/>
              <a:t> </a:t>
            </a:r>
            <a:r>
              <a:rPr lang="ru-RU" dirty="0" err="1"/>
              <a:t>тақдим</a:t>
            </a:r>
            <a:r>
              <a:rPr lang="ru-RU" dirty="0"/>
              <a:t> </a:t>
            </a:r>
            <a:r>
              <a:rPr lang="ru-RU" dirty="0" err="1"/>
              <a:t>этилган</a:t>
            </a:r>
            <a:r>
              <a:rPr lang="ru-RU" dirty="0"/>
              <a:t> </a:t>
            </a:r>
            <a:r>
              <a:rPr lang="ru-RU" dirty="0" err="1"/>
              <a:t>даъвонинг</a:t>
            </a:r>
            <a:r>
              <a:rPr lang="ru-RU" dirty="0"/>
              <a:t> </a:t>
            </a:r>
            <a:r>
              <a:rPr lang="ru-RU" dirty="0" err="1"/>
              <a:t>предмети</a:t>
            </a:r>
            <a:r>
              <a:rPr lang="ru-RU" dirty="0"/>
              <a:t> </a:t>
            </a:r>
            <a:r>
              <a:rPr lang="ru-RU" dirty="0" err="1"/>
              <a:t>ёки</a:t>
            </a:r>
            <a:r>
              <a:rPr lang="ru-RU" dirty="0"/>
              <a:t> </a:t>
            </a:r>
            <a:r>
              <a:rPr lang="ru-RU" dirty="0" err="1"/>
              <a:t>асосини</a:t>
            </a:r>
            <a:r>
              <a:rPr lang="ru-RU" dirty="0"/>
              <a:t> </a:t>
            </a:r>
            <a:r>
              <a:rPr lang="ru-RU" dirty="0" err="1"/>
              <a:t>ўзгартириш</a:t>
            </a:r>
            <a:r>
              <a:rPr lang="ru-RU" dirty="0"/>
              <a:t>, </a:t>
            </a:r>
            <a:r>
              <a:rPr lang="ru-RU" dirty="0" err="1"/>
              <a:t>даъво</a:t>
            </a:r>
            <a:r>
              <a:rPr lang="ru-RU" dirty="0"/>
              <a:t> </a:t>
            </a:r>
            <a:r>
              <a:rPr lang="ru-RU" dirty="0" err="1"/>
              <a:t>талаблари</a:t>
            </a:r>
            <a:r>
              <a:rPr lang="ru-RU" dirty="0"/>
              <a:t> </a:t>
            </a:r>
            <a:r>
              <a:rPr lang="ru-RU" dirty="0" err="1"/>
              <a:t>миқдорини</a:t>
            </a:r>
            <a:r>
              <a:rPr lang="ru-RU" dirty="0"/>
              <a:t> </a:t>
            </a:r>
            <a:r>
              <a:rPr lang="ru-RU" dirty="0" err="1"/>
              <a:t>кўпайтириш</a:t>
            </a:r>
            <a:r>
              <a:rPr lang="ru-RU" dirty="0"/>
              <a:t> </a:t>
            </a:r>
            <a:r>
              <a:rPr lang="ru-RU" dirty="0" err="1"/>
              <a:t>ёки</a:t>
            </a:r>
            <a:r>
              <a:rPr lang="ru-RU" dirty="0"/>
              <a:t> </a:t>
            </a:r>
            <a:r>
              <a:rPr lang="ru-RU" dirty="0" err="1"/>
              <a:t>камайтириш</a:t>
            </a:r>
            <a:r>
              <a:rPr lang="ru-RU" dirty="0"/>
              <a:t>, </a:t>
            </a:r>
            <a:r>
              <a:rPr lang="ru-RU" dirty="0" err="1"/>
              <a:t>даъводан</a:t>
            </a:r>
            <a:r>
              <a:rPr lang="ru-RU" dirty="0"/>
              <a:t> воз </a:t>
            </a:r>
            <a:r>
              <a:rPr lang="ru-RU" dirty="0" err="1"/>
              <a:t>кечиш</a:t>
            </a:r>
            <a:r>
              <a:rPr lang="ru-RU" dirty="0"/>
              <a:t> </a:t>
            </a:r>
            <a:r>
              <a:rPr lang="ru-RU" dirty="0" err="1"/>
              <a:t>ҳақидаги</a:t>
            </a:r>
            <a:r>
              <a:rPr lang="ru-RU" dirty="0"/>
              <a:t> </a:t>
            </a:r>
            <a:r>
              <a:rPr lang="ru-RU" dirty="0" err="1"/>
              <a:t>ариза</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қилинганлиги</a:t>
            </a:r>
            <a:r>
              <a:rPr lang="ru-RU" dirty="0"/>
              <a:t> суд </a:t>
            </a:r>
            <a:r>
              <a:rPr lang="ru-RU" dirty="0" err="1"/>
              <a:t>мажлисида</a:t>
            </a:r>
            <a:r>
              <a:rPr lang="ru-RU" dirty="0"/>
              <a:t> </a:t>
            </a:r>
            <a:r>
              <a:rPr lang="ru-RU" dirty="0" err="1"/>
              <a:t>эълон</a:t>
            </a:r>
            <a:r>
              <a:rPr lang="ru-RU" dirty="0"/>
              <a:t> </a:t>
            </a:r>
            <a:r>
              <a:rPr lang="ru-RU" dirty="0" err="1"/>
              <a:t>қилиниб</a:t>
            </a:r>
            <a:r>
              <a:rPr lang="ru-RU" dirty="0"/>
              <a:t>, </a:t>
            </a:r>
            <a:r>
              <a:rPr lang="ru-RU" dirty="0" err="1"/>
              <a:t>бу</a:t>
            </a:r>
            <a:r>
              <a:rPr lang="ru-RU" dirty="0"/>
              <a:t> </a:t>
            </a:r>
            <a:r>
              <a:rPr lang="ru-RU" dirty="0" err="1"/>
              <a:t>ҳақда</a:t>
            </a:r>
            <a:r>
              <a:rPr lang="ru-RU" dirty="0"/>
              <a:t> суд </a:t>
            </a:r>
            <a:r>
              <a:rPr lang="ru-RU" dirty="0" err="1"/>
              <a:t>мажлиси</a:t>
            </a:r>
            <a:r>
              <a:rPr lang="ru-RU" dirty="0"/>
              <a:t> </a:t>
            </a:r>
            <a:r>
              <a:rPr lang="ru-RU" dirty="0" err="1"/>
              <a:t>баённомасига</a:t>
            </a:r>
            <a:r>
              <a:rPr lang="ru-RU" dirty="0"/>
              <a:t> </a:t>
            </a:r>
            <a:r>
              <a:rPr lang="ru-RU" dirty="0" err="1"/>
              <a:t>киритилиши</a:t>
            </a:r>
            <a:r>
              <a:rPr lang="ru-RU" dirty="0"/>
              <a:t> </a:t>
            </a:r>
            <a:r>
              <a:rPr lang="ru-RU" dirty="0" err="1"/>
              <a:t>ҳамда</a:t>
            </a:r>
            <a:r>
              <a:rPr lang="ru-RU" dirty="0"/>
              <a:t> </a:t>
            </a:r>
            <a:r>
              <a:rPr lang="ru-RU" dirty="0" err="1"/>
              <a:t>ажримда</a:t>
            </a:r>
            <a:r>
              <a:rPr lang="ru-RU" dirty="0"/>
              <a:t> </a:t>
            </a:r>
            <a:r>
              <a:rPr lang="ru-RU" dirty="0" err="1"/>
              <a:t>ёки</a:t>
            </a:r>
            <a:r>
              <a:rPr lang="ru-RU" dirty="0"/>
              <a:t> </a:t>
            </a:r>
            <a:r>
              <a:rPr lang="ru-RU" dirty="0" err="1"/>
              <a:t>ҳал</a:t>
            </a:r>
            <a:r>
              <a:rPr lang="ru-RU" dirty="0"/>
              <a:t> </a:t>
            </a:r>
            <a:r>
              <a:rPr lang="ru-RU" dirty="0" err="1"/>
              <a:t>қилув</a:t>
            </a:r>
            <a:r>
              <a:rPr lang="ru-RU" dirty="0"/>
              <a:t> </a:t>
            </a:r>
            <a:r>
              <a:rPr lang="ru-RU" dirty="0" err="1"/>
              <a:t>қарорида</a:t>
            </a:r>
            <a:r>
              <a:rPr lang="ru-RU" dirty="0"/>
              <a:t> </a:t>
            </a:r>
            <a:r>
              <a:rPr lang="ru-RU" dirty="0" err="1"/>
              <a:t>кўрсатилиши</a:t>
            </a:r>
            <a:r>
              <a:rPr lang="ru-RU" dirty="0"/>
              <a:t> </a:t>
            </a:r>
            <a:r>
              <a:rPr lang="ru-RU" dirty="0" err="1"/>
              <a:t>лозим</a:t>
            </a:r>
            <a:r>
              <a:rPr lang="ru-RU" dirty="0"/>
              <a:t>.</a:t>
            </a:r>
          </a:p>
          <a:p>
            <a:endParaRPr lang="ru-RU" dirty="0"/>
          </a:p>
        </p:txBody>
      </p:sp>
    </p:spTree>
    <p:extLst>
      <p:ext uri="{BB962C8B-B14F-4D97-AF65-F5344CB8AC3E}">
        <p14:creationId xmlns:p14="http://schemas.microsoft.com/office/powerpoint/2010/main" val="14774685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29145" y="866602"/>
            <a:ext cx="10058400" cy="3931920"/>
          </a:xfrm>
        </p:spPr>
        <p:txBody>
          <a:bodyPr/>
          <a:lstStyle/>
          <a:p>
            <a:r>
              <a:rPr lang="ru-RU" dirty="0" err="1"/>
              <a:t>Даъвонинг</a:t>
            </a:r>
            <a:r>
              <a:rPr lang="ru-RU" dirty="0"/>
              <a:t> </a:t>
            </a:r>
            <a:r>
              <a:rPr lang="ru-RU" dirty="0" err="1"/>
              <a:t>предмети</a:t>
            </a:r>
            <a:r>
              <a:rPr lang="ru-RU" dirty="0"/>
              <a:t> </a:t>
            </a:r>
            <a:r>
              <a:rPr lang="ru-RU" dirty="0" err="1"/>
              <a:t>ёки</a:t>
            </a:r>
            <a:r>
              <a:rPr lang="ru-RU" dirty="0"/>
              <a:t> </a:t>
            </a:r>
            <a:r>
              <a:rPr lang="ru-RU" dirty="0" err="1"/>
              <a:t>асосини</a:t>
            </a:r>
            <a:r>
              <a:rPr lang="ru-RU" dirty="0"/>
              <a:t> </a:t>
            </a:r>
            <a:r>
              <a:rPr lang="ru-RU" dirty="0" err="1"/>
              <a:t>ўзгартириш</a:t>
            </a:r>
            <a:r>
              <a:rPr lang="ru-RU" dirty="0"/>
              <a:t>, </a:t>
            </a:r>
            <a:r>
              <a:rPr lang="ru-RU" dirty="0" err="1"/>
              <a:t>даъво</a:t>
            </a:r>
            <a:r>
              <a:rPr lang="ru-RU" dirty="0"/>
              <a:t> </a:t>
            </a:r>
            <a:r>
              <a:rPr lang="ru-RU" dirty="0" err="1"/>
              <a:t>талаблари</a:t>
            </a:r>
            <a:r>
              <a:rPr lang="ru-RU" dirty="0"/>
              <a:t> </a:t>
            </a:r>
            <a:r>
              <a:rPr lang="ru-RU" dirty="0" err="1"/>
              <a:t>миқдорини</a:t>
            </a:r>
            <a:r>
              <a:rPr lang="ru-RU" dirty="0"/>
              <a:t> </a:t>
            </a:r>
            <a:r>
              <a:rPr lang="ru-RU" dirty="0" err="1"/>
              <a:t>кўпайтириш</a:t>
            </a:r>
            <a:r>
              <a:rPr lang="ru-RU" dirty="0"/>
              <a:t> </a:t>
            </a:r>
            <a:r>
              <a:rPr lang="ru-RU" dirty="0" err="1"/>
              <a:t>ёки</a:t>
            </a:r>
            <a:r>
              <a:rPr lang="ru-RU" dirty="0"/>
              <a:t> </a:t>
            </a:r>
            <a:r>
              <a:rPr lang="ru-RU" dirty="0" err="1"/>
              <a:t>камайтириш</a:t>
            </a:r>
            <a:r>
              <a:rPr lang="ru-RU" dirty="0"/>
              <a:t> </a:t>
            </a:r>
            <a:r>
              <a:rPr lang="ru-RU" dirty="0" err="1"/>
              <a:t>ҳақидаги</a:t>
            </a:r>
            <a:r>
              <a:rPr lang="ru-RU" dirty="0"/>
              <a:t> </a:t>
            </a:r>
            <a:r>
              <a:rPr lang="ru-RU" dirty="0" err="1"/>
              <a:t>ёхуд</a:t>
            </a:r>
            <a:r>
              <a:rPr lang="ru-RU" dirty="0"/>
              <a:t> </a:t>
            </a:r>
            <a:r>
              <a:rPr lang="ru-RU" dirty="0" err="1"/>
              <a:t>даъводан</a:t>
            </a:r>
            <a:r>
              <a:rPr lang="ru-RU" dirty="0"/>
              <a:t> воз </a:t>
            </a:r>
            <a:r>
              <a:rPr lang="ru-RU" dirty="0" err="1"/>
              <a:t>кечиш</a:t>
            </a:r>
            <a:r>
              <a:rPr lang="ru-RU" dirty="0"/>
              <a:t> </a:t>
            </a:r>
            <a:r>
              <a:rPr lang="ru-RU" dirty="0" err="1"/>
              <a:t>ҳақидаги</a:t>
            </a:r>
            <a:r>
              <a:rPr lang="ru-RU" dirty="0"/>
              <a:t> </a:t>
            </a:r>
            <a:r>
              <a:rPr lang="ru-RU" dirty="0" err="1"/>
              <a:t>ариза</a:t>
            </a:r>
            <a:r>
              <a:rPr lang="ru-RU" dirty="0"/>
              <a:t> </a:t>
            </a:r>
            <a:r>
              <a:rPr lang="ru-RU" dirty="0" err="1"/>
              <a:t>судга</a:t>
            </a:r>
            <a:r>
              <a:rPr lang="ru-RU" dirty="0"/>
              <a:t> </a:t>
            </a:r>
            <a:r>
              <a:rPr lang="ru-RU" dirty="0" err="1"/>
              <a:t>ёзма</a:t>
            </a:r>
            <a:r>
              <a:rPr lang="ru-RU" dirty="0"/>
              <a:t> </a:t>
            </a:r>
            <a:r>
              <a:rPr lang="ru-RU" dirty="0" err="1"/>
              <a:t>равишда</a:t>
            </a:r>
            <a:r>
              <a:rPr lang="ru-RU" dirty="0"/>
              <a:t> </a:t>
            </a:r>
            <a:r>
              <a:rPr lang="ru-RU" dirty="0" err="1"/>
              <a:t>тақдим</a:t>
            </a:r>
            <a:r>
              <a:rPr lang="ru-RU" dirty="0"/>
              <a:t> </a:t>
            </a:r>
            <a:r>
              <a:rPr lang="ru-RU" dirty="0" err="1"/>
              <a:t>этилиши</a:t>
            </a:r>
            <a:r>
              <a:rPr lang="ru-RU" dirty="0"/>
              <a:t> </a:t>
            </a:r>
            <a:r>
              <a:rPr lang="ru-RU" dirty="0" err="1"/>
              <a:t>лозим</a:t>
            </a:r>
            <a:r>
              <a:rPr lang="ru-RU" dirty="0"/>
              <a:t>.</a:t>
            </a:r>
          </a:p>
          <a:p>
            <a:r>
              <a:rPr lang="ru-RU" dirty="0" err="1" smtClean="0"/>
              <a:t>Даъводан</a:t>
            </a:r>
            <a:r>
              <a:rPr lang="ru-RU" dirty="0" smtClean="0"/>
              <a:t> </a:t>
            </a:r>
            <a:r>
              <a:rPr lang="ru-RU" dirty="0"/>
              <a:t>воз </a:t>
            </a:r>
            <a:r>
              <a:rPr lang="ru-RU" dirty="0" err="1"/>
              <a:t>кечиш</a:t>
            </a:r>
            <a:r>
              <a:rPr lang="ru-RU" dirty="0"/>
              <a:t> </a:t>
            </a:r>
            <a:r>
              <a:rPr lang="ru-RU" dirty="0" err="1"/>
              <a:t>қонун</a:t>
            </a:r>
            <a:r>
              <a:rPr lang="ru-RU" dirty="0"/>
              <a:t> </a:t>
            </a:r>
            <a:r>
              <a:rPr lang="ru-RU" dirty="0" err="1"/>
              <a:t>ҳужжатларига</a:t>
            </a:r>
            <a:r>
              <a:rPr lang="ru-RU" dirty="0"/>
              <a:t> </a:t>
            </a:r>
            <a:r>
              <a:rPr lang="ru-RU" dirty="0" err="1"/>
              <a:t>зид</a:t>
            </a:r>
            <a:r>
              <a:rPr lang="ru-RU" dirty="0"/>
              <a:t> </a:t>
            </a:r>
            <a:r>
              <a:rPr lang="ru-RU" dirty="0" err="1"/>
              <a:t>бўлмаслиги</a:t>
            </a:r>
            <a:r>
              <a:rPr lang="ru-RU" dirty="0"/>
              <a:t> </a:t>
            </a:r>
            <a:r>
              <a:rPr lang="ru-RU" dirty="0" err="1"/>
              <a:t>ёки</a:t>
            </a:r>
            <a:r>
              <a:rPr lang="ru-RU" dirty="0"/>
              <a:t> </a:t>
            </a:r>
            <a:r>
              <a:rPr lang="ru-RU" dirty="0" err="1"/>
              <a:t>бошқа</a:t>
            </a:r>
            <a:r>
              <a:rPr lang="ru-RU" dirty="0"/>
              <a:t> </a:t>
            </a:r>
            <a:r>
              <a:rPr lang="ru-RU" dirty="0" err="1"/>
              <a:t>шахсларнинг</a:t>
            </a:r>
            <a:r>
              <a:rPr lang="ru-RU" dirty="0"/>
              <a:t> </a:t>
            </a:r>
            <a:r>
              <a:rPr lang="ru-RU" dirty="0" err="1"/>
              <a:t>ҳуқуқлари</a:t>
            </a:r>
            <a:r>
              <a:rPr lang="ru-RU" dirty="0"/>
              <a:t> </a:t>
            </a:r>
            <a:r>
              <a:rPr lang="ru-RU" dirty="0" err="1"/>
              <a:t>ва</a:t>
            </a:r>
            <a:r>
              <a:rPr lang="ru-RU" dirty="0"/>
              <a:t> </a:t>
            </a:r>
            <a:r>
              <a:rPr lang="ru-RU" dirty="0" err="1"/>
              <a:t>қонун</a:t>
            </a:r>
            <a:r>
              <a:rPr lang="ru-RU" dirty="0"/>
              <a:t> </a:t>
            </a:r>
            <a:r>
              <a:rPr lang="ru-RU" dirty="0" err="1"/>
              <a:t>билан</a:t>
            </a:r>
            <a:r>
              <a:rPr lang="ru-RU" dirty="0"/>
              <a:t> </a:t>
            </a:r>
            <a:r>
              <a:rPr lang="ru-RU" dirty="0" err="1"/>
              <a:t>қўриқланадиган</a:t>
            </a:r>
            <a:r>
              <a:rPr lang="ru-RU" dirty="0"/>
              <a:t> </a:t>
            </a:r>
            <a:r>
              <a:rPr lang="ru-RU" dirty="0" err="1"/>
              <a:t>манфаатларини</a:t>
            </a:r>
            <a:r>
              <a:rPr lang="ru-RU" dirty="0"/>
              <a:t> </a:t>
            </a:r>
            <a:r>
              <a:rPr lang="ru-RU" dirty="0" err="1"/>
              <a:t>бузмаслигига</a:t>
            </a:r>
            <a:r>
              <a:rPr lang="ru-RU" dirty="0"/>
              <a:t> </a:t>
            </a:r>
            <a:r>
              <a:rPr lang="ru-RU" dirty="0" err="1" smtClean="0"/>
              <a:t>қаратиш</a:t>
            </a:r>
            <a:r>
              <a:rPr lang="ru-RU" dirty="0" smtClean="0"/>
              <a:t> </a:t>
            </a:r>
            <a:r>
              <a:rPr lang="ru-RU" dirty="0" err="1" smtClean="0"/>
              <a:t>лозим</a:t>
            </a:r>
            <a:r>
              <a:rPr lang="ru-RU" dirty="0" smtClean="0"/>
              <a:t>.</a:t>
            </a:r>
            <a:endParaRPr lang="ru-RU" dirty="0"/>
          </a:p>
          <a:p>
            <a:r>
              <a:rPr lang="ru-RU" dirty="0"/>
              <a:t>Суд </a:t>
            </a:r>
            <a:r>
              <a:rPr lang="ru-RU" dirty="0" err="1"/>
              <a:t>даъвогарга</a:t>
            </a:r>
            <a:r>
              <a:rPr lang="ru-RU" dirty="0"/>
              <a:t> </a:t>
            </a:r>
            <a:r>
              <a:rPr lang="ru-RU" dirty="0" err="1"/>
              <a:t>даъводан</a:t>
            </a:r>
            <a:r>
              <a:rPr lang="ru-RU" dirty="0"/>
              <a:t> </a:t>
            </a:r>
            <a:r>
              <a:rPr lang="ru-RU" dirty="0" err="1"/>
              <a:t>тўлиқ</a:t>
            </a:r>
            <a:r>
              <a:rPr lang="ru-RU" dirty="0"/>
              <a:t> </a:t>
            </a:r>
            <a:r>
              <a:rPr lang="ru-RU" dirty="0" err="1"/>
              <a:t>ёки</a:t>
            </a:r>
            <a:r>
              <a:rPr lang="ru-RU" dirty="0"/>
              <a:t> </a:t>
            </a:r>
            <a:r>
              <a:rPr lang="ru-RU" dirty="0" err="1"/>
              <a:t>қисман</a:t>
            </a:r>
            <a:r>
              <a:rPr lang="ru-RU" dirty="0"/>
              <a:t> воз </a:t>
            </a:r>
            <a:r>
              <a:rPr lang="ru-RU" dirty="0" err="1"/>
              <a:t>кечишнинг</a:t>
            </a:r>
            <a:r>
              <a:rPr lang="ru-RU" dirty="0"/>
              <a:t> ИПК 111-моддасининг </a:t>
            </a:r>
            <a:r>
              <a:rPr lang="ru-RU" dirty="0" err="1">
                <a:hlinkClick r:id="rId2"/>
              </a:rPr>
              <a:t>бешинчи</a:t>
            </a:r>
            <a:r>
              <a:rPr lang="ru-RU" dirty="0">
                <a:hlinkClick r:id="rId2"/>
              </a:rPr>
              <a:t> </a:t>
            </a:r>
            <a:r>
              <a:rPr lang="ru-RU" dirty="0" err="1">
                <a:hlinkClick r:id="rId2"/>
              </a:rPr>
              <a:t>қисмида</a:t>
            </a:r>
            <a:r>
              <a:rPr lang="ru-RU" dirty="0"/>
              <a:t> </a:t>
            </a:r>
            <a:r>
              <a:rPr lang="ru-RU" dirty="0" err="1"/>
              <a:t>назарда</a:t>
            </a:r>
            <a:r>
              <a:rPr lang="ru-RU" dirty="0"/>
              <a:t> </a:t>
            </a:r>
            <a:r>
              <a:rPr lang="ru-RU" dirty="0" err="1"/>
              <a:t>тутилган</a:t>
            </a:r>
            <a:r>
              <a:rPr lang="ru-RU" dirty="0"/>
              <a:t> </a:t>
            </a:r>
            <a:r>
              <a:rPr lang="ru-RU" dirty="0" err="1"/>
              <a:t>оқибатларни</a:t>
            </a:r>
            <a:r>
              <a:rPr lang="ru-RU" dirty="0"/>
              <a:t> </a:t>
            </a:r>
            <a:r>
              <a:rPr lang="ru-RU" dirty="0" err="1"/>
              <a:t>тушунтириши</a:t>
            </a:r>
            <a:r>
              <a:rPr lang="ru-RU" dirty="0"/>
              <a:t> </a:t>
            </a:r>
            <a:r>
              <a:rPr lang="ru-RU" dirty="0" err="1"/>
              <a:t>лозим</a:t>
            </a:r>
            <a:r>
              <a:rPr lang="ru-RU" dirty="0"/>
              <a:t>.</a:t>
            </a:r>
          </a:p>
          <a:p>
            <a:endParaRPr lang="ru-RU" dirty="0"/>
          </a:p>
        </p:txBody>
      </p:sp>
    </p:spTree>
    <p:extLst>
      <p:ext uri="{BB962C8B-B14F-4D97-AF65-F5344CB8AC3E}">
        <p14:creationId xmlns:p14="http://schemas.microsoft.com/office/powerpoint/2010/main" val="2417932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29145" y="866602"/>
            <a:ext cx="10058400" cy="3931920"/>
          </a:xfrm>
        </p:spPr>
        <p:txBody>
          <a:bodyPr>
            <a:normAutofit/>
          </a:bodyPr>
          <a:lstStyle/>
          <a:p>
            <a:pPr marL="0" indent="0">
              <a:buNone/>
            </a:pPr>
            <a:r>
              <a:rPr lang="ru-RU" sz="3200" b="1" dirty="0" err="1" smtClean="0"/>
              <a:t>Савол</a:t>
            </a:r>
            <a:r>
              <a:rPr lang="ru-RU" sz="3200" b="1" dirty="0" smtClean="0"/>
              <a:t>:</a:t>
            </a:r>
          </a:p>
          <a:p>
            <a:pPr marL="0" indent="0">
              <a:buNone/>
            </a:pPr>
            <a:r>
              <a:rPr lang="ru-RU" sz="3200" dirty="0" err="1" smtClean="0"/>
              <a:t>Даъво</a:t>
            </a:r>
            <a:r>
              <a:rPr lang="ru-RU" sz="3200" dirty="0" smtClean="0"/>
              <a:t> </a:t>
            </a:r>
            <a:r>
              <a:rPr lang="ru-RU" sz="3200" dirty="0" err="1" smtClean="0"/>
              <a:t>талабларини</a:t>
            </a:r>
            <a:r>
              <a:rPr lang="ru-RU" sz="3200" dirty="0" smtClean="0"/>
              <a:t> </a:t>
            </a:r>
            <a:r>
              <a:rPr lang="ru-RU" sz="3200" dirty="0" err="1" smtClean="0"/>
              <a:t>ани</a:t>
            </a:r>
            <a:r>
              <a:rPr lang="uz-Cyrl-UZ" sz="3200" dirty="0" smtClean="0"/>
              <a:t>қлаштириш мумкинми? </a:t>
            </a:r>
          </a:p>
          <a:p>
            <a:pPr marL="0" indent="0">
              <a:buNone/>
            </a:pPr>
            <a:r>
              <a:rPr lang="uz-Cyrl-UZ" sz="3200" dirty="0" smtClean="0"/>
              <a:t>Бу қайси процессуал ҳаракатлар асосида амалга оширилади?</a:t>
            </a:r>
          </a:p>
          <a:p>
            <a:pPr marL="0" indent="0">
              <a:buNone/>
            </a:pPr>
            <a:endParaRPr lang="ru-RU" sz="3200" dirty="0"/>
          </a:p>
          <a:p>
            <a:endParaRPr lang="ru-RU" sz="3200" dirty="0"/>
          </a:p>
        </p:txBody>
      </p:sp>
    </p:spTree>
    <p:extLst>
      <p:ext uri="{BB962C8B-B14F-4D97-AF65-F5344CB8AC3E}">
        <p14:creationId xmlns:p14="http://schemas.microsoft.com/office/powerpoint/2010/main" val="10886166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a:bodyPr>
          <a:lstStyle/>
          <a:p>
            <a:pPr algn="ctr"/>
            <a:r>
              <a:rPr lang="ru-RU" sz="2400" b="1" dirty="0"/>
              <a:t>158-модда. </a:t>
            </a:r>
            <a:r>
              <a:rPr lang="ru-RU" sz="2400" b="1" dirty="0" err="1"/>
              <a:t>Ишларни</a:t>
            </a:r>
            <a:r>
              <a:rPr lang="ru-RU" sz="2400" b="1" dirty="0"/>
              <a:t> </a:t>
            </a:r>
            <a:r>
              <a:rPr lang="ru-RU" sz="2400" b="1" dirty="0" err="1"/>
              <a:t>битта</a:t>
            </a:r>
            <a:r>
              <a:rPr lang="ru-RU" sz="2400" b="1" dirty="0"/>
              <a:t> </a:t>
            </a:r>
            <a:r>
              <a:rPr lang="ru-RU" sz="2400" b="1" dirty="0" err="1"/>
              <a:t>иш</a:t>
            </a:r>
            <a:r>
              <a:rPr lang="ru-RU" sz="2400" b="1" dirty="0"/>
              <a:t> </a:t>
            </a:r>
            <a:r>
              <a:rPr lang="ru-RU" sz="2400" b="1" dirty="0" err="1"/>
              <a:t>юритишга</a:t>
            </a:r>
            <a:r>
              <a:rPr lang="ru-RU" sz="2400" b="1" dirty="0"/>
              <a:t> </a:t>
            </a:r>
            <a:r>
              <a:rPr lang="ru-RU" sz="2400" b="1" dirty="0" err="1"/>
              <a:t>бирлаштириш</a:t>
            </a:r>
            <a:r>
              <a:rPr lang="ru-RU" sz="2400" b="1" dirty="0"/>
              <a:t/>
            </a:r>
            <a:br>
              <a:rPr lang="ru-RU" sz="2400" b="1" dirty="0"/>
            </a:b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smtClean="0"/>
              <a:t>Биринчи</a:t>
            </a:r>
            <a:r>
              <a:rPr lang="ru-RU" dirty="0" smtClean="0"/>
              <a:t> </a:t>
            </a:r>
            <a:r>
              <a:rPr lang="ru-RU" dirty="0"/>
              <a:t>инстанция суди </a:t>
            </a:r>
            <a:r>
              <a:rPr lang="ru-RU" dirty="0" err="1"/>
              <a:t>айни</a:t>
            </a:r>
            <a:r>
              <a:rPr lang="ru-RU" dirty="0"/>
              <a:t> </a:t>
            </a:r>
            <a:r>
              <a:rPr lang="ru-RU" dirty="0" err="1"/>
              <a:t>бир</a:t>
            </a:r>
            <a:r>
              <a:rPr lang="ru-RU" dirty="0"/>
              <a:t> </a:t>
            </a:r>
            <a:r>
              <a:rPr lang="ru-RU" dirty="0" err="1"/>
              <a:t>шахслар</a:t>
            </a:r>
            <a:r>
              <a:rPr lang="ru-RU" dirty="0"/>
              <a:t> </a:t>
            </a:r>
            <a:r>
              <a:rPr lang="ru-RU" dirty="0" err="1"/>
              <a:t>иштирок</a:t>
            </a:r>
            <a:r>
              <a:rPr lang="ru-RU" dirty="0"/>
              <a:t> </a:t>
            </a:r>
            <a:r>
              <a:rPr lang="ru-RU" dirty="0" err="1"/>
              <a:t>этувчи</a:t>
            </a:r>
            <a:r>
              <a:rPr lang="ru-RU" dirty="0"/>
              <a:t> </a:t>
            </a:r>
            <a:r>
              <a:rPr lang="ru-RU" dirty="0" err="1"/>
              <a:t>бир</a:t>
            </a:r>
            <a:r>
              <a:rPr lang="ru-RU" dirty="0"/>
              <a:t> </a:t>
            </a:r>
            <a:r>
              <a:rPr lang="ru-RU" dirty="0" err="1"/>
              <a:t>турдаги</a:t>
            </a:r>
            <a:r>
              <a:rPr lang="ru-RU" dirty="0"/>
              <a:t> </a:t>
            </a:r>
            <a:r>
              <a:rPr lang="ru-RU" dirty="0" err="1"/>
              <a:t>бир</a:t>
            </a:r>
            <a:r>
              <a:rPr lang="ru-RU" dirty="0"/>
              <a:t> </a:t>
            </a:r>
            <a:r>
              <a:rPr lang="ru-RU" dirty="0" err="1"/>
              <a:t>нечта</a:t>
            </a:r>
            <a:r>
              <a:rPr lang="ru-RU" dirty="0"/>
              <a:t> </a:t>
            </a:r>
            <a:r>
              <a:rPr lang="ru-RU" dirty="0" err="1"/>
              <a:t>ишни</a:t>
            </a:r>
            <a:r>
              <a:rPr lang="ru-RU" dirty="0"/>
              <a:t> </a:t>
            </a:r>
            <a:r>
              <a:rPr lang="ru-RU" dirty="0" err="1"/>
              <a:t>битта</a:t>
            </a:r>
            <a:r>
              <a:rPr lang="ru-RU" dirty="0"/>
              <a:t> </a:t>
            </a:r>
            <a:r>
              <a:rPr lang="ru-RU" dirty="0" err="1"/>
              <a:t>иш</a:t>
            </a:r>
            <a:r>
              <a:rPr lang="ru-RU" dirty="0"/>
              <a:t> </a:t>
            </a:r>
            <a:r>
              <a:rPr lang="ru-RU" dirty="0" err="1"/>
              <a:t>юритишга</a:t>
            </a:r>
            <a:r>
              <a:rPr lang="ru-RU" dirty="0"/>
              <a:t> </a:t>
            </a:r>
            <a:r>
              <a:rPr lang="ru-RU" dirty="0" err="1"/>
              <a:t>бирлаштиришга</a:t>
            </a:r>
            <a:r>
              <a:rPr lang="ru-RU" dirty="0"/>
              <a:t> </a:t>
            </a:r>
            <a:r>
              <a:rPr lang="ru-RU" dirty="0" err="1"/>
              <a:t>ҳақли</a:t>
            </a:r>
            <a:r>
              <a:rPr lang="ru-RU" dirty="0"/>
              <a:t>.</a:t>
            </a:r>
          </a:p>
          <a:p>
            <a:r>
              <a:rPr lang="ru-RU" dirty="0" err="1"/>
              <a:t>Ишларни</a:t>
            </a:r>
            <a:r>
              <a:rPr lang="ru-RU" dirty="0"/>
              <a:t> </a:t>
            </a:r>
            <a:r>
              <a:rPr lang="ru-RU" dirty="0" err="1"/>
              <a:t>бирлаштиришга</a:t>
            </a:r>
            <a:r>
              <a:rPr lang="ru-RU" dirty="0"/>
              <a:t> </a:t>
            </a:r>
            <a:r>
              <a:rPr lang="ru-RU" dirty="0" err="1"/>
              <a:t>суднинг</a:t>
            </a:r>
            <a:r>
              <a:rPr lang="ru-RU" dirty="0"/>
              <a:t> </a:t>
            </a:r>
            <a:r>
              <a:rPr lang="ru-RU" dirty="0" err="1"/>
              <a:t>ишни</a:t>
            </a:r>
            <a:r>
              <a:rPr lang="ru-RU" dirty="0"/>
              <a:t> </a:t>
            </a:r>
            <a:r>
              <a:rPr lang="ru-RU" dirty="0" err="1"/>
              <a:t>кўриш</a:t>
            </a:r>
            <a:r>
              <a:rPr lang="ru-RU" dirty="0"/>
              <a:t> </a:t>
            </a:r>
            <a:r>
              <a:rPr lang="ru-RU" dirty="0" err="1"/>
              <a:t>якуни</a:t>
            </a:r>
            <a:r>
              <a:rPr lang="ru-RU" dirty="0"/>
              <a:t> </a:t>
            </a:r>
            <a:r>
              <a:rPr lang="ru-RU" dirty="0" err="1"/>
              <a:t>бўйича</a:t>
            </a:r>
            <a:r>
              <a:rPr lang="ru-RU" dirty="0"/>
              <a:t> </a:t>
            </a:r>
            <a:r>
              <a:rPr lang="ru-RU" dirty="0" err="1"/>
              <a:t>ҳужжати</a:t>
            </a:r>
            <a:r>
              <a:rPr lang="ru-RU" dirty="0"/>
              <a:t> </a:t>
            </a:r>
            <a:r>
              <a:rPr lang="ru-RU" dirty="0" err="1"/>
              <a:t>қабул</a:t>
            </a:r>
            <a:r>
              <a:rPr lang="ru-RU" dirty="0"/>
              <a:t> </a:t>
            </a:r>
            <a:r>
              <a:rPr lang="ru-RU" dirty="0" err="1"/>
              <a:t>қилингунига</a:t>
            </a:r>
            <a:r>
              <a:rPr lang="ru-RU" dirty="0"/>
              <a:t> </a:t>
            </a:r>
            <a:r>
              <a:rPr lang="ru-RU" dirty="0" err="1"/>
              <a:t>қадар</a:t>
            </a:r>
            <a:r>
              <a:rPr lang="ru-RU" dirty="0"/>
              <a:t> </a:t>
            </a:r>
            <a:r>
              <a:rPr lang="ru-RU" dirty="0" err="1"/>
              <a:t>йўл</a:t>
            </a:r>
            <a:r>
              <a:rPr lang="ru-RU" dirty="0"/>
              <a:t> </a:t>
            </a:r>
            <a:r>
              <a:rPr lang="ru-RU" dirty="0" err="1"/>
              <a:t>қўйилади</a:t>
            </a:r>
            <a:r>
              <a:rPr lang="ru-RU" dirty="0"/>
              <a:t>. </a:t>
            </a:r>
            <a:r>
              <a:rPr lang="ru-RU" dirty="0" err="1"/>
              <a:t>Ишлар</a:t>
            </a:r>
            <a:r>
              <a:rPr lang="ru-RU" dirty="0"/>
              <a:t> </a:t>
            </a:r>
            <a:r>
              <a:rPr lang="ru-RU" dirty="0" err="1"/>
              <a:t>бирлаштирилганда</a:t>
            </a:r>
            <a:r>
              <a:rPr lang="ru-RU" dirty="0"/>
              <a:t> улар </a:t>
            </a:r>
            <a:r>
              <a:rPr lang="ru-RU" dirty="0" err="1"/>
              <a:t>бўйича</a:t>
            </a:r>
            <a:r>
              <a:rPr lang="ru-RU" dirty="0"/>
              <a:t> </a:t>
            </a:r>
            <a:r>
              <a:rPr lang="ru-RU" dirty="0" err="1"/>
              <a:t>ишни</a:t>
            </a:r>
            <a:r>
              <a:rPr lang="ru-RU" dirty="0"/>
              <a:t> </a:t>
            </a:r>
            <a:r>
              <a:rPr lang="ru-RU" dirty="0" err="1"/>
              <a:t>кўриш</a:t>
            </a:r>
            <a:r>
              <a:rPr lang="ru-RU" dirty="0"/>
              <a:t> </a:t>
            </a:r>
            <a:r>
              <a:rPr lang="ru-RU" dirty="0" err="1"/>
              <a:t>муддати</a:t>
            </a:r>
            <a:r>
              <a:rPr lang="ru-RU" dirty="0"/>
              <a:t> </a:t>
            </a:r>
            <a:r>
              <a:rPr lang="ru-RU" dirty="0" err="1"/>
              <a:t>кейинроқ</a:t>
            </a:r>
            <a:r>
              <a:rPr lang="ru-RU" dirty="0"/>
              <a:t> </a:t>
            </a:r>
            <a:r>
              <a:rPr lang="ru-RU" dirty="0" err="1"/>
              <a:t>тайинланган</a:t>
            </a:r>
            <a:r>
              <a:rPr lang="ru-RU" dirty="0"/>
              <a:t> </a:t>
            </a:r>
            <a:r>
              <a:rPr lang="ru-RU" dirty="0" err="1"/>
              <a:t>иш</a:t>
            </a:r>
            <a:r>
              <a:rPr lang="ru-RU" dirty="0"/>
              <a:t> </a:t>
            </a:r>
            <a:r>
              <a:rPr lang="ru-RU" dirty="0" err="1"/>
              <a:t>бўйича</a:t>
            </a:r>
            <a:r>
              <a:rPr lang="ru-RU" dirty="0"/>
              <a:t> </a:t>
            </a:r>
            <a:r>
              <a:rPr lang="ru-RU" dirty="0" err="1"/>
              <a:t>белгиланади</a:t>
            </a:r>
            <a:r>
              <a:rPr lang="ru-RU" dirty="0"/>
              <a:t>.</a:t>
            </a:r>
          </a:p>
          <a:p>
            <a:r>
              <a:rPr lang="ru-RU" dirty="0" err="1"/>
              <a:t>Ишларни</a:t>
            </a:r>
            <a:r>
              <a:rPr lang="ru-RU" dirty="0"/>
              <a:t> </a:t>
            </a:r>
            <a:r>
              <a:rPr lang="ru-RU" dirty="0" err="1"/>
              <a:t>бирлаштириш</a:t>
            </a:r>
            <a:r>
              <a:rPr lang="ru-RU" dirty="0"/>
              <a:t> </a:t>
            </a:r>
            <a:r>
              <a:rPr lang="ru-RU" dirty="0" err="1"/>
              <a:t>тўғрисида</a:t>
            </a:r>
            <a:r>
              <a:rPr lang="ru-RU" dirty="0"/>
              <a:t> </a:t>
            </a:r>
            <a:r>
              <a:rPr lang="ru-RU" dirty="0" err="1"/>
              <a:t>ажрим</a:t>
            </a:r>
            <a:r>
              <a:rPr lang="ru-RU" dirty="0"/>
              <a:t> </a:t>
            </a:r>
            <a:r>
              <a:rPr lang="ru-RU" dirty="0" err="1"/>
              <a:t>чиқарилади</a:t>
            </a:r>
            <a:r>
              <a:rPr lang="ru-RU" dirty="0"/>
              <a:t>.</a:t>
            </a:r>
          </a:p>
          <a:p>
            <a:pPr algn="just"/>
            <a:endParaRPr lang="ru-RU" dirty="0"/>
          </a:p>
        </p:txBody>
      </p:sp>
    </p:spTree>
    <p:extLst>
      <p:ext uri="{BB962C8B-B14F-4D97-AF65-F5344CB8AC3E}">
        <p14:creationId xmlns:p14="http://schemas.microsoft.com/office/powerpoint/2010/main" val="25109572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a:bodyPr>
          <a:lstStyle/>
          <a:p>
            <a:pPr algn="ctr"/>
            <a:r>
              <a:rPr lang="ru-RU" sz="2400" b="1" dirty="0"/>
              <a:t>158-модда. </a:t>
            </a:r>
            <a:r>
              <a:rPr lang="ru-RU" sz="2400" b="1" dirty="0" err="1"/>
              <a:t>Ишларни</a:t>
            </a:r>
            <a:r>
              <a:rPr lang="ru-RU" sz="2400" b="1" dirty="0"/>
              <a:t> </a:t>
            </a:r>
            <a:r>
              <a:rPr lang="ru-RU" sz="2400" b="1" dirty="0" err="1"/>
              <a:t>битта</a:t>
            </a:r>
            <a:r>
              <a:rPr lang="ru-RU" sz="2400" b="1" dirty="0"/>
              <a:t> </a:t>
            </a:r>
            <a:r>
              <a:rPr lang="ru-RU" sz="2400" b="1" dirty="0" err="1"/>
              <a:t>иш</a:t>
            </a:r>
            <a:r>
              <a:rPr lang="ru-RU" sz="2400" b="1" dirty="0"/>
              <a:t> </a:t>
            </a:r>
            <a:r>
              <a:rPr lang="ru-RU" sz="2400" b="1" dirty="0" err="1"/>
              <a:t>юритишга</a:t>
            </a:r>
            <a:r>
              <a:rPr lang="ru-RU" sz="2400" b="1" dirty="0"/>
              <a:t> </a:t>
            </a:r>
            <a:r>
              <a:rPr lang="ru-RU" sz="2400" b="1" dirty="0" err="1"/>
              <a:t>бирлаштириш</a:t>
            </a:r>
            <a:r>
              <a:rPr lang="ru-RU" sz="2400" b="1" dirty="0"/>
              <a:t/>
            </a:r>
            <a:br>
              <a:rPr lang="ru-RU" sz="2400" b="1" dirty="0"/>
            </a:b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a:t>Ишларни</a:t>
            </a:r>
            <a:r>
              <a:rPr lang="ru-RU" dirty="0"/>
              <a:t> </a:t>
            </a:r>
            <a:r>
              <a:rPr lang="ru-RU" dirty="0" err="1"/>
              <a:t>бирлаштириш</a:t>
            </a:r>
            <a:r>
              <a:rPr lang="ru-RU" dirty="0"/>
              <a:t> </a:t>
            </a:r>
            <a:r>
              <a:rPr lang="uz-Cyrl-UZ" dirty="0"/>
              <a:t>ҳақидаги талабларни қаноатлантириш рал этиш учун қуйидагилар асос бўлади:</a:t>
            </a:r>
            <a:endParaRPr lang="ru-RU" dirty="0"/>
          </a:p>
          <a:p>
            <a:pPr lvl="0"/>
            <a:r>
              <a:rPr lang="uz-Cyrl-UZ" dirty="0"/>
              <a:t>кўрилаётган ишларнинг ўзаро боғлиқ эмаслиги;</a:t>
            </a:r>
            <a:endParaRPr lang="ru-RU" dirty="0"/>
          </a:p>
          <a:p>
            <a:pPr lvl="0"/>
            <a:r>
              <a:rPr lang="uz-Cyrl-UZ" dirty="0"/>
              <a:t>низо иштирокчиларининг турли субъектив таркиби;</a:t>
            </a:r>
            <a:endParaRPr lang="ru-RU" dirty="0"/>
          </a:p>
          <a:p>
            <a:pPr lvl="0"/>
            <a:r>
              <a:rPr lang="uz-Cyrl-UZ" dirty="0"/>
              <a:t>бир бирига қарама қарши суд ҳужжатларининг қабул қилиниши бўйича таваккалчиликнинг мавжуд эмаслиги.</a:t>
            </a:r>
            <a:endParaRPr lang="ru-RU" dirty="0"/>
          </a:p>
          <a:p>
            <a:r>
              <a:rPr lang="uz-Cyrl-UZ" dirty="0"/>
              <a:t>Агар биринчи инстанция суди унинг иш юритувида ўзаро бир-бири билан боғлиқ бўлган ва бир-бирига зид суд ҳужжати қабул қилиниш хавфи мавжуд деган хулосага келса ўз ташаббуси ёки ишда иштирок этувчи шахсларнинг илтимосномасига кўра бир неча ишларни битта ишга бирлаштириши мумкин. </a:t>
            </a:r>
            <a:endParaRPr lang="ru-RU" dirty="0"/>
          </a:p>
          <a:p>
            <a:r>
              <a:rPr lang="uz-Cyrl-UZ" dirty="0"/>
              <a:t>Ишларни бирлаштириш суднинг ҳуқуқи бўлиб ҳисобланади, шу сабабли судья ИПКда белгиланган вазифалардан келиб чиқиб, уларни бирлаштиришнинг мақсадга мувофиқлигини кўриб чиқиши лозим. </a:t>
            </a:r>
            <a:endParaRPr lang="ru-RU" dirty="0"/>
          </a:p>
        </p:txBody>
      </p:sp>
    </p:spTree>
    <p:extLst>
      <p:ext uri="{BB962C8B-B14F-4D97-AF65-F5344CB8AC3E}">
        <p14:creationId xmlns:p14="http://schemas.microsoft.com/office/powerpoint/2010/main" val="31602007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a:bodyPr>
          <a:lstStyle/>
          <a:p>
            <a:pPr algn="ctr"/>
            <a:r>
              <a:rPr lang="ru-RU" sz="2400" b="1" dirty="0"/>
              <a:t>158-модда. </a:t>
            </a:r>
            <a:r>
              <a:rPr lang="ru-RU" sz="2400" b="1" dirty="0" err="1"/>
              <a:t>Ишларни</a:t>
            </a:r>
            <a:r>
              <a:rPr lang="ru-RU" sz="2400" b="1" dirty="0"/>
              <a:t> </a:t>
            </a:r>
            <a:r>
              <a:rPr lang="ru-RU" sz="2400" b="1" dirty="0" err="1"/>
              <a:t>битта</a:t>
            </a:r>
            <a:r>
              <a:rPr lang="ru-RU" sz="2400" b="1" dirty="0"/>
              <a:t> </a:t>
            </a:r>
            <a:r>
              <a:rPr lang="ru-RU" sz="2400" b="1" dirty="0" err="1"/>
              <a:t>иш</a:t>
            </a:r>
            <a:r>
              <a:rPr lang="ru-RU" sz="2400" b="1" dirty="0"/>
              <a:t> </a:t>
            </a:r>
            <a:r>
              <a:rPr lang="ru-RU" sz="2400" b="1" dirty="0" err="1"/>
              <a:t>юритишга</a:t>
            </a:r>
            <a:r>
              <a:rPr lang="ru-RU" sz="2400" b="1" dirty="0"/>
              <a:t> </a:t>
            </a:r>
            <a:r>
              <a:rPr lang="ru-RU" sz="2400" b="1" dirty="0" err="1"/>
              <a:t>бирлаштириш</a:t>
            </a:r>
            <a:r>
              <a:rPr lang="ru-RU" sz="2400" b="1" dirty="0"/>
              <a:t/>
            </a:r>
            <a:br>
              <a:rPr lang="ru-RU" sz="2400" b="1" dirty="0"/>
            </a:br>
            <a:endParaRPr lang="ru-RU" sz="2400" b="1" dirty="0"/>
          </a:p>
        </p:txBody>
      </p:sp>
      <p:sp>
        <p:nvSpPr>
          <p:cNvPr id="3" name="Объект 2"/>
          <p:cNvSpPr>
            <a:spLocks noGrp="1"/>
          </p:cNvSpPr>
          <p:nvPr>
            <p:ph idx="1"/>
          </p:nvPr>
        </p:nvSpPr>
        <p:spPr>
          <a:xfrm>
            <a:off x="1066799" y="1194955"/>
            <a:ext cx="10529455" cy="4840085"/>
          </a:xfrm>
        </p:spPr>
        <p:txBody>
          <a:bodyPr>
            <a:noAutofit/>
          </a:bodyPr>
          <a:lstStyle/>
          <a:p>
            <a:r>
              <a:rPr lang="uz-Cyrl-UZ" sz="1700" dirty="0"/>
              <a:t>Ишларнинг бирлаштиришнинг мақсади кам куч ва харажат сарфлаган ҳолда одил судловни самарали амалга оширишга қаратилган. </a:t>
            </a:r>
            <a:endParaRPr lang="ru-RU" sz="1700" dirty="0"/>
          </a:p>
          <a:p>
            <a:r>
              <a:rPr lang="uz-Cyrl-UZ" sz="1700" dirty="0"/>
              <a:t>Суд ишларни бирлаштириш ҳақидаги илтимосномани кўриб чиқишда қуйидагиларга эътибор қаратиши лозим:</a:t>
            </a:r>
            <a:endParaRPr lang="ru-RU" sz="1700" dirty="0"/>
          </a:p>
          <a:p>
            <a:pPr lvl="0"/>
            <a:r>
              <a:rPr lang="uz-Cyrl-UZ" sz="1700" dirty="0"/>
              <a:t>икки ёки ундан ортиқ талабнинг ҳақиқатда ўзаро боғлиқлиги ва ўхшашлигини;</a:t>
            </a:r>
            <a:endParaRPr lang="ru-RU" sz="1700" dirty="0"/>
          </a:p>
          <a:p>
            <a:pPr lvl="0"/>
            <a:r>
              <a:rPr lang="uz-Cyrl-UZ" sz="1700" dirty="0"/>
              <a:t>низо тарафларининг бир хил эканлиги;</a:t>
            </a:r>
            <a:endParaRPr lang="ru-RU" sz="1700" dirty="0"/>
          </a:p>
          <a:p>
            <a:pPr lvl="0"/>
            <a:r>
              <a:rPr lang="uz-Cyrl-UZ" sz="1700" dirty="0"/>
              <a:t>бундай бирлаштириш ишни чўзилиб кетишига ёки уни оқилона муддатда кўриб чиқилишига таъсир кўрсатмаслигига;</a:t>
            </a:r>
            <a:endParaRPr lang="ru-RU" sz="1700" dirty="0"/>
          </a:p>
          <a:p>
            <a:r>
              <a:rPr lang="uz-Cyrl-UZ" sz="1700" dirty="0"/>
              <a:t>Ишларни бирлаштириш учун ўзаро боғлиқликнинг ўзи етарли эмас, балки уларни бирлаштириш мақсадга мувофиқ ҳам бўлиши керак. </a:t>
            </a:r>
            <a:endParaRPr lang="ru-RU" sz="1700" dirty="0"/>
          </a:p>
          <a:p>
            <a:r>
              <a:rPr lang="uz-Cyrl-UZ" sz="1700" dirty="0"/>
              <a:t>Жумладан, электр энергия билан боғлиқ низоларда электр энергия бўйича қарздорлик, ноқонуний уланиб олганлик ёки пломба узилганлик турли хил даврлар билан боғлиқ бўлса уларни бирлаштириш мақсадга мувофиқ эмас. </a:t>
            </a:r>
            <a:endParaRPr lang="ru-RU" sz="1700" dirty="0"/>
          </a:p>
          <a:p>
            <a:r>
              <a:rPr lang="uz-Cyrl-UZ" sz="1700" dirty="0"/>
              <a:t>Масалан, маҳсулот етказиб бериш шартномаси бўйича қарздорлик ва ушбу шартномага асосан вужудга келган зарар битта иш доирасида кўриб чиқилмаслиги мумкин, чунки унинг ҳуқуқий ва фактик асослари ҳар хил, далиллар ҳам турли хил асослар билан тадқиқ этилади. </a:t>
            </a:r>
            <a:endParaRPr lang="ru-RU" sz="1700" dirty="0"/>
          </a:p>
          <a:p>
            <a:pPr algn="just"/>
            <a:endParaRPr lang="ru-RU" sz="1700" dirty="0"/>
          </a:p>
          <a:p>
            <a:endParaRPr lang="ru-RU" sz="1700" dirty="0"/>
          </a:p>
        </p:txBody>
      </p:sp>
    </p:spTree>
    <p:extLst>
      <p:ext uri="{BB962C8B-B14F-4D97-AF65-F5344CB8AC3E}">
        <p14:creationId xmlns:p14="http://schemas.microsoft.com/office/powerpoint/2010/main" val="5936439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2400" b="1" dirty="0" smtClean="0"/>
              <a:t>159-модда</a:t>
            </a:r>
            <a:r>
              <a:rPr lang="ru-RU" sz="2400" b="1" dirty="0"/>
              <a:t>. </a:t>
            </a:r>
            <a:r>
              <a:rPr lang="ru-RU" sz="2400" b="1" dirty="0" err="1"/>
              <a:t>Талабларнинг</a:t>
            </a:r>
            <a:r>
              <a:rPr lang="ru-RU" sz="2400" b="1" dirty="0"/>
              <a:t> </a:t>
            </a:r>
            <a:r>
              <a:rPr lang="ru-RU" sz="2400" b="1" dirty="0" err="1"/>
              <a:t>бир</a:t>
            </a:r>
            <a:r>
              <a:rPr lang="ru-RU" sz="2400" b="1" dirty="0"/>
              <a:t> </a:t>
            </a:r>
            <a:r>
              <a:rPr lang="ru-RU" sz="2400" b="1" dirty="0" err="1"/>
              <a:t>қисмини</a:t>
            </a:r>
            <a:r>
              <a:rPr lang="ru-RU" sz="2400" b="1" dirty="0"/>
              <a:t> </a:t>
            </a:r>
            <a:r>
              <a:rPr lang="ru-RU" sz="2400" b="1" dirty="0" err="1"/>
              <a:t>алоҳида</a:t>
            </a:r>
            <a:r>
              <a:rPr lang="ru-RU" sz="2400" b="1" dirty="0"/>
              <a:t> </a:t>
            </a:r>
            <a:r>
              <a:rPr lang="ru-RU" sz="2400" b="1" dirty="0" err="1"/>
              <a:t>иш</a:t>
            </a:r>
            <a:r>
              <a:rPr lang="ru-RU" sz="2400" b="1" dirty="0"/>
              <a:t> </a:t>
            </a:r>
            <a:r>
              <a:rPr lang="ru-RU" sz="2400" b="1" dirty="0" err="1"/>
              <a:t>юритишга</a:t>
            </a:r>
            <a:r>
              <a:rPr lang="ru-RU" sz="2400" b="1" dirty="0"/>
              <a:t> </a:t>
            </a:r>
            <a:r>
              <a:rPr lang="ru-RU" sz="2400" b="1" dirty="0" err="1"/>
              <a:t>ажратиш</a:t>
            </a:r>
            <a:r>
              <a:rPr lang="ru-RU" sz="2400" b="1" dirty="0"/>
              <a:t/>
            </a:r>
            <a:br>
              <a:rPr lang="ru-RU" sz="2400" b="1" dirty="0"/>
            </a:br>
            <a:r>
              <a:rPr lang="ru-RU" sz="2400" b="1" dirty="0"/>
              <a:t/>
            </a:r>
            <a:br>
              <a:rPr lang="ru-RU" sz="2400" b="1" dirty="0"/>
            </a:b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smtClean="0"/>
              <a:t>Агар</a:t>
            </a:r>
            <a:r>
              <a:rPr lang="ru-RU" dirty="0" smtClean="0"/>
              <a:t> </a:t>
            </a:r>
            <a:r>
              <a:rPr lang="ru-RU" dirty="0"/>
              <a:t>суд </a:t>
            </a:r>
            <a:r>
              <a:rPr lang="ru-RU" dirty="0" err="1"/>
              <a:t>талабларни</a:t>
            </a:r>
            <a:r>
              <a:rPr lang="ru-RU" dirty="0"/>
              <a:t> </a:t>
            </a:r>
            <a:r>
              <a:rPr lang="ru-RU" dirty="0" err="1"/>
              <a:t>ажратиб</a:t>
            </a:r>
            <a:r>
              <a:rPr lang="ru-RU" dirty="0"/>
              <a:t> </a:t>
            </a:r>
            <a:r>
              <a:rPr lang="ru-RU" dirty="0" err="1"/>
              <a:t>кўришни</a:t>
            </a:r>
            <a:r>
              <a:rPr lang="ru-RU" dirty="0"/>
              <a:t> </a:t>
            </a:r>
            <a:r>
              <a:rPr lang="ru-RU" dirty="0" err="1"/>
              <a:t>мақсадга</a:t>
            </a:r>
            <a:r>
              <a:rPr lang="ru-RU" dirty="0"/>
              <a:t> </a:t>
            </a:r>
            <a:r>
              <a:rPr lang="ru-RU" dirty="0" err="1"/>
              <a:t>мувофиқ</a:t>
            </a:r>
            <a:r>
              <a:rPr lang="ru-RU" dirty="0"/>
              <a:t> </a:t>
            </a:r>
            <a:r>
              <a:rPr lang="ru-RU" dirty="0" err="1"/>
              <a:t>деб</a:t>
            </a:r>
            <a:r>
              <a:rPr lang="ru-RU" dirty="0"/>
              <a:t> </a:t>
            </a:r>
            <a:r>
              <a:rPr lang="ru-RU" dirty="0" err="1"/>
              <a:t>топса</a:t>
            </a:r>
            <a:r>
              <a:rPr lang="ru-RU" dirty="0"/>
              <a:t>, у </a:t>
            </a:r>
            <a:r>
              <a:rPr lang="ru-RU" dirty="0" err="1"/>
              <a:t>бир</a:t>
            </a:r>
            <a:r>
              <a:rPr lang="ru-RU" dirty="0"/>
              <a:t> </a:t>
            </a:r>
            <a:r>
              <a:rPr lang="ru-RU" dirty="0" err="1"/>
              <a:t>ёки</a:t>
            </a:r>
            <a:r>
              <a:rPr lang="ru-RU" dirty="0"/>
              <a:t> </a:t>
            </a:r>
            <a:r>
              <a:rPr lang="ru-RU" dirty="0" err="1"/>
              <a:t>бир</a:t>
            </a:r>
            <a:r>
              <a:rPr lang="ru-RU" dirty="0"/>
              <a:t> </a:t>
            </a:r>
            <a:r>
              <a:rPr lang="ru-RU" dirty="0" err="1"/>
              <a:t>нечта</a:t>
            </a:r>
            <a:r>
              <a:rPr lang="ru-RU" dirty="0"/>
              <a:t> </a:t>
            </a:r>
            <a:r>
              <a:rPr lang="ru-RU" dirty="0" err="1"/>
              <a:t>бирлаштирилган</a:t>
            </a:r>
            <a:r>
              <a:rPr lang="ru-RU" dirty="0"/>
              <a:t> </a:t>
            </a:r>
            <a:r>
              <a:rPr lang="ru-RU" dirty="0" err="1"/>
              <a:t>талабни</a:t>
            </a:r>
            <a:r>
              <a:rPr lang="ru-RU" dirty="0"/>
              <a:t> </a:t>
            </a:r>
            <a:r>
              <a:rPr lang="ru-RU" dirty="0" err="1"/>
              <a:t>алоҳида</a:t>
            </a:r>
            <a:r>
              <a:rPr lang="ru-RU" dirty="0"/>
              <a:t> </a:t>
            </a:r>
            <a:r>
              <a:rPr lang="ru-RU" dirty="0" err="1"/>
              <a:t>иш</a:t>
            </a:r>
            <a:r>
              <a:rPr lang="ru-RU" dirty="0"/>
              <a:t> </a:t>
            </a:r>
            <a:r>
              <a:rPr lang="ru-RU" dirty="0" err="1"/>
              <a:t>юритишга</a:t>
            </a:r>
            <a:r>
              <a:rPr lang="ru-RU" dirty="0"/>
              <a:t> </a:t>
            </a:r>
            <a:r>
              <a:rPr lang="ru-RU" dirty="0" err="1"/>
              <a:t>ажратишга</a:t>
            </a:r>
            <a:r>
              <a:rPr lang="ru-RU" dirty="0"/>
              <a:t> </a:t>
            </a:r>
            <a:r>
              <a:rPr lang="ru-RU" dirty="0" err="1"/>
              <a:t>ҳақли</a:t>
            </a:r>
            <a:r>
              <a:rPr lang="ru-RU" dirty="0"/>
              <a:t>.</a:t>
            </a:r>
          </a:p>
          <a:p>
            <a:r>
              <a:rPr lang="ru-RU" dirty="0" err="1"/>
              <a:t>Талабларнинг</a:t>
            </a:r>
            <a:r>
              <a:rPr lang="ru-RU" dirty="0"/>
              <a:t> </a:t>
            </a:r>
            <a:r>
              <a:rPr lang="ru-RU" dirty="0" err="1"/>
              <a:t>бир</a:t>
            </a:r>
            <a:r>
              <a:rPr lang="ru-RU" dirty="0"/>
              <a:t> </a:t>
            </a:r>
            <a:r>
              <a:rPr lang="ru-RU" dirty="0" err="1"/>
              <a:t>қисмини</a:t>
            </a:r>
            <a:r>
              <a:rPr lang="ru-RU" dirty="0"/>
              <a:t> </a:t>
            </a:r>
            <a:r>
              <a:rPr lang="ru-RU" dirty="0" err="1"/>
              <a:t>алоҳида</a:t>
            </a:r>
            <a:r>
              <a:rPr lang="ru-RU" dirty="0"/>
              <a:t> </a:t>
            </a:r>
            <a:r>
              <a:rPr lang="ru-RU" dirty="0" err="1"/>
              <a:t>иш</a:t>
            </a:r>
            <a:r>
              <a:rPr lang="ru-RU" dirty="0"/>
              <a:t> </a:t>
            </a:r>
            <a:r>
              <a:rPr lang="ru-RU" dirty="0" err="1"/>
              <a:t>юритишга</a:t>
            </a:r>
            <a:r>
              <a:rPr lang="ru-RU" dirty="0"/>
              <a:t> </a:t>
            </a:r>
            <a:r>
              <a:rPr lang="ru-RU" dirty="0" err="1"/>
              <a:t>ажратишга</a:t>
            </a:r>
            <a:r>
              <a:rPr lang="ru-RU" dirty="0"/>
              <a:t> </a:t>
            </a:r>
            <a:r>
              <a:rPr lang="ru-RU" dirty="0" err="1"/>
              <a:t>ишни</a:t>
            </a:r>
            <a:r>
              <a:rPr lang="ru-RU" dirty="0"/>
              <a:t> </a:t>
            </a:r>
            <a:r>
              <a:rPr lang="ru-RU" dirty="0" err="1"/>
              <a:t>кўриш</a:t>
            </a:r>
            <a:r>
              <a:rPr lang="ru-RU" dirty="0"/>
              <a:t> </a:t>
            </a:r>
            <a:r>
              <a:rPr lang="ru-RU" dirty="0" err="1"/>
              <a:t>якуни</a:t>
            </a:r>
            <a:r>
              <a:rPr lang="ru-RU" dirty="0"/>
              <a:t> </a:t>
            </a:r>
            <a:r>
              <a:rPr lang="ru-RU" dirty="0" err="1"/>
              <a:t>бўйича</a:t>
            </a:r>
            <a:r>
              <a:rPr lang="ru-RU" dirty="0"/>
              <a:t> суд </a:t>
            </a:r>
            <a:r>
              <a:rPr lang="ru-RU" dirty="0" err="1"/>
              <a:t>ҳужжати</a:t>
            </a:r>
            <a:r>
              <a:rPr lang="ru-RU" dirty="0"/>
              <a:t> </a:t>
            </a:r>
            <a:r>
              <a:rPr lang="ru-RU" dirty="0" err="1"/>
              <a:t>қабул</a:t>
            </a:r>
            <a:r>
              <a:rPr lang="ru-RU" dirty="0"/>
              <a:t> </a:t>
            </a:r>
            <a:r>
              <a:rPr lang="ru-RU" dirty="0" err="1"/>
              <a:t>қилингунига</a:t>
            </a:r>
            <a:r>
              <a:rPr lang="ru-RU" dirty="0"/>
              <a:t> </a:t>
            </a:r>
            <a:r>
              <a:rPr lang="ru-RU" dirty="0" err="1"/>
              <a:t>қадар</a:t>
            </a:r>
            <a:r>
              <a:rPr lang="ru-RU" dirty="0"/>
              <a:t> </a:t>
            </a:r>
            <a:r>
              <a:rPr lang="ru-RU" dirty="0" err="1"/>
              <a:t>ёки</a:t>
            </a:r>
            <a:r>
              <a:rPr lang="ru-RU" dirty="0"/>
              <a:t> </a:t>
            </a:r>
            <a:r>
              <a:rPr lang="ru-RU" dirty="0" err="1"/>
              <a:t>уни</a:t>
            </a:r>
            <a:r>
              <a:rPr lang="ru-RU" dirty="0"/>
              <a:t> </a:t>
            </a:r>
            <a:r>
              <a:rPr lang="ru-RU" dirty="0" err="1"/>
              <a:t>қабул</a:t>
            </a:r>
            <a:r>
              <a:rPr lang="ru-RU" dirty="0"/>
              <a:t> </a:t>
            </a:r>
            <a:r>
              <a:rPr lang="ru-RU" dirty="0" err="1"/>
              <a:t>қилиш</a:t>
            </a:r>
            <a:r>
              <a:rPr lang="ru-RU" dirty="0"/>
              <a:t> </a:t>
            </a:r>
            <a:r>
              <a:rPr lang="ru-RU" dirty="0" err="1"/>
              <a:t>билан</a:t>
            </a:r>
            <a:r>
              <a:rPr lang="ru-RU" dirty="0"/>
              <a:t> </a:t>
            </a:r>
            <a:r>
              <a:rPr lang="ru-RU" dirty="0" err="1"/>
              <a:t>бир</a:t>
            </a:r>
            <a:r>
              <a:rPr lang="ru-RU" dirty="0"/>
              <a:t> </a:t>
            </a:r>
            <a:r>
              <a:rPr lang="ru-RU" dirty="0" err="1"/>
              <a:t>вақтда</a:t>
            </a:r>
            <a:r>
              <a:rPr lang="ru-RU" dirty="0"/>
              <a:t> </a:t>
            </a:r>
            <a:r>
              <a:rPr lang="ru-RU" dirty="0" err="1"/>
              <a:t>йўл</a:t>
            </a:r>
            <a:r>
              <a:rPr lang="ru-RU" dirty="0"/>
              <a:t> </a:t>
            </a:r>
            <a:r>
              <a:rPr lang="ru-RU" dirty="0" err="1"/>
              <a:t>қўйилади</a:t>
            </a:r>
            <a:r>
              <a:rPr lang="ru-RU" dirty="0"/>
              <a:t>.</a:t>
            </a:r>
          </a:p>
          <a:p>
            <a:r>
              <a:rPr lang="ru-RU" dirty="0" err="1"/>
              <a:t>Талабларнинг</a:t>
            </a:r>
            <a:r>
              <a:rPr lang="ru-RU" dirty="0"/>
              <a:t> </a:t>
            </a:r>
            <a:r>
              <a:rPr lang="ru-RU" dirty="0" err="1"/>
              <a:t>қисмини</a:t>
            </a:r>
            <a:r>
              <a:rPr lang="ru-RU" dirty="0"/>
              <a:t> </a:t>
            </a:r>
            <a:r>
              <a:rPr lang="ru-RU" dirty="0" err="1"/>
              <a:t>алоҳида</a:t>
            </a:r>
            <a:r>
              <a:rPr lang="ru-RU" dirty="0"/>
              <a:t> </a:t>
            </a:r>
            <a:r>
              <a:rPr lang="ru-RU" dirty="0" err="1"/>
              <a:t>иш</a:t>
            </a:r>
            <a:r>
              <a:rPr lang="ru-RU" dirty="0"/>
              <a:t> </a:t>
            </a:r>
            <a:r>
              <a:rPr lang="ru-RU" dirty="0" err="1"/>
              <a:t>юритишга</a:t>
            </a:r>
            <a:r>
              <a:rPr lang="ru-RU" dirty="0"/>
              <a:t> </a:t>
            </a:r>
            <a:r>
              <a:rPr lang="ru-RU" dirty="0" err="1"/>
              <a:t>ажратиш</a:t>
            </a:r>
            <a:r>
              <a:rPr lang="ru-RU" dirty="0"/>
              <a:t> </a:t>
            </a:r>
            <a:r>
              <a:rPr lang="ru-RU" dirty="0" err="1"/>
              <a:t>тўғрисида</a:t>
            </a:r>
            <a:r>
              <a:rPr lang="ru-RU" dirty="0"/>
              <a:t> </a:t>
            </a:r>
            <a:r>
              <a:rPr lang="ru-RU" dirty="0" err="1"/>
              <a:t>ажрим</a:t>
            </a:r>
            <a:r>
              <a:rPr lang="ru-RU" dirty="0"/>
              <a:t> </a:t>
            </a:r>
            <a:r>
              <a:rPr lang="ru-RU" dirty="0" err="1"/>
              <a:t>чиқарилади</a:t>
            </a:r>
            <a:r>
              <a:rPr lang="ru-RU" dirty="0"/>
              <a:t>.</a:t>
            </a:r>
          </a:p>
          <a:p>
            <a:r>
              <a:rPr lang="ru-RU" dirty="0" err="1"/>
              <a:t>Ажратилган</a:t>
            </a:r>
            <a:r>
              <a:rPr lang="ru-RU" dirty="0"/>
              <a:t> </a:t>
            </a:r>
            <a:r>
              <a:rPr lang="ru-RU" dirty="0" err="1"/>
              <a:t>талаб</a:t>
            </a:r>
            <a:r>
              <a:rPr lang="ru-RU" dirty="0"/>
              <a:t> </a:t>
            </a:r>
            <a:r>
              <a:rPr lang="ru-RU" dirty="0" err="1"/>
              <a:t>бўйича</a:t>
            </a:r>
            <a:r>
              <a:rPr lang="ru-RU" dirty="0"/>
              <a:t> </a:t>
            </a:r>
            <a:r>
              <a:rPr lang="ru-RU" dirty="0" err="1"/>
              <a:t>ишни</a:t>
            </a:r>
            <a:r>
              <a:rPr lang="ru-RU" dirty="0"/>
              <a:t> </a:t>
            </a:r>
            <a:r>
              <a:rPr lang="ru-RU" dirty="0" err="1"/>
              <a:t>кўриш</a:t>
            </a:r>
            <a:r>
              <a:rPr lang="ru-RU" dirty="0"/>
              <a:t> </a:t>
            </a:r>
            <a:r>
              <a:rPr lang="ru-RU" dirty="0" err="1"/>
              <a:t>муддати</a:t>
            </a:r>
            <a:r>
              <a:rPr lang="ru-RU" dirty="0"/>
              <a:t> </a:t>
            </a:r>
            <a:r>
              <a:rPr lang="ru-RU" dirty="0" err="1"/>
              <a:t>ажрим</a:t>
            </a:r>
            <a:r>
              <a:rPr lang="ru-RU" dirty="0"/>
              <a:t> </a:t>
            </a:r>
            <a:r>
              <a:rPr lang="ru-RU" dirty="0" err="1"/>
              <a:t>чиқарилган</a:t>
            </a:r>
            <a:r>
              <a:rPr lang="ru-RU" dirty="0"/>
              <a:t> </a:t>
            </a:r>
            <a:r>
              <a:rPr lang="ru-RU" dirty="0" err="1"/>
              <a:t>кундан</a:t>
            </a:r>
            <a:r>
              <a:rPr lang="ru-RU" dirty="0"/>
              <a:t> </a:t>
            </a:r>
            <a:r>
              <a:rPr lang="ru-RU" dirty="0" err="1"/>
              <a:t>бошлаб</a:t>
            </a:r>
            <a:r>
              <a:rPr lang="ru-RU" dirty="0"/>
              <a:t> </a:t>
            </a:r>
            <a:r>
              <a:rPr lang="ru-RU" dirty="0" err="1"/>
              <a:t>ҳисобланади</a:t>
            </a:r>
            <a:r>
              <a:rPr lang="ru-RU" dirty="0"/>
              <a:t>.</a:t>
            </a:r>
          </a:p>
          <a:p>
            <a:pPr algn="just"/>
            <a:endParaRPr lang="ru-RU" dirty="0"/>
          </a:p>
        </p:txBody>
      </p:sp>
    </p:spTree>
    <p:extLst>
      <p:ext uri="{BB962C8B-B14F-4D97-AF65-F5344CB8AC3E}">
        <p14:creationId xmlns:p14="http://schemas.microsoft.com/office/powerpoint/2010/main" val="3800636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a:t>149-модда. </a:t>
            </a:r>
            <a:r>
              <a:rPr lang="ru-RU" sz="2800" b="1" dirty="0" err="1"/>
              <a:t>Даъво</a:t>
            </a:r>
            <a:r>
              <a:rPr lang="ru-RU" sz="2800" b="1" dirty="0"/>
              <a:t> </a:t>
            </a:r>
            <a:r>
              <a:rPr lang="ru-RU" sz="2800" b="1" dirty="0" err="1"/>
              <a:t>аризасининг</a:t>
            </a:r>
            <a:r>
              <a:rPr lang="ru-RU" sz="2800" b="1" dirty="0"/>
              <a:t> </a:t>
            </a:r>
            <a:r>
              <a:rPr lang="ru-RU" sz="2800" b="1" dirty="0" err="1"/>
              <a:t>шакли</a:t>
            </a:r>
            <a:r>
              <a:rPr lang="ru-RU" sz="2800" b="1" dirty="0"/>
              <a:t> </a:t>
            </a:r>
            <a:r>
              <a:rPr lang="ru-RU" sz="2800" b="1" dirty="0" err="1"/>
              <a:t>ва</a:t>
            </a:r>
            <a:r>
              <a:rPr lang="ru-RU" sz="2800" b="1" dirty="0"/>
              <a:t> </a:t>
            </a:r>
            <a:r>
              <a:rPr lang="ru-RU" sz="2800" b="1" dirty="0" err="1"/>
              <a:t>мазмуни</a:t>
            </a:r>
            <a:r>
              <a:rPr lang="ru-RU" sz="2800" b="1" dirty="0"/>
              <a:t/>
            </a:r>
            <a:br>
              <a:rPr lang="ru-RU" sz="2800" b="1" dirty="0"/>
            </a:br>
            <a:r>
              <a:rPr lang="ru-RU" sz="2800" b="1" dirty="0"/>
              <a:t/>
            </a:r>
            <a:br>
              <a:rPr lang="ru-RU" sz="2800" b="1" dirty="0"/>
            </a:br>
            <a:endParaRPr lang="ru-RU" sz="2800" b="1" dirty="0"/>
          </a:p>
        </p:txBody>
      </p:sp>
      <p:sp>
        <p:nvSpPr>
          <p:cNvPr id="3" name="Объект 2"/>
          <p:cNvSpPr>
            <a:spLocks noGrp="1"/>
          </p:cNvSpPr>
          <p:nvPr>
            <p:ph idx="1"/>
          </p:nvPr>
        </p:nvSpPr>
        <p:spPr/>
        <p:txBody>
          <a:bodyPr>
            <a:normAutofit/>
          </a:bodyPr>
          <a:lstStyle/>
          <a:p>
            <a:r>
              <a:rPr lang="ru-RU" dirty="0" err="1" smtClean="0"/>
              <a:t>Даъво</a:t>
            </a:r>
            <a:r>
              <a:rPr lang="ru-RU" dirty="0" smtClean="0"/>
              <a:t> </a:t>
            </a:r>
            <a:r>
              <a:rPr lang="ru-RU" dirty="0" err="1"/>
              <a:t>аризасида</a:t>
            </a:r>
            <a:r>
              <a:rPr lang="ru-RU" dirty="0"/>
              <a:t> </a:t>
            </a:r>
            <a:r>
              <a:rPr lang="ru-RU" dirty="0" err="1"/>
              <a:t>даъвогарнинг</a:t>
            </a:r>
            <a:r>
              <a:rPr lang="ru-RU" dirty="0"/>
              <a:t> </a:t>
            </a:r>
            <a:r>
              <a:rPr lang="ru-RU" dirty="0" err="1"/>
              <a:t>ёки</a:t>
            </a:r>
            <a:r>
              <a:rPr lang="ru-RU" dirty="0"/>
              <a:t> </a:t>
            </a:r>
            <a:r>
              <a:rPr lang="ru-RU" dirty="0" err="1"/>
              <a:t>унинг</a:t>
            </a:r>
            <a:r>
              <a:rPr lang="ru-RU" dirty="0"/>
              <a:t> </a:t>
            </a:r>
            <a:r>
              <a:rPr lang="ru-RU" dirty="0" err="1"/>
              <a:t>вакилининг</a:t>
            </a:r>
            <a:r>
              <a:rPr lang="ru-RU" dirty="0"/>
              <a:t> </a:t>
            </a:r>
            <a:r>
              <a:rPr lang="ru-RU" dirty="0" err="1"/>
              <a:t>телефонлари</a:t>
            </a:r>
            <a:r>
              <a:rPr lang="ru-RU" dirty="0"/>
              <a:t>, </a:t>
            </a:r>
            <a:r>
              <a:rPr lang="ru-RU" dirty="0" err="1"/>
              <a:t>факслари</a:t>
            </a:r>
            <a:r>
              <a:rPr lang="ru-RU" dirty="0"/>
              <a:t> </a:t>
            </a:r>
            <a:r>
              <a:rPr lang="ru-RU" dirty="0" err="1"/>
              <a:t>рақамлари</a:t>
            </a:r>
            <a:r>
              <a:rPr lang="ru-RU" dirty="0"/>
              <a:t>, электрон </a:t>
            </a:r>
            <a:r>
              <a:rPr lang="ru-RU" dirty="0" err="1"/>
              <a:t>манзили</a:t>
            </a:r>
            <a:r>
              <a:rPr lang="ru-RU" dirty="0"/>
              <a:t> </a:t>
            </a:r>
            <a:r>
              <a:rPr lang="ru-RU" dirty="0" err="1"/>
              <a:t>кўрсатилиши</a:t>
            </a:r>
            <a:r>
              <a:rPr lang="ru-RU" dirty="0"/>
              <a:t> </a:t>
            </a:r>
            <a:r>
              <a:rPr lang="ru-RU" dirty="0" err="1"/>
              <a:t>мумкин</a:t>
            </a:r>
            <a:r>
              <a:rPr lang="ru-RU" dirty="0"/>
              <a:t>.</a:t>
            </a:r>
          </a:p>
          <a:p>
            <a:r>
              <a:rPr lang="ru-RU" dirty="0" err="1"/>
              <a:t>Даъво</a:t>
            </a:r>
            <a:r>
              <a:rPr lang="ru-RU" dirty="0"/>
              <a:t> </a:t>
            </a:r>
            <a:r>
              <a:rPr lang="ru-RU" dirty="0" err="1"/>
              <a:t>аризасида</a:t>
            </a:r>
            <a:r>
              <a:rPr lang="ru-RU" dirty="0"/>
              <a:t>, </a:t>
            </a:r>
            <a:r>
              <a:rPr lang="ru-RU" dirty="0" err="1"/>
              <a:t>агар</a:t>
            </a:r>
            <a:r>
              <a:rPr lang="ru-RU" dirty="0"/>
              <a:t> </a:t>
            </a:r>
            <a:r>
              <a:rPr lang="ru-RU" dirty="0" err="1"/>
              <a:t>низони</a:t>
            </a:r>
            <a:r>
              <a:rPr lang="ru-RU" dirty="0"/>
              <a:t> </a:t>
            </a:r>
            <a:r>
              <a:rPr lang="ru-RU" dirty="0" err="1"/>
              <a:t>тўғри</a:t>
            </a:r>
            <a:r>
              <a:rPr lang="ru-RU" dirty="0"/>
              <a:t> </a:t>
            </a:r>
            <a:r>
              <a:rPr lang="ru-RU" dirty="0" err="1"/>
              <a:t>ҳал</a:t>
            </a:r>
            <a:r>
              <a:rPr lang="ru-RU" dirty="0"/>
              <a:t> </a:t>
            </a:r>
            <a:r>
              <a:rPr lang="ru-RU" dirty="0" err="1"/>
              <a:t>қилиш</a:t>
            </a:r>
            <a:r>
              <a:rPr lang="ru-RU" dirty="0"/>
              <a:t> </a:t>
            </a:r>
            <a:r>
              <a:rPr lang="ru-RU" dirty="0" err="1"/>
              <a:t>учун</a:t>
            </a:r>
            <a:r>
              <a:rPr lang="ru-RU" dirty="0"/>
              <a:t> </a:t>
            </a:r>
            <a:r>
              <a:rPr lang="ru-RU" dirty="0" err="1"/>
              <a:t>зарур</a:t>
            </a:r>
            <a:r>
              <a:rPr lang="ru-RU" dirty="0"/>
              <a:t> </a:t>
            </a:r>
            <a:r>
              <a:rPr lang="ru-RU" dirty="0" err="1"/>
              <a:t>бўлса</a:t>
            </a:r>
            <a:r>
              <a:rPr lang="ru-RU" dirty="0"/>
              <a:t>, </a:t>
            </a:r>
            <a:r>
              <a:rPr lang="ru-RU" dirty="0" err="1"/>
              <a:t>бошқа</a:t>
            </a:r>
            <a:r>
              <a:rPr lang="ru-RU" dirty="0"/>
              <a:t> </a:t>
            </a:r>
            <a:r>
              <a:rPr lang="ru-RU" dirty="0" err="1"/>
              <a:t>маълумотлар</a:t>
            </a:r>
            <a:r>
              <a:rPr lang="ru-RU" dirty="0"/>
              <a:t>, </a:t>
            </a:r>
            <a:r>
              <a:rPr lang="ru-RU" dirty="0" err="1"/>
              <a:t>шунингдек</a:t>
            </a:r>
            <a:r>
              <a:rPr lang="ru-RU" dirty="0"/>
              <a:t> </a:t>
            </a:r>
            <a:r>
              <a:rPr lang="ru-RU" dirty="0" err="1"/>
              <a:t>даъвогардаги</a:t>
            </a:r>
            <a:r>
              <a:rPr lang="ru-RU" dirty="0"/>
              <a:t> </a:t>
            </a:r>
            <a:r>
              <a:rPr lang="ru-RU" dirty="0" err="1"/>
              <a:t>мавжуд</a:t>
            </a:r>
            <a:r>
              <a:rPr lang="ru-RU" dirty="0"/>
              <a:t> </a:t>
            </a:r>
            <a:r>
              <a:rPr lang="ru-RU" dirty="0" err="1"/>
              <a:t>илтимосномалар</a:t>
            </a:r>
            <a:r>
              <a:rPr lang="ru-RU" dirty="0"/>
              <a:t> </a:t>
            </a:r>
            <a:r>
              <a:rPr lang="ru-RU" dirty="0" err="1"/>
              <a:t>кўрсатилади</a:t>
            </a:r>
            <a:r>
              <a:rPr lang="ru-RU" dirty="0"/>
              <a:t>.</a:t>
            </a:r>
          </a:p>
          <a:p>
            <a:r>
              <a:rPr lang="ru-RU" dirty="0" err="1"/>
              <a:t>Даъвогар</a:t>
            </a:r>
            <a:r>
              <a:rPr lang="ru-RU" dirty="0"/>
              <a:t> </a:t>
            </a:r>
            <a:r>
              <a:rPr lang="ru-RU" dirty="0" err="1"/>
              <a:t>ўзаро</a:t>
            </a:r>
            <a:r>
              <a:rPr lang="ru-RU" dirty="0"/>
              <a:t> </a:t>
            </a:r>
            <a:r>
              <a:rPr lang="ru-RU" dirty="0" err="1"/>
              <a:t>боғлиқ</a:t>
            </a:r>
            <a:r>
              <a:rPr lang="ru-RU" dirty="0"/>
              <a:t> </a:t>
            </a:r>
            <a:r>
              <a:rPr lang="ru-RU" dirty="0" err="1"/>
              <a:t>бўлган</a:t>
            </a:r>
            <a:r>
              <a:rPr lang="ru-RU" dirty="0"/>
              <a:t> </a:t>
            </a:r>
            <a:r>
              <a:rPr lang="ru-RU" dirty="0" err="1"/>
              <a:t>бир</a:t>
            </a:r>
            <a:r>
              <a:rPr lang="ru-RU" dirty="0"/>
              <a:t> </a:t>
            </a:r>
            <a:r>
              <a:rPr lang="ru-RU" dirty="0" err="1"/>
              <a:t>нечта</a:t>
            </a:r>
            <a:r>
              <a:rPr lang="ru-RU" dirty="0"/>
              <a:t> </a:t>
            </a:r>
            <a:r>
              <a:rPr lang="ru-RU" dirty="0" err="1"/>
              <a:t>талабни</a:t>
            </a:r>
            <a:r>
              <a:rPr lang="ru-RU" dirty="0"/>
              <a:t> </a:t>
            </a:r>
            <a:r>
              <a:rPr lang="ru-RU" dirty="0" err="1"/>
              <a:t>битта</a:t>
            </a:r>
            <a:r>
              <a:rPr lang="ru-RU" dirty="0"/>
              <a:t> </a:t>
            </a:r>
            <a:r>
              <a:rPr lang="ru-RU" dirty="0" err="1"/>
              <a:t>даъво</a:t>
            </a:r>
            <a:r>
              <a:rPr lang="ru-RU" dirty="0"/>
              <a:t> </a:t>
            </a:r>
            <a:r>
              <a:rPr lang="ru-RU" dirty="0" err="1"/>
              <a:t>аризасига</a:t>
            </a:r>
            <a:r>
              <a:rPr lang="ru-RU" dirty="0"/>
              <a:t> </a:t>
            </a:r>
            <a:r>
              <a:rPr lang="ru-RU" dirty="0" err="1"/>
              <a:t>бирлаштиришга</a:t>
            </a:r>
            <a:r>
              <a:rPr lang="ru-RU" dirty="0"/>
              <a:t> </a:t>
            </a:r>
            <a:r>
              <a:rPr lang="ru-RU" dirty="0" err="1"/>
              <a:t>ҳақли</a:t>
            </a:r>
            <a:r>
              <a:rPr lang="ru-RU" dirty="0"/>
              <a:t>.</a:t>
            </a:r>
          </a:p>
        </p:txBody>
      </p:sp>
    </p:spTree>
    <p:extLst>
      <p:ext uri="{BB962C8B-B14F-4D97-AF65-F5344CB8AC3E}">
        <p14:creationId xmlns:p14="http://schemas.microsoft.com/office/powerpoint/2010/main" val="9162521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2000" b="1" dirty="0"/>
              <a:t>160-модда. </a:t>
            </a:r>
            <a:r>
              <a:rPr lang="ru-RU" sz="2000" b="1" dirty="0" err="1"/>
              <a:t>Қарши</a:t>
            </a:r>
            <a:r>
              <a:rPr lang="ru-RU" sz="2000" b="1" dirty="0"/>
              <a:t> </a:t>
            </a:r>
            <a:r>
              <a:rPr lang="ru-RU" sz="2000" b="1" dirty="0" err="1"/>
              <a:t>даъвони</a:t>
            </a:r>
            <a:r>
              <a:rPr lang="ru-RU" sz="2000" b="1" dirty="0"/>
              <a:t> </a:t>
            </a:r>
            <a:r>
              <a:rPr lang="ru-RU" sz="2000" b="1" dirty="0" err="1"/>
              <a:t>тақдим</a:t>
            </a:r>
            <a:r>
              <a:rPr lang="ru-RU" sz="2000" b="1" dirty="0"/>
              <a:t> </a:t>
            </a:r>
            <a:r>
              <a:rPr lang="ru-RU" sz="2000" b="1" dirty="0" err="1"/>
              <a:t>этиш</a:t>
            </a:r>
            <a:r>
              <a:rPr lang="ru-RU" sz="2000" b="1" dirty="0"/>
              <a:t> </a:t>
            </a:r>
            <a:r>
              <a:rPr lang="ru-RU" sz="2000" b="1" dirty="0" err="1"/>
              <a:t>ҳуқуқи</a:t>
            </a:r>
            <a:r>
              <a:rPr lang="ru-RU" sz="2000" b="1" dirty="0"/>
              <a:t/>
            </a:r>
            <a:br>
              <a:rPr lang="ru-RU" sz="2000" b="1" dirty="0"/>
            </a:br>
            <a:r>
              <a:rPr lang="ru-RU" sz="2400" b="1" dirty="0"/>
              <a:t/>
            </a:r>
            <a:br>
              <a:rPr lang="ru-RU" sz="2400" b="1" dirty="0"/>
            </a:b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smtClean="0"/>
              <a:t>Иш</a:t>
            </a:r>
            <a:r>
              <a:rPr lang="ru-RU" dirty="0" smtClean="0"/>
              <a:t> </a:t>
            </a:r>
            <a:r>
              <a:rPr lang="ru-RU" dirty="0" err="1"/>
              <a:t>бўйича</a:t>
            </a:r>
            <a:r>
              <a:rPr lang="ru-RU" dirty="0"/>
              <a:t> </a:t>
            </a:r>
            <a:r>
              <a:rPr lang="ru-RU" dirty="0" err="1"/>
              <a:t>ҳал</a:t>
            </a:r>
            <a:r>
              <a:rPr lang="ru-RU" dirty="0"/>
              <a:t> </a:t>
            </a:r>
            <a:r>
              <a:rPr lang="ru-RU" dirty="0" err="1"/>
              <a:t>қилув</a:t>
            </a:r>
            <a:r>
              <a:rPr lang="ru-RU" dirty="0"/>
              <a:t> </a:t>
            </a:r>
            <a:r>
              <a:rPr lang="ru-RU" dirty="0" err="1"/>
              <a:t>қарори</a:t>
            </a:r>
            <a:r>
              <a:rPr lang="ru-RU" dirty="0"/>
              <a:t> </a:t>
            </a:r>
            <a:r>
              <a:rPr lang="ru-RU" dirty="0" err="1"/>
              <a:t>қабул</a:t>
            </a:r>
            <a:r>
              <a:rPr lang="ru-RU" dirty="0"/>
              <a:t> </a:t>
            </a:r>
            <a:r>
              <a:rPr lang="ru-RU" dirty="0" err="1"/>
              <a:t>қилингунига</a:t>
            </a:r>
            <a:r>
              <a:rPr lang="ru-RU" dirty="0"/>
              <a:t> </a:t>
            </a:r>
            <a:r>
              <a:rPr lang="ru-RU" dirty="0" err="1"/>
              <a:t>қадар</a:t>
            </a:r>
            <a:r>
              <a:rPr lang="ru-RU" dirty="0"/>
              <a:t> </a:t>
            </a:r>
            <a:r>
              <a:rPr lang="ru-RU" dirty="0" err="1"/>
              <a:t>жавобгар</a:t>
            </a:r>
            <a:r>
              <a:rPr lang="ru-RU" dirty="0"/>
              <a:t> </a:t>
            </a:r>
            <a:r>
              <a:rPr lang="ru-RU" dirty="0" err="1"/>
              <a:t>дастлабки</a:t>
            </a:r>
            <a:r>
              <a:rPr lang="ru-RU" dirty="0"/>
              <a:t> </a:t>
            </a:r>
            <a:r>
              <a:rPr lang="ru-RU" dirty="0" err="1"/>
              <a:t>даъво</a:t>
            </a:r>
            <a:r>
              <a:rPr lang="ru-RU" dirty="0"/>
              <a:t> </a:t>
            </a:r>
            <a:r>
              <a:rPr lang="ru-RU" dirty="0" err="1"/>
              <a:t>билан</a:t>
            </a:r>
            <a:r>
              <a:rPr lang="ru-RU" dirty="0"/>
              <a:t> </a:t>
            </a:r>
            <a:r>
              <a:rPr lang="ru-RU" dirty="0" err="1"/>
              <a:t>бирга</a:t>
            </a:r>
            <a:r>
              <a:rPr lang="ru-RU" dirty="0"/>
              <a:t> </a:t>
            </a:r>
            <a:r>
              <a:rPr lang="ru-RU" dirty="0" err="1"/>
              <a:t>кўриб</a:t>
            </a:r>
            <a:r>
              <a:rPr lang="ru-RU" dirty="0"/>
              <a:t> </a:t>
            </a:r>
            <a:r>
              <a:rPr lang="ru-RU" dirty="0" err="1"/>
              <a:t>чиқиш</a:t>
            </a:r>
            <a:r>
              <a:rPr lang="ru-RU" dirty="0"/>
              <a:t> </a:t>
            </a:r>
            <a:r>
              <a:rPr lang="ru-RU" dirty="0" err="1"/>
              <a:t>учун</a:t>
            </a:r>
            <a:r>
              <a:rPr lang="ru-RU" dirty="0"/>
              <a:t> </a:t>
            </a:r>
            <a:r>
              <a:rPr lang="ru-RU" dirty="0" err="1"/>
              <a:t>қарши</a:t>
            </a:r>
            <a:r>
              <a:rPr lang="ru-RU" dirty="0"/>
              <a:t> </a:t>
            </a:r>
            <a:r>
              <a:rPr lang="ru-RU" dirty="0" err="1"/>
              <a:t>даъво</a:t>
            </a:r>
            <a:r>
              <a:rPr lang="ru-RU" dirty="0"/>
              <a:t> </a:t>
            </a:r>
            <a:r>
              <a:rPr lang="ru-RU" dirty="0" err="1"/>
              <a:t>тақдим</a:t>
            </a:r>
            <a:r>
              <a:rPr lang="ru-RU" dirty="0"/>
              <a:t> </a:t>
            </a:r>
            <a:r>
              <a:rPr lang="ru-RU" dirty="0" err="1"/>
              <a:t>этишга</a:t>
            </a:r>
            <a:r>
              <a:rPr lang="ru-RU" dirty="0"/>
              <a:t> </a:t>
            </a:r>
            <a:r>
              <a:rPr lang="ru-RU" dirty="0" err="1"/>
              <a:t>ҳақли</a:t>
            </a:r>
            <a:r>
              <a:rPr lang="ru-RU" dirty="0"/>
              <a:t>.</a:t>
            </a:r>
          </a:p>
          <a:p>
            <a:r>
              <a:rPr lang="ru-RU" dirty="0" err="1"/>
              <a:t>Қарши</a:t>
            </a:r>
            <a:r>
              <a:rPr lang="ru-RU" dirty="0"/>
              <a:t> </a:t>
            </a:r>
            <a:r>
              <a:rPr lang="ru-RU" dirty="0" err="1"/>
              <a:t>даъво</a:t>
            </a:r>
            <a:r>
              <a:rPr lang="ru-RU" dirty="0"/>
              <a:t> </a:t>
            </a:r>
            <a:r>
              <a:rPr lang="ru-RU" dirty="0" err="1"/>
              <a:t>қуйидаги</a:t>
            </a:r>
            <a:r>
              <a:rPr lang="ru-RU" dirty="0"/>
              <a:t> </a:t>
            </a:r>
            <a:r>
              <a:rPr lang="ru-RU" dirty="0" err="1"/>
              <a:t>ҳолларда</a:t>
            </a:r>
            <a:r>
              <a:rPr lang="ru-RU" dirty="0"/>
              <a:t> </a:t>
            </a:r>
            <a:r>
              <a:rPr lang="ru-RU" dirty="0" err="1"/>
              <a:t>тақдим</a:t>
            </a:r>
            <a:r>
              <a:rPr lang="ru-RU" dirty="0"/>
              <a:t> </a:t>
            </a:r>
            <a:r>
              <a:rPr lang="ru-RU" dirty="0" err="1"/>
              <a:t>этилиши</a:t>
            </a:r>
            <a:r>
              <a:rPr lang="ru-RU" dirty="0"/>
              <a:t> </a:t>
            </a:r>
            <a:r>
              <a:rPr lang="ru-RU" dirty="0" err="1"/>
              <a:t>мумкин</a:t>
            </a:r>
            <a:r>
              <a:rPr lang="ru-RU" dirty="0"/>
              <a:t>, </a:t>
            </a:r>
            <a:r>
              <a:rPr lang="ru-RU" dirty="0" err="1"/>
              <a:t>агар</a:t>
            </a:r>
            <a:r>
              <a:rPr lang="ru-RU" dirty="0"/>
              <a:t>:</a:t>
            </a:r>
          </a:p>
          <a:p>
            <a:r>
              <a:rPr lang="ru-RU" dirty="0"/>
              <a:t>1) </a:t>
            </a:r>
            <a:r>
              <a:rPr lang="ru-RU" dirty="0" err="1"/>
              <a:t>қарши</a:t>
            </a:r>
            <a:r>
              <a:rPr lang="ru-RU" dirty="0"/>
              <a:t> </a:t>
            </a:r>
            <a:r>
              <a:rPr lang="ru-RU" dirty="0" err="1"/>
              <a:t>талаб</a:t>
            </a:r>
            <a:r>
              <a:rPr lang="ru-RU" dirty="0"/>
              <a:t> </a:t>
            </a:r>
            <a:r>
              <a:rPr lang="ru-RU" dirty="0" err="1"/>
              <a:t>дастлабки</a:t>
            </a:r>
            <a:r>
              <a:rPr lang="ru-RU" dirty="0"/>
              <a:t> </a:t>
            </a:r>
            <a:r>
              <a:rPr lang="ru-RU" dirty="0" err="1"/>
              <a:t>талабни</a:t>
            </a:r>
            <a:r>
              <a:rPr lang="ru-RU" dirty="0"/>
              <a:t> </a:t>
            </a:r>
            <a:r>
              <a:rPr lang="ru-RU" dirty="0" err="1"/>
              <a:t>ҳисобга</a:t>
            </a:r>
            <a:r>
              <a:rPr lang="ru-RU" dirty="0"/>
              <a:t> </a:t>
            </a:r>
            <a:r>
              <a:rPr lang="ru-RU" dirty="0" err="1"/>
              <a:t>олишга</a:t>
            </a:r>
            <a:r>
              <a:rPr lang="ru-RU" dirty="0"/>
              <a:t> </a:t>
            </a:r>
            <a:r>
              <a:rPr lang="ru-RU" dirty="0" err="1"/>
              <a:t>қаратилган</a:t>
            </a:r>
            <a:r>
              <a:rPr lang="ru-RU" dirty="0"/>
              <a:t> </a:t>
            </a:r>
            <a:r>
              <a:rPr lang="ru-RU" dirty="0" err="1"/>
              <a:t>бўлса</a:t>
            </a:r>
            <a:r>
              <a:rPr lang="ru-RU" dirty="0"/>
              <a:t>;</a:t>
            </a:r>
          </a:p>
          <a:p>
            <a:r>
              <a:rPr lang="ru-RU" dirty="0"/>
              <a:t>2) </a:t>
            </a:r>
            <a:r>
              <a:rPr lang="ru-RU" dirty="0" err="1"/>
              <a:t>қарши</a:t>
            </a:r>
            <a:r>
              <a:rPr lang="ru-RU" dirty="0"/>
              <a:t> </a:t>
            </a:r>
            <a:r>
              <a:rPr lang="ru-RU" dirty="0" err="1"/>
              <a:t>даъвони</a:t>
            </a:r>
            <a:r>
              <a:rPr lang="ru-RU" dirty="0"/>
              <a:t> </a:t>
            </a:r>
            <a:r>
              <a:rPr lang="ru-RU" dirty="0" err="1"/>
              <a:t>қаноатлантириш</a:t>
            </a:r>
            <a:r>
              <a:rPr lang="ru-RU" dirty="0"/>
              <a:t> </a:t>
            </a:r>
            <a:r>
              <a:rPr lang="ru-RU" dirty="0" err="1"/>
              <a:t>дастлабки</a:t>
            </a:r>
            <a:r>
              <a:rPr lang="ru-RU" dirty="0"/>
              <a:t> </a:t>
            </a:r>
            <a:r>
              <a:rPr lang="ru-RU" dirty="0" err="1"/>
              <a:t>даъвони</a:t>
            </a:r>
            <a:r>
              <a:rPr lang="ru-RU" dirty="0"/>
              <a:t> </a:t>
            </a:r>
            <a:r>
              <a:rPr lang="ru-RU" dirty="0" err="1"/>
              <a:t>тўлиқ</a:t>
            </a:r>
            <a:r>
              <a:rPr lang="ru-RU" dirty="0"/>
              <a:t> </a:t>
            </a:r>
            <a:r>
              <a:rPr lang="ru-RU" dirty="0" err="1"/>
              <a:t>ёки</a:t>
            </a:r>
            <a:r>
              <a:rPr lang="ru-RU" dirty="0"/>
              <a:t> </a:t>
            </a:r>
            <a:r>
              <a:rPr lang="ru-RU" dirty="0" err="1"/>
              <a:t>қисман</a:t>
            </a:r>
            <a:r>
              <a:rPr lang="ru-RU" dirty="0"/>
              <a:t> </a:t>
            </a:r>
            <a:r>
              <a:rPr lang="ru-RU" dirty="0" err="1"/>
              <a:t>қаноатлантиришни</a:t>
            </a:r>
            <a:r>
              <a:rPr lang="ru-RU" dirty="0"/>
              <a:t> </a:t>
            </a:r>
            <a:r>
              <a:rPr lang="ru-RU" dirty="0" err="1"/>
              <a:t>истисно</a:t>
            </a:r>
            <a:r>
              <a:rPr lang="ru-RU" dirty="0"/>
              <a:t> </a:t>
            </a:r>
            <a:r>
              <a:rPr lang="ru-RU" dirty="0" err="1"/>
              <a:t>қилса</a:t>
            </a:r>
            <a:r>
              <a:rPr lang="ru-RU" dirty="0"/>
              <a:t>;</a:t>
            </a:r>
          </a:p>
          <a:p>
            <a:r>
              <a:rPr lang="ru-RU" dirty="0"/>
              <a:t>3) </a:t>
            </a:r>
            <a:r>
              <a:rPr lang="ru-RU" dirty="0" err="1"/>
              <a:t>қарши</a:t>
            </a:r>
            <a:r>
              <a:rPr lang="ru-RU" dirty="0"/>
              <a:t> </a:t>
            </a:r>
            <a:r>
              <a:rPr lang="ru-RU" dirty="0" err="1"/>
              <a:t>даъво</a:t>
            </a:r>
            <a:r>
              <a:rPr lang="ru-RU" dirty="0"/>
              <a:t> </a:t>
            </a:r>
            <a:r>
              <a:rPr lang="ru-RU" dirty="0" err="1"/>
              <a:t>билан</a:t>
            </a:r>
            <a:r>
              <a:rPr lang="ru-RU" dirty="0"/>
              <a:t> </a:t>
            </a:r>
            <a:r>
              <a:rPr lang="ru-RU" dirty="0" err="1"/>
              <a:t>дастлабки</a:t>
            </a:r>
            <a:r>
              <a:rPr lang="ru-RU" dirty="0"/>
              <a:t> </a:t>
            </a:r>
            <a:r>
              <a:rPr lang="ru-RU" dirty="0" err="1"/>
              <a:t>даъво</a:t>
            </a:r>
            <a:r>
              <a:rPr lang="ru-RU" dirty="0"/>
              <a:t> </a:t>
            </a:r>
            <a:r>
              <a:rPr lang="ru-RU" dirty="0" err="1"/>
              <a:t>ўртасида</a:t>
            </a:r>
            <a:r>
              <a:rPr lang="ru-RU" dirty="0"/>
              <a:t> </a:t>
            </a:r>
            <a:r>
              <a:rPr lang="ru-RU" dirty="0" err="1"/>
              <a:t>ўзаро</a:t>
            </a:r>
            <a:r>
              <a:rPr lang="ru-RU" dirty="0"/>
              <a:t> </a:t>
            </a:r>
            <a:r>
              <a:rPr lang="ru-RU" dirty="0" err="1"/>
              <a:t>боғлиқлик</a:t>
            </a:r>
            <a:r>
              <a:rPr lang="ru-RU" dirty="0"/>
              <a:t> </a:t>
            </a:r>
            <a:r>
              <a:rPr lang="ru-RU" dirty="0" err="1"/>
              <a:t>бўлиб</a:t>
            </a:r>
            <a:r>
              <a:rPr lang="ru-RU" dirty="0"/>
              <a:t>, </a:t>
            </a:r>
            <a:r>
              <a:rPr lang="ru-RU" dirty="0" err="1"/>
              <a:t>уларни</a:t>
            </a:r>
            <a:r>
              <a:rPr lang="ru-RU" dirty="0"/>
              <a:t> </a:t>
            </a:r>
            <a:r>
              <a:rPr lang="ru-RU" dirty="0" err="1"/>
              <a:t>биргаликда</a:t>
            </a:r>
            <a:r>
              <a:rPr lang="ru-RU" dirty="0"/>
              <a:t> </a:t>
            </a:r>
            <a:r>
              <a:rPr lang="ru-RU" dirty="0" err="1"/>
              <a:t>кўриб</a:t>
            </a:r>
            <a:r>
              <a:rPr lang="ru-RU" dirty="0"/>
              <a:t> </a:t>
            </a:r>
            <a:r>
              <a:rPr lang="ru-RU" dirty="0" err="1"/>
              <a:t>чиқиш</a:t>
            </a:r>
            <a:r>
              <a:rPr lang="ru-RU" dirty="0"/>
              <a:t> </a:t>
            </a:r>
            <a:r>
              <a:rPr lang="ru-RU" dirty="0" err="1"/>
              <a:t>низони</a:t>
            </a:r>
            <a:r>
              <a:rPr lang="ru-RU" dirty="0"/>
              <a:t> </a:t>
            </a:r>
            <a:r>
              <a:rPr lang="ru-RU" dirty="0" err="1"/>
              <a:t>ўз</a:t>
            </a:r>
            <a:r>
              <a:rPr lang="ru-RU" dirty="0"/>
              <a:t> </a:t>
            </a:r>
            <a:r>
              <a:rPr lang="ru-RU" dirty="0" err="1"/>
              <a:t>вақтида</a:t>
            </a:r>
            <a:r>
              <a:rPr lang="ru-RU" dirty="0"/>
              <a:t> </a:t>
            </a:r>
            <a:r>
              <a:rPr lang="ru-RU" dirty="0" err="1"/>
              <a:t>ва</a:t>
            </a:r>
            <a:r>
              <a:rPr lang="ru-RU" dirty="0"/>
              <a:t> </a:t>
            </a:r>
            <a:r>
              <a:rPr lang="ru-RU" dirty="0" err="1"/>
              <a:t>тўғри</a:t>
            </a:r>
            <a:r>
              <a:rPr lang="ru-RU" dirty="0"/>
              <a:t> </a:t>
            </a:r>
            <a:r>
              <a:rPr lang="ru-RU" dirty="0" err="1"/>
              <a:t>ҳал</a:t>
            </a:r>
            <a:r>
              <a:rPr lang="ru-RU" dirty="0"/>
              <a:t> </a:t>
            </a:r>
            <a:r>
              <a:rPr lang="ru-RU" dirty="0" err="1"/>
              <a:t>этишга</a:t>
            </a:r>
            <a:r>
              <a:rPr lang="ru-RU" dirty="0"/>
              <a:t> </a:t>
            </a:r>
            <a:r>
              <a:rPr lang="ru-RU" dirty="0" err="1"/>
              <a:t>олиб</a:t>
            </a:r>
            <a:r>
              <a:rPr lang="ru-RU" dirty="0"/>
              <a:t> </a:t>
            </a:r>
            <a:r>
              <a:rPr lang="ru-RU" dirty="0" err="1"/>
              <a:t>келса</a:t>
            </a:r>
            <a:r>
              <a:rPr lang="ru-RU" dirty="0"/>
              <a:t>.</a:t>
            </a:r>
          </a:p>
          <a:p>
            <a:r>
              <a:rPr lang="ru-RU" dirty="0" err="1" smtClean="0"/>
              <a:t>Қарши</a:t>
            </a:r>
            <a:r>
              <a:rPr lang="ru-RU" dirty="0" smtClean="0"/>
              <a:t> </a:t>
            </a:r>
            <a:r>
              <a:rPr lang="ru-RU" dirty="0" err="1"/>
              <a:t>даъвони</a:t>
            </a:r>
            <a:r>
              <a:rPr lang="ru-RU" dirty="0"/>
              <a:t> </a:t>
            </a:r>
            <a:r>
              <a:rPr lang="ru-RU" dirty="0" err="1"/>
              <a:t>тақдим</a:t>
            </a:r>
            <a:r>
              <a:rPr lang="ru-RU" dirty="0"/>
              <a:t> </a:t>
            </a:r>
            <a:r>
              <a:rPr lang="ru-RU" dirty="0" err="1"/>
              <a:t>этиш</a:t>
            </a:r>
            <a:r>
              <a:rPr lang="ru-RU" dirty="0"/>
              <a:t> </a:t>
            </a:r>
            <a:r>
              <a:rPr lang="ru-RU" dirty="0" err="1"/>
              <a:t>ва</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қилиш</a:t>
            </a:r>
            <a:r>
              <a:rPr lang="ru-RU" dirty="0"/>
              <a:t> </a:t>
            </a:r>
            <a:r>
              <a:rPr lang="ru-RU" dirty="0" err="1" smtClean="0"/>
              <a:t>ИПКда</a:t>
            </a:r>
            <a:r>
              <a:rPr lang="ru-RU" dirty="0" smtClean="0"/>
              <a:t> </a:t>
            </a:r>
            <a:r>
              <a:rPr lang="ru-RU" dirty="0" err="1" smtClean="0"/>
              <a:t>даъво</a:t>
            </a:r>
            <a:r>
              <a:rPr lang="ru-RU" dirty="0" smtClean="0"/>
              <a:t> </a:t>
            </a:r>
            <a:r>
              <a:rPr lang="ru-RU" dirty="0" err="1"/>
              <a:t>аризаларини</a:t>
            </a:r>
            <a:r>
              <a:rPr lang="ru-RU" dirty="0"/>
              <a:t> </a:t>
            </a:r>
            <a:r>
              <a:rPr lang="ru-RU" dirty="0" err="1"/>
              <a:t>тақдим</a:t>
            </a:r>
            <a:r>
              <a:rPr lang="ru-RU" dirty="0"/>
              <a:t> </a:t>
            </a:r>
            <a:r>
              <a:rPr lang="ru-RU" dirty="0" err="1"/>
              <a:t>этиш</a:t>
            </a:r>
            <a:r>
              <a:rPr lang="ru-RU" dirty="0"/>
              <a:t> </a:t>
            </a:r>
            <a:r>
              <a:rPr lang="ru-RU" dirty="0" err="1"/>
              <a:t>ва</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қилиш</a:t>
            </a:r>
            <a:r>
              <a:rPr lang="ru-RU" dirty="0"/>
              <a:t> </a:t>
            </a:r>
            <a:r>
              <a:rPr lang="ru-RU" dirty="0" err="1"/>
              <a:t>учун</a:t>
            </a:r>
            <a:r>
              <a:rPr lang="ru-RU" dirty="0"/>
              <a:t> </a:t>
            </a:r>
            <a:r>
              <a:rPr lang="ru-RU" dirty="0" err="1"/>
              <a:t>белгиланган</a:t>
            </a:r>
            <a:r>
              <a:rPr lang="ru-RU" dirty="0"/>
              <a:t> </a:t>
            </a:r>
            <a:r>
              <a:rPr lang="ru-RU" dirty="0" err="1"/>
              <a:t>қоидалар</a:t>
            </a:r>
            <a:r>
              <a:rPr lang="ru-RU" dirty="0"/>
              <a:t> </a:t>
            </a:r>
            <a:r>
              <a:rPr lang="ru-RU" dirty="0" err="1"/>
              <a:t>бўйича</a:t>
            </a:r>
            <a:r>
              <a:rPr lang="ru-RU" dirty="0"/>
              <a:t> </a:t>
            </a:r>
            <a:r>
              <a:rPr lang="ru-RU" dirty="0" err="1"/>
              <a:t>амалга</a:t>
            </a:r>
            <a:r>
              <a:rPr lang="ru-RU" dirty="0"/>
              <a:t> </a:t>
            </a:r>
            <a:r>
              <a:rPr lang="ru-RU" dirty="0" err="1"/>
              <a:t>оширилади</a:t>
            </a:r>
            <a:r>
              <a:rPr lang="ru-RU" dirty="0"/>
              <a:t>.</a:t>
            </a:r>
          </a:p>
          <a:p>
            <a:pPr algn="just"/>
            <a:endParaRPr lang="ru-RU" dirty="0"/>
          </a:p>
        </p:txBody>
      </p:sp>
    </p:spTree>
    <p:extLst>
      <p:ext uri="{BB962C8B-B14F-4D97-AF65-F5344CB8AC3E}">
        <p14:creationId xmlns:p14="http://schemas.microsoft.com/office/powerpoint/2010/main" val="1060182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2000" b="1" dirty="0"/>
              <a:t>160-модда. </a:t>
            </a:r>
            <a:r>
              <a:rPr lang="ru-RU" sz="2000" b="1" dirty="0" err="1"/>
              <a:t>Қарши</a:t>
            </a:r>
            <a:r>
              <a:rPr lang="ru-RU" sz="2000" b="1" dirty="0"/>
              <a:t> </a:t>
            </a:r>
            <a:r>
              <a:rPr lang="ru-RU" sz="2000" b="1" dirty="0" err="1"/>
              <a:t>даъвони</a:t>
            </a:r>
            <a:r>
              <a:rPr lang="ru-RU" sz="2000" b="1" dirty="0"/>
              <a:t> </a:t>
            </a:r>
            <a:r>
              <a:rPr lang="ru-RU" sz="2000" b="1" dirty="0" err="1"/>
              <a:t>тақдим</a:t>
            </a:r>
            <a:r>
              <a:rPr lang="ru-RU" sz="2000" b="1" dirty="0"/>
              <a:t> </a:t>
            </a:r>
            <a:r>
              <a:rPr lang="ru-RU" sz="2000" b="1" dirty="0" err="1"/>
              <a:t>этиш</a:t>
            </a:r>
            <a:r>
              <a:rPr lang="ru-RU" sz="2000" b="1" dirty="0"/>
              <a:t> </a:t>
            </a:r>
            <a:r>
              <a:rPr lang="ru-RU" sz="2000" b="1" dirty="0" err="1"/>
              <a:t>ҳуқуқи</a:t>
            </a:r>
            <a:r>
              <a:rPr lang="ru-RU" sz="2000" b="1" dirty="0"/>
              <a:t/>
            </a:r>
            <a:br>
              <a:rPr lang="ru-RU" sz="2000" b="1" dirty="0"/>
            </a:br>
            <a:r>
              <a:rPr lang="ru-RU" sz="2400" b="1" dirty="0"/>
              <a:t/>
            </a:r>
            <a:br>
              <a:rPr lang="ru-RU" sz="2400" b="1" dirty="0"/>
            </a:b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a:t>ИПК 160-моддасининг </a:t>
            </a:r>
            <a:r>
              <a:rPr lang="ru-RU" dirty="0" err="1">
                <a:hlinkClick r:id="rId2"/>
              </a:rPr>
              <a:t>биринчи</a:t>
            </a:r>
            <a:r>
              <a:rPr lang="ru-RU" dirty="0">
                <a:hlinkClick r:id="rId2"/>
              </a:rPr>
              <a:t> </a:t>
            </a:r>
            <a:r>
              <a:rPr lang="ru-RU" dirty="0" err="1">
                <a:hlinkClick r:id="rId2"/>
              </a:rPr>
              <a:t>қисмига</a:t>
            </a:r>
            <a:r>
              <a:rPr lang="ru-RU" dirty="0"/>
              <a:t> </a:t>
            </a:r>
            <a:r>
              <a:rPr lang="ru-RU" dirty="0" err="1"/>
              <a:t>мувофиқ</a:t>
            </a:r>
            <a:r>
              <a:rPr lang="ru-RU" dirty="0"/>
              <a:t> </a:t>
            </a:r>
            <a:r>
              <a:rPr lang="ru-RU" dirty="0" err="1"/>
              <a:t>иш</a:t>
            </a:r>
            <a:r>
              <a:rPr lang="ru-RU" dirty="0"/>
              <a:t> </a:t>
            </a:r>
            <a:r>
              <a:rPr lang="ru-RU" dirty="0" err="1"/>
              <a:t>бўйича</a:t>
            </a:r>
            <a:r>
              <a:rPr lang="ru-RU" dirty="0"/>
              <a:t> </a:t>
            </a:r>
            <a:r>
              <a:rPr lang="ru-RU" dirty="0" err="1"/>
              <a:t>ҳал</a:t>
            </a:r>
            <a:r>
              <a:rPr lang="ru-RU" dirty="0"/>
              <a:t> </a:t>
            </a:r>
            <a:r>
              <a:rPr lang="ru-RU" dirty="0" err="1"/>
              <a:t>қилув</a:t>
            </a:r>
            <a:r>
              <a:rPr lang="ru-RU" dirty="0"/>
              <a:t> </a:t>
            </a:r>
            <a:r>
              <a:rPr lang="ru-RU" dirty="0" err="1"/>
              <a:t>қарори</a:t>
            </a:r>
            <a:r>
              <a:rPr lang="ru-RU" dirty="0"/>
              <a:t> </a:t>
            </a:r>
            <a:r>
              <a:rPr lang="ru-RU" dirty="0" err="1"/>
              <a:t>қабул</a:t>
            </a:r>
            <a:r>
              <a:rPr lang="ru-RU" dirty="0"/>
              <a:t> </a:t>
            </a:r>
            <a:r>
              <a:rPr lang="ru-RU" dirty="0" err="1"/>
              <a:t>қилингунига</a:t>
            </a:r>
            <a:r>
              <a:rPr lang="ru-RU" dirty="0"/>
              <a:t> </a:t>
            </a:r>
            <a:r>
              <a:rPr lang="ru-RU" dirty="0" err="1"/>
              <a:t>қадар</a:t>
            </a:r>
            <a:r>
              <a:rPr lang="ru-RU" dirty="0"/>
              <a:t> </a:t>
            </a:r>
            <a:r>
              <a:rPr lang="ru-RU" dirty="0" err="1"/>
              <a:t>жавобгар</a:t>
            </a:r>
            <a:r>
              <a:rPr lang="ru-RU" dirty="0"/>
              <a:t> </a:t>
            </a:r>
            <a:r>
              <a:rPr lang="ru-RU" dirty="0" err="1"/>
              <a:t>дастлабки</a:t>
            </a:r>
            <a:r>
              <a:rPr lang="ru-RU" dirty="0"/>
              <a:t> </a:t>
            </a:r>
            <a:r>
              <a:rPr lang="ru-RU" dirty="0" err="1"/>
              <a:t>даъво</a:t>
            </a:r>
            <a:r>
              <a:rPr lang="ru-RU" dirty="0"/>
              <a:t> </a:t>
            </a:r>
            <a:r>
              <a:rPr lang="ru-RU" dirty="0" err="1"/>
              <a:t>билан</a:t>
            </a:r>
            <a:r>
              <a:rPr lang="ru-RU" dirty="0"/>
              <a:t> </a:t>
            </a:r>
            <a:r>
              <a:rPr lang="ru-RU" dirty="0" err="1"/>
              <a:t>бирга</a:t>
            </a:r>
            <a:r>
              <a:rPr lang="ru-RU" dirty="0"/>
              <a:t> </a:t>
            </a:r>
            <a:r>
              <a:rPr lang="ru-RU" dirty="0" err="1"/>
              <a:t>кўриб</a:t>
            </a:r>
            <a:r>
              <a:rPr lang="ru-RU" dirty="0"/>
              <a:t> </a:t>
            </a:r>
            <a:r>
              <a:rPr lang="ru-RU" dirty="0" err="1"/>
              <a:t>чиқиш</a:t>
            </a:r>
            <a:r>
              <a:rPr lang="ru-RU" dirty="0"/>
              <a:t> </a:t>
            </a:r>
            <a:r>
              <a:rPr lang="ru-RU" dirty="0" err="1"/>
              <a:t>учун</a:t>
            </a:r>
            <a:r>
              <a:rPr lang="ru-RU" dirty="0"/>
              <a:t> </a:t>
            </a:r>
            <a:r>
              <a:rPr lang="ru-RU" dirty="0" err="1"/>
              <a:t>қарши</a:t>
            </a:r>
            <a:r>
              <a:rPr lang="ru-RU" dirty="0"/>
              <a:t> </a:t>
            </a:r>
            <a:r>
              <a:rPr lang="ru-RU" dirty="0" err="1"/>
              <a:t>даъво</a:t>
            </a:r>
            <a:r>
              <a:rPr lang="ru-RU" dirty="0"/>
              <a:t> </a:t>
            </a:r>
            <a:r>
              <a:rPr lang="ru-RU" dirty="0" err="1"/>
              <a:t>тақдим</a:t>
            </a:r>
            <a:r>
              <a:rPr lang="ru-RU" dirty="0"/>
              <a:t> </a:t>
            </a:r>
            <a:r>
              <a:rPr lang="ru-RU" dirty="0" err="1"/>
              <a:t>этишга</a:t>
            </a:r>
            <a:r>
              <a:rPr lang="ru-RU" dirty="0"/>
              <a:t> </a:t>
            </a:r>
            <a:r>
              <a:rPr lang="ru-RU" dirty="0" err="1"/>
              <a:t>ҳақли</a:t>
            </a:r>
            <a:r>
              <a:rPr lang="ru-RU" dirty="0"/>
              <a:t>.</a:t>
            </a:r>
          </a:p>
          <a:p>
            <a:r>
              <a:rPr lang="ru-RU" dirty="0"/>
              <a:t>Бунда </a:t>
            </a:r>
            <a:r>
              <a:rPr lang="ru-RU" dirty="0" err="1"/>
              <a:t>назарда</a:t>
            </a:r>
            <a:r>
              <a:rPr lang="ru-RU" dirty="0"/>
              <a:t> </a:t>
            </a:r>
            <a:r>
              <a:rPr lang="ru-RU" dirty="0" err="1"/>
              <a:t>тутиш</a:t>
            </a:r>
            <a:r>
              <a:rPr lang="ru-RU" dirty="0"/>
              <a:t> </a:t>
            </a:r>
            <a:r>
              <a:rPr lang="ru-RU" dirty="0" err="1"/>
              <a:t>керакки</a:t>
            </a:r>
            <a:r>
              <a:rPr lang="ru-RU" dirty="0"/>
              <a:t>, ИПК 160-моддасининг </a:t>
            </a:r>
            <a:r>
              <a:rPr lang="ru-RU" dirty="0" err="1">
                <a:hlinkClick r:id="rId3"/>
              </a:rPr>
              <a:t>иккинчи</a:t>
            </a:r>
            <a:r>
              <a:rPr lang="ru-RU" dirty="0">
                <a:hlinkClick r:id="rId3"/>
              </a:rPr>
              <a:t> </a:t>
            </a:r>
            <a:r>
              <a:rPr lang="ru-RU" dirty="0" err="1">
                <a:hlinkClick r:id="rId3"/>
              </a:rPr>
              <a:t>қисмида</a:t>
            </a:r>
            <a:r>
              <a:rPr lang="ru-RU" dirty="0"/>
              <a:t> </a:t>
            </a:r>
            <a:r>
              <a:rPr lang="ru-RU" dirty="0" err="1"/>
              <a:t>кўрсатилган</a:t>
            </a:r>
            <a:r>
              <a:rPr lang="ru-RU" dirty="0"/>
              <a:t> </a:t>
            </a:r>
            <a:r>
              <a:rPr lang="ru-RU" dirty="0" err="1"/>
              <a:t>шартлардан</a:t>
            </a:r>
            <a:r>
              <a:rPr lang="ru-RU" dirty="0"/>
              <a:t> </a:t>
            </a:r>
            <a:r>
              <a:rPr lang="ru-RU" dirty="0" err="1"/>
              <a:t>ҳеч</a:t>
            </a:r>
            <a:r>
              <a:rPr lang="ru-RU" dirty="0"/>
              <a:t> </a:t>
            </a:r>
            <a:r>
              <a:rPr lang="ru-RU" dirty="0" err="1"/>
              <a:t>бўлмаганда</a:t>
            </a:r>
            <a:r>
              <a:rPr lang="ru-RU" dirty="0"/>
              <a:t> </a:t>
            </a:r>
            <a:r>
              <a:rPr lang="ru-RU" dirty="0" err="1"/>
              <a:t>биттаси</a:t>
            </a:r>
            <a:r>
              <a:rPr lang="ru-RU" dirty="0"/>
              <a:t> </a:t>
            </a:r>
            <a:r>
              <a:rPr lang="ru-RU" dirty="0" err="1"/>
              <a:t>мавжуд</a:t>
            </a:r>
            <a:r>
              <a:rPr lang="ru-RU" dirty="0"/>
              <a:t> </a:t>
            </a:r>
            <a:r>
              <a:rPr lang="ru-RU" dirty="0" err="1"/>
              <a:t>бўлса</a:t>
            </a:r>
            <a:r>
              <a:rPr lang="ru-RU" dirty="0"/>
              <a:t>, </a:t>
            </a:r>
            <a:r>
              <a:rPr lang="ru-RU" dirty="0" err="1"/>
              <a:t>қарши</a:t>
            </a:r>
            <a:r>
              <a:rPr lang="ru-RU" dirty="0"/>
              <a:t> </a:t>
            </a:r>
            <a:r>
              <a:rPr lang="ru-RU" dirty="0" err="1"/>
              <a:t>даъво</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қилиниши</a:t>
            </a:r>
            <a:r>
              <a:rPr lang="ru-RU" dirty="0"/>
              <a:t> </a:t>
            </a:r>
            <a:r>
              <a:rPr lang="ru-RU" dirty="0" err="1"/>
              <a:t>мумкин</a:t>
            </a:r>
            <a:r>
              <a:rPr lang="ru-RU" dirty="0"/>
              <a:t>. </a:t>
            </a:r>
            <a:r>
              <a:rPr lang="ru-RU" dirty="0" err="1"/>
              <a:t>Агар</a:t>
            </a:r>
            <a:r>
              <a:rPr lang="ru-RU" dirty="0"/>
              <a:t> </a:t>
            </a:r>
            <a:r>
              <a:rPr lang="ru-RU" dirty="0" err="1"/>
              <a:t>қарши</a:t>
            </a:r>
            <a:r>
              <a:rPr lang="ru-RU" dirty="0"/>
              <a:t> </a:t>
            </a:r>
            <a:r>
              <a:rPr lang="ru-RU" dirty="0" err="1"/>
              <a:t>даъво</a:t>
            </a:r>
            <a:r>
              <a:rPr lang="ru-RU" dirty="0"/>
              <a:t> </a:t>
            </a:r>
            <a:r>
              <a:rPr lang="ru-RU" dirty="0" err="1"/>
              <a:t>процессуал</a:t>
            </a:r>
            <a:r>
              <a:rPr lang="ru-RU" dirty="0"/>
              <a:t> </a:t>
            </a:r>
            <a:r>
              <a:rPr lang="ru-RU" dirty="0" err="1"/>
              <a:t>қонун</a:t>
            </a:r>
            <a:r>
              <a:rPr lang="ru-RU" dirty="0"/>
              <a:t> </a:t>
            </a:r>
            <a:r>
              <a:rPr lang="ru-RU" dirty="0" err="1"/>
              <a:t>ҳужжатлари</a:t>
            </a:r>
            <a:r>
              <a:rPr lang="ru-RU" dirty="0"/>
              <a:t> </a:t>
            </a:r>
            <a:r>
              <a:rPr lang="ru-RU" dirty="0" err="1"/>
              <a:t>талабларига</a:t>
            </a:r>
            <a:r>
              <a:rPr lang="ru-RU" dirty="0"/>
              <a:t> </a:t>
            </a:r>
            <a:r>
              <a:rPr lang="ru-RU" dirty="0" err="1"/>
              <a:t>риоя</a:t>
            </a:r>
            <a:r>
              <a:rPr lang="ru-RU" dirty="0"/>
              <a:t> </a:t>
            </a:r>
            <a:r>
              <a:rPr lang="ru-RU" dirty="0" err="1"/>
              <a:t>қилинган</a:t>
            </a:r>
            <a:r>
              <a:rPr lang="ru-RU" dirty="0"/>
              <a:t> </a:t>
            </a:r>
            <a:r>
              <a:rPr lang="ru-RU" dirty="0" err="1"/>
              <a:t>ҳолда</a:t>
            </a:r>
            <a:r>
              <a:rPr lang="ru-RU" dirty="0"/>
              <a:t> </a:t>
            </a:r>
            <a:r>
              <a:rPr lang="ru-RU" dirty="0" err="1"/>
              <a:t>тақдим</a:t>
            </a:r>
            <a:r>
              <a:rPr lang="ru-RU" dirty="0"/>
              <a:t> </a:t>
            </a:r>
            <a:r>
              <a:rPr lang="ru-RU" dirty="0" err="1"/>
              <a:t>этилган</a:t>
            </a:r>
            <a:r>
              <a:rPr lang="ru-RU" dirty="0"/>
              <a:t> </a:t>
            </a:r>
            <a:r>
              <a:rPr lang="ru-RU" dirty="0" err="1"/>
              <a:t>бўлиб</a:t>
            </a:r>
            <a:r>
              <a:rPr lang="ru-RU" dirty="0"/>
              <a:t>, </a:t>
            </a:r>
            <a:r>
              <a:rPr lang="ru-RU" dirty="0" err="1"/>
              <a:t>аммо</a:t>
            </a:r>
            <a:r>
              <a:rPr lang="ru-RU" dirty="0"/>
              <a:t> </a:t>
            </a:r>
            <a:r>
              <a:rPr lang="ru-RU" dirty="0" err="1"/>
              <a:t>юқорида</a:t>
            </a:r>
            <a:r>
              <a:rPr lang="ru-RU" dirty="0"/>
              <a:t> </a:t>
            </a:r>
            <a:r>
              <a:rPr lang="ru-RU" dirty="0" err="1"/>
              <a:t>кўрсатилган</a:t>
            </a:r>
            <a:r>
              <a:rPr lang="ru-RU" dirty="0"/>
              <a:t> </a:t>
            </a:r>
            <a:r>
              <a:rPr lang="ru-RU" dirty="0" err="1"/>
              <a:t>моддадаги</a:t>
            </a:r>
            <a:r>
              <a:rPr lang="ru-RU" dirty="0"/>
              <a:t> </a:t>
            </a:r>
            <a:r>
              <a:rPr lang="ru-RU" dirty="0" err="1"/>
              <a:t>шартлар</a:t>
            </a:r>
            <a:r>
              <a:rPr lang="ru-RU" dirty="0"/>
              <a:t> </a:t>
            </a:r>
            <a:r>
              <a:rPr lang="ru-RU" dirty="0" err="1"/>
              <a:t>мавжуд</a:t>
            </a:r>
            <a:r>
              <a:rPr lang="ru-RU" dirty="0"/>
              <a:t> </a:t>
            </a:r>
            <a:r>
              <a:rPr lang="ru-RU" dirty="0" err="1"/>
              <a:t>бўлмаса</a:t>
            </a:r>
            <a:r>
              <a:rPr lang="ru-RU" dirty="0"/>
              <a:t>, </a:t>
            </a:r>
            <a:r>
              <a:rPr lang="ru-RU" dirty="0" err="1"/>
              <a:t>қарши</a:t>
            </a:r>
            <a:r>
              <a:rPr lang="ru-RU" dirty="0"/>
              <a:t> </a:t>
            </a:r>
            <a:r>
              <a:rPr lang="ru-RU" dirty="0" err="1"/>
              <a:t>даъвони</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қилиш</a:t>
            </a:r>
            <a:r>
              <a:rPr lang="ru-RU" dirty="0"/>
              <a:t> рад </a:t>
            </a:r>
            <a:r>
              <a:rPr lang="ru-RU" dirty="0" err="1"/>
              <a:t>этилиши</a:t>
            </a:r>
            <a:r>
              <a:rPr lang="ru-RU" dirty="0"/>
              <a:t> </a:t>
            </a:r>
            <a:r>
              <a:rPr lang="ru-RU" dirty="0" err="1"/>
              <a:t>лозим</a:t>
            </a:r>
            <a:r>
              <a:rPr lang="ru-RU" dirty="0"/>
              <a:t>. </a:t>
            </a:r>
            <a:r>
              <a:rPr lang="ru-RU" dirty="0" err="1"/>
              <a:t>Қарши</a:t>
            </a:r>
            <a:r>
              <a:rPr lang="ru-RU" dirty="0"/>
              <a:t> </a:t>
            </a:r>
            <a:r>
              <a:rPr lang="ru-RU" dirty="0" err="1"/>
              <a:t>даъвони</a:t>
            </a:r>
            <a:r>
              <a:rPr lang="ru-RU" dirty="0"/>
              <a:t> </a:t>
            </a:r>
            <a:r>
              <a:rPr lang="ru-RU" dirty="0" err="1"/>
              <a:t>ИПКнинг</a:t>
            </a:r>
            <a:r>
              <a:rPr lang="ru-RU" dirty="0"/>
              <a:t> </a:t>
            </a:r>
            <a:r>
              <a:rPr lang="ru-RU" dirty="0">
                <a:hlinkClick r:id="rId4"/>
              </a:rPr>
              <a:t>160-моддасида</a:t>
            </a:r>
            <a:r>
              <a:rPr lang="ru-RU" dirty="0"/>
              <a:t> </a:t>
            </a:r>
            <a:r>
              <a:rPr lang="ru-RU" dirty="0" err="1"/>
              <a:t>назарда</a:t>
            </a:r>
            <a:r>
              <a:rPr lang="ru-RU" dirty="0"/>
              <a:t> </a:t>
            </a:r>
            <a:r>
              <a:rPr lang="ru-RU" dirty="0" err="1"/>
              <a:t>тутилган</a:t>
            </a:r>
            <a:r>
              <a:rPr lang="ru-RU" dirty="0"/>
              <a:t> </a:t>
            </a:r>
            <a:r>
              <a:rPr lang="ru-RU" dirty="0" err="1"/>
              <a:t>шартлар</a:t>
            </a:r>
            <a:r>
              <a:rPr lang="ru-RU" dirty="0"/>
              <a:t> </a:t>
            </a:r>
            <a:r>
              <a:rPr lang="ru-RU" dirty="0" err="1"/>
              <a:t>мавжуд</a:t>
            </a:r>
            <a:r>
              <a:rPr lang="ru-RU" dirty="0"/>
              <a:t> </a:t>
            </a:r>
            <a:r>
              <a:rPr lang="ru-RU" dirty="0" err="1"/>
              <a:t>эмаслиги</a:t>
            </a:r>
            <a:r>
              <a:rPr lang="ru-RU" dirty="0"/>
              <a:t> </a:t>
            </a:r>
            <a:r>
              <a:rPr lang="ru-RU" dirty="0" err="1"/>
              <a:t>асосида</a:t>
            </a:r>
            <a:r>
              <a:rPr lang="ru-RU" dirty="0"/>
              <a:t> </a:t>
            </a:r>
            <a:r>
              <a:rPr lang="ru-RU" dirty="0" err="1"/>
              <a:t>қабул</a:t>
            </a:r>
            <a:r>
              <a:rPr lang="ru-RU" dirty="0"/>
              <a:t> </a:t>
            </a:r>
            <a:r>
              <a:rPr lang="ru-RU" dirty="0" err="1"/>
              <a:t>қилишни</a:t>
            </a:r>
            <a:r>
              <a:rPr lang="ru-RU" dirty="0"/>
              <a:t> рад </a:t>
            </a:r>
            <a:r>
              <a:rPr lang="ru-RU" dirty="0" err="1"/>
              <a:t>этиш</a:t>
            </a:r>
            <a:r>
              <a:rPr lang="ru-RU" dirty="0"/>
              <a:t> </a:t>
            </a:r>
            <a:r>
              <a:rPr lang="ru-RU" dirty="0" err="1"/>
              <a:t>тўғрисидаги</a:t>
            </a:r>
            <a:r>
              <a:rPr lang="ru-RU" dirty="0"/>
              <a:t> </a:t>
            </a:r>
            <a:r>
              <a:rPr lang="ru-RU" dirty="0" err="1"/>
              <a:t>ажрим</a:t>
            </a:r>
            <a:r>
              <a:rPr lang="ru-RU" dirty="0"/>
              <a:t> </a:t>
            </a:r>
            <a:r>
              <a:rPr lang="ru-RU" dirty="0" err="1"/>
              <a:t>шикоят</a:t>
            </a:r>
            <a:r>
              <a:rPr lang="ru-RU" dirty="0"/>
              <a:t> </a:t>
            </a:r>
            <a:r>
              <a:rPr lang="ru-RU" dirty="0" err="1"/>
              <a:t>қилинмайди</a:t>
            </a:r>
            <a:r>
              <a:rPr lang="ru-RU" dirty="0"/>
              <a:t>, </a:t>
            </a:r>
            <a:r>
              <a:rPr lang="ru-RU" dirty="0" err="1"/>
              <a:t>чунки</a:t>
            </a:r>
            <a:r>
              <a:rPr lang="ru-RU" dirty="0"/>
              <a:t> </a:t>
            </a:r>
            <a:r>
              <a:rPr lang="ru-RU" dirty="0" err="1"/>
              <a:t>ушбу</a:t>
            </a:r>
            <a:r>
              <a:rPr lang="ru-RU" dirty="0"/>
              <a:t> </a:t>
            </a:r>
            <a:r>
              <a:rPr lang="ru-RU" dirty="0" err="1"/>
              <a:t>ҳолат</a:t>
            </a:r>
            <a:r>
              <a:rPr lang="ru-RU" dirty="0"/>
              <a:t> </a:t>
            </a:r>
            <a:r>
              <a:rPr lang="ru-RU" dirty="0" err="1"/>
              <a:t>судга</a:t>
            </a:r>
            <a:r>
              <a:rPr lang="ru-RU" dirty="0"/>
              <a:t> </a:t>
            </a:r>
            <a:r>
              <a:rPr lang="ru-RU" dirty="0" err="1"/>
              <a:t>мустақил</a:t>
            </a:r>
            <a:r>
              <a:rPr lang="ru-RU" dirty="0"/>
              <a:t> </a:t>
            </a:r>
            <a:r>
              <a:rPr lang="ru-RU" dirty="0" err="1"/>
              <a:t>даъво</a:t>
            </a:r>
            <a:r>
              <a:rPr lang="ru-RU" dirty="0"/>
              <a:t> </a:t>
            </a:r>
            <a:r>
              <a:rPr lang="ru-RU" dirty="0" err="1"/>
              <a:t>тақдим</a:t>
            </a:r>
            <a:r>
              <a:rPr lang="ru-RU" dirty="0"/>
              <a:t> </a:t>
            </a:r>
            <a:r>
              <a:rPr lang="ru-RU" dirty="0" err="1"/>
              <a:t>этишга</a:t>
            </a:r>
            <a:r>
              <a:rPr lang="ru-RU" dirty="0"/>
              <a:t> </a:t>
            </a:r>
            <a:r>
              <a:rPr lang="ru-RU" dirty="0" err="1"/>
              <a:t>тўсқинлик</a:t>
            </a:r>
            <a:r>
              <a:rPr lang="ru-RU" dirty="0"/>
              <a:t> </a:t>
            </a:r>
            <a:r>
              <a:rPr lang="ru-RU" dirty="0" err="1"/>
              <a:t>қилмайди</a:t>
            </a:r>
            <a:r>
              <a:rPr lang="ru-RU" dirty="0"/>
              <a:t>. </a:t>
            </a:r>
            <a:r>
              <a:rPr lang="ru-RU" dirty="0" err="1"/>
              <a:t>Агар</a:t>
            </a:r>
            <a:r>
              <a:rPr lang="ru-RU" dirty="0"/>
              <a:t> </a:t>
            </a:r>
            <a:r>
              <a:rPr lang="ru-RU" dirty="0" err="1"/>
              <a:t>қарши</a:t>
            </a:r>
            <a:r>
              <a:rPr lang="ru-RU" dirty="0"/>
              <a:t> </a:t>
            </a:r>
            <a:r>
              <a:rPr lang="ru-RU" dirty="0" err="1"/>
              <a:t>даъвони</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қилиш</a:t>
            </a:r>
            <a:r>
              <a:rPr lang="ru-RU" dirty="0"/>
              <a:t> </a:t>
            </a:r>
            <a:r>
              <a:rPr lang="ru-RU" dirty="0" err="1"/>
              <a:t>ИПКнинг</a:t>
            </a:r>
            <a:r>
              <a:rPr lang="ru-RU" dirty="0"/>
              <a:t> </a:t>
            </a:r>
            <a:r>
              <a:rPr lang="ru-RU" dirty="0">
                <a:hlinkClick r:id="rId5"/>
              </a:rPr>
              <a:t>154-моддасида</a:t>
            </a:r>
            <a:r>
              <a:rPr lang="ru-RU" dirty="0"/>
              <a:t> </a:t>
            </a:r>
            <a:r>
              <a:rPr lang="ru-RU" dirty="0" err="1"/>
              <a:t>кўрсатилган</a:t>
            </a:r>
            <a:r>
              <a:rPr lang="ru-RU" dirty="0"/>
              <a:t> </a:t>
            </a:r>
            <a:r>
              <a:rPr lang="ru-RU" dirty="0" err="1"/>
              <a:t>асослар</a:t>
            </a:r>
            <a:r>
              <a:rPr lang="ru-RU" dirty="0"/>
              <a:t> </a:t>
            </a:r>
            <a:r>
              <a:rPr lang="ru-RU" dirty="0" err="1"/>
              <a:t>бўйича</a:t>
            </a:r>
            <a:r>
              <a:rPr lang="ru-RU" dirty="0"/>
              <a:t> рад </a:t>
            </a:r>
            <a:r>
              <a:rPr lang="ru-RU" dirty="0" err="1"/>
              <a:t>этилган</a:t>
            </a:r>
            <a:r>
              <a:rPr lang="ru-RU" dirty="0"/>
              <a:t> </a:t>
            </a:r>
            <a:r>
              <a:rPr lang="ru-RU" dirty="0" err="1"/>
              <a:t>бўлса</a:t>
            </a:r>
            <a:r>
              <a:rPr lang="ru-RU" dirty="0"/>
              <a:t>, </a:t>
            </a:r>
            <a:r>
              <a:rPr lang="ru-RU" dirty="0" err="1"/>
              <a:t>бундай</a:t>
            </a:r>
            <a:r>
              <a:rPr lang="ru-RU" dirty="0"/>
              <a:t> </a:t>
            </a:r>
            <a:r>
              <a:rPr lang="ru-RU" dirty="0" err="1"/>
              <a:t>ажрим</a:t>
            </a:r>
            <a:r>
              <a:rPr lang="ru-RU" dirty="0"/>
              <a:t> </a:t>
            </a:r>
            <a:r>
              <a:rPr lang="ru-RU" dirty="0" err="1"/>
              <a:t>устидан</a:t>
            </a:r>
            <a:r>
              <a:rPr lang="ru-RU" dirty="0"/>
              <a:t> </a:t>
            </a:r>
            <a:r>
              <a:rPr lang="ru-RU" dirty="0" err="1"/>
              <a:t>шикоят</a:t>
            </a:r>
            <a:r>
              <a:rPr lang="ru-RU" dirty="0"/>
              <a:t> </a:t>
            </a:r>
            <a:r>
              <a:rPr lang="ru-RU" dirty="0" err="1"/>
              <a:t>қилиниши</a:t>
            </a:r>
            <a:r>
              <a:rPr lang="ru-RU" dirty="0"/>
              <a:t> </a:t>
            </a:r>
            <a:r>
              <a:rPr lang="ru-RU" dirty="0" err="1"/>
              <a:t>мумкин</a:t>
            </a:r>
            <a:r>
              <a:rPr lang="ru-RU" dirty="0"/>
              <a:t>.</a:t>
            </a:r>
          </a:p>
          <a:p>
            <a:pPr algn="just"/>
            <a:endParaRPr lang="ru-RU" dirty="0"/>
          </a:p>
        </p:txBody>
      </p:sp>
    </p:spTree>
    <p:extLst>
      <p:ext uri="{BB962C8B-B14F-4D97-AF65-F5344CB8AC3E}">
        <p14:creationId xmlns:p14="http://schemas.microsoft.com/office/powerpoint/2010/main" val="34813108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2000" b="1" dirty="0"/>
              <a:t>160-модда. </a:t>
            </a:r>
            <a:r>
              <a:rPr lang="ru-RU" sz="2000" b="1" dirty="0" err="1"/>
              <a:t>Қарши</a:t>
            </a:r>
            <a:r>
              <a:rPr lang="ru-RU" sz="2000" b="1" dirty="0"/>
              <a:t> </a:t>
            </a:r>
            <a:r>
              <a:rPr lang="ru-RU" sz="2000" b="1" dirty="0" err="1"/>
              <a:t>даъвони</a:t>
            </a:r>
            <a:r>
              <a:rPr lang="ru-RU" sz="2000" b="1" dirty="0"/>
              <a:t> </a:t>
            </a:r>
            <a:r>
              <a:rPr lang="ru-RU" sz="2000" b="1" dirty="0" err="1"/>
              <a:t>тақдим</a:t>
            </a:r>
            <a:r>
              <a:rPr lang="ru-RU" sz="2000" b="1" dirty="0"/>
              <a:t> </a:t>
            </a:r>
            <a:r>
              <a:rPr lang="ru-RU" sz="2000" b="1" dirty="0" err="1"/>
              <a:t>этиш</a:t>
            </a:r>
            <a:r>
              <a:rPr lang="ru-RU" sz="2000" b="1" dirty="0"/>
              <a:t> </a:t>
            </a:r>
            <a:r>
              <a:rPr lang="ru-RU" sz="2000" b="1" dirty="0" err="1"/>
              <a:t>ҳуқуқи</a:t>
            </a:r>
            <a:r>
              <a:rPr lang="ru-RU" sz="2000" b="1" dirty="0"/>
              <a:t/>
            </a:r>
            <a:br>
              <a:rPr lang="ru-RU" sz="2000" b="1" dirty="0"/>
            </a:br>
            <a:r>
              <a:rPr lang="ru-RU" sz="2400" b="1" dirty="0"/>
              <a:t/>
            </a:r>
            <a:br>
              <a:rPr lang="ru-RU" sz="2400" b="1" dirty="0"/>
            </a:b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a:t>Қарши</a:t>
            </a:r>
            <a:r>
              <a:rPr lang="ru-RU" dirty="0"/>
              <a:t> </a:t>
            </a:r>
            <a:r>
              <a:rPr lang="ru-RU" dirty="0" err="1"/>
              <a:t>даъво</a:t>
            </a:r>
            <a:r>
              <a:rPr lang="ru-RU" dirty="0"/>
              <a:t> </a:t>
            </a:r>
            <a:r>
              <a:rPr lang="ru-RU" dirty="0" err="1"/>
              <a:t>даъво</a:t>
            </a:r>
            <a:r>
              <a:rPr lang="ru-RU" dirty="0"/>
              <a:t> </a:t>
            </a:r>
            <a:r>
              <a:rPr lang="ru-RU" dirty="0" err="1"/>
              <a:t>аризасини</a:t>
            </a:r>
            <a:r>
              <a:rPr lang="ru-RU" dirty="0"/>
              <a:t> </a:t>
            </a:r>
            <a:r>
              <a:rPr lang="ru-RU" dirty="0" err="1"/>
              <a:t>тақдим</a:t>
            </a:r>
            <a:r>
              <a:rPr lang="ru-RU" dirty="0"/>
              <a:t> </a:t>
            </a:r>
            <a:r>
              <a:rPr lang="ru-RU" dirty="0" err="1"/>
              <a:t>этишнинг</a:t>
            </a:r>
            <a:r>
              <a:rPr lang="ru-RU" dirty="0"/>
              <a:t> </a:t>
            </a:r>
            <a:r>
              <a:rPr lang="ru-RU" dirty="0" err="1"/>
              <a:t>умумий</a:t>
            </a:r>
            <a:r>
              <a:rPr lang="ru-RU" dirty="0"/>
              <a:t> </a:t>
            </a:r>
            <a:r>
              <a:rPr lang="ru-RU" dirty="0" err="1"/>
              <a:t>қоидаларига</a:t>
            </a:r>
            <a:r>
              <a:rPr lang="ru-RU" dirty="0"/>
              <a:t> </a:t>
            </a:r>
            <a:r>
              <a:rPr lang="ru-RU" dirty="0" err="1"/>
              <a:t>риоя</a:t>
            </a:r>
            <a:r>
              <a:rPr lang="ru-RU" dirty="0"/>
              <a:t> </a:t>
            </a:r>
            <a:r>
              <a:rPr lang="ru-RU" dirty="0" err="1"/>
              <a:t>этган</a:t>
            </a:r>
            <a:r>
              <a:rPr lang="ru-RU" dirty="0"/>
              <a:t> </a:t>
            </a:r>
            <a:r>
              <a:rPr lang="ru-RU" dirty="0" err="1"/>
              <a:t>ҳолда</a:t>
            </a:r>
            <a:r>
              <a:rPr lang="ru-RU" dirty="0"/>
              <a:t> </a:t>
            </a:r>
            <a:r>
              <a:rPr lang="ru-RU" dirty="0" err="1"/>
              <a:t>тақдим</a:t>
            </a:r>
            <a:r>
              <a:rPr lang="ru-RU" dirty="0"/>
              <a:t> </a:t>
            </a:r>
            <a:r>
              <a:rPr lang="ru-RU" dirty="0" err="1"/>
              <a:t>этилган</a:t>
            </a:r>
            <a:r>
              <a:rPr lang="ru-RU" dirty="0"/>
              <a:t> </a:t>
            </a:r>
            <a:r>
              <a:rPr lang="ru-RU" dirty="0" err="1"/>
              <a:t>бўлса</a:t>
            </a:r>
            <a:r>
              <a:rPr lang="ru-RU" dirty="0"/>
              <a:t>, суд </a:t>
            </a:r>
            <a:r>
              <a:rPr lang="ru-RU" dirty="0" err="1"/>
              <a:t>томонидан</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қилиниши</a:t>
            </a:r>
            <a:r>
              <a:rPr lang="ru-RU" dirty="0"/>
              <a:t> </a:t>
            </a:r>
            <a:r>
              <a:rPr lang="ru-RU" dirty="0" err="1"/>
              <a:t>мумкин</a:t>
            </a:r>
            <a:r>
              <a:rPr lang="ru-RU" dirty="0"/>
              <a:t>, </a:t>
            </a:r>
            <a:r>
              <a:rPr lang="ru-RU" dirty="0" err="1"/>
              <a:t>судловга</a:t>
            </a:r>
            <a:r>
              <a:rPr lang="ru-RU" dirty="0"/>
              <a:t> </a:t>
            </a:r>
            <a:r>
              <a:rPr lang="ru-RU" dirty="0" err="1"/>
              <a:t>тегишлилик</a:t>
            </a:r>
            <a:r>
              <a:rPr lang="ru-RU" dirty="0"/>
              <a:t> </a:t>
            </a:r>
            <a:r>
              <a:rPr lang="ru-RU" dirty="0" err="1"/>
              <a:t>тўғрисидаги</a:t>
            </a:r>
            <a:r>
              <a:rPr lang="ru-RU" dirty="0"/>
              <a:t> </a:t>
            </a:r>
            <a:r>
              <a:rPr lang="ru-RU" dirty="0" err="1"/>
              <a:t>қоидалар</a:t>
            </a:r>
            <a:r>
              <a:rPr lang="ru-RU" dirty="0"/>
              <a:t> </a:t>
            </a:r>
            <a:r>
              <a:rPr lang="ru-RU" dirty="0" err="1"/>
              <a:t>бундан</a:t>
            </a:r>
            <a:r>
              <a:rPr lang="ru-RU" dirty="0"/>
              <a:t> </a:t>
            </a:r>
            <a:r>
              <a:rPr lang="ru-RU" dirty="0" err="1"/>
              <a:t>мустасно</a:t>
            </a:r>
            <a:r>
              <a:rPr lang="ru-RU" dirty="0"/>
              <a:t>.</a:t>
            </a:r>
          </a:p>
          <a:p>
            <a:r>
              <a:rPr lang="ru-RU" dirty="0"/>
              <a:t>Прокурор, </a:t>
            </a:r>
            <a:r>
              <a:rPr lang="ru-RU" dirty="0" err="1"/>
              <a:t>шунингдек</a:t>
            </a:r>
            <a:r>
              <a:rPr lang="ru-RU" dirty="0"/>
              <a:t> </a:t>
            </a:r>
            <a:r>
              <a:rPr lang="ru-RU" dirty="0" err="1"/>
              <a:t>қонунларда</a:t>
            </a:r>
            <a:r>
              <a:rPr lang="ru-RU" dirty="0"/>
              <a:t> </a:t>
            </a:r>
            <a:r>
              <a:rPr lang="ru-RU" dirty="0" err="1"/>
              <a:t>назарда</a:t>
            </a:r>
            <a:r>
              <a:rPr lang="ru-RU" dirty="0"/>
              <a:t> </a:t>
            </a:r>
            <a:r>
              <a:rPr lang="ru-RU" dirty="0" err="1"/>
              <a:t>тутилган</a:t>
            </a:r>
            <a:r>
              <a:rPr lang="ru-RU" dirty="0"/>
              <a:t> </a:t>
            </a:r>
            <a:r>
              <a:rPr lang="ru-RU" dirty="0" err="1"/>
              <a:t>ҳолларда</a:t>
            </a:r>
            <a:r>
              <a:rPr lang="ru-RU" dirty="0"/>
              <a:t> </a:t>
            </a:r>
            <a:r>
              <a:rPr lang="ru-RU" dirty="0" err="1"/>
              <a:t>юридик</a:t>
            </a:r>
            <a:r>
              <a:rPr lang="ru-RU" dirty="0"/>
              <a:t> </a:t>
            </a:r>
            <a:r>
              <a:rPr lang="ru-RU" dirty="0" err="1"/>
              <a:t>шахслар</a:t>
            </a:r>
            <a:r>
              <a:rPr lang="ru-RU" dirty="0"/>
              <a:t>, </a:t>
            </a:r>
            <a:r>
              <a:rPr lang="ru-RU" dirty="0" err="1"/>
              <a:t>фуқаролар</a:t>
            </a:r>
            <a:r>
              <a:rPr lang="ru-RU" dirty="0"/>
              <a:t>, </a:t>
            </a:r>
            <a:r>
              <a:rPr lang="ru-RU" dirty="0" err="1"/>
              <a:t>давлат</a:t>
            </a:r>
            <a:r>
              <a:rPr lang="ru-RU" dirty="0"/>
              <a:t> </a:t>
            </a:r>
            <a:r>
              <a:rPr lang="ru-RU" dirty="0" err="1"/>
              <a:t>ва</a:t>
            </a:r>
            <a:r>
              <a:rPr lang="ru-RU" dirty="0"/>
              <a:t> </a:t>
            </a:r>
            <a:r>
              <a:rPr lang="ru-RU" dirty="0" err="1"/>
              <a:t>жамиятнинг</a:t>
            </a:r>
            <a:r>
              <a:rPr lang="ru-RU" dirty="0"/>
              <a:t> </a:t>
            </a:r>
            <a:r>
              <a:rPr lang="ru-RU" dirty="0" err="1"/>
              <a:t>ҳуқуқлари</a:t>
            </a:r>
            <a:r>
              <a:rPr lang="ru-RU" dirty="0"/>
              <a:t> </a:t>
            </a:r>
            <a:r>
              <a:rPr lang="ru-RU" dirty="0" err="1"/>
              <a:t>ва</a:t>
            </a:r>
            <a:r>
              <a:rPr lang="ru-RU" dirty="0"/>
              <a:t> </a:t>
            </a:r>
            <a:r>
              <a:rPr lang="ru-RU" dirty="0" err="1"/>
              <a:t>қонун</a:t>
            </a:r>
            <a:r>
              <a:rPr lang="ru-RU" dirty="0"/>
              <a:t> </a:t>
            </a:r>
            <a:r>
              <a:rPr lang="ru-RU" dirty="0" err="1"/>
              <a:t>билан</a:t>
            </a:r>
            <a:r>
              <a:rPr lang="ru-RU" dirty="0"/>
              <a:t> </a:t>
            </a:r>
            <a:r>
              <a:rPr lang="ru-RU" dirty="0" err="1"/>
              <a:t>қўриқланадиган</a:t>
            </a:r>
            <a:r>
              <a:rPr lang="ru-RU" dirty="0"/>
              <a:t> </a:t>
            </a:r>
            <a:r>
              <a:rPr lang="ru-RU" dirty="0" err="1"/>
              <a:t>манфаатларини</a:t>
            </a:r>
            <a:r>
              <a:rPr lang="ru-RU" dirty="0"/>
              <a:t> </a:t>
            </a:r>
            <a:r>
              <a:rPr lang="ru-RU" dirty="0" err="1"/>
              <a:t>ҳимоя</a:t>
            </a:r>
            <a:r>
              <a:rPr lang="ru-RU" dirty="0"/>
              <a:t> </a:t>
            </a:r>
            <a:r>
              <a:rPr lang="ru-RU" dirty="0" err="1"/>
              <a:t>қилиш</a:t>
            </a:r>
            <a:r>
              <a:rPr lang="ru-RU" dirty="0"/>
              <a:t> </a:t>
            </a:r>
            <a:r>
              <a:rPr lang="ru-RU" dirty="0" err="1"/>
              <a:t>мақсадида</a:t>
            </a:r>
            <a:r>
              <a:rPr lang="ru-RU" dirty="0"/>
              <a:t> </a:t>
            </a:r>
            <a:r>
              <a:rPr lang="ru-RU" dirty="0" err="1"/>
              <a:t>судга</a:t>
            </a:r>
            <a:r>
              <a:rPr lang="ru-RU" dirty="0"/>
              <a:t> </a:t>
            </a:r>
            <a:r>
              <a:rPr lang="ru-RU" dirty="0" err="1"/>
              <a:t>мурожаат</a:t>
            </a:r>
            <a:r>
              <a:rPr lang="ru-RU" dirty="0"/>
              <a:t> </a:t>
            </a:r>
            <a:r>
              <a:rPr lang="ru-RU" dirty="0" err="1"/>
              <a:t>қилиш</a:t>
            </a:r>
            <a:r>
              <a:rPr lang="ru-RU" dirty="0"/>
              <a:t> </a:t>
            </a:r>
            <a:r>
              <a:rPr lang="ru-RU" dirty="0" err="1"/>
              <a:t>ҳуқуқига</a:t>
            </a:r>
            <a:r>
              <a:rPr lang="ru-RU" dirty="0"/>
              <a:t> </a:t>
            </a:r>
            <a:r>
              <a:rPr lang="ru-RU" dirty="0" err="1"/>
              <a:t>эга</a:t>
            </a:r>
            <a:r>
              <a:rPr lang="ru-RU" dirty="0"/>
              <a:t> </a:t>
            </a:r>
            <a:r>
              <a:rPr lang="ru-RU" dirty="0" err="1"/>
              <a:t>бўлган</a:t>
            </a:r>
            <a:r>
              <a:rPr lang="ru-RU" dirty="0"/>
              <a:t> </a:t>
            </a:r>
            <a:r>
              <a:rPr lang="ru-RU" dirty="0" err="1"/>
              <a:t>давлат</a:t>
            </a:r>
            <a:r>
              <a:rPr lang="ru-RU" dirty="0"/>
              <a:t> </a:t>
            </a:r>
            <a:r>
              <a:rPr lang="ru-RU" dirty="0" err="1"/>
              <a:t>органлари</a:t>
            </a:r>
            <a:r>
              <a:rPr lang="ru-RU" dirty="0"/>
              <a:t> </a:t>
            </a:r>
            <a:r>
              <a:rPr lang="ru-RU" dirty="0" err="1"/>
              <a:t>ва</a:t>
            </a:r>
            <a:r>
              <a:rPr lang="ru-RU" dirty="0"/>
              <a:t> </a:t>
            </a:r>
            <a:r>
              <a:rPr lang="ru-RU" dirty="0" err="1"/>
              <a:t>бошқа</a:t>
            </a:r>
            <a:r>
              <a:rPr lang="ru-RU" dirty="0"/>
              <a:t> </a:t>
            </a:r>
            <a:r>
              <a:rPr lang="ru-RU" dirty="0" err="1"/>
              <a:t>органлар</a:t>
            </a:r>
            <a:r>
              <a:rPr lang="ru-RU" dirty="0"/>
              <a:t> </a:t>
            </a:r>
            <a:r>
              <a:rPr lang="ru-RU" dirty="0" err="1"/>
              <a:t>ҳам</a:t>
            </a:r>
            <a:r>
              <a:rPr lang="ru-RU" dirty="0"/>
              <a:t> </a:t>
            </a:r>
            <a:r>
              <a:rPr lang="ru-RU" dirty="0" err="1"/>
              <a:t>ИПКда</a:t>
            </a:r>
            <a:r>
              <a:rPr lang="ru-RU" dirty="0"/>
              <a:t> </a:t>
            </a:r>
            <a:r>
              <a:rPr lang="ru-RU" dirty="0" err="1"/>
              <a:t>белгиланган</a:t>
            </a:r>
            <a:r>
              <a:rPr lang="ru-RU" dirty="0"/>
              <a:t> </a:t>
            </a:r>
            <a:r>
              <a:rPr lang="ru-RU" dirty="0" err="1"/>
              <a:t>тартибда</a:t>
            </a:r>
            <a:r>
              <a:rPr lang="ru-RU" dirty="0"/>
              <a:t> </a:t>
            </a:r>
            <a:r>
              <a:rPr lang="ru-RU" dirty="0" err="1"/>
              <a:t>судга</a:t>
            </a:r>
            <a:r>
              <a:rPr lang="ru-RU" dirty="0"/>
              <a:t> </a:t>
            </a:r>
            <a:r>
              <a:rPr lang="ru-RU" dirty="0" err="1"/>
              <a:t>жавобгарнинг</a:t>
            </a:r>
            <a:r>
              <a:rPr lang="ru-RU" dirty="0"/>
              <a:t> </a:t>
            </a:r>
            <a:r>
              <a:rPr lang="ru-RU" dirty="0" err="1"/>
              <a:t>манфаатида</a:t>
            </a:r>
            <a:r>
              <a:rPr lang="ru-RU" dirty="0"/>
              <a:t> </a:t>
            </a:r>
            <a:r>
              <a:rPr lang="ru-RU" dirty="0" err="1"/>
              <a:t>қарши</a:t>
            </a:r>
            <a:r>
              <a:rPr lang="ru-RU" dirty="0"/>
              <a:t> </a:t>
            </a:r>
            <a:r>
              <a:rPr lang="ru-RU" dirty="0" err="1"/>
              <a:t>даъво</a:t>
            </a:r>
            <a:r>
              <a:rPr lang="ru-RU" dirty="0"/>
              <a:t> </a:t>
            </a:r>
            <a:r>
              <a:rPr lang="ru-RU" dirty="0" err="1"/>
              <a:t>бериши</a:t>
            </a:r>
            <a:r>
              <a:rPr lang="ru-RU" dirty="0"/>
              <a:t> </a:t>
            </a:r>
            <a:r>
              <a:rPr lang="ru-RU" dirty="0" err="1"/>
              <a:t>мумкин</a:t>
            </a:r>
            <a:r>
              <a:rPr lang="ru-RU" dirty="0"/>
              <a:t>.</a:t>
            </a:r>
          </a:p>
        </p:txBody>
      </p:sp>
    </p:spTree>
    <p:extLst>
      <p:ext uri="{BB962C8B-B14F-4D97-AF65-F5344CB8AC3E}">
        <p14:creationId xmlns:p14="http://schemas.microsoft.com/office/powerpoint/2010/main" val="219362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2000" b="1" dirty="0"/>
              <a:t>162-модда. </a:t>
            </a:r>
            <a:r>
              <a:rPr lang="ru-RU" sz="2000" b="1" dirty="0" err="1"/>
              <a:t>Ишни</a:t>
            </a:r>
            <a:r>
              <a:rPr lang="ru-RU" sz="2000" b="1" dirty="0"/>
              <a:t> суд </a:t>
            </a:r>
            <a:r>
              <a:rPr lang="ru-RU" sz="2000" b="1" dirty="0" err="1"/>
              <a:t>муҳокамасига</a:t>
            </a:r>
            <a:r>
              <a:rPr lang="ru-RU" sz="2000" b="1" dirty="0"/>
              <a:t> </a:t>
            </a:r>
            <a:r>
              <a:rPr lang="ru-RU" sz="2000" b="1" dirty="0" err="1"/>
              <a:t>тайёрлаш</a:t>
            </a:r>
            <a:r>
              <a:rPr lang="ru-RU" sz="2000" b="1" dirty="0"/>
              <a:t> </a:t>
            </a:r>
            <a:r>
              <a:rPr lang="ru-RU" sz="2000" b="1" dirty="0" err="1"/>
              <a:t>тўғрисидаги</a:t>
            </a:r>
            <a:r>
              <a:rPr lang="ru-RU" sz="2000" b="1" dirty="0"/>
              <a:t> </a:t>
            </a:r>
            <a:r>
              <a:rPr lang="ru-RU" sz="2000" b="1" dirty="0" err="1"/>
              <a:t>ажрим</a:t>
            </a:r>
            <a:r>
              <a:rPr lang="ru-RU" sz="2000" b="1" dirty="0"/>
              <a:t/>
            </a:r>
            <a:br>
              <a:rPr lang="ru-RU" sz="2000" b="1" dirty="0"/>
            </a:b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smtClean="0"/>
              <a:t>Судья </a:t>
            </a:r>
            <a:r>
              <a:rPr lang="ru-RU" dirty="0" err="1"/>
              <a:t>даъво</a:t>
            </a:r>
            <a:r>
              <a:rPr lang="ru-RU" dirty="0"/>
              <a:t> </a:t>
            </a:r>
            <a:r>
              <a:rPr lang="ru-RU" dirty="0" err="1"/>
              <a:t>аризаси</a:t>
            </a:r>
            <a:r>
              <a:rPr lang="ru-RU" dirty="0"/>
              <a:t> </a:t>
            </a:r>
            <a:r>
              <a:rPr lang="ru-RU" dirty="0" err="1"/>
              <a:t>келиб</a:t>
            </a:r>
            <a:r>
              <a:rPr lang="ru-RU" dirty="0"/>
              <a:t> </a:t>
            </a:r>
            <a:r>
              <a:rPr lang="ru-RU" dirty="0" err="1"/>
              <a:t>тушган</a:t>
            </a:r>
            <a:r>
              <a:rPr lang="ru-RU" dirty="0"/>
              <a:t> </a:t>
            </a:r>
            <a:r>
              <a:rPr lang="ru-RU" dirty="0" err="1"/>
              <a:t>кундан</a:t>
            </a:r>
            <a:r>
              <a:rPr lang="ru-RU" dirty="0"/>
              <a:t> </a:t>
            </a:r>
            <a:r>
              <a:rPr lang="ru-RU" dirty="0" err="1"/>
              <a:t>эътиборан</a:t>
            </a:r>
            <a:r>
              <a:rPr lang="ru-RU" dirty="0"/>
              <a:t> </a:t>
            </a:r>
            <a:r>
              <a:rPr lang="ru-RU" dirty="0" err="1"/>
              <a:t>беш</a:t>
            </a:r>
            <a:r>
              <a:rPr lang="ru-RU" dirty="0"/>
              <a:t> </a:t>
            </a:r>
            <a:r>
              <a:rPr lang="ru-RU" dirty="0" err="1"/>
              <a:t>кундан</a:t>
            </a:r>
            <a:r>
              <a:rPr lang="ru-RU" dirty="0"/>
              <a:t> </a:t>
            </a:r>
            <a:r>
              <a:rPr lang="ru-RU" dirty="0" err="1"/>
              <a:t>кечиктирмай</a:t>
            </a:r>
            <a:r>
              <a:rPr lang="ru-RU" dirty="0"/>
              <a:t>, </a:t>
            </a:r>
            <a:r>
              <a:rPr lang="ru-RU" dirty="0" err="1"/>
              <a:t>судгача</a:t>
            </a:r>
            <a:r>
              <a:rPr lang="ru-RU" dirty="0"/>
              <a:t> </a:t>
            </a:r>
            <a:r>
              <a:rPr lang="ru-RU" dirty="0" err="1"/>
              <a:t>мажлис</a:t>
            </a:r>
            <a:r>
              <a:rPr lang="ru-RU" dirty="0"/>
              <a:t> </a:t>
            </a:r>
            <a:r>
              <a:rPr lang="ru-RU" dirty="0" err="1"/>
              <a:t>ўтказилган</a:t>
            </a:r>
            <a:r>
              <a:rPr lang="ru-RU" dirty="0"/>
              <a:t> </a:t>
            </a:r>
            <a:r>
              <a:rPr lang="ru-RU" dirty="0" err="1"/>
              <a:t>ҳолларда</a:t>
            </a:r>
            <a:r>
              <a:rPr lang="ru-RU" dirty="0"/>
              <a:t> </a:t>
            </a:r>
            <a:r>
              <a:rPr lang="ru-RU" dirty="0" err="1"/>
              <a:t>эса</a:t>
            </a:r>
            <a:r>
              <a:rPr lang="ru-RU" dirty="0"/>
              <a:t> </a:t>
            </a:r>
            <a:r>
              <a:rPr lang="ru-RU" dirty="0" err="1"/>
              <a:t>даъво</a:t>
            </a:r>
            <a:r>
              <a:rPr lang="ru-RU" dirty="0"/>
              <a:t> </a:t>
            </a:r>
            <a:r>
              <a:rPr lang="ru-RU" dirty="0" err="1"/>
              <a:t>аризаси</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қилинган</a:t>
            </a:r>
            <a:r>
              <a:rPr lang="ru-RU" dirty="0"/>
              <a:t> </a:t>
            </a:r>
            <a:r>
              <a:rPr lang="ru-RU" dirty="0" err="1"/>
              <a:t>ва</a:t>
            </a:r>
            <a:r>
              <a:rPr lang="ru-RU" dirty="0"/>
              <a:t> </a:t>
            </a:r>
            <a:r>
              <a:rPr lang="ru-RU" dirty="0" err="1"/>
              <a:t>иш</a:t>
            </a:r>
            <a:r>
              <a:rPr lang="ru-RU" dirty="0"/>
              <a:t> </a:t>
            </a:r>
            <a:r>
              <a:rPr lang="ru-RU" dirty="0" err="1"/>
              <a:t>қўзғатилган</a:t>
            </a:r>
            <a:r>
              <a:rPr lang="ru-RU" dirty="0"/>
              <a:t> </a:t>
            </a:r>
            <a:r>
              <a:rPr lang="ru-RU" dirty="0" err="1"/>
              <a:t>кундан</a:t>
            </a:r>
            <a:r>
              <a:rPr lang="ru-RU" dirty="0"/>
              <a:t> </a:t>
            </a:r>
            <a:r>
              <a:rPr lang="ru-RU" dirty="0" err="1"/>
              <a:t>эътиборан</a:t>
            </a:r>
            <a:r>
              <a:rPr lang="ru-RU" dirty="0"/>
              <a:t> </a:t>
            </a:r>
            <a:r>
              <a:rPr lang="ru-RU" dirty="0" err="1"/>
              <a:t>ўн</a:t>
            </a:r>
            <a:r>
              <a:rPr lang="ru-RU" dirty="0"/>
              <a:t> </a:t>
            </a:r>
            <a:r>
              <a:rPr lang="ru-RU" dirty="0" err="1"/>
              <a:t>кундан</a:t>
            </a:r>
            <a:r>
              <a:rPr lang="ru-RU" dirty="0"/>
              <a:t> </a:t>
            </a:r>
            <a:r>
              <a:rPr lang="ru-RU" dirty="0" err="1"/>
              <a:t>кечиктирмай</a:t>
            </a:r>
            <a:r>
              <a:rPr lang="ru-RU" dirty="0"/>
              <a:t> </a:t>
            </a:r>
            <a:r>
              <a:rPr lang="ru-RU" dirty="0" err="1"/>
              <a:t>ишни</a:t>
            </a:r>
            <a:r>
              <a:rPr lang="ru-RU" dirty="0"/>
              <a:t> суд </a:t>
            </a:r>
            <a:r>
              <a:rPr lang="ru-RU" dirty="0" err="1"/>
              <a:t>муҳокамасига</a:t>
            </a:r>
            <a:r>
              <a:rPr lang="ru-RU" dirty="0"/>
              <a:t> </a:t>
            </a:r>
            <a:r>
              <a:rPr lang="ru-RU" dirty="0" err="1"/>
              <a:t>тайёрлаш</a:t>
            </a:r>
            <a:r>
              <a:rPr lang="ru-RU" dirty="0"/>
              <a:t> </a:t>
            </a:r>
            <a:r>
              <a:rPr lang="ru-RU" dirty="0" err="1"/>
              <a:t>тўғрисида</a:t>
            </a:r>
            <a:r>
              <a:rPr lang="ru-RU" dirty="0"/>
              <a:t> </a:t>
            </a:r>
            <a:r>
              <a:rPr lang="ru-RU" dirty="0" err="1"/>
              <a:t>ажрим</a:t>
            </a:r>
            <a:r>
              <a:rPr lang="ru-RU" dirty="0"/>
              <a:t> </a:t>
            </a:r>
            <a:r>
              <a:rPr lang="ru-RU" dirty="0" err="1"/>
              <a:t>чиқаради</a:t>
            </a:r>
            <a:r>
              <a:rPr lang="ru-RU" dirty="0"/>
              <a:t>, </a:t>
            </a:r>
            <a:r>
              <a:rPr lang="ru-RU" dirty="0" err="1"/>
              <a:t>унда</a:t>
            </a:r>
            <a:r>
              <a:rPr lang="ru-RU" dirty="0"/>
              <a:t> </a:t>
            </a:r>
            <a:r>
              <a:rPr lang="ru-RU" dirty="0" err="1"/>
              <a:t>ўзи</a:t>
            </a:r>
            <a:r>
              <a:rPr lang="ru-RU" dirty="0"/>
              <a:t> </a:t>
            </a:r>
            <a:r>
              <a:rPr lang="ru-RU" dirty="0" err="1"/>
              <a:t>ҳамда</a:t>
            </a:r>
            <a:r>
              <a:rPr lang="ru-RU" dirty="0"/>
              <a:t>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шахслар</a:t>
            </a:r>
            <a:r>
              <a:rPr lang="ru-RU" dirty="0"/>
              <a:t> </a:t>
            </a:r>
            <a:r>
              <a:rPr lang="ru-RU" dirty="0" err="1"/>
              <a:t>томонидан</a:t>
            </a:r>
            <a:r>
              <a:rPr lang="ru-RU" dirty="0"/>
              <a:t> </a:t>
            </a:r>
            <a:r>
              <a:rPr lang="ru-RU" dirty="0" err="1"/>
              <a:t>амалга</a:t>
            </a:r>
            <a:r>
              <a:rPr lang="ru-RU" dirty="0"/>
              <a:t> </a:t>
            </a:r>
            <a:r>
              <a:rPr lang="ru-RU" dirty="0" err="1"/>
              <a:t>оширилиши</a:t>
            </a:r>
            <a:r>
              <a:rPr lang="ru-RU" dirty="0"/>
              <a:t> </a:t>
            </a:r>
            <a:r>
              <a:rPr lang="ru-RU" dirty="0" err="1"/>
              <a:t>лозим</a:t>
            </a:r>
            <a:r>
              <a:rPr lang="ru-RU" dirty="0"/>
              <a:t> </a:t>
            </a:r>
            <a:r>
              <a:rPr lang="ru-RU" dirty="0" err="1"/>
              <a:t>бўлган</a:t>
            </a:r>
            <a:r>
              <a:rPr lang="ru-RU" dirty="0"/>
              <a:t> </a:t>
            </a:r>
            <a:r>
              <a:rPr lang="ru-RU" dirty="0" err="1"/>
              <a:t>ҳаракатлар</a:t>
            </a:r>
            <a:r>
              <a:rPr lang="ru-RU" dirty="0"/>
              <a:t>, </a:t>
            </a:r>
            <a:r>
              <a:rPr lang="ru-RU" dirty="0" err="1"/>
              <a:t>ушбу</a:t>
            </a:r>
            <a:r>
              <a:rPr lang="ru-RU" dirty="0"/>
              <a:t> </a:t>
            </a:r>
            <a:r>
              <a:rPr lang="ru-RU" dirty="0" err="1"/>
              <a:t>ҳаракатлар</a:t>
            </a:r>
            <a:r>
              <a:rPr lang="ru-RU" dirty="0"/>
              <a:t> </a:t>
            </a:r>
            <a:r>
              <a:rPr lang="ru-RU" dirty="0" err="1"/>
              <a:t>амалга</a:t>
            </a:r>
            <a:r>
              <a:rPr lang="ru-RU" dirty="0"/>
              <a:t> </a:t>
            </a:r>
            <a:r>
              <a:rPr lang="ru-RU" dirty="0" err="1"/>
              <a:t>оширилиши</a:t>
            </a:r>
            <a:r>
              <a:rPr lang="ru-RU" dirty="0"/>
              <a:t> </a:t>
            </a:r>
            <a:r>
              <a:rPr lang="ru-RU" dirty="0" err="1"/>
              <a:t>керак</a:t>
            </a:r>
            <a:r>
              <a:rPr lang="ru-RU" dirty="0"/>
              <a:t> </a:t>
            </a:r>
            <a:r>
              <a:rPr lang="ru-RU" dirty="0" err="1"/>
              <a:t>бўлган</a:t>
            </a:r>
            <a:r>
              <a:rPr lang="ru-RU" dirty="0"/>
              <a:t> </a:t>
            </a:r>
            <a:r>
              <a:rPr lang="ru-RU" dirty="0" err="1"/>
              <a:t>муддатлар</a:t>
            </a:r>
            <a:r>
              <a:rPr lang="ru-RU" dirty="0"/>
              <a:t>, суд </a:t>
            </a:r>
            <a:r>
              <a:rPr lang="ru-RU" dirty="0" err="1"/>
              <a:t>муҳокамасини</a:t>
            </a:r>
            <a:r>
              <a:rPr lang="ru-RU" dirty="0"/>
              <a:t> </a:t>
            </a:r>
            <a:r>
              <a:rPr lang="ru-RU" dirty="0" err="1"/>
              <a:t>ўтказиш</a:t>
            </a:r>
            <a:r>
              <a:rPr lang="ru-RU" dirty="0"/>
              <a:t> </a:t>
            </a:r>
            <a:r>
              <a:rPr lang="ru-RU" dirty="0" err="1"/>
              <a:t>вақти</a:t>
            </a:r>
            <a:r>
              <a:rPr lang="ru-RU" dirty="0"/>
              <a:t> </a:t>
            </a:r>
            <a:r>
              <a:rPr lang="ru-RU" dirty="0" err="1"/>
              <a:t>ва</a:t>
            </a:r>
            <a:r>
              <a:rPr lang="ru-RU" dirty="0"/>
              <a:t> </a:t>
            </a:r>
            <a:r>
              <a:rPr lang="ru-RU" dirty="0" err="1"/>
              <a:t>жойи</a:t>
            </a:r>
            <a:r>
              <a:rPr lang="ru-RU" dirty="0"/>
              <a:t> </a:t>
            </a:r>
            <a:r>
              <a:rPr lang="ru-RU" dirty="0" err="1"/>
              <a:t>кўрсатилади</a:t>
            </a:r>
            <a:r>
              <a:rPr lang="ru-RU" dirty="0"/>
              <a:t>.</a:t>
            </a:r>
          </a:p>
          <a:p>
            <a:r>
              <a:rPr lang="ru-RU" dirty="0" err="1" smtClean="0"/>
              <a:t>Ишни</a:t>
            </a:r>
            <a:r>
              <a:rPr lang="ru-RU" dirty="0" smtClean="0"/>
              <a:t> </a:t>
            </a:r>
            <a:r>
              <a:rPr lang="ru-RU" dirty="0"/>
              <a:t>суд </a:t>
            </a:r>
            <a:r>
              <a:rPr lang="ru-RU" dirty="0" err="1"/>
              <a:t>муҳокамасига</a:t>
            </a:r>
            <a:r>
              <a:rPr lang="ru-RU" dirty="0"/>
              <a:t> </a:t>
            </a:r>
            <a:r>
              <a:rPr lang="ru-RU" dirty="0" err="1"/>
              <a:t>тайёрлаш</a:t>
            </a:r>
            <a:r>
              <a:rPr lang="ru-RU" dirty="0"/>
              <a:t> </a:t>
            </a:r>
            <a:r>
              <a:rPr lang="ru-RU" dirty="0" err="1"/>
              <a:t>бўйича</a:t>
            </a:r>
            <a:r>
              <a:rPr lang="ru-RU" dirty="0"/>
              <a:t> </a:t>
            </a:r>
            <a:r>
              <a:rPr lang="ru-RU" dirty="0" err="1"/>
              <a:t>ҳаракатлар</a:t>
            </a:r>
            <a:r>
              <a:rPr lang="ru-RU" dirty="0"/>
              <a:t> </a:t>
            </a:r>
            <a:r>
              <a:rPr lang="ru-RU" dirty="0" err="1"/>
              <a:t>даъво</a:t>
            </a:r>
            <a:r>
              <a:rPr lang="ru-RU" dirty="0"/>
              <a:t> </a:t>
            </a:r>
            <a:r>
              <a:rPr lang="ru-RU" dirty="0" err="1"/>
              <a:t>аризасини</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қилиш</a:t>
            </a:r>
            <a:r>
              <a:rPr lang="ru-RU" dirty="0"/>
              <a:t> </a:t>
            </a:r>
            <a:r>
              <a:rPr lang="ru-RU" dirty="0" err="1"/>
              <a:t>ва</a:t>
            </a:r>
            <a:r>
              <a:rPr lang="ru-RU" dirty="0"/>
              <a:t> </a:t>
            </a:r>
            <a:r>
              <a:rPr lang="ru-RU" dirty="0" err="1"/>
              <a:t>иш</a:t>
            </a:r>
            <a:r>
              <a:rPr lang="ru-RU" dirty="0"/>
              <a:t> </a:t>
            </a:r>
            <a:r>
              <a:rPr lang="ru-RU" dirty="0" err="1"/>
              <a:t>қўзғатиш</a:t>
            </a:r>
            <a:r>
              <a:rPr lang="ru-RU" dirty="0"/>
              <a:t> </a:t>
            </a:r>
            <a:r>
              <a:rPr lang="ru-RU" dirty="0" err="1"/>
              <a:t>тўғрисидаги</a:t>
            </a:r>
            <a:r>
              <a:rPr lang="ru-RU" dirty="0"/>
              <a:t> </a:t>
            </a:r>
            <a:r>
              <a:rPr lang="ru-RU" dirty="0" err="1"/>
              <a:t>ажримда</a:t>
            </a:r>
            <a:r>
              <a:rPr lang="ru-RU" dirty="0"/>
              <a:t> </a:t>
            </a:r>
            <a:r>
              <a:rPr lang="ru-RU" dirty="0" err="1"/>
              <a:t>баён</a:t>
            </a:r>
            <a:r>
              <a:rPr lang="ru-RU" dirty="0"/>
              <a:t> </a:t>
            </a:r>
            <a:r>
              <a:rPr lang="ru-RU" dirty="0" err="1"/>
              <a:t>этилиши</a:t>
            </a:r>
            <a:r>
              <a:rPr lang="ru-RU" dirty="0"/>
              <a:t> </a:t>
            </a:r>
            <a:r>
              <a:rPr lang="ru-RU" dirty="0" err="1"/>
              <a:t>мумкин</a:t>
            </a:r>
            <a:r>
              <a:rPr lang="ru-RU" dirty="0"/>
              <a:t>, </a:t>
            </a:r>
            <a:r>
              <a:rPr lang="ru-RU" dirty="0" err="1"/>
              <a:t>бундан</a:t>
            </a:r>
            <a:r>
              <a:rPr lang="ru-RU" dirty="0"/>
              <a:t> </a:t>
            </a:r>
            <a:r>
              <a:rPr lang="ru-RU" dirty="0" err="1"/>
              <a:t>ишни</a:t>
            </a:r>
            <a:r>
              <a:rPr lang="ru-RU" dirty="0"/>
              <a:t> суд </a:t>
            </a:r>
            <a:r>
              <a:rPr lang="ru-RU" dirty="0" err="1"/>
              <a:t>муҳокамасига</a:t>
            </a:r>
            <a:r>
              <a:rPr lang="ru-RU" dirty="0"/>
              <a:t> </a:t>
            </a:r>
            <a:r>
              <a:rPr lang="ru-RU" dirty="0" err="1"/>
              <a:t>тайёрлаш</a:t>
            </a:r>
            <a:r>
              <a:rPr lang="ru-RU" dirty="0"/>
              <a:t> </a:t>
            </a:r>
            <a:r>
              <a:rPr lang="ru-RU" dirty="0" err="1"/>
              <a:t>чоғида</a:t>
            </a:r>
            <a:r>
              <a:rPr lang="ru-RU" dirty="0"/>
              <a:t> </a:t>
            </a:r>
            <a:r>
              <a:rPr lang="ru-RU" dirty="0" err="1"/>
              <a:t>судгача</a:t>
            </a:r>
            <a:r>
              <a:rPr lang="ru-RU" dirty="0"/>
              <a:t> </a:t>
            </a:r>
            <a:r>
              <a:rPr lang="ru-RU" dirty="0" err="1"/>
              <a:t>мажлис</a:t>
            </a:r>
            <a:r>
              <a:rPr lang="ru-RU" dirty="0"/>
              <a:t> </a:t>
            </a:r>
            <a:r>
              <a:rPr lang="ru-RU" dirty="0" err="1"/>
              <a:t>ўтказиш</a:t>
            </a:r>
            <a:r>
              <a:rPr lang="ru-RU" dirty="0"/>
              <a:t> </a:t>
            </a:r>
            <a:r>
              <a:rPr lang="ru-RU" dirty="0" err="1"/>
              <a:t>ҳоллари</a:t>
            </a:r>
            <a:r>
              <a:rPr lang="ru-RU" dirty="0"/>
              <a:t> </a:t>
            </a:r>
            <a:r>
              <a:rPr lang="ru-RU" dirty="0" err="1"/>
              <a:t>мустасно</a:t>
            </a:r>
            <a:r>
              <a:rPr lang="ru-RU" dirty="0"/>
              <a:t>.</a:t>
            </a:r>
          </a:p>
          <a:p>
            <a:pPr algn="just"/>
            <a:endParaRPr lang="ru-RU" dirty="0"/>
          </a:p>
        </p:txBody>
      </p:sp>
    </p:spTree>
    <p:extLst>
      <p:ext uri="{BB962C8B-B14F-4D97-AF65-F5344CB8AC3E}">
        <p14:creationId xmlns:p14="http://schemas.microsoft.com/office/powerpoint/2010/main" val="39368857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2000" b="1" dirty="0"/>
              <a:t>163-модда. </a:t>
            </a:r>
            <a:r>
              <a:rPr lang="ru-RU" sz="2000" b="1" dirty="0" err="1"/>
              <a:t>Судьянинг</a:t>
            </a:r>
            <a:r>
              <a:rPr lang="ru-RU" sz="2000" b="1" dirty="0"/>
              <a:t> </a:t>
            </a:r>
            <a:r>
              <a:rPr lang="ru-RU" sz="2000" b="1" dirty="0" err="1"/>
              <a:t>ишни</a:t>
            </a:r>
            <a:r>
              <a:rPr lang="ru-RU" sz="2000" b="1" dirty="0"/>
              <a:t> суд </a:t>
            </a:r>
            <a:r>
              <a:rPr lang="ru-RU" sz="2000" b="1" dirty="0" err="1"/>
              <a:t>муҳокамасига</a:t>
            </a:r>
            <a:r>
              <a:rPr lang="ru-RU" sz="2000" b="1" dirty="0"/>
              <a:t> </a:t>
            </a:r>
            <a:r>
              <a:rPr lang="ru-RU" sz="2000" b="1" dirty="0" err="1"/>
              <a:t>тайёрлаш</a:t>
            </a:r>
            <a:r>
              <a:rPr lang="ru-RU" sz="2000" b="1" dirty="0"/>
              <a:t> </a:t>
            </a:r>
            <a:r>
              <a:rPr lang="ru-RU" sz="2000" b="1" dirty="0" err="1"/>
              <a:t>бўйича</a:t>
            </a:r>
            <a:r>
              <a:rPr lang="ru-RU" sz="2000" b="1" dirty="0"/>
              <a:t> </a:t>
            </a:r>
            <a:r>
              <a:rPr lang="ru-RU" sz="2000" b="1" dirty="0" err="1"/>
              <a:t>ҳаракатлари</a:t>
            </a: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smtClean="0"/>
              <a:t>Судья </a:t>
            </a:r>
            <a:r>
              <a:rPr lang="ru-RU" dirty="0" err="1"/>
              <a:t>ишни</a:t>
            </a:r>
            <a:r>
              <a:rPr lang="ru-RU" dirty="0"/>
              <a:t> суд </a:t>
            </a:r>
            <a:r>
              <a:rPr lang="ru-RU" dirty="0" err="1"/>
              <a:t>муҳокамасига</a:t>
            </a:r>
            <a:r>
              <a:rPr lang="ru-RU" dirty="0"/>
              <a:t> </a:t>
            </a:r>
            <a:r>
              <a:rPr lang="ru-RU" dirty="0" err="1"/>
              <a:t>тайёрлаш</a:t>
            </a:r>
            <a:r>
              <a:rPr lang="ru-RU" dirty="0"/>
              <a:t> </a:t>
            </a:r>
            <a:r>
              <a:rPr lang="ru-RU" dirty="0" err="1"/>
              <a:t>чоғида</a:t>
            </a:r>
            <a:r>
              <a:rPr lang="ru-RU" dirty="0"/>
              <a:t> </a:t>
            </a:r>
            <a:r>
              <a:rPr lang="ru-RU" dirty="0" err="1"/>
              <a:t>қуйидаги</a:t>
            </a:r>
            <a:r>
              <a:rPr lang="ru-RU" dirty="0"/>
              <a:t> </a:t>
            </a:r>
            <a:r>
              <a:rPr lang="ru-RU" dirty="0" err="1"/>
              <a:t>ҳаракатларни</a:t>
            </a:r>
            <a:r>
              <a:rPr lang="ru-RU" dirty="0"/>
              <a:t> </a:t>
            </a:r>
            <a:r>
              <a:rPr lang="ru-RU" dirty="0" err="1"/>
              <a:t>амалга</a:t>
            </a:r>
            <a:r>
              <a:rPr lang="ru-RU" dirty="0"/>
              <a:t> </a:t>
            </a:r>
            <a:r>
              <a:rPr lang="ru-RU" dirty="0" err="1"/>
              <a:t>оширади</a:t>
            </a:r>
            <a:r>
              <a:rPr lang="ru-RU" dirty="0"/>
              <a:t>:</a:t>
            </a:r>
          </a:p>
          <a:p>
            <a:r>
              <a:rPr lang="ru-RU" dirty="0" smtClean="0"/>
              <a:t>1</a:t>
            </a:r>
            <a:r>
              <a:rPr lang="ru-RU" dirty="0"/>
              <a:t>) </a:t>
            </a:r>
            <a:r>
              <a:rPr lang="ru-RU" dirty="0" err="1"/>
              <a:t>ишда</a:t>
            </a:r>
            <a:r>
              <a:rPr lang="ru-RU" dirty="0"/>
              <a:t> </a:t>
            </a:r>
            <a:r>
              <a:rPr lang="ru-RU" dirty="0" err="1"/>
              <a:t>иштирок</a:t>
            </a:r>
            <a:r>
              <a:rPr lang="ru-RU" dirty="0"/>
              <a:t> </a:t>
            </a:r>
            <a:r>
              <a:rPr lang="ru-RU" dirty="0" err="1"/>
              <a:t>этиш</a:t>
            </a:r>
            <a:r>
              <a:rPr lang="ru-RU" dirty="0"/>
              <a:t> </a:t>
            </a:r>
            <a:r>
              <a:rPr lang="ru-RU" dirty="0" err="1"/>
              <a:t>учун</a:t>
            </a:r>
            <a:r>
              <a:rPr lang="ru-RU" dirty="0"/>
              <a:t> </a:t>
            </a:r>
            <a:r>
              <a:rPr lang="ru-RU" dirty="0" err="1"/>
              <a:t>бошқа</a:t>
            </a:r>
            <a:r>
              <a:rPr lang="ru-RU" dirty="0"/>
              <a:t> </a:t>
            </a:r>
            <a:r>
              <a:rPr lang="ru-RU" dirty="0" err="1"/>
              <a:t>жавобгарни</a:t>
            </a:r>
            <a:r>
              <a:rPr lang="ru-RU" dirty="0"/>
              <a:t> </a:t>
            </a:r>
            <a:r>
              <a:rPr lang="ru-RU" dirty="0" err="1"/>
              <a:t>ёки</a:t>
            </a:r>
            <a:r>
              <a:rPr lang="ru-RU" dirty="0"/>
              <a:t> </a:t>
            </a:r>
            <a:r>
              <a:rPr lang="ru-RU" dirty="0" err="1"/>
              <a:t>учинчи</a:t>
            </a:r>
            <a:r>
              <a:rPr lang="ru-RU" dirty="0"/>
              <a:t> </a:t>
            </a:r>
            <a:r>
              <a:rPr lang="ru-RU" dirty="0" err="1"/>
              <a:t>шахсни</a:t>
            </a:r>
            <a:r>
              <a:rPr lang="ru-RU" dirty="0"/>
              <a:t> </a:t>
            </a:r>
            <a:r>
              <a:rPr lang="ru-RU" dirty="0" err="1"/>
              <a:t>жалб</a:t>
            </a:r>
            <a:r>
              <a:rPr lang="ru-RU" dirty="0"/>
              <a:t> </a:t>
            </a:r>
            <a:r>
              <a:rPr lang="ru-RU" dirty="0" err="1"/>
              <a:t>этиш</a:t>
            </a:r>
            <a:r>
              <a:rPr lang="ru-RU" dirty="0"/>
              <a:t> </a:t>
            </a:r>
            <a:r>
              <a:rPr lang="ru-RU" dirty="0" err="1"/>
              <a:t>тўғрисидаги</a:t>
            </a:r>
            <a:r>
              <a:rPr lang="ru-RU" dirty="0"/>
              <a:t> </a:t>
            </a:r>
            <a:r>
              <a:rPr lang="ru-RU" dirty="0" err="1"/>
              <a:t>масалани</a:t>
            </a:r>
            <a:r>
              <a:rPr lang="ru-RU" dirty="0"/>
              <a:t> </a:t>
            </a:r>
            <a:r>
              <a:rPr lang="ru-RU" dirty="0" err="1"/>
              <a:t>кўриб</a:t>
            </a:r>
            <a:r>
              <a:rPr lang="ru-RU" dirty="0"/>
              <a:t> </a:t>
            </a:r>
            <a:r>
              <a:rPr lang="ru-RU" dirty="0" err="1"/>
              <a:t>чиқади</a:t>
            </a:r>
            <a:r>
              <a:rPr lang="ru-RU" dirty="0"/>
              <a:t>;</a:t>
            </a:r>
          </a:p>
          <a:p>
            <a:r>
              <a:rPr lang="ru-RU" dirty="0"/>
              <a:t>2) </a:t>
            </a:r>
            <a:r>
              <a:rPr lang="ru-RU" dirty="0" err="1"/>
              <a:t>манфаатдор</a:t>
            </a:r>
            <a:r>
              <a:rPr lang="ru-RU" dirty="0"/>
              <a:t> </a:t>
            </a:r>
            <a:r>
              <a:rPr lang="ru-RU" dirty="0" err="1"/>
              <a:t>шахсларни</a:t>
            </a:r>
            <a:r>
              <a:rPr lang="ru-RU" dirty="0"/>
              <a:t> </a:t>
            </a:r>
            <a:r>
              <a:rPr lang="ru-RU" dirty="0" err="1"/>
              <a:t>ишни</a:t>
            </a:r>
            <a:r>
              <a:rPr lang="ru-RU" dirty="0"/>
              <a:t> </a:t>
            </a:r>
            <a:r>
              <a:rPr lang="ru-RU" dirty="0" err="1"/>
              <a:t>юритиш</a:t>
            </a:r>
            <a:r>
              <a:rPr lang="ru-RU" dirty="0"/>
              <a:t> </a:t>
            </a:r>
            <a:r>
              <a:rPr lang="ru-RU" dirty="0" err="1"/>
              <a:t>тўғрисида</a:t>
            </a:r>
            <a:r>
              <a:rPr lang="ru-RU" dirty="0"/>
              <a:t> </a:t>
            </a:r>
            <a:r>
              <a:rPr lang="ru-RU" dirty="0" err="1"/>
              <a:t>хабардор</a:t>
            </a:r>
            <a:r>
              <a:rPr lang="ru-RU" dirty="0"/>
              <a:t> </a:t>
            </a:r>
            <a:r>
              <a:rPr lang="ru-RU" dirty="0" err="1"/>
              <a:t>қилади</a:t>
            </a:r>
            <a:r>
              <a:rPr lang="ru-RU" dirty="0"/>
              <a:t>;</a:t>
            </a:r>
          </a:p>
          <a:p>
            <a:r>
              <a:rPr lang="ru-RU" dirty="0"/>
              <a:t>3)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шахсларни</a:t>
            </a:r>
            <a:r>
              <a:rPr lang="ru-RU" dirty="0"/>
              <a:t> </a:t>
            </a:r>
            <a:r>
              <a:rPr lang="ru-RU" dirty="0" err="1"/>
              <a:t>уларнинг</a:t>
            </a:r>
            <a:r>
              <a:rPr lang="ru-RU" dirty="0"/>
              <a:t> </a:t>
            </a:r>
            <a:r>
              <a:rPr lang="ru-RU" dirty="0" err="1"/>
              <a:t>видеоконференцалоқа</a:t>
            </a:r>
            <a:r>
              <a:rPr lang="ru-RU" dirty="0"/>
              <a:t> </a:t>
            </a:r>
            <a:r>
              <a:rPr lang="ru-RU" dirty="0" err="1"/>
              <a:t>режимидаги</a:t>
            </a:r>
            <a:r>
              <a:rPr lang="ru-RU" dirty="0"/>
              <a:t> суд </a:t>
            </a:r>
            <a:r>
              <a:rPr lang="ru-RU" dirty="0" err="1"/>
              <a:t>мажлисида</a:t>
            </a:r>
            <a:r>
              <a:rPr lang="ru-RU" dirty="0"/>
              <a:t> </a:t>
            </a:r>
            <a:r>
              <a:rPr lang="ru-RU" dirty="0" err="1"/>
              <a:t>иштирок</a:t>
            </a:r>
            <a:r>
              <a:rPr lang="ru-RU" dirty="0"/>
              <a:t> </a:t>
            </a:r>
            <a:r>
              <a:rPr lang="ru-RU" dirty="0" err="1"/>
              <a:t>этишга</a:t>
            </a:r>
            <a:r>
              <a:rPr lang="ru-RU" dirty="0"/>
              <a:t> </a:t>
            </a:r>
            <a:r>
              <a:rPr lang="ru-RU" dirty="0" err="1"/>
              <a:t>бўлган</a:t>
            </a:r>
            <a:r>
              <a:rPr lang="ru-RU" dirty="0"/>
              <a:t> </a:t>
            </a:r>
            <a:r>
              <a:rPr lang="ru-RU" dirty="0" err="1"/>
              <a:t>ҳуқуқлари</a:t>
            </a:r>
            <a:r>
              <a:rPr lang="ru-RU" dirty="0"/>
              <a:t> </a:t>
            </a:r>
            <a:r>
              <a:rPr lang="ru-RU" dirty="0" err="1"/>
              <a:t>ҳақида</a:t>
            </a:r>
            <a:r>
              <a:rPr lang="ru-RU" dirty="0"/>
              <a:t> </a:t>
            </a:r>
            <a:r>
              <a:rPr lang="ru-RU" dirty="0" err="1"/>
              <a:t>хабардор</a:t>
            </a:r>
            <a:r>
              <a:rPr lang="ru-RU" dirty="0"/>
              <a:t> </a:t>
            </a:r>
            <a:r>
              <a:rPr lang="ru-RU" dirty="0" err="1"/>
              <a:t>қилади</a:t>
            </a:r>
            <a:r>
              <a:rPr lang="ru-RU" dirty="0"/>
              <a:t>;</a:t>
            </a:r>
          </a:p>
          <a:p>
            <a:r>
              <a:rPr lang="ru-RU" dirty="0"/>
              <a:t>4)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шахсларга</a:t>
            </a:r>
            <a:r>
              <a:rPr lang="ru-RU" dirty="0"/>
              <a:t>, </a:t>
            </a:r>
            <a:r>
              <a:rPr lang="ru-RU" dirty="0" err="1"/>
              <a:t>бошқа</a:t>
            </a:r>
            <a:r>
              <a:rPr lang="ru-RU" dirty="0"/>
              <a:t> </a:t>
            </a:r>
            <a:r>
              <a:rPr lang="ru-RU" dirty="0" err="1"/>
              <a:t>ташкилотларга</a:t>
            </a:r>
            <a:r>
              <a:rPr lang="ru-RU" dirty="0"/>
              <a:t>, </a:t>
            </a:r>
            <a:r>
              <a:rPr lang="ru-RU" dirty="0" err="1"/>
              <a:t>уларнинг</a:t>
            </a:r>
            <a:r>
              <a:rPr lang="ru-RU" dirty="0"/>
              <a:t> </a:t>
            </a:r>
            <a:r>
              <a:rPr lang="ru-RU" dirty="0" err="1"/>
              <a:t>мансабдор</a:t>
            </a:r>
            <a:r>
              <a:rPr lang="ru-RU" dirty="0"/>
              <a:t> </a:t>
            </a:r>
            <a:r>
              <a:rPr lang="ru-RU" dirty="0" err="1"/>
              <a:t>шахсларига</a:t>
            </a:r>
            <a:r>
              <a:rPr lang="ru-RU" dirty="0"/>
              <a:t> </a:t>
            </a:r>
            <a:r>
              <a:rPr lang="ru-RU" dirty="0" err="1"/>
              <a:t>муайян</a:t>
            </a:r>
            <a:r>
              <a:rPr lang="ru-RU" dirty="0"/>
              <a:t> </a:t>
            </a:r>
            <a:r>
              <a:rPr lang="ru-RU" dirty="0" err="1"/>
              <a:t>ҳаракатларни</a:t>
            </a:r>
            <a:r>
              <a:rPr lang="ru-RU" dirty="0"/>
              <a:t> </a:t>
            </a:r>
            <a:r>
              <a:rPr lang="ru-RU" dirty="0" err="1"/>
              <a:t>амалга</a:t>
            </a:r>
            <a:r>
              <a:rPr lang="ru-RU" dirty="0"/>
              <a:t> </a:t>
            </a:r>
            <a:r>
              <a:rPr lang="ru-RU" dirty="0" err="1"/>
              <a:t>оширишни</a:t>
            </a:r>
            <a:r>
              <a:rPr lang="ru-RU" dirty="0"/>
              <a:t> </a:t>
            </a:r>
            <a:r>
              <a:rPr lang="ru-RU" dirty="0" err="1"/>
              <a:t>таклиф</a:t>
            </a:r>
            <a:r>
              <a:rPr lang="ru-RU" dirty="0"/>
              <a:t> </a:t>
            </a:r>
            <a:r>
              <a:rPr lang="ru-RU" dirty="0" err="1"/>
              <a:t>этади</a:t>
            </a:r>
            <a:r>
              <a:rPr lang="ru-RU" dirty="0"/>
              <a:t>, шу </a:t>
            </a:r>
            <a:r>
              <a:rPr lang="ru-RU" dirty="0" err="1"/>
              <a:t>жумладан</a:t>
            </a:r>
            <a:r>
              <a:rPr lang="ru-RU" dirty="0"/>
              <a:t> </a:t>
            </a:r>
            <a:r>
              <a:rPr lang="ru-RU" dirty="0" err="1"/>
              <a:t>низони</a:t>
            </a:r>
            <a:r>
              <a:rPr lang="ru-RU" dirty="0"/>
              <a:t> </a:t>
            </a:r>
            <a:r>
              <a:rPr lang="ru-RU" dirty="0" err="1"/>
              <a:t>ҳал</a:t>
            </a:r>
            <a:r>
              <a:rPr lang="ru-RU" dirty="0"/>
              <a:t> </a:t>
            </a:r>
            <a:r>
              <a:rPr lang="ru-RU" dirty="0" err="1"/>
              <a:t>қилиш</a:t>
            </a:r>
            <a:r>
              <a:rPr lang="ru-RU" dirty="0"/>
              <a:t> </a:t>
            </a:r>
            <a:r>
              <a:rPr lang="ru-RU" dirty="0" err="1"/>
              <a:t>учун</a:t>
            </a:r>
            <a:r>
              <a:rPr lang="ru-RU" dirty="0"/>
              <a:t> </a:t>
            </a:r>
            <a:r>
              <a:rPr lang="ru-RU" dirty="0" err="1"/>
              <a:t>аҳамиятли</a:t>
            </a:r>
            <a:r>
              <a:rPr lang="ru-RU" dirty="0"/>
              <a:t> </a:t>
            </a:r>
            <a:r>
              <a:rPr lang="ru-RU" dirty="0" err="1"/>
              <a:t>ҳужжатлар</a:t>
            </a:r>
            <a:r>
              <a:rPr lang="ru-RU" dirty="0"/>
              <a:t> </a:t>
            </a:r>
            <a:r>
              <a:rPr lang="ru-RU" dirty="0" err="1"/>
              <a:t>ва</a:t>
            </a:r>
            <a:r>
              <a:rPr lang="ru-RU" dirty="0"/>
              <a:t> </a:t>
            </a:r>
            <a:r>
              <a:rPr lang="ru-RU" dirty="0" err="1"/>
              <a:t>маълумотлар</a:t>
            </a:r>
            <a:r>
              <a:rPr lang="ru-RU" dirty="0"/>
              <a:t> </a:t>
            </a:r>
            <a:r>
              <a:rPr lang="ru-RU" dirty="0" err="1"/>
              <a:t>тақдим</a:t>
            </a:r>
            <a:r>
              <a:rPr lang="ru-RU" dirty="0"/>
              <a:t> </a:t>
            </a:r>
            <a:r>
              <a:rPr lang="ru-RU" dirty="0" err="1"/>
              <a:t>этишни</a:t>
            </a:r>
            <a:r>
              <a:rPr lang="ru-RU" dirty="0"/>
              <a:t> </a:t>
            </a:r>
            <a:r>
              <a:rPr lang="ru-RU" dirty="0" err="1"/>
              <a:t>таклиф</a:t>
            </a:r>
            <a:r>
              <a:rPr lang="ru-RU" dirty="0"/>
              <a:t> </a:t>
            </a:r>
            <a:r>
              <a:rPr lang="ru-RU" dirty="0" err="1"/>
              <a:t>этади</a:t>
            </a:r>
            <a:r>
              <a:rPr lang="ru-RU" dirty="0"/>
              <a:t>;</a:t>
            </a:r>
          </a:p>
          <a:p>
            <a:pPr algn="just"/>
            <a:endParaRPr lang="ru-RU" dirty="0"/>
          </a:p>
        </p:txBody>
      </p:sp>
    </p:spTree>
    <p:extLst>
      <p:ext uri="{BB962C8B-B14F-4D97-AF65-F5344CB8AC3E}">
        <p14:creationId xmlns:p14="http://schemas.microsoft.com/office/powerpoint/2010/main" val="41465879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2000" b="1" dirty="0"/>
              <a:t>163-модда. </a:t>
            </a:r>
            <a:r>
              <a:rPr lang="ru-RU" sz="2000" b="1" dirty="0" err="1"/>
              <a:t>Судьянинг</a:t>
            </a:r>
            <a:r>
              <a:rPr lang="ru-RU" sz="2000" b="1" dirty="0"/>
              <a:t> </a:t>
            </a:r>
            <a:r>
              <a:rPr lang="ru-RU" sz="2000" b="1" dirty="0" err="1"/>
              <a:t>ишни</a:t>
            </a:r>
            <a:r>
              <a:rPr lang="ru-RU" sz="2000" b="1" dirty="0"/>
              <a:t> суд </a:t>
            </a:r>
            <a:r>
              <a:rPr lang="ru-RU" sz="2000" b="1" dirty="0" err="1"/>
              <a:t>муҳокамасига</a:t>
            </a:r>
            <a:r>
              <a:rPr lang="ru-RU" sz="2000" b="1" dirty="0"/>
              <a:t> </a:t>
            </a:r>
            <a:r>
              <a:rPr lang="ru-RU" sz="2000" b="1" dirty="0" err="1"/>
              <a:t>тайёрлаш</a:t>
            </a:r>
            <a:r>
              <a:rPr lang="ru-RU" sz="2000" b="1" dirty="0"/>
              <a:t> </a:t>
            </a:r>
            <a:r>
              <a:rPr lang="ru-RU" sz="2000" b="1" dirty="0" err="1"/>
              <a:t>бўйича</a:t>
            </a:r>
            <a:r>
              <a:rPr lang="ru-RU" sz="2000" b="1" dirty="0"/>
              <a:t> </a:t>
            </a:r>
            <a:r>
              <a:rPr lang="ru-RU" sz="2000" b="1" dirty="0" err="1"/>
              <a:t>ҳаракатлари</a:t>
            </a: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a:t>5) </a:t>
            </a:r>
            <a:r>
              <a:rPr lang="ru-RU" dirty="0" err="1"/>
              <a:t>гувоҳларни</a:t>
            </a:r>
            <a:r>
              <a:rPr lang="ru-RU" dirty="0"/>
              <a:t> </a:t>
            </a:r>
            <a:r>
              <a:rPr lang="ru-RU" dirty="0" err="1"/>
              <a:t>чақиртиради</a:t>
            </a:r>
            <a:r>
              <a:rPr lang="ru-RU" dirty="0"/>
              <a:t>;</a:t>
            </a:r>
          </a:p>
          <a:p>
            <a:r>
              <a:rPr lang="ru-RU" dirty="0"/>
              <a:t>6) экспертиза </a:t>
            </a:r>
            <a:r>
              <a:rPr lang="ru-RU" dirty="0" err="1"/>
              <a:t>тайинлаш</a:t>
            </a:r>
            <a:r>
              <a:rPr lang="ru-RU" dirty="0"/>
              <a:t> </a:t>
            </a:r>
            <a:r>
              <a:rPr lang="ru-RU" dirty="0" err="1"/>
              <a:t>тўғрисидаги</a:t>
            </a:r>
            <a:r>
              <a:rPr lang="ru-RU" dirty="0"/>
              <a:t> </a:t>
            </a:r>
            <a:r>
              <a:rPr lang="ru-RU" dirty="0" err="1"/>
              <a:t>масалани</a:t>
            </a:r>
            <a:r>
              <a:rPr lang="ru-RU" dirty="0"/>
              <a:t> </a:t>
            </a:r>
            <a:r>
              <a:rPr lang="ru-RU" dirty="0" err="1"/>
              <a:t>кўриб</a:t>
            </a:r>
            <a:r>
              <a:rPr lang="ru-RU" dirty="0"/>
              <a:t> </a:t>
            </a:r>
            <a:r>
              <a:rPr lang="ru-RU" dirty="0" err="1"/>
              <a:t>чиқади</a:t>
            </a:r>
            <a:r>
              <a:rPr lang="ru-RU" dirty="0"/>
              <a:t>;</a:t>
            </a:r>
          </a:p>
          <a:p>
            <a:r>
              <a:rPr lang="ru-RU" dirty="0"/>
              <a:t>7) </a:t>
            </a:r>
            <a:r>
              <a:rPr lang="ru-RU" dirty="0" err="1"/>
              <a:t>тарафларга</a:t>
            </a:r>
            <a:r>
              <a:rPr lang="ru-RU" dirty="0"/>
              <a:t> </a:t>
            </a:r>
            <a:r>
              <a:rPr lang="ru-RU" dirty="0" err="1"/>
              <a:t>зарур</a:t>
            </a:r>
            <a:r>
              <a:rPr lang="ru-RU" dirty="0"/>
              <a:t> </a:t>
            </a:r>
            <a:r>
              <a:rPr lang="ru-RU" dirty="0" err="1"/>
              <a:t>далилларни</a:t>
            </a:r>
            <a:r>
              <a:rPr lang="ru-RU" dirty="0"/>
              <a:t> </a:t>
            </a:r>
            <a:r>
              <a:rPr lang="ru-RU" dirty="0" err="1"/>
              <a:t>олишга</a:t>
            </a:r>
            <a:r>
              <a:rPr lang="ru-RU" dirty="0"/>
              <a:t> </a:t>
            </a:r>
            <a:r>
              <a:rPr lang="ru-RU" dirty="0" err="1"/>
              <a:t>кўмаклашади</a:t>
            </a:r>
            <a:r>
              <a:rPr lang="ru-RU" dirty="0"/>
              <a:t>, </a:t>
            </a:r>
            <a:r>
              <a:rPr lang="ru-RU" dirty="0" err="1"/>
              <a:t>тарафларнинг</a:t>
            </a:r>
            <a:r>
              <a:rPr lang="ru-RU" dirty="0"/>
              <a:t> </a:t>
            </a:r>
            <a:r>
              <a:rPr lang="ru-RU" dirty="0" err="1"/>
              <a:t>илтимосномаси</a:t>
            </a:r>
            <a:r>
              <a:rPr lang="ru-RU" dirty="0"/>
              <a:t> </a:t>
            </a:r>
            <a:r>
              <a:rPr lang="ru-RU" dirty="0" err="1"/>
              <a:t>бўйича</a:t>
            </a:r>
            <a:r>
              <a:rPr lang="ru-RU" dirty="0"/>
              <a:t> </a:t>
            </a:r>
            <a:r>
              <a:rPr lang="ru-RU" dirty="0" err="1"/>
              <a:t>уларни</a:t>
            </a:r>
            <a:r>
              <a:rPr lang="ru-RU" dirty="0"/>
              <a:t> </a:t>
            </a:r>
            <a:r>
              <a:rPr lang="ru-RU" dirty="0" err="1"/>
              <a:t>талаб</a:t>
            </a:r>
            <a:r>
              <a:rPr lang="ru-RU" dirty="0"/>
              <a:t> </a:t>
            </a:r>
            <a:r>
              <a:rPr lang="ru-RU" dirty="0" err="1"/>
              <a:t>қилиб</a:t>
            </a:r>
            <a:r>
              <a:rPr lang="ru-RU" dirty="0"/>
              <a:t> </a:t>
            </a:r>
            <a:r>
              <a:rPr lang="ru-RU" dirty="0" err="1"/>
              <a:t>олади</a:t>
            </a:r>
            <a:r>
              <a:rPr lang="ru-RU" dirty="0"/>
              <a:t>;</a:t>
            </a:r>
          </a:p>
          <a:p>
            <a:r>
              <a:rPr lang="ru-RU" dirty="0"/>
              <a:t>8) </a:t>
            </a:r>
            <a:r>
              <a:rPr lang="ru-RU" dirty="0" err="1"/>
              <a:t>тарафларни</a:t>
            </a:r>
            <a:r>
              <a:rPr lang="ru-RU" dirty="0"/>
              <a:t> </a:t>
            </a:r>
            <a:r>
              <a:rPr lang="ru-RU" dirty="0" err="1"/>
              <a:t>келиштириш</a:t>
            </a:r>
            <a:r>
              <a:rPr lang="ru-RU" dirty="0"/>
              <a:t> </a:t>
            </a:r>
            <a:r>
              <a:rPr lang="ru-RU" dirty="0" err="1"/>
              <a:t>чораларини</a:t>
            </a:r>
            <a:r>
              <a:rPr lang="ru-RU" dirty="0"/>
              <a:t> </a:t>
            </a:r>
            <a:r>
              <a:rPr lang="ru-RU" dirty="0" err="1"/>
              <a:t>кўради</a:t>
            </a:r>
            <a:r>
              <a:rPr lang="ru-RU" dirty="0"/>
              <a:t>;</a:t>
            </a:r>
          </a:p>
          <a:p>
            <a:r>
              <a:rPr lang="ru-RU" dirty="0"/>
              <a:t>9) </a:t>
            </a:r>
            <a:r>
              <a:rPr lang="ru-RU" dirty="0" err="1"/>
              <a:t>даъвони</a:t>
            </a:r>
            <a:r>
              <a:rPr lang="ru-RU" dirty="0"/>
              <a:t> </a:t>
            </a:r>
            <a:r>
              <a:rPr lang="ru-RU" dirty="0" err="1"/>
              <a:t>ва</a:t>
            </a:r>
            <a:r>
              <a:rPr lang="ru-RU" dirty="0"/>
              <a:t> </a:t>
            </a:r>
            <a:r>
              <a:rPr lang="ru-RU" dirty="0" err="1"/>
              <a:t>далилларни</a:t>
            </a:r>
            <a:r>
              <a:rPr lang="ru-RU" dirty="0"/>
              <a:t> </a:t>
            </a:r>
            <a:r>
              <a:rPr lang="ru-RU" dirty="0" err="1"/>
              <a:t>таъминлаш</a:t>
            </a:r>
            <a:r>
              <a:rPr lang="ru-RU" dirty="0"/>
              <a:t> </a:t>
            </a:r>
            <a:r>
              <a:rPr lang="ru-RU" dirty="0" err="1"/>
              <a:t>тўғрисидаги</a:t>
            </a:r>
            <a:r>
              <a:rPr lang="ru-RU" dirty="0"/>
              <a:t> </a:t>
            </a:r>
            <a:r>
              <a:rPr lang="ru-RU" dirty="0" err="1"/>
              <a:t>масалаларни</a:t>
            </a:r>
            <a:r>
              <a:rPr lang="ru-RU" dirty="0"/>
              <a:t> </a:t>
            </a:r>
            <a:r>
              <a:rPr lang="ru-RU" dirty="0" err="1"/>
              <a:t>тарафларнинг</a:t>
            </a:r>
            <a:r>
              <a:rPr lang="ru-RU" dirty="0"/>
              <a:t> </a:t>
            </a:r>
            <a:r>
              <a:rPr lang="ru-RU" dirty="0" err="1"/>
              <a:t>илтимосномаси</a:t>
            </a:r>
            <a:r>
              <a:rPr lang="ru-RU" dirty="0"/>
              <a:t> </a:t>
            </a:r>
            <a:r>
              <a:rPr lang="ru-RU" dirty="0" err="1"/>
              <a:t>бўйича</a:t>
            </a:r>
            <a:r>
              <a:rPr lang="ru-RU" dirty="0"/>
              <a:t> </a:t>
            </a:r>
            <a:r>
              <a:rPr lang="ru-RU" dirty="0" err="1"/>
              <a:t>ҳал</a:t>
            </a:r>
            <a:r>
              <a:rPr lang="ru-RU" dirty="0"/>
              <a:t> </a:t>
            </a:r>
            <a:r>
              <a:rPr lang="ru-RU" dirty="0" err="1"/>
              <a:t>этади</a:t>
            </a:r>
            <a:r>
              <a:rPr lang="ru-RU" dirty="0"/>
              <a:t>;</a:t>
            </a:r>
          </a:p>
          <a:p>
            <a:r>
              <a:rPr lang="ru-RU" dirty="0"/>
              <a:t>10) </a:t>
            </a:r>
            <a:r>
              <a:rPr lang="ru-RU" dirty="0" err="1"/>
              <a:t>бошқа</a:t>
            </a:r>
            <a:r>
              <a:rPr lang="ru-RU" dirty="0"/>
              <a:t> </a:t>
            </a:r>
            <a:r>
              <a:rPr lang="ru-RU" dirty="0" err="1"/>
              <a:t>шахсларнинг</a:t>
            </a:r>
            <a:r>
              <a:rPr lang="ru-RU" dirty="0"/>
              <a:t> </a:t>
            </a:r>
            <a:r>
              <a:rPr lang="ru-RU" dirty="0" err="1"/>
              <a:t>ишга</a:t>
            </a:r>
            <a:r>
              <a:rPr lang="ru-RU" dirty="0"/>
              <a:t> </a:t>
            </a:r>
            <a:r>
              <a:rPr lang="ru-RU" dirty="0" err="1"/>
              <a:t>киришиши</a:t>
            </a:r>
            <a:r>
              <a:rPr lang="ru-RU" dirty="0"/>
              <a:t>, </a:t>
            </a:r>
            <a:r>
              <a:rPr lang="ru-RU" dirty="0" err="1"/>
              <a:t>ишларни</a:t>
            </a:r>
            <a:r>
              <a:rPr lang="ru-RU" dirty="0"/>
              <a:t> </a:t>
            </a:r>
            <a:r>
              <a:rPr lang="ru-RU" dirty="0" err="1"/>
              <a:t>битта</a:t>
            </a:r>
            <a:r>
              <a:rPr lang="ru-RU" dirty="0"/>
              <a:t> </a:t>
            </a:r>
            <a:r>
              <a:rPr lang="ru-RU" dirty="0" err="1"/>
              <a:t>иш</a:t>
            </a:r>
            <a:r>
              <a:rPr lang="ru-RU" dirty="0"/>
              <a:t> </a:t>
            </a:r>
            <a:r>
              <a:rPr lang="ru-RU" dirty="0" err="1"/>
              <a:t>юритишга</a:t>
            </a:r>
            <a:r>
              <a:rPr lang="ru-RU" dirty="0"/>
              <a:t> </a:t>
            </a:r>
            <a:r>
              <a:rPr lang="ru-RU" dirty="0" err="1"/>
              <a:t>бирлаштириш</a:t>
            </a:r>
            <a:r>
              <a:rPr lang="ru-RU" dirty="0"/>
              <a:t> </a:t>
            </a:r>
            <a:r>
              <a:rPr lang="ru-RU" dirty="0" err="1"/>
              <a:t>ёки</a:t>
            </a:r>
            <a:r>
              <a:rPr lang="ru-RU" dirty="0"/>
              <a:t> </a:t>
            </a:r>
            <a:r>
              <a:rPr lang="ru-RU" dirty="0" err="1"/>
              <a:t>даъво</a:t>
            </a:r>
            <a:r>
              <a:rPr lang="ru-RU" dirty="0"/>
              <a:t> </a:t>
            </a:r>
            <a:r>
              <a:rPr lang="ru-RU" dirty="0" err="1"/>
              <a:t>талабларини</a:t>
            </a:r>
            <a:r>
              <a:rPr lang="ru-RU" dirty="0"/>
              <a:t> </a:t>
            </a:r>
            <a:r>
              <a:rPr lang="ru-RU" dirty="0" err="1"/>
              <a:t>алоҳида</a:t>
            </a:r>
            <a:r>
              <a:rPr lang="ru-RU" dirty="0"/>
              <a:t> </a:t>
            </a:r>
            <a:r>
              <a:rPr lang="ru-RU" dirty="0" err="1"/>
              <a:t>иш</a:t>
            </a:r>
            <a:r>
              <a:rPr lang="ru-RU" dirty="0"/>
              <a:t> </a:t>
            </a:r>
            <a:r>
              <a:rPr lang="ru-RU" dirty="0" err="1"/>
              <a:t>юритишга</a:t>
            </a:r>
            <a:r>
              <a:rPr lang="ru-RU" dirty="0"/>
              <a:t> </a:t>
            </a:r>
            <a:r>
              <a:rPr lang="ru-RU" dirty="0" err="1"/>
              <a:t>ажратиш</a:t>
            </a:r>
            <a:r>
              <a:rPr lang="ru-RU" dirty="0"/>
              <a:t>, </a:t>
            </a:r>
            <a:r>
              <a:rPr lang="ru-RU" dirty="0" err="1"/>
              <a:t>суднинг</a:t>
            </a:r>
            <a:r>
              <a:rPr lang="ru-RU" dirty="0"/>
              <a:t> </a:t>
            </a:r>
            <a:r>
              <a:rPr lang="ru-RU" dirty="0" err="1"/>
              <a:t>сайёр</a:t>
            </a:r>
            <a:r>
              <a:rPr lang="ru-RU" dirty="0"/>
              <a:t> </a:t>
            </a:r>
            <a:r>
              <a:rPr lang="ru-RU" dirty="0" err="1"/>
              <a:t>мажлисини</a:t>
            </a:r>
            <a:r>
              <a:rPr lang="ru-RU" dirty="0"/>
              <a:t> </a:t>
            </a:r>
            <a:r>
              <a:rPr lang="ru-RU" dirty="0" err="1"/>
              <a:t>ўтказиш</a:t>
            </a:r>
            <a:r>
              <a:rPr lang="ru-RU" dirty="0"/>
              <a:t> </a:t>
            </a:r>
            <a:r>
              <a:rPr lang="ru-RU" dirty="0" err="1"/>
              <a:t>тўғрисидаги</a:t>
            </a:r>
            <a:r>
              <a:rPr lang="ru-RU" dirty="0"/>
              <a:t> </a:t>
            </a:r>
            <a:r>
              <a:rPr lang="ru-RU" dirty="0" err="1"/>
              <a:t>масалаларни</a:t>
            </a:r>
            <a:r>
              <a:rPr lang="ru-RU" dirty="0"/>
              <a:t> </a:t>
            </a:r>
            <a:r>
              <a:rPr lang="ru-RU" dirty="0" err="1"/>
              <a:t>кўриб</a:t>
            </a:r>
            <a:r>
              <a:rPr lang="ru-RU" dirty="0"/>
              <a:t> </a:t>
            </a:r>
            <a:r>
              <a:rPr lang="ru-RU" dirty="0" err="1"/>
              <a:t>чиқади</a:t>
            </a:r>
            <a:r>
              <a:rPr lang="ru-RU" dirty="0"/>
              <a:t>.</a:t>
            </a:r>
          </a:p>
          <a:p>
            <a:r>
              <a:rPr lang="ru-RU" dirty="0"/>
              <a:t>Судья </a:t>
            </a:r>
            <a:r>
              <a:rPr lang="ru-RU" dirty="0" err="1"/>
              <a:t>ишнинг</a:t>
            </a:r>
            <a:r>
              <a:rPr lang="ru-RU" dirty="0"/>
              <a:t> </a:t>
            </a:r>
            <a:r>
              <a:rPr lang="ru-RU" dirty="0" err="1"/>
              <a:t>тўғри</a:t>
            </a:r>
            <a:r>
              <a:rPr lang="ru-RU" dirty="0"/>
              <a:t> </a:t>
            </a:r>
            <a:r>
              <a:rPr lang="ru-RU" dirty="0" err="1"/>
              <a:t>ва</a:t>
            </a:r>
            <a:r>
              <a:rPr lang="ru-RU" dirty="0"/>
              <a:t> </a:t>
            </a:r>
            <a:r>
              <a:rPr lang="ru-RU" dirty="0" err="1"/>
              <a:t>ўз</a:t>
            </a:r>
            <a:r>
              <a:rPr lang="ru-RU" dirty="0"/>
              <a:t> </a:t>
            </a:r>
            <a:r>
              <a:rPr lang="ru-RU" dirty="0" err="1"/>
              <a:t>вақтида</a:t>
            </a:r>
            <a:r>
              <a:rPr lang="ru-RU" dirty="0"/>
              <a:t> </a:t>
            </a:r>
            <a:r>
              <a:rPr lang="ru-RU" dirty="0" err="1"/>
              <a:t>ҳал</a:t>
            </a:r>
            <a:r>
              <a:rPr lang="ru-RU" dirty="0"/>
              <a:t> </a:t>
            </a:r>
            <a:r>
              <a:rPr lang="ru-RU" dirty="0" err="1"/>
              <a:t>этилишни</a:t>
            </a:r>
            <a:r>
              <a:rPr lang="ru-RU" dirty="0"/>
              <a:t> </a:t>
            </a:r>
            <a:r>
              <a:rPr lang="ru-RU" dirty="0" err="1"/>
              <a:t>таъминлашга</a:t>
            </a:r>
            <a:r>
              <a:rPr lang="ru-RU" dirty="0"/>
              <a:t> </a:t>
            </a:r>
            <a:r>
              <a:rPr lang="ru-RU" dirty="0" err="1"/>
              <a:t>қаратилган</a:t>
            </a:r>
            <a:r>
              <a:rPr lang="ru-RU" dirty="0"/>
              <a:t> </a:t>
            </a:r>
            <a:r>
              <a:rPr lang="ru-RU" dirty="0" err="1"/>
              <a:t>бошқа</a:t>
            </a:r>
            <a:r>
              <a:rPr lang="ru-RU" dirty="0"/>
              <a:t> </a:t>
            </a:r>
            <a:r>
              <a:rPr lang="ru-RU" dirty="0" err="1"/>
              <a:t>ҳаракатларни</a:t>
            </a:r>
            <a:r>
              <a:rPr lang="ru-RU" dirty="0"/>
              <a:t> </a:t>
            </a:r>
            <a:r>
              <a:rPr lang="ru-RU" dirty="0" err="1"/>
              <a:t>ҳам</a:t>
            </a:r>
            <a:r>
              <a:rPr lang="ru-RU" dirty="0"/>
              <a:t> </a:t>
            </a:r>
            <a:r>
              <a:rPr lang="ru-RU" dirty="0" err="1"/>
              <a:t>амалга</a:t>
            </a:r>
            <a:r>
              <a:rPr lang="ru-RU" dirty="0"/>
              <a:t> </a:t>
            </a:r>
            <a:r>
              <a:rPr lang="ru-RU" dirty="0" err="1"/>
              <a:t>оширади</a:t>
            </a:r>
            <a:r>
              <a:rPr lang="ru-RU" dirty="0" smtClean="0"/>
              <a:t>.</a:t>
            </a:r>
            <a:endParaRPr lang="ru-RU" dirty="0"/>
          </a:p>
        </p:txBody>
      </p:sp>
    </p:spTree>
    <p:extLst>
      <p:ext uri="{BB962C8B-B14F-4D97-AF65-F5344CB8AC3E}">
        <p14:creationId xmlns:p14="http://schemas.microsoft.com/office/powerpoint/2010/main" val="35727168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2000" b="1" dirty="0"/>
              <a:t>163-модда. </a:t>
            </a:r>
            <a:r>
              <a:rPr lang="ru-RU" sz="2000" b="1" dirty="0" err="1"/>
              <a:t>Судьянинг</a:t>
            </a:r>
            <a:r>
              <a:rPr lang="ru-RU" sz="2000" b="1" dirty="0"/>
              <a:t> </a:t>
            </a:r>
            <a:r>
              <a:rPr lang="ru-RU" sz="2000" b="1" dirty="0" err="1"/>
              <a:t>ишни</a:t>
            </a:r>
            <a:r>
              <a:rPr lang="ru-RU" sz="2000" b="1" dirty="0"/>
              <a:t> суд </a:t>
            </a:r>
            <a:r>
              <a:rPr lang="ru-RU" sz="2000" b="1" dirty="0" err="1"/>
              <a:t>муҳокамасига</a:t>
            </a:r>
            <a:r>
              <a:rPr lang="ru-RU" sz="2000" b="1" dirty="0"/>
              <a:t> </a:t>
            </a:r>
            <a:r>
              <a:rPr lang="ru-RU" sz="2000" b="1" dirty="0" err="1"/>
              <a:t>тайёрлаш</a:t>
            </a:r>
            <a:r>
              <a:rPr lang="ru-RU" sz="2000" b="1" dirty="0"/>
              <a:t> </a:t>
            </a:r>
            <a:r>
              <a:rPr lang="ru-RU" sz="2000" b="1" dirty="0" err="1"/>
              <a:t>бўйича</a:t>
            </a:r>
            <a:r>
              <a:rPr lang="ru-RU" sz="2000" b="1" dirty="0"/>
              <a:t> </a:t>
            </a:r>
            <a:r>
              <a:rPr lang="ru-RU" sz="2000" b="1" dirty="0" err="1"/>
              <a:t>ҳаракатлари</a:t>
            </a: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a:t>ИПКнинг</a:t>
            </a:r>
            <a:r>
              <a:rPr lang="ru-RU" dirty="0"/>
              <a:t> </a:t>
            </a:r>
            <a:r>
              <a:rPr lang="ru-RU" dirty="0">
                <a:hlinkClick r:id="rId2"/>
              </a:rPr>
              <a:t>163-моддасига</a:t>
            </a:r>
            <a:r>
              <a:rPr lang="ru-RU" dirty="0"/>
              <a:t> </a:t>
            </a:r>
            <a:r>
              <a:rPr lang="ru-RU" dirty="0" err="1"/>
              <a:t>мувофиқ</a:t>
            </a:r>
            <a:r>
              <a:rPr lang="ru-RU" dirty="0"/>
              <a:t> судья </a:t>
            </a:r>
            <a:r>
              <a:rPr lang="ru-RU" dirty="0" err="1"/>
              <a:t>ишни</a:t>
            </a:r>
            <a:r>
              <a:rPr lang="ru-RU" dirty="0"/>
              <a:t> суд </a:t>
            </a:r>
            <a:r>
              <a:rPr lang="ru-RU" dirty="0" err="1"/>
              <a:t>муҳокамасига</a:t>
            </a:r>
            <a:r>
              <a:rPr lang="ru-RU" dirty="0"/>
              <a:t> </a:t>
            </a:r>
            <a:r>
              <a:rPr lang="ru-RU" dirty="0" err="1"/>
              <a:t>тегишли</a:t>
            </a:r>
            <a:r>
              <a:rPr lang="ru-RU" dirty="0"/>
              <a:t> </a:t>
            </a:r>
            <a:r>
              <a:rPr lang="ru-RU" dirty="0" err="1"/>
              <a:t>тартибда</a:t>
            </a:r>
            <a:r>
              <a:rPr lang="ru-RU" dirty="0"/>
              <a:t> </a:t>
            </a:r>
            <a:r>
              <a:rPr lang="ru-RU" dirty="0" err="1"/>
              <a:t>тайёрлаши</a:t>
            </a:r>
            <a:r>
              <a:rPr lang="ru-RU" dirty="0"/>
              <a:t> </a:t>
            </a:r>
            <a:r>
              <a:rPr lang="ru-RU" dirty="0" err="1"/>
              <a:t>зарур</a:t>
            </a:r>
            <a:r>
              <a:rPr lang="ru-RU" dirty="0"/>
              <a:t>, </a:t>
            </a:r>
            <a:r>
              <a:rPr lang="ru-RU" dirty="0" err="1"/>
              <a:t>чунки</a:t>
            </a:r>
            <a:r>
              <a:rPr lang="ru-RU" dirty="0"/>
              <a:t> </a:t>
            </a:r>
            <a:r>
              <a:rPr lang="ru-RU" dirty="0" err="1"/>
              <a:t>бу</a:t>
            </a:r>
            <a:r>
              <a:rPr lang="ru-RU" dirty="0"/>
              <a:t> </a:t>
            </a:r>
            <a:r>
              <a:rPr lang="ru-RU" dirty="0" err="1"/>
              <a:t>низони</a:t>
            </a:r>
            <a:r>
              <a:rPr lang="ru-RU" dirty="0"/>
              <a:t> </a:t>
            </a:r>
            <a:r>
              <a:rPr lang="ru-RU" dirty="0" err="1"/>
              <a:t>тўғри</a:t>
            </a:r>
            <a:r>
              <a:rPr lang="ru-RU" dirty="0"/>
              <a:t> </a:t>
            </a:r>
            <a:r>
              <a:rPr lang="ru-RU" dirty="0" err="1"/>
              <a:t>ва</a:t>
            </a:r>
            <a:r>
              <a:rPr lang="ru-RU" dirty="0"/>
              <a:t> </a:t>
            </a:r>
            <a:r>
              <a:rPr lang="ru-RU" dirty="0" err="1"/>
              <a:t>ўз</a:t>
            </a:r>
            <a:r>
              <a:rPr lang="ru-RU" dirty="0"/>
              <a:t> </a:t>
            </a:r>
            <a:r>
              <a:rPr lang="ru-RU" dirty="0" err="1"/>
              <a:t>вақтида</a:t>
            </a:r>
            <a:r>
              <a:rPr lang="ru-RU" dirty="0"/>
              <a:t> </a:t>
            </a:r>
            <a:r>
              <a:rPr lang="ru-RU" dirty="0" err="1"/>
              <a:t>ҳал</a:t>
            </a:r>
            <a:r>
              <a:rPr lang="ru-RU" dirty="0"/>
              <a:t> </a:t>
            </a:r>
            <a:r>
              <a:rPr lang="ru-RU" dirty="0" err="1"/>
              <a:t>қилишнинг</a:t>
            </a:r>
            <a:r>
              <a:rPr lang="ru-RU" dirty="0"/>
              <a:t> </a:t>
            </a:r>
            <a:r>
              <a:rPr lang="ru-RU" dirty="0" err="1"/>
              <a:t>асосий</a:t>
            </a:r>
            <a:r>
              <a:rPr lang="ru-RU" dirty="0"/>
              <a:t> </a:t>
            </a:r>
            <a:r>
              <a:rPr lang="ru-RU" dirty="0" err="1"/>
              <a:t>шартларидан</a:t>
            </a:r>
            <a:r>
              <a:rPr lang="ru-RU" dirty="0"/>
              <a:t> </a:t>
            </a:r>
            <a:r>
              <a:rPr lang="ru-RU" dirty="0" err="1"/>
              <a:t>бири</a:t>
            </a:r>
            <a:r>
              <a:rPr lang="ru-RU" dirty="0"/>
              <a:t> </a:t>
            </a:r>
            <a:r>
              <a:rPr lang="ru-RU" dirty="0" err="1"/>
              <a:t>ҳисобланади</a:t>
            </a:r>
            <a:r>
              <a:rPr lang="ru-RU" dirty="0"/>
              <a:t>.</a:t>
            </a:r>
          </a:p>
          <a:p>
            <a:r>
              <a:rPr lang="ru-RU" dirty="0" err="1"/>
              <a:t>Ишни</a:t>
            </a:r>
            <a:r>
              <a:rPr lang="ru-RU" dirty="0"/>
              <a:t> </a:t>
            </a:r>
            <a:r>
              <a:rPr lang="ru-RU" dirty="0" err="1"/>
              <a:t>кўришга</a:t>
            </a:r>
            <a:r>
              <a:rPr lang="ru-RU" dirty="0"/>
              <a:t> </a:t>
            </a:r>
            <a:r>
              <a:rPr lang="ru-RU" dirty="0" err="1"/>
              <a:t>тайёрлаш</a:t>
            </a:r>
            <a:r>
              <a:rPr lang="ru-RU" dirty="0"/>
              <a:t> </a:t>
            </a:r>
            <a:r>
              <a:rPr lang="ru-RU" dirty="0" err="1"/>
              <a:t>вазифалари</a:t>
            </a:r>
            <a:r>
              <a:rPr lang="ru-RU" dirty="0"/>
              <a:t>: </a:t>
            </a:r>
            <a:r>
              <a:rPr lang="ru-RU" dirty="0" err="1"/>
              <a:t>низоли</a:t>
            </a:r>
            <a:r>
              <a:rPr lang="ru-RU" dirty="0"/>
              <a:t> </a:t>
            </a:r>
            <a:r>
              <a:rPr lang="ru-RU" dirty="0" err="1"/>
              <a:t>ҳуқуқий</a:t>
            </a:r>
            <a:r>
              <a:rPr lang="ru-RU" dirty="0"/>
              <a:t> </a:t>
            </a:r>
            <a:r>
              <a:rPr lang="ru-RU" dirty="0" err="1"/>
              <a:t>муносабатнинг</a:t>
            </a:r>
            <a:r>
              <a:rPr lang="ru-RU" dirty="0"/>
              <a:t> </a:t>
            </a:r>
            <a:r>
              <a:rPr lang="ru-RU" dirty="0" err="1"/>
              <a:t>характери</a:t>
            </a:r>
            <a:r>
              <a:rPr lang="ru-RU" dirty="0"/>
              <a:t> </a:t>
            </a:r>
            <a:r>
              <a:rPr lang="ru-RU" dirty="0" err="1"/>
              <a:t>ва</a:t>
            </a:r>
            <a:r>
              <a:rPr lang="ru-RU" dirty="0"/>
              <a:t> </a:t>
            </a:r>
            <a:r>
              <a:rPr lang="ru-RU" dirty="0" err="1"/>
              <a:t>қўлланиши</a:t>
            </a:r>
            <a:r>
              <a:rPr lang="ru-RU" dirty="0"/>
              <a:t> </a:t>
            </a:r>
            <a:r>
              <a:rPr lang="ru-RU" dirty="0" err="1"/>
              <a:t>лозим</a:t>
            </a:r>
            <a:r>
              <a:rPr lang="ru-RU" dirty="0"/>
              <a:t> </a:t>
            </a:r>
            <a:r>
              <a:rPr lang="ru-RU" dirty="0" err="1"/>
              <a:t>бўлган</a:t>
            </a:r>
            <a:r>
              <a:rPr lang="ru-RU" dirty="0"/>
              <a:t> </a:t>
            </a:r>
            <a:r>
              <a:rPr lang="ru-RU" dirty="0" err="1"/>
              <a:t>қонун</a:t>
            </a:r>
            <a:r>
              <a:rPr lang="ru-RU" dirty="0"/>
              <a:t> </a:t>
            </a:r>
            <a:r>
              <a:rPr lang="ru-RU" dirty="0" err="1"/>
              <a:t>ҳужжатларини</a:t>
            </a:r>
            <a:r>
              <a:rPr lang="ru-RU" dirty="0"/>
              <a:t>, </a:t>
            </a:r>
            <a:r>
              <a:rPr lang="ru-RU" dirty="0" err="1"/>
              <a:t>ишни</a:t>
            </a:r>
            <a:r>
              <a:rPr lang="ru-RU" dirty="0"/>
              <a:t> </a:t>
            </a:r>
            <a:r>
              <a:rPr lang="ru-RU" dirty="0" err="1"/>
              <a:t>тўғри</a:t>
            </a:r>
            <a:r>
              <a:rPr lang="ru-RU" dirty="0"/>
              <a:t> </a:t>
            </a:r>
            <a:r>
              <a:rPr lang="ru-RU" dirty="0" err="1"/>
              <a:t>ҳал</a:t>
            </a:r>
            <a:r>
              <a:rPr lang="ru-RU" dirty="0"/>
              <a:t> </a:t>
            </a:r>
            <a:r>
              <a:rPr lang="ru-RU" dirty="0" err="1"/>
              <a:t>қилиш</a:t>
            </a:r>
            <a:r>
              <a:rPr lang="ru-RU" dirty="0"/>
              <a:t> </a:t>
            </a:r>
            <a:r>
              <a:rPr lang="ru-RU" dirty="0" err="1"/>
              <a:t>учун</a:t>
            </a:r>
            <a:r>
              <a:rPr lang="ru-RU" dirty="0"/>
              <a:t> </a:t>
            </a:r>
            <a:r>
              <a:rPr lang="ru-RU" dirty="0" err="1"/>
              <a:t>аҳамиятга</a:t>
            </a:r>
            <a:r>
              <a:rPr lang="ru-RU" dirty="0"/>
              <a:t> </a:t>
            </a:r>
            <a:r>
              <a:rPr lang="ru-RU" dirty="0" err="1"/>
              <a:t>эга</a:t>
            </a:r>
            <a:r>
              <a:rPr lang="ru-RU" dirty="0"/>
              <a:t> </a:t>
            </a:r>
            <a:r>
              <a:rPr lang="ru-RU" dirty="0" err="1"/>
              <a:t>бўлган</a:t>
            </a:r>
            <a:r>
              <a:rPr lang="ru-RU" dirty="0"/>
              <a:t> </a:t>
            </a:r>
            <a:r>
              <a:rPr lang="ru-RU" dirty="0" err="1"/>
              <a:t>ҳолатларни</a:t>
            </a:r>
            <a:r>
              <a:rPr lang="ru-RU" dirty="0"/>
              <a:t> </a:t>
            </a:r>
            <a:r>
              <a:rPr lang="ru-RU" dirty="0" err="1"/>
              <a:t>аниқлаш</a:t>
            </a:r>
            <a:r>
              <a:rPr lang="ru-RU" dirty="0"/>
              <a:t>;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шахслар</a:t>
            </a:r>
            <a:r>
              <a:rPr lang="ru-RU" dirty="0"/>
              <a:t> </a:t>
            </a:r>
            <a:r>
              <a:rPr lang="ru-RU" dirty="0" err="1"/>
              <a:t>таркиби</a:t>
            </a:r>
            <a:r>
              <a:rPr lang="ru-RU" dirty="0"/>
              <a:t> </a:t>
            </a:r>
            <a:r>
              <a:rPr lang="ru-RU" dirty="0" err="1"/>
              <a:t>ва</a:t>
            </a:r>
            <a:r>
              <a:rPr lang="ru-RU" dirty="0"/>
              <a:t> </a:t>
            </a:r>
            <a:r>
              <a:rPr lang="ru-RU" dirty="0" err="1"/>
              <a:t>иқтисодий</a:t>
            </a:r>
            <a:r>
              <a:rPr lang="ru-RU" dirty="0"/>
              <a:t> </a:t>
            </a:r>
            <a:r>
              <a:rPr lang="ru-RU" dirty="0" err="1"/>
              <a:t>процесснинг</a:t>
            </a:r>
            <a:r>
              <a:rPr lang="ru-RU" dirty="0"/>
              <a:t> </a:t>
            </a:r>
            <a:r>
              <a:rPr lang="ru-RU" dirty="0" err="1"/>
              <a:t>бошқа</a:t>
            </a:r>
            <a:r>
              <a:rPr lang="ru-RU" dirty="0"/>
              <a:t> </a:t>
            </a:r>
            <a:r>
              <a:rPr lang="ru-RU" dirty="0" err="1"/>
              <a:t>иштирокчиларини</a:t>
            </a:r>
            <a:r>
              <a:rPr lang="ru-RU" dirty="0"/>
              <a:t> </a:t>
            </a:r>
            <a:r>
              <a:rPr lang="ru-RU" dirty="0" err="1"/>
              <a:t>аниқлаш</a:t>
            </a:r>
            <a:r>
              <a:rPr lang="ru-RU" dirty="0"/>
              <a:t> </a:t>
            </a:r>
            <a:r>
              <a:rPr lang="ru-RU" dirty="0" err="1"/>
              <a:t>масаласини</a:t>
            </a:r>
            <a:r>
              <a:rPr lang="ru-RU" dirty="0"/>
              <a:t> </a:t>
            </a:r>
            <a:r>
              <a:rPr lang="ru-RU" dirty="0" err="1"/>
              <a:t>ҳал</a:t>
            </a:r>
            <a:r>
              <a:rPr lang="ru-RU" dirty="0"/>
              <a:t> </a:t>
            </a:r>
            <a:r>
              <a:rPr lang="ru-RU" dirty="0" err="1"/>
              <a:t>этиш</a:t>
            </a:r>
            <a:r>
              <a:rPr lang="ru-RU" dirty="0"/>
              <a:t>;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шахсларга</a:t>
            </a:r>
            <a:r>
              <a:rPr lang="ru-RU" dirty="0"/>
              <a:t> </a:t>
            </a:r>
            <a:r>
              <a:rPr lang="ru-RU" dirty="0" err="1"/>
              <a:t>зарур</a:t>
            </a:r>
            <a:r>
              <a:rPr lang="ru-RU" dirty="0"/>
              <a:t> </a:t>
            </a:r>
            <a:r>
              <a:rPr lang="ru-RU" dirty="0" err="1"/>
              <a:t>бўлган</a:t>
            </a:r>
            <a:r>
              <a:rPr lang="ru-RU" dirty="0"/>
              <a:t> </a:t>
            </a:r>
            <a:r>
              <a:rPr lang="ru-RU" dirty="0" err="1"/>
              <a:t>далилларни</a:t>
            </a:r>
            <a:r>
              <a:rPr lang="ru-RU" dirty="0"/>
              <a:t> </a:t>
            </a:r>
            <a:r>
              <a:rPr lang="ru-RU" dirty="0" err="1"/>
              <a:t>тақдим</a:t>
            </a:r>
            <a:r>
              <a:rPr lang="ru-RU" dirty="0"/>
              <a:t> </a:t>
            </a:r>
            <a:r>
              <a:rPr lang="ru-RU" dirty="0" err="1"/>
              <a:t>этишда</a:t>
            </a:r>
            <a:r>
              <a:rPr lang="ru-RU" dirty="0"/>
              <a:t> </a:t>
            </a:r>
            <a:r>
              <a:rPr lang="ru-RU" dirty="0" err="1"/>
              <a:t>кўмаклашиш</a:t>
            </a:r>
            <a:r>
              <a:rPr lang="ru-RU" dirty="0"/>
              <a:t>; </a:t>
            </a:r>
            <a:r>
              <a:rPr lang="ru-RU" dirty="0" err="1"/>
              <a:t>тарафларни</a:t>
            </a:r>
            <a:r>
              <a:rPr lang="ru-RU" dirty="0"/>
              <a:t> </a:t>
            </a:r>
            <a:r>
              <a:rPr lang="ru-RU" dirty="0" err="1"/>
              <a:t>муросага</a:t>
            </a:r>
            <a:r>
              <a:rPr lang="ru-RU" dirty="0"/>
              <a:t> </a:t>
            </a:r>
            <a:r>
              <a:rPr lang="ru-RU" dirty="0" err="1"/>
              <a:t>келтириш</a:t>
            </a:r>
            <a:r>
              <a:rPr lang="ru-RU" dirty="0"/>
              <a:t> </a:t>
            </a:r>
            <a:r>
              <a:rPr lang="ru-RU" dirty="0" err="1"/>
              <a:t>ҳисобланади</a:t>
            </a:r>
            <a:r>
              <a:rPr lang="ru-RU" dirty="0"/>
              <a:t>.</a:t>
            </a:r>
          </a:p>
          <a:p>
            <a:endParaRPr lang="ru-RU" dirty="0"/>
          </a:p>
        </p:txBody>
      </p:sp>
    </p:spTree>
    <p:extLst>
      <p:ext uri="{BB962C8B-B14F-4D97-AF65-F5344CB8AC3E}">
        <p14:creationId xmlns:p14="http://schemas.microsoft.com/office/powerpoint/2010/main" val="14635231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2000" b="1" dirty="0"/>
              <a:t>163-модда. </a:t>
            </a:r>
            <a:r>
              <a:rPr lang="ru-RU" sz="2000" b="1" dirty="0" err="1"/>
              <a:t>Судьянинг</a:t>
            </a:r>
            <a:r>
              <a:rPr lang="ru-RU" sz="2000" b="1" dirty="0"/>
              <a:t> </a:t>
            </a:r>
            <a:r>
              <a:rPr lang="ru-RU" sz="2000" b="1" dirty="0" err="1"/>
              <a:t>ишни</a:t>
            </a:r>
            <a:r>
              <a:rPr lang="ru-RU" sz="2000" b="1" dirty="0"/>
              <a:t> суд </a:t>
            </a:r>
            <a:r>
              <a:rPr lang="ru-RU" sz="2000" b="1" dirty="0" err="1"/>
              <a:t>муҳокамасига</a:t>
            </a:r>
            <a:r>
              <a:rPr lang="ru-RU" sz="2000" b="1" dirty="0"/>
              <a:t> </a:t>
            </a:r>
            <a:r>
              <a:rPr lang="ru-RU" sz="2000" b="1" dirty="0" err="1"/>
              <a:t>тайёрлаш</a:t>
            </a:r>
            <a:r>
              <a:rPr lang="ru-RU" sz="2000" b="1" dirty="0"/>
              <a:t> </a:t>
            </a:r>
            <a:r>
              <a:rPr lang="ru-RU" sz="2000" b="1" dirty="0" err="1"/>
              <a:t>бўйича</a:t>
            </a:r>
            <a:r>
              <a:rPr lang="ru-RU" sz="2000" b="1" dirty="0"/>
              <a:t> </a:t>
            </a:r>
            <a:r>
              <a:rPr lang="ru-RU" sz="2000" b="1" dirty="0" err="1"/>
              <a:t>ҳаракатлари</a:t>
            </a: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a:t>Ишни</a:t>
            </a:r>
            <a:r>
              <a:rPr lang="ru-RU" dirty="0"/>
              <a:t> суд </a:t>
            </a:r>
            <a:r>
              <a:rPr lang="ru-RU" dirty="0" err="1"/>
              <a:t>муҳокамасига</a:t>
            </a:r>
            <a:r>
              <a:rPr lang="ru-RU" dirty="0"/>
              <a:t> </a:t>
            </a:r>
            <a:r>
              <a:rPr lang="ru-RU" dirty="0" err="1"/>
              <a:t>тайёрлашда</a:t>
            </a:r>
            <a:r>
              <a:rPr lang="ru-RU" dirty="0"/>
              <a:t> судья </a:t>
            </a:r>
            <a:r>
              <a:rPr lang="ru-RU" dirty="0" err="1"/>
              <a:t>томонидан</a:t>
            </a:r>
            <a:r>
              <a:rPr lang="ru-RU" dirty="0"/>
              <a:t> </a:t>
            </a:r>
            <a:r>
              <a:rPr lang="ru-RU" dirty="0" err="1"/>
              <a:t>бажариладиган</a:t>
            </a:r>
            <a:r>
              <a:rPr lang="ru-RU" dirty="0"/>
              <a:t> </a:t>
            </a:r>
            <a:r>
              <a:rPr lang="ru-RU" dirty="0" err="1"/>
              <a:t>ҳаракатлар</a:t>
            </a:r>
            <a:r>
              <a:rPr lang="ru-RU" dirty="0"/>
              <a:t> суд </a:t>
            </a:r>
            <a:r>
              <a:rPr lang="ru-RU" dirty="0" err="1"/>
              <a:t>муҳокамасини</a:t>
            </a:r>
            <a:r>
              <a:rPr lang="ru-RU" dirty="0"/>
              <a:t> </a:t>
            </a:r>
            <a:r>
              <a:rPr lang="ru-RU" dirty="0" err="1"/>
              <a:t>мукаммал</a:t>
            </a:r>
            <a:r>
              <a:rPr lang="ru-RU" dirty="0"/>
              <a:t> </a:t>
            </a:r>
            <a:r>
              <a:rPr lang="ru-RU" dirty="0" err="1"/>
              <a:t>ва</a:t>
            </a:r>
            <a:r>
              <a:rPr lang="ru-RU" dirty="0"/>
              <a:t> тез </a:t>
            </a:r>
            <a:r>
              <a:rPr lang="ru-RU" dirty="0" err="1"/>
              <a:t>ўтказиш</a:t>
            </a:r>
            <a:r>
              <a:rPr lang="ru-RU" dirty="0"/>
              <a:t> </a:t>
            </a:r>
            <a:r>
              <a:rPr lang="ru-RU" dirty="0" err="1"/>
              <a:t>учун</a:t>
            </a:r>
            <a:r>
              <a:rPr lang="ru-RU" dirty="0"/>
              <a:t> </a:t>
            </a:r>
            <a:r>
              <a:rPr lang="ru-RU" dirty="0" err="1"/>
              <a:t>шароитларни</a:t>
            </a:r>
            <a:r>
              <a:rPr lang="ru-RU" dirty="0"/>
              <a:t> </a:t>
            </a:r>
            <a:r>
              <a:rPr lang="ru-RU" dirty="0" err="1"/>
              <a:t>яратишга</a:t>
            </a:r>
            <a:r>
              <a:rPr lang="ru-RU" dirty="0"/>
              <a:t> </a:t>
            </a:r>
            <a:r>
              <a:rPr lang="ru-RU" dirty="0" err="1"/>
              <a:t>қаратилган</a:t>
            </a:r>
            <a:r>
              <a:rPr lang="ru-RU" dirty="0"/>
              <a:t>. ИПК 163-моддасининг </a:t>
            </a:r>
            <a:r>
              <a:rPr lang="ru-RU" dirty="0" err="1">
                <a:hlinkClick r:id="rId2"/>
              </a:rPr>
              <a:t>биринчи</a:t>
            </a:r>
            <a:r>
              <a:rPr lang="ru-RU" dirty="0">
                <a:hlinkClick r:id="rId2"/>
              </a:rPr>
              <a:t> </a:t>
            </a:r>
            <a:r>
              <a:rPr lang="ru-RU" dirty="0" err="1">
                <a:hlinkClick r:id="rId2"/>
              </a:rPr>
              <a:t>қисмида</a:t>
            </a:r>
            <a:r>
              <a:rPr lang="ru-RU" dirty="0"/>
              <a:t> </a:t>
            </a:r>
            <a:r>
              <a:rPr lang="ru-RU" dirty="0" err="1"/>
              <a:t>қайд</a:t>
            </a:r>
            <a:r>
              <a:rPr lang="ru-RU" dirty="0"/>
              <a:t> </a:t>
            </a:r>
            <a:r>
              <a:rPr lang="ru-RU" dirty="0" err="1"/>
              <a:t>этилган</a:t>
            </a:r>
            <a:r>
              <a:rPr lang="ru-RU" dirty="0"/>
              <a:t> </a:t>
            </a:r>
            <a:r>
              <a:rPr lang="ru-RU" dirty="0" err="1"/>
              <a:t>ҳаракатларнинг</a:t>
            </a:r>
            <a:r>
              <a:rPr lang="ru-RU" dirty="0"/>
              <a:t> </a:t>
            </a:r>
            <a:r>
              <a:rPr lang="ru-RU" dirty="0" err="1"/>
              <a:t>барчасини</a:t>
            </a:r>
            <a:r>
              <a:rPr lang="ru-RU" dirty="0"/>
              <a:t> </a:t>
            </a:r>
            <a:r>
              <a:rPr lang="ru-RU" dirty="0" err="1"/>
              <a:t>бажариш</a:t>
            </a:r>
            <a:r>
              <a:rPr lang="ru-RU" dirty="0"/>
              <a:t> </a:t>
            </a:r>
            <a:r>
              <a:rPr lang="ru-RU" dirty="0" err="1"/>
              <a:t>талаб</a:t>
            </a:r>
            <a:r>
              <a:rPr lang="ru-RU" dirty="0"/>
              <a:t> </a:t>
            </a:r>
            <a:r>
              <a:rPr lang="ru-RU" dirty="0" err="1"/>
              <a:t>этилмайди</a:t>
            </a:r>
            <a:r>
              <a:rPr lang="ru-RU" dirty="0"/>
              <a:t>. У </a:t>
            </a:r>
            <a:r>
              <a:rPr lang="ru-RU" dirty="0" err="1"/>
              <a:t>ёки</a:t>
            </a:r>
            <a:r>
              <a:rPr lang="ru-RU" dirty="0"/>
              <a:t> </a:t>
            </a:r>
            <a:r>
              <a:rPr lang="ru-RU" dirty="0" err="1"/>
              <a:t>бу</a:t>
            </a:r>
            <a:r>
              <a:rPr lang="ru-RU" dirty="0"/>
              <a:t> </a:t>
            </a:r>
            <a:r>
              <a:rPr lang="ru-RU" dirty="0" err="1"/>
              <a:t>ҳаракатлар</a:t>
            </a:r>
            <a:r>
              <a:rPr lang="ru-RU" dirty="0"/>
              <a:t> </a:t>
            </a:r>
            <a:r>
              <a:rPr lang="ru-RU" dirty="0" err="1"/>
              <a:t>бажарилишининг</a:t>
            </a:r>
            <a:r>
              <a:rPr lang="ru-RU" dirty="0"/>
              <a:t> </a:t>
            </a:r>
            <a:r>
              <a:rPr lang="ru-RU" dirty="0" err="1"/>
              <a:t>зарурияти</a:t>
            </a:r>
            <a:r>
              <a:rPr lang="ru-RU" dirty="0"/>
              <a:t> </a:t>
            </a:r>
            <a:r>
              <a:rPr lang="ru-RU" dirty="0" err="1"/>
              <a:t>ҳар</a:t>
            </a:r>
            <a:r>
              <a:rPr lang="ru-RU" dirty="0"/>
              <a:t> </a:t>
            </a:r>
            <a:r>
              <a:rPr lang="ru-RU" dirty="0" err="1"/>
              <a:t>бир</a:t>
            </a:r>
            <a:r>
              <a:rPr lang="ru-RU" dirty="0"/>
              <a:t> </a:t>
            </a:r>
            <a:r>
              <a:rPr lang="ru-RU" dirty="0" err="1"/>
              <a:t>ҳолатда</a:t>
            </a:r>
            <a:r>
              <a:rPr lang="ru-RU" dirty="0"/>
              <a:t> </a:t>
            </a:r>
            <a:r>
              <a:rPr lang="ru-RU" dirty="0" err="1"/>
              <a:t>судьянинг</a:t>
            </a:r>
            <a:r>
              <a:rPr lang="ru-RU" dirty="0"/>
              <a:t> </a:t>
            </a:r>
            <a:r>
              <a:rPr lang="ru-RU" dirty="0" err="1"/>
              <a:t>ихтиёрида</a:t>
            </a:r>
            <a:r>
              <a:rPr lang="ru-RU" dirty="0"/>
              <a:t> </a:t>
            </a:r>
            <a:r>
              <a:rPr lang="ru-RU" dirty="0" err="1"/>
              <a:t>бўлиб</a:t>
            </a:r>
            <a:r>
              <a:rPr lang="ru-RU" dirty="0"/>
              <a:t>, </a:t>
            </a:r>
            <a:r>
              <a:rPr lang="ru-RU" dirty="0" err="1"/>
              <a:t>низонинг</a:t>
            </a:r>
            <a:r>
              <a:rPr lang="ru-RU" dirty="0"/>
              <a:t> </a:t>
            </a:r>
            <a:r>
              <a:rPr lang="ru-RU" dirty="0" err="1"/>
              <a:t>ҳолатларига</a:t>
            </a:r>
            <a:r>
              <a:rPr lang="ru-RU" dirty="0"/>
              <a:t> </a:t>
            </a:r>
            <a:r>
              <a:rPr lang="ru-RU" dirty="0" err="1"/>
              <a:t>кўра</a:t>
            </a:r>
            <a:r>
              <a:rPr lang="ru-RU" dirty="0"/>
              <a:t> </a:t>
            </a:r>
            <a:r>
              <a:rPr lang="ru-RU" dirty="0" err="1"/>
              <a:t>аниқланади</a:t>
            </a:r>
            <a:r>
              <a:rPr lang="ru-RU" dirty="0"/>
              <a:t>. ИПК 163-моддасининг </a:t>
            </a:r>
            <a:r>
              <a:rPr lang="ru-RU" dirty="0" err="1">
                <a:hlinkClick r:id="rId3"/>
              </a:rPr>
              <a:t>иккинчи</a:t>
            </a:r>
            <a:r>
              <a:rPr lang="ru-RU" dirty="0">
                <a:hlinkClick r:id="rId3"/>
              </a:rPr>
              <a:t> </a:t>
            </a:r>
            <a:r>
              <a:rPr lang="ru-RU" dirty="0" err="1">
                <a:hlinkClick r:id="rId3"/>
              </a:rPr>
              <a:t>қисмига</a:t>
            </a:r>
            <a:r>
              <a:rPr lang="ru-RU" dirty="0"/>
              <a:t> </a:t>
            </a:r>
            <a:r>
              <a:rPr lang="ru-RU" dirty="0" err="1"/>
              <a:t>мувофиқ</a:t>
            </a:r>
            <a:r>
              <a:rPr lang="ru-RU" dirty="0"/>
              <a:t> </a:t>
            </a:r>
            <a:r>
              <a:rPr lang="ru-RU" dirty="0" err="1"/>
              <a:t>ишни</a:t>
            </a:r>
            <a:r>
              <a:rPr lang="ru-RU" dirty="0"/>
              <a:t> </a:t>
            </a:r>
            <a:r>
              <a:rPr lang="ru-RU" dirty="0" err="1"/>
              <a:t>судда</a:t>
            </a:r>
            <a:r>
              <a:rPr lang="ru-RU" dirty="0"/>
              <a:t> </a:t>
            </a:r>
            <a:r>
              <a:rPr lang="ru-RU" dirty="0" err="1"/>
              <a:t>кўришга</a:t>
            </a:r>
            <a:r>
              <a:rPr lang="ru-RU" dirty="0"/>
              <a:t> </a:t>
            </a:r>
            <a:r>
              <a:rPr lang="ru-RU" dirty="0" err="1"/>
              <a:t>тайёрлаш</a:t>
            </a:r>
            <a:r>
              <a:rPr lang="ru-RU" dirty="0"/>
              <a:t> </a:t>
            </a:r>
            <a:r>
              <a:rPr lang="ru-RU" dirty="0" err="1"/>
              <a:t>бўйича</a:t>
            </a:r>
            <a:r>
              <a:rPr lang="ru-RU" dirty="0"/>
              <a:t> </a:t>
            </a:r>
            <a:r>
              <a:rPr lang="ru-RU" dirty="0" err="1"/>
              <a:t>ҳаракатларнинг</a:t>
            </a:r>
            <a:r>
              <a:rPr lang="ru-RU" dirty="0"/>
              <a:t> </a:t>
            </a:r>
            <a:r>
              <a:rPr lang="ru-RU" dirty="0" err="1"/>
              <a:t>рўйхати</a:t>
            </a:r>
            <a:r>
              <a:rPr lang="ru-RU" dirty="0"/>
              <a:t> </a:t>
            </a:r>
            <a:r>
              <a:rPr lang="ru-RU" dirty="0" err="1"/>
              <a:t>тугал</a:t>
            </a:r>
            <a:r>
              <a:rPr lang="ru-RU" dirty="0"/>
              <a:t> </a:t>
            </a:r>
            <a:r>
              <a:rPr lang="ru-RU" dirty="0" err="1"/>
              <a:t>ҳисобланмайди</a:t>
            </a:r>
            <a:r>
              <a:rPr lang="ru-RU" dirty="0"/>
              <a:t> </a:t>
            </a:r>
            <a:r>
              <a:rPr lang="ru-RU" dirty="0" err="1"/>
              <a:t>ҳамда</a:t>
            </a:r>
            <a:r>
              <a:rPr lang="ru-RU" dirty="0"/>
              <a:t> судья </a:t>
            </a:r>
            <a:r>
              <a:rPr lang="ru-RU" dirty="0" err="1"/>
              <a:t>низони</a:t>
            </a:r>
            <a:r>
              <a:rPr lang="ru-RU" dirty="0"/>
              <a:t> </a:t>
            </a:r>
            <a:r>
              <a:rPr lang="ru-RU" dirty="0" err="1"/>
              <a:t>тўғри</a:t>
            </a:r>
            <a:r>
              <a:rPr lang="ru-RU" dirty="0"/>
              <a:t> </a:t>
            </a:r>
            <a:r>
              <a:rPr lang="ru-RU" dirty="0" err="1"/>
              <a:t>ва</a:t>
            </a:r>
            <a:r>
              <a:rPr lang="ru-RU" dirty="0"/>
              <a:t> </a:t>
            </a:r>
            <a:r>
              <a:rPr lang="ru-RU" dirty="0" err="1"/>
              <a:t>ўз</a:t>
            </a:r>
            <a:r>
              <a:rPr lang="ru-RU" dirty="0"/>
              <a:t> </a:t>
            </a:r>
            <a:r>
              <a:rPr lang="ru-RU" dirty="0" err="1"/>
              <a:t>вақтида</a:t>
            </a:r>
            <a:r>
              <a:rPr lang="ru-RU" dirty="0"/>
              <a:t> </a:t>
            </a:r>
            <a:r>
              <a:rPr lang="ru-RU" dirty="0" err="1"/>
              <a:t>ҳал</a:t>
            </a:r>
            <a:r>
              <a:rPr lang="ru-RU" dirty="0"/>
              <a:t> </a:t>
            </a:r>
            <a:r>
              <a:rPr lang="ru-RU" dirty="0" err="1"/>
              <a:t>этишга</a:t>
            </a:r>
            <a:r>
              <a:rPr lang="ru-RU" dirty="0"/>
              <a:t> </a:t>
            </a:r>
            <a:r>
              <a:rPr lang="ru-RU" dirty="0" err="1"/>
              <a:t>қаратилган</a:t>
            </a:r>
            <a:r>
              <a:rPr lang="ru-RU" dirty="0"/>
              <a:t> </a:t>
            </a:r>
            <a:r>
              <a:rPr lang="ru-RU" dirty="0" err="1"/>
              <a:t>бошқа</a:t>
            </a:r>
            <a:r>
              <a:rPr lang="ru-RU" dirty="0"/>
              <a:t> </a:t>
            </a:r>
            <a:r>
              <a:rPr lang="ru-RU" dirty="0" err="1"/>
              <a:t>ҳаракатларни</a:t>
            </a:r>
            <a:r>
              <a:rPr lang="ru-RU" dirty="0"/>
              <a:t> </a:t>
            </a:r>
            <a:r>
              <a:rPr lang="ru-RU" dirty="0" err="1"/>
              <a:t>ҳам</a:t>
            </a:r>
            <a:r>
              <a:rPr lang="ru-RU" dirty="0"/>
              <a:t> </a:t>
            </a:r>
            <a:r>
              <a:rPr lang="ru-RU" dirty="0" err="1"/>
              <a:t>амалга</a:t>
            </a:r>
            <a:r>
              <a:rPr lang="ru-RU" dirty="0"/>
              <a:t> </a:t>
            </a:r>
            <a:r>
              <a:rPr lang="ru-RU" dirty="0" err="1"/>
              <a:t>ошириши</a:t>
            </a:r>
            <a:r>
              <a:rPr lang="ru-RU" dirty="0"/>
              <a:t> </a:t>
            </a:r>
            <a:r>
              <a:rPr lang="ru-RU" dirty="0" err="1"/>
              <a:t>мумкин</a:t>
            </a:r>
            <a:r>
              <a:rPr lang="ru-RU" dirty="0"/>
              <a:t>.</a:t>
            </a:r>
          </a:p>
          <a:p>
            <a:r>
              <a:rPr lang="ru-RU" dirty="0" err="1"/>
              <a:t>Ишни</a:t>
            </a:r>
            <a:r>
              <a:rPr lang="ru-RU" dirty="0"/>
              <a:t> </a:t>
            </a:r>
            <a:r>
              <a:rPr lang="ru-RU" dirty="0" err="1"/>
              <a:t>судда</a:t>
            </a:r>
            <a:r>
              <a:rPr lang="ru-RU" dirty="0"/>
              <a:t> </a:t>
            </a:r>
            <a:r>
              <a:rPr lang="ru-RU" dirty="0" err="1"/>
              <a:t>кўришга</a:t>
            </a:r>
            <a:r>
              <a:rPr lang="ru-RU" dirty="0"/>
              <a:t> </a:t>
            </a:r>
            <a:r>
              <a:rPr lang="ru-RU" dirty="0" err="1"/>
              <a:t>тайёрлашда</a:t>
            </a:r>
            <a:r>
              <a:rPr lang="ru-RU" dirty="0"/>
              <a:t>, </a:t>
            </a:r>
            <a:r>
              <a:rPr lang="ru-RU" dirty="0" err="1"/>
              <a:t>агар</a:t>
            </a:r>
            <a:r>
              <a:rPr lang="ru-RU" dirty="0"/>
              <a:t> суд </a:t>
            </a:r>
            <a:r>
              <a:rPr lang="ru-RU" dirty="0" err="1"/>
              <a:t>низони</a:t>
            </a:r>
            <a:r>
              <a:rPr lang="ru-RU" dirty="0"/>
              <a:t> </a:t>
            </a:r>
            <a:r>
              <a:rPr lang="ru-RU" dirty="0" err="1"/>
              <a:t>мавжуд</a:t>
            </a:r>
            <a:r>
              <a:rPr lang="ru-RU" dirty="0"/>
              <a:t> </a:t>
            </a:r>
            <a:r>
              <a:rPr lang="ru-RU" dirty="0" err="1"/>
              <a:t>далиллар</a:t>
            </a:r>
            <a:r>
              <a:rPr lang="ru-RU" dirty="0"/>
              <a:t> </a:t>
            </a:r>
            <a:r>
              <a:rPr lang="ru-RU" dirty="0" err="1"/>
              <a:t>асосида</a:t>
            </a:r>
            <a:r>
              <a:rPr lang="ru-RU" dirty="0"/>
              <a:t> </a:t>
            </a:r>
            <a:r>
              <a:rPr lang="ru-RU" dirty="0" err="1"/>
              <a:t>кўришнинг</a:t>
            </a:r>
            <a:r>
              <a:rPr lang="ru-RU" dirty="0"/>
              <a:t> </a:t>
            </a:r>
            <a:r>
              <a:rPr lang="ru-RU" dirty="0" err="1"/>
              <a:t>имконияти</a:t>
            </a:r>
            <a:r>
              <a:rPr lang="ru-RU" dirty="0"/>
              <a:t> </a:t>
            </a:r>
            <a:r>
              <a:rPr lang="ru-RU" dirty="0" err="1"/>
              <a:t>йўқ</a:t>
            </a:r>
            <a:r>
              <a:rPr lang="ru-RU" dirty="0"/>
              <a:t> </a:t>
            </a:r>
            <a:r>
              <a:rPr lang="ru-RU" dirty="0" err="1"/>
              <a:t>деб</a:t>
            </a:r>
            <a:r>
              <a:rPr lang="ru-RU" dirty="0"/>
              <a:t> </a:t>
            </a:r>
            <a:r>
              <a:rPr lang="ru-RU" dirty="0" err="1"/>
              <a:t>ҳисобласа</a:t>
            </a:r>
            <a:r>
              <a:rPr lang="ru-RU" dirty="0"/>
              <a:t> (ИПК 163-моддаси </a:t>
            </a:r>
            <a:r>
              <a:rPr lang="ru-RU" dirty="0" err="1"/>
              <a:t>биринчи</a:t>
            </a:r>
            <a:r>
              <a:rPr lang="ru-RU" dirty="0"/>
              <a:t> </a:t>
            </a:r>
            <a:r>
              <a:rPr lang="ru-RU" dirty="0" err="1"/>
              <a:t>қисмининг</a:t>
            </a:r>
            <a:r>
              <a:rPr lang="ru-RU" dirty="0"/>
              <a:t> </a:t>
            </a:r>
            <a:r>
              <a:rPr lang="ru-RU" dirty="0">
                <a:hlinkClick r:id="rId4"/>
              </a:rPr>
              <a:t>4-банди</a:t>
            </a:r>
            <a:r>
              <a:rPr lang="ru-RU" dirty="0"/>
              <a:t>),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шахсларга</a:t>
            </a:r>
            <a:r>
              <a:rPr lang="ru-RU" dirty="0"/>
              <a:t> </a:t>
            </a:r>
            <a:r>
              <a:rPr lang="ru-RU" dirty="0" err="1"/>
              <a:t>қўшимча</a:t>
            </a:r>
            <a:r>
              <a:rPr lang="ru-RU" dirty="0"/>
              <a:t> </a:t>
            </a:r>
            <a:r>
              <a:rPr lang="ru-RU" dirty="0" err="1"/>
              <a:t>ҳужжатлар</a:t>
            </a:r>
            <a:r>
              <a:rPr lang="ru-RU" dirty="0"/>
              <a:t> </a:t>
            </a:r>
            <a:r>
              <a:rPr lang="ru-RU" dirty="0" err="1"/>
              <a:t>ва</a:t>
            </a:r>
            <a:r>
              <a:rPr lang="ru-RU" dirty="0"/>
              <a:t> </a:t>
            </a:r>
            <a:r>
              <a:rPr lang="ru-RU" dirty="0" err="1"/>
              <a:t>маълумотлар</a:t>
            </a:r>
            <a:r>
              <a:rPr lang="ru-RU" dirty="0"/>
              <a:t> </a:t>
            </a:r>
            <a:r>
              <a:rPr lang="ru-RU" dirty="0" err="1"/>
              <a:t>тақдим</a:t>
            </a:r>
            <a:r>
              <a:rPr lang="ru-RU" dirty="0"/>
              <a:t> </a:t>
            </a:r>
            <a:r>
              <a:rPr lang="ru-RU" dirty="0" err="1"/>
              <a:t>қилишни</a:t>
            </a:r>
            <a:r>
              <a:rPr lang="ru-RU" dirty="0"/>
              <a:t> </a:t>
            </a:r>
            <a:r>
              <a:rPr lang="ru-RU" dirty="0" err="1"/>
              <a:t>таклиф</a:t>
            </a:r>
            <a:r>
              <a:rPr lang="ru-RU" dirty="0"/>
              <a:t> </a:t>
            </a:r>
            <a:r>
              <a:rPr lang="ru-RU" dirty="0" err="1"/>
              <a:t>этишга</a:t>
            </a:r>
            <a:r>
              <a:rPr lang="ru-RU" dirty="0"/>
              <a:t> </a:t>
            </a:r>
            <a:r>
              <a:rPr lang="ru-RU" dirty="0" err="1"/>
              <a:t>ҳақли</a:t>
            </a:r>
            <a:r>
              <a:rPr lang="ru-RU" dirty="0"/>
              <a:t>.</a:t>
            </a:r>
          </a:p>
          <a:p>
            <a:endParaRPr lang="ru-RU" dirty="0"/>
          </a:p>
        </p:txBody>
      </p:sp>
    </p:spTree>
    <p:extLst>
      <p:ext uri="{BB962C8B-B14F-4D97-AF65-F5344CB8AC3E}">
        <p14:creationId xmlns:p14="http://schemas.microsoft.com/office/powerpoint/2010/main" val="9194405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2000" b="1" dirty="0"/>
              <a:t>163-модда. </a:t>
            </a:r>
            <a:r>
              <a:rPr lang="ru-RU" sz="2000" b="1" dirty="0" err="1"/>
              <a:t>Судьянинг</a:t>
            </a:r>
            <a:r>
              <a:rPr lang="ru-RU" sz="2000" b="1" dirty="0"/>
              <a:t> </a:t>
            </a:r>
            <a:r>
              <a:rPr lang="ru-RU" sz="2000" b="1" dirty="0" err="1"/>
              <a:t>ишни</a:t>
            </a:r>
            <a:r>
              <a:rPr lang="ru-RU" sz="2000" b="1" dirty="0"/>
              <a:t> суд </a:t>
            </a:r>
            <a:r>
              <a:rPr lang="ru-RU" sz="2000" b="1" dirty="0" err="1"/>
              <a:t>муҳокамасига</a:t>
            </a:r>
            <a:r>
              <a:rPr lang="ru-RU" sz="2000" b="1" dirty="0"/>
              <a:t> </a:t>
            </a:r>
            <a:r>
              <a:rPr lang="ru-RU" sz="2000" b="1" dirty="0" err="1"/>
              <a:t>тайёрлаш</a:t>
            </a:r>
            <a:r>
              <a:rPr lang="ru-RU" sz="2000" b="1" dirty="0"/>
              <a:t> </a:t>
            </a:r>
            <a:r>
              <a:rPr lang="ru-RU" sz="2000" b="1" dirty="0" err="1"/>
              <a:t>бўйича</a:t>
            </a:r>
            <a:r>
              <a:rPr lang="ru-RU" sz="2000" b="1" dirty="0"/>
              <a:t> </a:t>
            </a:r>
            <a:r>
              <a:rPr lang="ru-RU" sz="2000" b="1" dirty="0" err="1"/>
              <a:t>ҳаракатлари</a:t>
            </a: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a:t>ИПК 163-моддаси </a:t>
            </a:r>
            <a:r>
              <a:rPr lang="ru-RU" dirty="0" err="1"/>
              <a:t>биринчи</a:t>
            </a:r>
            <a:r>
              <a:rPr lang="ru-RU" dirty="0"/>
              <a:t> </a:t>
            </a:r>
            <a:r>
              <a:rPr lang="ru-RU" dirty="0" err="1"/>
              <a:t>қисмининг</a:t>
            </a:r>
            <a:r>
              <a:rPr lang="ru-RU" dirty="0"/>
              <a:t> </a:t>
            </a:r>
            <a:r>
              <a:rPr lang="ru-RU" dirty="0">
                <a:hlinkClick r:id="rId2"/>
              </a:rPr>
              <a:t>8-бандига</a:t>
            </a:r>
            <a:r>
              <a:rPr lang="ru-RU" dirty="0"/>
              <a:t> </a:t>
            </a:r>
            <a:r>
              <a:rPr lang="ru-RU" dirty="0" err="1"/>
              <a:t>мувофиқ</a:t>
            </a:r>
            <a:r>
              <a:rPr lang="ru-RU" dirty="0"/>
              <a:t> судья </a:t>
            </a:r>
            <a:r>
              <a:rPr lang="ru-RU" dirty="0" err="1"/>
              <a:t>тарафларни</a:t>
            </a:r>
            <a:r>
              <a:rPr lang="ru-RU" dirty="0"/>
              <a:t> </a:t>
            </a:r>
            <a:r>
              <a:rPr lang="ru-RU" dirty="0" err="1"/>
              <a:t>келиштириш</a:t>
            </a:r>
            <a:r>
              <a:rPr lang="ru-RU" dirty="0"/>
              <a:t> </a:t>
            </a:r>
            <a:r>
              <a:rPr lang="ru-RU" dirty="0" err="1"/>
              <a:t>чораларини</a:t>
            </a:r>
            <a:r>
              <a:rPr lang="ru-RU" dirty="0"/>
              <a:t> </a:t>
            </a:r>
            <a:r>
              <a:rPr lang="ru-RU" dirty="0" err="1"/>
              <a:t>кўради</a:t>
            </a:r>
            <a:r>
              <a:rPr lang="ru-RU" dirty="0"/>
              <a:t>. </a:t>
            </a:r>
            <a:r>
              <a:rPr lang="ru-RU" dirty="0" err="1"/>
              <a:t>Судлар</a:t>
            </a:r>
            <a:r>
              <a:rPr lang="ru-RU" dirty="0"/>
              <a:t> </a:t>
            </a:r>
            <a:r>
              <a:rPr lang="ru-RU" dirty="0" err="1"/>
              <a:t>низонинг</a:t>
            </a:r>
            <a:r>
              <a:rPr lang="ru-RU" dirty="0"/>
              <a:t> </a:t>
            </a:r>
            <a:r>
              <a:rPr lang="ru-RU" dirty="0" err="1"/>
              <a:t>характеридан</a:t>
            </a:r>
            <a:r>
              <a:rPr lang="ru-RU" dirty="0"/>
              <a:t> </a:t>
            </a:r>
            <a:r>
              <a:rPr lang="ru-RU" dirty="0" err="1"/>
              <a:t>келиб</a:t>
            </a:r>
            <a:r>
              <a:rPr lang="ru-RU" dirty="0"/>
              <a:t> </a:t>
            </a:r>
            <a:r>
              <a:rPr lang="ru-RU" dirty="0" err="1"/>
              <a:t>чиққан</a:t>
            </a:r>
            <a:r>
              <a:rPr lang="ru-RU" dirty="0"/>
              <a:t> </a:t>
            </a:r>
            <a:r>
              <a:rPr lang="ru-RU" dirty="0" err="1"/>
              <a:t>ҳолда</a:t>
            </a:r>
            <a:r>
              <a:rPr lang="ru-RU" dirty="0"/>
              <a:t> </a:t>
            </a:r>
            <a:r>
              <a:rPr lang="ru-RU" dirty="0" err="1"/>
              <a:t>ишни</a:t>
            </a:r>
            <a:r>
              <a:rPr lang="ru-RU" dirty="0"/>
              <a:t> </a:t>
            </a:r>
            <a:r>
              <a:rPr lang="ru-RU" dirty="0" err="1"/>
              <a:t>келишув</a:t>
            </a:r>
            <a:r>
              <a:rPr lang="ru-RU" dirty="0"/>
              <a:t> </a:t>
            </a:r>
            <a:r>
              <a:rPr lang="ru-RU" dirty="0" err="1"/>
              <a:t>битими</a:t>
            </a:r>
            <a:r>
              <a:rPr lang="ru-RU" dirty="0"/>
              <a:t> </a:t>
            </a:r>
            <a:r>
              <a:rPr lang="ru-RU" dirty="0" err="1"/>
              <a:t>ёки</a:t>
            </a:r>
            <a:r>
              <a:rPr lang="ru-RU" dirty="0"/>
              <a:t> </a:t>
            </a:r>
            <a:r>
              <a:rPr lang="ru-RU" dirty="0" err="1"/>
              <a:t>медиатив</a:t>
            </a:r>
            <a:r>
              <a:rPr lang="ru-RU" dirty="0"/>
              <a:t> </a:t>
            </a:r>
            <a:r>
              <a:rPr lang="ru-RU" dirty="0" err="1"/>
              <a:t>келишув</a:t>
            </a:r>
            <a:r>
              <a:rPr lang="ru-RU" dirty="0"/>
              <a:t> </a:t>
            </a:r>
            <a:r>
              <a:rPr lang="ru-RU" dirty="0" err="1"/>
              <a:t>тузиш</a:t>
            </a:r>
            <a:r>
              <a:rPr lang="ru-RU" dirty="0"/>
              <a:t> </a:t>
            </a:r>
            <a:r>
              <a:rPr lang="ru-RU" dirty="0" err="1"/>
              <a:t>йўли</a:t>
            </a:r>
            <a:r>
              <a:rPr lang="ru-RU" dirty="0"/>
              <a:t> </a:t>
            </a:r>
            <a:r>
              <a:rPr lang="ru-RU" dirty="0" err="1"/>
              <a:t>билан</a:t>
            </a:r>
            <a:r>
              <a:rPr lang="ru-RU" dirty="0"/>
              <a:t> </a:t>
            </a:r>
            <a:r>
              <a:rPr lang="ru-RU" dirty="0" err="1"/>
              <a:t>тамомлашга</a:t>
            </a:r>
            <a:r>
              <a:rPr lang="ru-RU" dirty="0"/>
              <a:t> </a:t>
            </a:r>
            <a:r>
              <a:rPr lang="ru-RU" dirty="0" err="1"/>
              <a:t>кўмаклашишлари</a:t>
            </a:r>
            <a:r>
              <a:rPr lang="ru-RU" dirty="0"/>
              <a:t> </a:t>
            </a:r>
            <a:r>
              <a:rPr lang="ru-RU" dirty="0" err="1"/>
              <a:t>лозим</a:t>
            </a:r>
            <a:r>
              <a:rPr lang="ru-RU" dirty="0"/>
              <a:t>. </a:t>
            </a:r>
            <a:r>
              <a:rPr lang="ru-RU" dirty="0" err="1"/>
              <a:t>Низони</a:t>
            </a:r>
            <a:r>
              <a:rPr lang="ru-RU" dirty="0"/>
              <a:t> </a:t>
            </a:r>
            <a:r>
              <a:rPr lang="ru-RU" dirty="0" err="1"/>
              <a:t>келишув</a:t>
            </a:r>
            <a:r>
              <a:rPr lang="ru-RU" dirty="0"/>
              <a:t> </a:t>
            </a:r>
            <a:r>
              <a:rPr lang="ru-RU" dirty="0" err="1"/>
              <a:t>битими</a:t>
            </a:r>
            <a:r>
              <a:rPr lang="ru-RU" dirty="0"/>
              <a:t> </a:t>
            </a:r>
            <a:r>
              <a:rPr lang="ru-RU" dirty="0" err="1"/>
              <a:t>ёки</a:t>
            </a:r>
            <a:r>
              <a:rPr lang="ru-RU" dirty="0"/>
              <a:t> </a:t>
            </a:r>
            <a:r>
              <a:rPr lang="ru-RU" dirty="0" err="1"/>
              <a:t>медиатив</a:t>
            </a:r>
            <a:r>
              <a:rPr lang="ru-RU" dirty="0"/>
              <a:t> </a:t>
            </a:r>
            <a:r>
              <a:rPr lang="ru-RU" dirty="0" err="1"/>
              <a:t>келишув</a:t>
            </a:r>
            <a:r>
              <a:rPr lang="ru-RU" dirty="0"/>
              <a:t> </a:t>
            </a:r>
            <a:r>
              <a:rPr lang="ru-RU" dirty="0" err="1"/>
              <a:t>тузиш</a:t>
            </a:r>
            <a:r>
              <a:rPr lang="ru-RU" dirty="0"/>
              <a:t> </a:t>
            </a:r>
            <a:r>
              <a:rPr lang="ru-RU" dirty="0" err="1"/>
              <a:t>билан</a:t>
            </a:r>
            <a:r>
              <a:rPr lang="ru-RU" dirty="0"/>
              <a:t> </a:t>
            </a:r>
            <a:r>
              <a:rPr lang="ru-RU" dirty="0" err="1"/>
              <a:t>ҳал</a:t>
            </a:r>
            <a:r>
              <a:rPr lang="ru-RU" dirty="0"/>
              <a:t> </a:t>
            </a:r>
            <a:r>
              <a:rPr lang="ru-RU" dirty="0" err="1"/>
              <a:t>этиш</a:t>
            </a:r>
            <a:r>
              <a:rPr lang="ru-RU" dirty="0"/>
              <a:t> </a:t>
            </a:r>
            <a:r>
              <a:rPr lang="ru-RU" dirty="0" err="1"/>
              <a:t>имконияти</a:t>
            </a:r>
            <a:r>
              <a:rPr lang="ru-RU" dirty="0"/>
              <a:t> </a:t>
            </a:r>
            <a:r>
              <a:rPr lang="ru-RU" dirty="0" err="1"/>
              <a:t>ишни</a:t>
            </a:r>
            <a:r>
              <a:rPr lang="ru-RU" dirty="0"/>
              <a:t> суд </a:t>
            </a:r>
            <a:r>
              <a:rPr lang="ru-RU" dirty="0" err="1"/>
              <a:t>муҳокамасига</a:t>
            </a:r>
            <a:r>
              <a:rPr lang="ru-RU" dirty="0"/>
              <a:t> </a:t>
            </a:r>
            <a:r>
              <a:rPr lang="ru-RU" dirty="0" err="1"/>
              <a:t>тайёрлаш</a:t>
            </a:r>
            <a:r>
              <a:rPr lang="ru-RU" dirty="0"/>
              <a:t> </a:t>
            </a:r>
            <a:r>
              <a:rPr lang="ru-RU" dirty="0" err="1"/>
              <a:t>пайтида</a:t>
            </a:r>
            <a:r>
              <a:rPr lang="ru-RU" dirty="0"/>
              <a:t> </a:t>
            </a:r>
            <a:r>
              <a:rPr lang="ru-RU" dirty="0" err="1"/>
              <a:t>ҳам</a:t>
            </a:r>
            <a:r>
              <a:rPr lang="ru-RU" dirty="0"/>
              <a:t> (ИПК 163-моддаси </a:t>
            </a:r>
            <a:r>
              <a:rPr lang="ru-RU" dirty="0" err="1"/>
              <a:t>биринчи</a:t>
            </a:r>
            <a:r>
              <a:rPr lang="ru-RU" dirty="0"/>
              <a:t> </a:t>
            </a:r>
            <a:r>
              <a:rPr lang="ru-RU" dirty="0" err="1"/>
              <a:t>қисмининг</a:t>
            </a:r>
            <a:r>
              <a:rPr lang="ru-RU" dirty="0"/>
              <a:t> </a:t>
            </a:r>
            <a:r>
              <a:rPr lang="ru-RU" dirty="0">
                <a:hlinkClick r:id="rId2"/>
              </a:rPr>
              <a:t>8-банди</a:t>
            </a:r>
            <a:r>
              <a:rPr lang="ru-RU" dirty="0"/>
              <a:t>, 163</a:t>
            </a:r>
            <a:r>
              <a:rPr lang="ru-RU" baseline="30000" dirty="0"/>
              <a:t>1</a:t>
            </a:r>
            <a:r>
              <a:rPr lang="ru-RU" dirty="0"/>
              <a:t>-моддаси </a:t>
            </a:r>
            <a:r>
              <a:rPr lang="ru-RU" dirty="0" err="1"/>
              <a:t>биринчи</a:t>
            </a:r>
            <a:r>
              <a:rPr lang="ru-RU" dirty="0"/>
              <a:t> </a:t>
            </a:r>
            <a:r>
              <a:rPr lang="ru-RU" dirty="0" err="1"/>
              <a:t>қисмининг</a:t>
            </a:r>
            <a:r>
              <a:rPr lang="ru-RU" dirty="0"/>
              <a:t> </a:t>
            </a:r>
            <a:r>
              <a:rPr lang="ru-RU" dirty="0">
                <a:hlinkClick r:id="rId3"/>
              </a:rPr>
              <a:t>3-банди</a:t>
            </a:r>
            <a:r>
              <a:rPr lang="ru-RU" dirty="0"/>
              <a:t>), суд </a:t>
            </a:r>
            <a:r>
              <a:rPr lang="ru-RU" dirty="0" err="1"/>
              <a:t>муҳокамаси</a:t>
            </a:r>
            <a:r>
              <a:rPr lang="ru-RU" dirty="0"/>
              <a:t> </a:t>
            </a:r>
            <a:r>
              <a:rPr lang="ru-RU" dirty="0" err="1"/>
              <a:t>жараёнида</a:t>
            </a:r>
            <a:r>
              <a:rPr lang="ru-RU" dirty="0"/>
              <a:t> </a:t>
            </a:r>
            <a:r>
              <a:rPr lang="ru-RU" dirty="0" err="1"/>
              <a:t>ҳам</a:t>
            </a:r>
            <a:r>
              <a:rPr lang="ru-RU" dirty="0"/>
              <a:t> (</a:t>
            </a:r>
            <a:r>
              <a:rPr lang="ru-RU" dirty="0" err="1"/>
              <a:t>ИПКнинг</a:t>
            </a:r>
            <a:r>
              <a:rPr lang="ru-RU" dirty="0"/>
              <a:t> </a:t>
            </a:r>
            <a:r>
              <a:rPr lang="ru-RU" dirty="0">
                <a:hlinkClick r:id="rId4"/>
              </a:rPr>
              <a:t>16-боби</a:t>
            </a:r>
            <a:r>
              <a:rPr lang="ru-RU" dirty="0"/>
              <a:t>) </a:t>
            </a:r>
            <a:r>
              <a:rPr lang="ru-RU" dirty="0" err="1"/>
              <a:t>аниқланиши</a:t>
            </a:r>
            <a:r>
              <a:rPr lang="ru-RU" dirty="0"/>
              <a:t> </a:t>
            </a:r>
            <a:r>
              <a:rPr lang="ru-RU" dirty="0" err="1"/>
              <a:t>лозим</a:t>
            </a:r>
            <a:r>
              <a:rPr lang="ru-RU" dirty="0"/>
              <a:t>. </a:t>
            </a:r>
            <a:r>
              <a:rPr lang="ru-RU" dirty="0" err="1"/>
              <a:t>Тарафлар</a:t>
            </a:r>
            <a:r>
              <a:rPr lang="ru-RU" dirty="0"/>
              <a:t> </a:t>
            </a:r>
            <a:r>
              <a:rPr lang="ru-RU" dirty="0" err="1"/>
              <a:t>томонидан</a:t>
            </a:r>
            <a:r>
              <a:rPr lang="ru-RU" dirty="0"/>
              <a:t> </a:t>
            </a:r>
            <a:r>
              <a:rPr lang="ru-RU" dirty="0" err="1"/>
              <a:t>тузилган</a:t>
            </a:r>
            <a:r>
              <a:rPr lang="ru-RU" dirty="0"/>
              <a:t> </a:t>
            </a:r>
            <a:r>
              <a:rPr lang="ru-RU" dirty="0" err="1"/>
              <a:t>келишув</a:t>
            </a:r>
            <a:r>
              <a:rPr lang="ru-RU" dirty="0"/>
              <a:t> </a:t>
            </a:r>
            <a:r>
              <a:rPr lang="ru-RU" dirty="0" err="1"/>
              <a:t>битимининг</a:t>
            </a:r>
            <a:r>
              <a:rPr lang="ru-RU" dirty="0"/>
              <a:t> </a:t>
            </a:r>
            <a:r>
              <a:rPr lang="ru-RU" dirty="0" err="1"/>
              <a:t>шартлари</a:t>
            </a:r>
            <a:r>
              <a:rPr lang="ru-RU" dirty="0"/>
              <a:t> </a:t>
            </a:r>
            <a:r>
              <a:rPr lang="ru-RU" dirty="0" err="1"/>
              <a:t>ижро</a:t>
            </a:r>
            <a:r>
              <a:rPr lang="ru-RU" dirty="0"/>
              <a:t> </a:t>
            </a:r>
            <a:r>
              <a:rPr lang="ru-RU" dirty="0" err="1"/>
              <a:t>қилинаётганда</a:t>
            </a:r>
            <a:r>
              <a:rPr lang="ru-RU" dirty="0"/>
              <a:t> </a:t>
            </a:r>
            <a:r>
              <a:rPr lang="ru-RU" dirty="0" err="1"/>
              <a:t>унинг</a:t>
            </a:r>
            <a:r>
              <a:rPr lang="ru-RU" dirty="0"/>
              <a:t> </a:t>
            </a:r>
            <a:r>
              <a:rPr lang="ru-RU" dirty="0" err="1"/>
              <a:t>мазмуни</a:t>
            </a:r>
            <a:r>
              <a:rPr lang="ru-RU" dirty="0"/>
              <a:t> </a:t>
            </a:r>
            <a:r>
              <a:rPr lang="ru-RU" dirty="0" err="1"/>
              <a:t>бўйича</a:t>
            </a:r>
            <a:r>
              <a:rPr lang="ru-RU" dirty="0"/>
              <a:t> </a:t>
            </a:r>
            <a:r>
              <a:rPr lang="ru-RU" dirty="0" err="1"/>
              <a:t>ноаниқликлар</a:t>
            </a:r>
            <a:r>
              <a:rPr lang="ru-RU" dirty="0"/>
              <a:t> </a:t>
            </a:r>
            <a:r>
              <a:rPr lang="ru-RU" dirty="0" err="1"/>
              <a:t>ва</a:t>
            </a:r>
            <a:r>
              <a:rPr lang="ru-RU" dirty="0"/>
              <a:t> </a:t>
            </a:r>
            <a:r>
              <a:rPr lang="ru-RU" dirty="0" err="1"/>
              <a:t>низолар</a:t>
            </a:r>
            <a:r>
              <a:rPr lang="ru-RU" dirty="0"/>
              <a:t> </a:t>
            </a:r>
            <a:r>
              <a:rPr lang="ru-RU" dirty="0" err="1"/>
              <a:t>бўлмаслиги</a:t>
            </a:r>
            <a:r>
              <a:rPr lang="ru-RU" dirty="0"/>
              <a:t> </a:t>
            </a:r>
            <a:r>
              <a:rPr lang="ru-RU" dirty="0" err="1"/>
              <a:t>учун</a:t>
            </a:r>
            <a:r>
              <a:rPr lang="ru-RU" dirty="0"/>
              <a:t> </a:t>
            </a:r>
            <a:r>
              <a:rPr lang="ru-RU" dirty="0" err="1"/>
              <a:t>ажримнинг</a:t>
            </a:r>
            <a:r>
              <a:rPr lang="ru-RU" dirty="0"/>
              <a:t> </a:t>
            </a:r>
            <a:r>
              <a:rPr lang="ru-RU" dirty="0" err="1"/>
              <a:t>хулоса</a:t>
            </a:r>
            <a:r>
              <a:rPr lang="ru-RU" dirty="0"/>
              <a:t> </a:t>
            </a:r>
            <a:r>
              <a:rPr lang="ru-RU" dirty="0" err="1"/>
              <a:t>қисмида</a:t>
            </a:r>
            <a:r>
              <a:rPr lang="ru-RU" dirty="0"/>
              <a:t> </a:t>
            </a:r>
            <a:r>
              <a:rPr lang="ru-RU" dirty="0" err="1"/>
              <a:t>аниқ</a:t>
            </a:r>
            <a:r>
              <a:rPr lang="ru-RU" dirty="0"/>
              <a:t> </a:t>
            </a:r>
            <a:r>
              <a:rPr lang="ru-RU" dirty="0" err="1"/>
              <a:t>ва</a:t>
            </a:r>
            <a:r>
              <a:rPr lang="ru-RU" dirty="0"/>
              <a:t> </a:t>
            </a:r>
            <a:r>
              <a:rPr lang="ru-RU" dirty="0" err="1"/>
              <a:t>равшан</a:t>
            </a:r>
            <a:r>
              <a:rPr lang="ru-RU" dirty="0"/>
              <a:t> </a:t>
            </a:r>
            <a:r>
              <a:rPr lang="ru-RU" dirty="0" err="1"/>
              <a:t>ифодаланган</a:t>
            </a:r>
            <a:r>
              <a:rPr lang="ru-RU" dirty="0"/>
              <a:t> </a:t>
            </a:r>
            <a:r>
              <a:rPr lang="ru-RU" dirty="0" err="1"/>
              <a:t>бўлиши</a:t>
            </a:r>
            <a:r>
              <a:rPr lang="ru-RU" dirty="0"/>
              <a:t> </a:t>
            </a:r>
            <a:r>
              <a:rPr lang="ru-RU" dirty="0" err="1"/>
              <a:t>лозим</a:t>
            </a:r>
            <a:r>
              <a:rPr lang="ru-RU" dirty="0"/>
              <a:t>. </a:t>
            </a:r>
            <a:r>
              <a:rPr lang="ru-RU" dirty="0" err="1"/>
              <a:t>Келишув</a:t>
            </a:r>
            <a:r>
              <a:rPr lang="ru-RU" dirty="0"/>
              <a:t> </a:t>
            </a:r>
            <a:r>
              <a:rPr lang="ru-RU" dirty="0" err="1"/>
              <a:t>битимини</a:t>
            </a:r>
            <a:r>
              <a:rPr lang="ru-RU" dirty="0"/>
              <a:t> </a:t>
            </a:r>
            <a:r>
              <a:rPr lang="ru-RU" dirty="0" err="1"/>
              <a:t>тасдиқлаш</a:t>
            </a:r>
            <a:r>
              <a:rPr lang="ru-RU" dirty="0"/>
              <a:t> </a:t>
            </a:r>
            <a:r>
              <a:rPr lang="ru-RU" dirty="0" err="1"/>
              <a:t>ҳақида</a:t>
            </a:r>
            <a:r>
              <a:rPr lang="ru-RU" dirty="0"/>
              <a:t> </a:t>
            </a:r>
            <a:r>
              <a:rPr lang="ru-RU" dirty="0" err="1"/>
              <a:t>ажрим</a:t>
            </a:r>
            <a:r>
              <a:rPr lang="ru-RU" dirty="0"/>
              <a:t> </a:t>
            </a:r>
            <a:r>
              <a:rPr lang="ru-RU" dirty="0" err="1"/>
              <a:t>чиқарилади</a:t>
            </a:r>
            <a:r>
              <a:rPr lang="ru-RU" dirty="0"/>
              <a:t> (</a:t>
            </a:r>
            <a:r>
              <a:rPr lang="ru-RU" dirty="0" err="1"/>
              <a:t>ИПКнинг</a:t>
            </a:r>
            <a:r>
              <a:rPr lang="ru-RU" dirty="0"/>
              <a:t> </a:t>
            </a:r>
            <a:r>
              <a:rPr lang="ru-RU" dirty="0">
                <a:hlinkClick r:id="rId5"/>
              </a:rPr>
              <a:t>133-моддаси</a:t>
            </a:r>
            <a:r>
              <a:rPr lang="ru-RU" dirty="0"/>
              <a:t>). </a:t>
            </a:r>
            <a:r>
              <a:rPr lang="ru-RU" dirty="0" err="1"/>
              <a:t>Келишув</a:t>
            </a:r>
            <a:r>
              <a:rPr lang="ru-RU" dirty="0"/>
              <a:t> </a:t>
            </a:r>
            <a:r>
              <a:rPr lang="ru-RU" dirty="0" err="1"/>
              <a:t>битими</a:t>
            </a:r>
            <a:r>
              <a:rPr lang="ru-RU" dirty="0"/>
              <a:t>, </a:t>
            </a:r>
            <a:r>
              <a:rPr lang="ru-RU" dirty="0" err="1"/>
              <a:t>агар</a:t>
            </a:r>
            <a:r>
              <a:rPr lang="ru-RU" dirty="0"/>
              <a:t> </a:t>
            </a:r>
            <a:r>
              <a:rPr lang="ru-RU" dirty="0" err="1"/>
              <a:t>унинг</a:t>
            </a:r>
            <a:r>
              <a:rPr lang="ru-RU" dirty="0"/>
              <a:t> </a:t>
            </a:r>
            <a:r>
              <a:rPr lang="ru-RU" dirty="0" err="1"/>
              <a:t>шартлари</a:t>
            </a:r>
            <a:r>
              <a:rPr lang="ru-RU" dirty="0"/>
              <a:t> </a:t>
            </a:r>
            <a:r>
              <a:rPr lang="ru-RU" dirty="0" err="1"/>
              <a:t>қонун</a:t>
            </a:r>
            <a:r>
              <a:rPr lang="ru-RU" dirty="0"/>
              <a:t> </a:t>
            </a:r>
            <a:r>
              <a:rPr lang="ru-RU" dirty="0" err="1"/>
              <a:t>ҳужжатларига</a:t>
            </a:r>
            <a:r>
              <a:rPr lang="ru-RU" dirty="0"/>
              <a:t> </a:t>
            </a:r>
            <a:r>
              <a:rPr lang="ru-RU" dirty="0" err="1"/>
              <a:t>зид</a:t>
            </a:r>
            <a:r>
              <a:rPr lang="ru-RU" dirty="0"/>
              <a:t> </a:t>
            </a:r>
            <a:r>
              <a:rPr lang="ru-RU" dirty="0" err="1"/>
              <a:t>бўлмаса</a:t>
            </a:r>
            <a:r>
              <a:rPr lang="ru-RU" dirty="0"/>
              <a:t>, </a:t>
            </a:r>
            <a:r>
              <a:rPr lang="ru-RU" dirty="0" err="1"/>
              <a:t>учинчи</a:t>
            </a:r>
            <a:r>
              <a:rPr lang="ru-RU" dirty="0"/>
              <a:t> </a:t>
            </a:r>
            <a:r>
              <a:rPr lang="ru-RU" dirty="0" err="1"/>
              <a:t>шахсларнинг</a:t>
            </a:r>
            <a:r>
              <a:rPr lang="ru-RU" dirty="0"/>
              <a:t> </a:t>
            </a:r>
            <a:r>
              <a:rPr lang="ru-RU" dirty="0" err="1"/>
              <a:t>ҳуқуқлари</a:t>
            </a:r>
            <a:r>
              <a:rPr lang="ru-RU" dirty="0"/>
              <a:t> </a:t>
            </a:r>
            <a:r>
              <a:rPr lang="ru-RU" dirty="0" err="1"/>
              <a:t>ва</a:t>
            </a:r>
            <a:r>
              <a:rPr lang="ru-RU" dirty="0"/>
              <a:t> </a:t>
            </a:r>
            <a:r>
              <a:rPr lang="ru-RU" dirty="0" err="1"/>
              <a:t>қонуний</a:t>
            </a:r>
            <a:r>
              <a:rPr lang="ru-RU" dirty="0"/>
              <a:t> </a:t>
            </a:r>
            <a:r>
              <a:rPr lang="ru-RU" dirty="0" err="1"/>
              <a:t>манфаатларига</a:t>
            </a:r>
            <a:r>
              <a:rPr lang="ru-RU" dirty="0"/>
              <a:t> </a:t>
            </a:r>
            <a:r>
              <a:rPr lang="ru-RU" dirty="0" err="1"/>
              <a:t>дахлдор</a:t>
            </a:r>
            <a:r>
              <a:rPr lang="ru-RU" dirty="0"/>
              <a:t> </a:t>
            </a:r>
            <a:r>
              <a:rPr lang="ru-RU" dirty="0" err="1"/>
              <a:t>бўлмаса</a:t>
            </a:r>
            <a:r>
              <a:rPr lang="ru-RU" dirty="0"/>
              <a:t> </a:t>
            </a:r>
            <a:r>
              <a:rPr lang="ru-RU" dirty="0" err="1"/>
              <a:t>ва</a:t>
            </a:r>
            <a:r>
              <a:rPr lang="ru-RU" dirty="0"/>
              <a:t> </a:t>
            </a:r>
            <a:r>
              <a:rPr lang="ru-RU" dirty="0" err="1"/>
              <a:t>шартли</a:t>
            </a:r>
            <a:r>
              <a:rPr lang="ru-RU" dirty="0"/>
              <a:t> </a:t>
            </a:r>
            <a:r>
              <a:rPr lang="ru-RU" dirty="0" err="1"/>
              <a:t>асосда</a:t>
            </a:r>
            <a:r>
              <a:rPr lang="ru-RU" dirty="0"/>
              <a:t> </a:t>
            </a:r>
            <a:r>
              <a:rPr lang="ru-RU" dirty="0" err="1"/>
              <a:t>тузилмаган</a:t>
            </a:r>
            <a:r>
              <a:rPr lang="ru-RU" dirty="0"/>
              <a:t> </a:t>
            </a:r>
            <a:r>
              <a:rPr lang="ru-RU" dirty="0" err="1"/>
              <a:t>бўлса</a:t>
            </a:r>
            <a:r>
              <a:rPr lang="ru-RU" dirty="0"/>
              <a:t>, суд </a:t>
            </a:r>
            <a:r>
              <a:rPr lang="ru-RU" dirty="0" err="1"/>
              <a:t>томонидан</a:t>
            </a:r>
            <a:r>
              <a:rPr lang="ru-RU" dirty="0"/>
              <a:t> </a:t>
            </a:r>
            <a:r>
              <a:rPr lang="ru-RU" dirty="0" err="1"/>
              <a:t>тасдиқланади</a:t>
            </a:r>
            <a:r>
              <a:rPr lang="ru-RU" dirty="0"/>
              <a:t>.</a:t>
            </a:r>
          </a:p>
        </p:txBody>
      </p:sp>
    </p:spTree>
    <p:extLst>
      <p:ext uri="{BB962C8B-B14F-4D97-AF65-F5344CB8AC3E}">
        <p14:creationId xmlns:p14="http://schemas.microsoft.com/office/powerpoint/2010/main" val="14874947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2000" b="1" dirty="0"/>
              <a:t>163-модда. </a:t>
            </a:r>
            <a:r>
              <a:rPr lang="ru-RU" sz="2000" b="1" dirty="0" err="1"/>
              <a:t>Судьянинг</a:t>
            </a:r>
            <a:r>
              <a:rPr lang="ru-RU" sz="2000" b="1" dirty="0"/>
              <a:t> </a:t>
            </a:r>
            <a:r>
              <a:rPr lang="ru-RU" sz="2000" b="1" dirty="0" err="1"/>
              <a:t>ишни</a:t>
            </a:r>
            <a:r>
              <a:rPr lang="ru-RU" sz="2000" b="1" dirty="0"/>
              <a:t> суд </a:t>
            </a:r>
            <a:r>
              <a:rPr lang="ru-RU" sz="2000" b="1" dirty="0" err="1"/>
              <a:t>муҳокамасига</a:t>
            </a:r>
            <a:r>
              <a:rPr lang="ru-RU" sz="2000" b="1" dirty="0"/>
              <a:t> </a:t>
            </a:r>
            <a:r>
              <a:rPr lang="ru-RU" sz="2000" b="1" dirty="0" err="1"/>
              <a:t>тайёрлаш</a:t>
            </a:r>
            <a:r>
              <a:rPr lang="ru-RU" sz="2000" b="1" dirty="0"/>
              <a:t> </a:t>
            </a:r>
            <a:r>
              <a:rPr lang="ru-RU" sz="2000" b="1" dirty="0" err="1"/>
              <a:t>бўйича</a:t>
            </a:r>
            <a:r>
              <a:rPr lang="ru-RU" sz="2000" b="1" dirty="0"/>
              <a:t> </a:t>
            </a:r>
            <a:r>
              <a:rPr lang="ru-RU" sz="2000" b="1" dirty="0" err="1"/>
              <a:t>ҳаракатлари</a:t>
            </a:r>
            <a:endParaRPr lang="ru-RU" sz="24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a:t>Ишни</a:t>
            </a:r>
            <a:r>
              <a:rPr lang="ru-RU" dirty="0"/>
              <a:t> суд </a:t>
            </a:r>
            <a:r>
              <a:rPr lang="ru-RU" dirty="0" err="1"/>
              <a:t>муҳокамасига</a:t>
            </a:r>
            <a:r>
              <a:rPr lang="ru-RU" dirty="0"/>
              <a:t> </a:t>
            </a:r>
            <a:r>
              <a:rPr lang="ru-RU" dirty="0" err="1"/>
              <a:t>тайёрлаш</a:t>
            </a:r>
            <a:r>
              <a:rPr lang="ru-RU" dirty="0"/>
              <a:t> </a:t>
            </a:r>
            <a:r>
              <a:rPr lang="ru-RU" dirty="0" err="1"/>
              <a:t>чоғида</a:t>
            </a:r>
            <a:r>
              <a:rPr lang="ru-RU" dirty="0"/>
              <a:t> судья </a:t>
            </a:r>
            <a:r>
              <a:rPr lang="ru-RU" dirty="0" err="1"/>
              <a:t>фуқаролик</a:t>
            </a:r>
            <a:r>
              <a:rPr lang="ru-RU" dirty="0"/>
              <a:t> </a:t>
            </a:r>
            <a:r>
              <a:rPr lang="ru-RU" dirty="0" err="1"/>
              <a:t>ҳуқуқий</a:t>
            </a:r>
            <a:r>
              <a:rPr lang="ru-RU" dirty="0"/>
              <a:t> </a:t>
            </a:r>
            <a:r>
              <a:rPr lang="ru-RU" dirty="0" err="1"/>
              <a:t>муносабатлардан</a:t>
            </a:r>
            <a:r>
              <a:rPr lang="ru-RU" dirty="0"/>
              <a:t> </a:t>
            </a:r>
            <a:r>
              <a:rPr lang="ru-RU" dirty="0" err="1"/>
              <a:t>келиб</a:t>
            </a:r>
            <a:r>
              <a:rPr lang="ru-RU" dirty="0"/>
              <a:t> </a:t>
            </a:r>
            <a:r>
              <a:rPr lang="ru-RU" dirty="0" err="1"/>
              <a:t>чиқадиган</a:t>
            </a:r>
            <a:r>
              <a:rPr lang="ru-RU" dirty="0"/>
              <a:t> </a:t>
            </a:r>
            <a:r>
              <a:rPr lang="ru-RU" dirty="0" err="1"/>
              <a:t>низолар</a:t>
            </a:r>
            <a:r>
              <a:rPr lang="ru-RU" dirty="0"/>
              <a:t> </a:t>
            </a:r>
            <a:r>
              <a:rPr lang="ru-RU" dirty="0" err="1"/>
              <a:t>бўйича</a:t>
            </a:r>
            <a:r>
              <a:rPr lang="ru-RU" dirty="0"/>
              <a:t>, </a:t>
            </a:r>
            <a:r>
              <a:rPr lang="ru-RU" dirty="0" err="1"/>
              <a:t>бундан</a:t>
            </a:r>
            <a:r>
              <a:rPr lang="ru-RU" dirty="0"/>
              <a:t> </a:t>
            </a:r>
            <a:r>
              <a:rPr lang="ru-RU" dirty="0" err="1"/>
              <a:t>соддалаштирилган</a:t>
            </a:r>
            <a:r>
              <a:rPr lang="ru-RU" dirty="0"/>
              <a:t> </a:t>
            </a:r>
            <a:r>
              <a:rPr lang="ru-RU" dirty="0" err="1"/>
              <a:t>иш</a:t>
            </a:r>
            <a:r>
              <a:rPr lang="ru-RU" dirty="0"/>
              <a:t> </a:t>
            </a:r>
            <a:r>
              <a:rPr lang="ru-RU" dirty="0" err="1"/>
              <a:t>юритиш</a:t>
            </a:r>
            <a:r>
              <a:rPr lang="ru-RU" dirty="0"/>
              <a:t> </a:t>
            </a:r>
            <a:r>
              <a:rPr lang="ru-RU" dirty="0" err="1"/>
              <a:t>тартибида</a:t>
            </a:r>
            <a:r>
              <a:rPr lang="ru-RU" dirty="0"/>
              <a:t> </a:t>
            </a:r>
            <a:r>
              <a:rPr lang="ru-RU" dirty="0" err="1"/>
              <a:t>кўриладиган</a:t>
            </a:r>
            <a:r>
              <a:rPr lang="ru-RU" dirty="0"/>
              <a:t> </a:t>
            </a:r>
            <a:r>
              <a:rPr lang="ru-RU" dirty="0" err="1"/>
              <a:t>ишлар</a:t>
            </a:r>
            <a:r>
              <a:rPr lang="ru-RU" dirty="0"/>
              <a:t> </a:t>
            </a:r>
            <a:r>
              <a:rPr lang="ru-RU" dirty="0" err="1"/>
              <a:t>мустасно</a:t>
            </a:r>
            <a:r>
              <a:rPr lang="ru-RU" dirty="0"/>
              <a:t>, </a:t>
            </a:r>
            <a:r>
              <a:rPr lang="ru-RU" dirty="0" err="1"/>
              <a:t>даъво</a:t>
            </a:r>
            <a:r>
              <a:rPr lang="ru-RU" dirty="0"/>
              <a:t> </a:t>
            </a:r>
            <a:r>
              <a:rPr lang="ru-RU" dirty="0" err="1"/>
              <a:t>аризаси</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қилинган</a:t>
            </a:r>
            <a:r>
              <a:rPr lang="ru-RU" dirty="0"/>
              <a:t> </a:t>
            </a:r>
            <a:r>
              <a:rPr lang="ru-RU" dirty="0" err="1"/>
              <a:t>ва</a:t>
            </a:r>
            <a:r>
              <a:rPr lang="ru-RU" dirty="0"/>
              <a:t> </a:t>
            </a:r>
            <a:r>
              <a:rPr lang="ru-RU" dirty="0" err="1"/>
              <a:t>иш</a:t>
            </a:r>
            <a:r>
              <a:rPr lang="ru-RU" dirty="0"/>
              <a:t> </a:t>
            </a:r>
            <a:r>
              <a:rPr lang="ru-RU" dirty="0" err="1"/>
              <a:t>қўзғатилган</a:t>
            </a:r>
            <a:r>
              <a:rPr lang="ru-RU" dirty="0"/>
              <a:t> </a:t>
            </a:r>
            <a:r>
              <a:rPr lang="ru-RU" dirty="0" err="1"/>
              <a:t>кундан</a:t>
            </a:r>
            <a:r>
              <a:rPr lang="ru-RU" dirty="0"/>
              <a:t> </a:t>
            </a:r>
            <a:r>
              <a:rPr lang="ru-RU" dirty="0" err="1"/>
              <a:t>эътиборан</a:t>
            </a:r>
            <a:r>
              <a:rPr lang="ru-RU" dirty="0"/>
              <a:t> </a:t>
            </a:r>
            <a:r>
              <a:rPr lang="ru-RU" dirty="0" err="1"/>
              <a:t>ўн</a:t>
            </a:r>
            <a:r>
              <a:rPr lang="ru-RU" dirty="0"/>
              <a:t> кун </a:t>
            </a:r>
            <a:r>
              <a:rPr lang="ru-RU" dirty="0" err="1"/>
              <a:t>ичида</a:t>
            </a:r>
            <a:r>
              <a:rPr lang="ru-RU" dirty="0"/>
              <a:t> </a:t>
            </a:r>
            <a:r>
              <a:rPr lang="ru-RU" dirty="0" err="1" smtClean="0"/>
              <a:t>ИПКда</a:t>
            </a:r>
            <a:r>
              <a:rPr lang="ru-RU" dirty="0" smtClean="0"/>
              <a:t> </a:t>
            </a:r>
            <a:r>
              <a:rPr lang="ru-RU" dirty="0" err="1"/>
              <a:t>белгиланган</a:t>
            </a:r>
            <a:r>
              <a:rPr lang="ru-RU" dirty="0"/>
              <a:t> </a:t>
            </a:r>
            <a:r>
              <a:rPr lang="ru-RU" dirty="0" err="1"/>
              <a:t>тартибда</a:t>
            </a:r>
            <a:r>
              <a:rPr lang="ru-RU" dirty="0"/>
              <a:t> </a:t>
            </a:r>
            <a:r>
              <a:rPr lang="ru-RU" dirty="0" err="1"/>
              <a:t>судгача</a:t>
            </a:r>
            <a:r>
              <a:rPr lang="ru-RU" dirty="0"/>
              <a:t> </a:t>
            </a:r>
            <a:r>
              <a:rPr lang="ru-RU" dirty="0" err="1"/>
              <a:t>мажлис</a:t>
            </a:r>
            <a:r>
              <a:rPr lang="ru-RU" dirty="0"/>
              <a:t> </a:t>
            </a:r>
            <a:r>
              <a:rPr lang="ru-RU" dirty="0" err="1"/>
              <a:t>ўтказиши</a:t>
            </a:r>
            <a:r>
              <a:rPr lang="ru-RU" dirty="0"/>
              <a:t> </a:t>
            </a:r>
            <a:r>
              <a:rPr lang="ru-RU" dirty="0" err="1"/>
              <a:t>мумкин</a:t>
            </a:r>
            <a:r>
              <a:rPr lang="ru-RU" dirty="0"/>
              <a:t>.</a:t>
            </a:r>
          </a:p>
          <a:p>
            <a:pPr algn="just"/>
            <a:endParaRPr lang="ru-RU" dirty="0"/>
          </a:p>
          <a:p>
            <a:endParaRPr lang="ru-RU" dirty="0"/>
          </a:p>
        </p:txBody>
      </p:sp>
    </p:spTree>
    <p:extLst>
      <p:ext uri="{BB962C8B-B14F-4D97-AF65-F5344CB8AC3E}">
        <p14:creationId xmlns:p14="http://schemas.microsoft.com/office/powerpoint/2010/main" val="177717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a:t>149-модда. </a:t>
            </a:r>
            <a:r>
              <a:rPr lang="ru-RU" sz="2800" b="1" dirty="0" err="1"/>
              <a:t>Даъво</a:t>
            </a:r>
            <a:r>
              <a:rPr lang="ru-RU" sz="2800" b="1" dirty="0"/>
              <a:t> </a:t>
            </a:r>
            <a:r>
              <a:rPr lang="ru-RU" sz="2800" b="1" dirty="0" err="1"/>
              <a:t>аризасининг</a:t>
            </a:r>
            <a:r>
              <a:rPr lang="ru-RU" sz="2800" b="1" dirty="0"/>
              <a:t> </a:t>
            </a:r>
            <a:r>
              <a:rPr lang="ru-RU" sz="2800" b="1" dirty="0" err="1"/>
              <a:t>шакли</a:t>
            </a:r>
            <a:r>
              <a:rPr lang="ru-RU" sz="2800" b="1" dirty="0"/>
              <a:t> </a:t>
            </a:r>
            <a:r>
              <a:rPr lang="ru-RU" sz="2800" b="1" dirty="0" err="1"/>
              <a:t>ва</a:t>
            </a:r>
            <a:r>
              <a:rPr lang="ru-RU" sz="2800" b="1" dirty="0"/>
              <a:t> </a:t>
            </a:r>
            <a:r>
              <a:rPr lang="ru-RU" sz="2800" b="1" dirty="0" err="1"/>
              <a:t>мазмуни</a:t>
            </a:r>
            <a:r>
              <a:rPr lang="ru-RU" sz="2800" b="1" dirty="0"/>
              <a:t/>
            </a:r>
            <a:br>
              <a:rPr lang="ru-RU" sz="2800" b="1" dirty="0"/>
            </a:br>
            <a:r>
              <a:rPr lang="ru-RU" sz="2800" b="1" dirty="0"/>
              <a:t/>
            </a:r>
            <a:br>
              <a:rPr lang="ru-RU" sz="2800" b="1" dirty="0"/>
            </a:br>
            <a:endParaRPr lang="ru-RU" sz="2800" b="1" dirty="0"/>
          </a:p>
        </p:txBody>
      </p:sp>
      <p:sp>
        <p:nvSpPr>
          <p:cNvPr id="3" name="Объект 2"/>
          <p:cNvSpPr>
            <a:spLocks noGrp="1"/>
          </p:cNvSpPr>
          <p:nvPr>
            <p:ph idx="1"/>
          </p:nvPr>
        </p:nvSpPr>
        <p:spPr>
          <a:xfrm>
            <a:off x="1066800" y="1350818"/>
            <a:ext cx="10058400" cy="4684222"/>
          </a:xfrm>
        </p:spPr>
        <p:txBody>
          <a:bodyPr>
            <a:normAutofit lnSpcReduction="10000"/>
          </a:bodyPr>
          <a:lstStyle/>
          <a:p>
            <a:r>
              <a:rPr lang="ru-RU" dirty="0"/>
              <a:t>ИПК 149-моддасининг </a:t>
            </a:r>
            <a:r>
              <a:rPr lang="ru-RU" dirty="0" err="1"/>
              <a:t>биринчи</a:t>
            </a:r>
            <a:r>
              <a:rPr lang="ru-RU" dirty="0"/>
              <a:t> </a:t>
            </a:r>
            <a:r>
              <a:rPr lang="ru-RU" dirty="0" err="1"/>
              <a:t>қисми</a:t>
            </a:r>
            <a:r>
              <a:rPr lang="ru-RU" dirty="0"/>
              <a:t> </a:t>
            </a:r>
            <a:r>
              <a:rPr lang="ru-RU" dirty="0" err="1"/>
              <a:t>мазмунига</a:t>
            </a:r>
            <a:r>
              <a:rPr lang="ru-RU" dirty="0"/>
              <a:t> </a:t>
            </a:r>
            <a:r>
              <a:rPr lang="ru-RU" dirty="0" err="1"/>
              <a:t>кўра</a:t>
            </a:r>
            <a:r>
              <a:rPr lang="ru-RU" dirty="0"/>
              <a:t> </a:t>
            </a:r>
            <a:r>
              <a:rPr lang="ru-RU" dirty="0" err="1"/>
              <a:t>даъво</a:t>
            </a:r>
            <a:r>
              <a:rPr lang="ru-RU" dirty="0"/>
              <a:t> </a:t>
            </a:r>
            <a:r>
              <a:rPr lang="ru-RU" dirty="0" err="1"/>
              <a:t>аризаси</a:t>
            </a:r>
            <a:r>
              <a:rPr lang="ru-RU" dirty="0"/>
              <a:t> </a:t>
            </a:r>
            <a:r>
              <a:rPr lang="ru-RU" dirty="0" err="1"/>
              <a:t>даъвогарнинг</a:t>
            </a:r>
            <a:r>
              <a:rPr lang="ru-RU" dirty="0"/>
              <a:t> </a:t>
            </a:r>
            <a:r>
              <a:rPr lang="ru-RU" dirty="0" err="1"/>
              <a:t>раҳбари</a:t>
            </a:r>
            <a:r>
              <a:rPr lang="ru-RU" dirty="0"/>
              <a:t> </a:t>
            </a:r>
            <a:r>
              <a:rPr lang="ru-RU" dirty="0" err="1"/>
              <a:t>ёки</a:t>
            </a:r>
            <a:r>
              <a:rPr lang="ru-RU" dirty="0"/>
              <a:t> </a:t>
            </a:r>
            <a:r>
              <a:rPr lang="ru-RU" dirty="0" err="1"/>
              <a:t>унинг</a:t>
            </a:r>
            <a:r>
              <a:rPr lang="ru-RU" dirty="0"/>
              <a:t> </a:t>
            </a:r>
            <a:r>
              <a:rPr lang="ru-RU" dirty="0" err="1"/>
              <a:t>вакили</a:t>
            </a:r>
            <a:r>
              <a:rPr lang="ru-RU" dirty="0"/>
              <a:t> </a:t>
            </a:r>
            <a:r>
              <a:rPr lang="ru-RU" dirty="0" err="1"/>
              <a:t>томонидан</a:t>
            </a:r>
            <a:r>
              <a:rPr lang="ru-RU" dirty="0"/>
              <a:t> </a:t>
            </a:r>
            <a:r>
              <a:rPr lang="ru-RU" dirty="0" err="1"/>
              <a:t>ўз</a:t>
            </a:r>
            <a:r>
              <a:rPr lang="ru-RU" dirty="0"/>
              <a:t> </a:t>
            </a:r>
            <a:r>
              <a:rPr lang="ru-RU" dirty="0" err="1"/>
              <a:t>қўли</a:t>
            </a:r>
            <a:r>
              <a:rPr lang="ru-RU" dirty="0"/>
              <a:t> </a:t>
            </a:r>
            <a:r>
              <a:rPr lang="ru-RU" dirty="0" err="1"/>
              <a:t>билан</a:t>
            </a:r>
            <a:r>
              <a:rPr lang="ru-RU" dirty="0"/>
              <a:t> </a:t>
            </a:r>
            <a:r>
              <a:rPr lang="ru-RU" dirty="0" err="1"/>
              <a:t>имзоланган</a:t>
            </a:r>
            <a:r>
              <a:rPr lang="ru-RU" dirty="0"/>
              <a:t> </a:t>
            </a:r>
            <a:r>
              <a:rPr lang="ru-RU" dirty="0" err="1"/>
              <a:t>бўлиши</a:t>
            </a:r>
            <a:r>
              <a:rPr lang="ru-RU" dirty="0"/>
              <a:t> </a:t>
            </a:r>
            <a:r>
              <a:rPr lang="ru-RU" dirty="0" err="1"/>
              <a:t>лозим</a:t>
            </a:r>
            <a:r>
              <a:rPr lang="ru-RU" dirty="0"/>
              <a:t>. Бунда </a:t>
            </a:r>
            <a:r>
              <a:rPr lang="ru-RU" dirty="0" err="1"/>
              <a:t>имзонинг</a:t>
            </a:r>
            <a:r>
              <a:rPr lang="ru-RU" dirty="0"/>
              <a:t> механик </a:t>
            </a:r>
            <a:r>
              <a:rPr lang="ru-RU" dirty="0" err="1"/>
              <a:t>ёки</a:t>
            </a:r>
            <a:r>
              <a:rPr lang="ru-RU" dirty="0"/>
              <a:t> </a:t>
            </a:r>
            <a:r>
              <a:rPr lang="ru-RU" dirty="0" err="1"/>
              <a:t>бошқа</a:t>
            </a:r>
            <a:r>
              <a:rPr lang="ru-RU" dirty="0"/>
              <a:t> </a:t>
            </a:r>
            <a:r>
              <a:rPr lang="ru-RU" dirty="0" err="1"/>
              <a:t>нусха</a:t>
            </a:r>
            <a:r>
              <a:rPr lang="ru-RU" dirty="0"/>
              <a:t> </a:t>
            </a:r>
            <a:r>
              <a:rPr lang="ru-RU" dirty="0" err="1"/>
              <a:t>кўчириш</a:t>
            </a:r>
            <a:r>
              <a:rPr lang="ru-RU" dirty="0"/>
              <a:t> </a:t>
            </a:r>
            <a:r>
              <a:rPr lang="ru-RU" dirty="0" err="1"/>
              <a:t>воситалари</a:t>
            </a:r>
            <a:r>
              <a:rPr lang="ru-RU" dirty="0"/>
              <a:t> </a:t>
            </a:r>
            <a:r>
              <a:rPr lang="ru-RU" dirty="0" err="1"/>
              <a:t>орқали</a:t>
            </a:r>
            <a:r>
              <a:rPr lang="ru-RU" dirty="0"/>
              <a:t> </a:t>
            </a:r>
            <a:r>
              <a:rPr lang="ru-RU" dirty="0" err="1"/>
              <a:t>амалга</a:t>
            </a:r>
            <a:r>
              <a:rPr lang="ru-RU" dirty="0"/>
              <a:t> </a:t>
            </a:r>
            <a:r>
              <a:rPr lang="ru-RU" dirty="0" err="1"/>
              <a:t>оширилишига</a:t>
            </a:r>
            <a:r>
              <a:rPr lang="ru-RU" dirty="0"/>
              <a:t>, </a:t>
            </a:r>
            <a:r>
              <a:rPr lang="ru-RU" dirty="0" err="1"/>
              <a:t>қонунда</a:t>
            </a:r>
            <a:r>
              <a:rPr lang="ru-RU" dirty="0"/>
              <a:t> </a:t>
            </a:r>
            <a:r>
              <a:rPr lang="ru-RU" dirty="0" err="1"/>
              <a:t>назарда</a:t>
            </a:r>
            <a:r>
              <a:rPr lang="ru-RU" dirty="0"/>
              <a:t> </a:t>
            </a:r>
            <a:r>
              <a:rPr lang="ru-RU" dirty="0" err="1"/>
              <a:t>тутилган</a:t>
            </a:r>
            <a:r>
              <a:rPr lang="ru-RU" dirty="0"/>
              <a:t> </a:t>
            </a:r>
            <a:r>
              <a:rPr lang="ru-RU" dirty="0" err="1"/>
              <a:t>ҳоллардан</a:t>
            </a:r>
            <a:r>
              <a:rPr lang="ru-RU" dirty="0"/>
              <a:t> </a:t>
            </a:r>
            <a:r>
              <a:rPr lang="ru-RU" dirty="0" err="1"/>
              <a:t>ташқари</a:t>
            </a:r>
            <a:r>
              <a:rPr lang="ru-RU" dirty="0"/>
              <a:t>, </a:t>
            </a:r>
            <a:r>
              <a:rPr lang="ru-RU" dirty="0" err="1"/>
              <a:t>йўл</a:t>
            </a:r>
            <a:r>
              <a:rPr lang="ru-RU" dirty="0"/>
              <a:t> </a:t>
            </a:r>
            <a:r>
              <a:rPr lang="ru-RU" dirty="0" err="1"/>
              <a:t>қўйилмайди</a:t>
            </a:r>
            <a:r>
              <a:rPr lang="ru-RU" dirty="0"/>
              <a:t>.</a:t>
            </a:r>
          </a:p>
          <a:p>
            <a:r>
              <a:rPr lang="ru-RU" dirty="0" err="1"/>
              <a:t>Тугатилаётган</a:t>
            </a:r>
            <a:r>
              <a:rPr lang="ru-RU" dirty="0"/>
              <a:t> </a:t>
            </a:r>
            <a:r>
              <a:rPr lang="ru-RU" dirty="0" err="1"/>
              <a:t>ташкилотнинг</a:t>
            </a:r>
            <a:r>
              <a:rPr lang="ru-RU" dirty="0"/>
              <a:t> </a:t>
            </a:r>
            <a:r>
              <a:rPr lang="ru-RU" dirty="0" err="1"/>
              <a:t>номидан</a:t>
            </a:r>
            <a:r>
              <a:rPr lang="ru-RU" dirty="0"/>
              <a:t> </a:t>
            </a:r>
            <a:r>
              <a:rPr lang="ru-RU" dirty="0" err="1"/>
              <a:t>даъво</a:t>
            </a:r>
            <a:r>
              <a:rPr lang="ru-RU" dirty="0"/>
              <a:t> </a:t>
            </a:r>
            <a:r>
              <a:rPr lang="ru-RU" dirty="0" err="1"/>
              <a:t>аризаси</a:t>
            </a:r>
            <a:r>
              <a:rPr lang="ru-RU" dirty="0"/>
              <a:t> </a:t>
            </a:r>
            <a:r>
              <a:rPr lang="ru-RU" dirty="0" err="1"/>
              <a:t>тугатиш</a:t>
            </a:r>
            <a:r>
              <a:rPr lang="ru-RU" dirty="0"/>
              <a:t> </a:t>
            </a:r>
            <a:r>
              <a:rPr lang="ru-RU" dirty="0" err="1"/>
              <a:t>комиссиясининг</a:t>
            </a:r>
            <a:r>
              <a:rPr lang="ru-RU" dirty="0"/>
              <a:t> </a:t>
            </a:r>
            <a:r>
              <a:rPr lang="ru-RU" dirty="0" err="1"/>
              <a:t>раиси</a:t>
            </a:r>
            <a:r>
              <a:rPr lang="ru-RU" dirty="0"/>
              <a:t> </a:t>
            </a:r>
            <a:r>
              <a:rPr lang="ru-RU" dirty="0" err="1"/>
              <a:t>ёки</a:t>
            </a:r>
            <a:r>
              <a:rPr lang="ru-RU" dirty="0"/>
              <a:t> </a:t>
            </a:r>
            <a:r>
              <a:rPr lang="ru-RU" dirty="0" err="1"/>
              <a:t>тугатувчи</a:t>
            </a:r>
            <a:r>
              <a:rPr lang="ru-RU" dirty="0"/>
              <a:t> </a:t>
            </a:r>
            <a:r>
              <a:rPr lang="ru-RU" dirty="0" err="1"/>
              <a:t>ёхуд</a:t>
            </a:r>
            <a:r>
              <a:rPr lang="ru-RU" dirty="0"/>
              <a:t> улар </a:t>
            </a:r>
            <a:r>
              <a:rPr lang="ru-RU" dirty="0" err="1"/>
              <a:t>ваколат</a:t>
            </a:r>
            <a:r>
              <a:rPr lang="ru-RU" dirty="0"/>
              <a:t> </a:t>
            </a:r>
            <a:r>
              <a:rPr lang="ru-RU" dirty="0" err="1"/>
              <a:t>берган</a:t>
            </a:r>
            <a:r>
              <a:rPr lang="ru-RU" dirty="0"/>
              <a:t> </a:t>
            </a:r>
            <a:r>
              <a:rPr lang="ru-RU" dirty="0" err="1"/>
              <a:t>шахс</a:t>
            </a:r>
            <a:r>
              <a:rPr lang="ru-RU" dirty="0"/>
              <a:t> </a:t>
            </a:r>
            <a:r>
              <a:rPr lang="ru-RU" dirty="0" err="1"/>
              <a:t>томонидан</a:t>
            </a:r>
            <a:r>
              <a:rPr lang="ru-RU" dirty="0"/>
              <a:t> </a:t>
            </a:r>
            <a:r>
              <a:rPr lang="ru-RU" dirty="0" err="1"/>
              <a:t>имзоланади</a:t>
            </a:r>
            <a:r>
              <a:rPr lang="ru-RU" dirty="0"/>
              <a:t>.</a:t>
            </a:r>
          </a:p>
          <a:p>
            <a:r>
              <a:rPr lang="ru-RU" dirty="0" err="1"/>
              <a:t>Юридик</a:t>
            </a:r>
            <a:r>
              <a:rPr lang="ru-RU" dirty="0"/>
              <a:t> </a:t>
            </a:r>
            <a:r>
              <a:rPr lang="ru-RU" dirty="0" err="1"/>
              <a:t>шахснинг</a:t>
            </a:r>
            <a:r>
              <a:rPr lang="ru-RU" dirty="0"/>
              <a:t> </a:t>
            </a:r>
            <a:r>
              <a:rPr lang="ru-RU" dirty="0" err="1"/>
              <a:t>раҳбари</a:t>
            </a:r>
            <a:r>
              <a:rPr lang="ru-RU" dirty="0"/>
              <a:t> </a:t>
            </a:r>
            <a:r>
              <a:rPr lang="ru-RU" dirty="0" err="1"/>
              <a:t>вазифасини</a:t>
            </a:r>
            <a:r>
              <a:rPr lang="ru-RU" dirty="0"/>
              <a:t> </a:t>
            </a:r>
            <a:r>
              <a:rPr lang="ru-RU" dirty="0" err="1"/>
              <a:t>бажарувчи</a:t>
            </a:r>
            <a:r>
              <a:rPr lang="ru-RU" dirty="0"/>
              <a:t> </a:t>
            </a:r>
            <a:r>
              <a:rPr lang="ru-RU" dirty="0" err="1"/>
              <a:t>даъво</a:t>
            </a:r>
            <a:r>
              <a:rPr lang="ru-RU" dirty="0"/>
              <a:t> </a:t>
            </a:r>
            <a:r>
              <a:rPr lang="ru-RU" dirty="0" err="1"/>
              <a:t>аризасини</a:t>
            </a:r>
            <a:r>
              <a:rPr lang="ru-RU" dirty="0"/>
              <a:t> </a:t>
            </a:r>
            <a:r>
              <a:rPr lang="ru-RU" dirty="0" err="1"/>
              <a:t>имзолашга</a:t>
            </a:r>
            <a:r>
              <a:rPr lang="ru-RU" dirty="0"/>
              <a:t> </a:t>
            </a:r>
            <a:r>
              <a:rPr lang="ru-RU" dirty="0" err="1"/>
              <a:t>ҳақли</a:t>
            </a:r>
            <a:r>
              <a:rPr lang="ru-RU" dirty="0"/>
              <a:t>, </a:t>
            </a:r>
            <a:r>
              <a:rPr lang="ru-RU" dirty="0" err="1"/>
              <a:t>лекин</a:t>
            </a:r>
            <a:r>
              <a:rPr lang="ru-RU" dirty="0"/>
              <a:t> бунда </a:t>
            </a:r>
            <a:r>
              <a:rPr lang="ru-RU" dirty="0" err="1"/>
              <a:t>даъво</a:t>
            </a:r>
            <a:r>
              <a:rPr lang="ru-RU" dirty="0"/>
              <a:t> </a:t>
            </a:r>
            <a:r>
              <a:rPr lang="ru-RU" dirty="0" err="1"/>
              <a:t>аризасига</a:t>
            </a:r>
            <a:r>
              <a:rPr lang="ru-RU" dirty="0"/>
              <a:t> </a:t>
            </a:r>
            <a:r>
              <a:rPr lang="ru-RU" dirty="0" err="1"/>
              <a:t>унинг</a:t>
            </a:r>
            <a:r>
              <a:rPr lang="ru-RU" dirty="0"/>
              <a:t> </a:t>
            </a:r>
            <a:r>
              <a:rPr lang="ru-RU" dirty="0" err="1"/>
              <a:t>мақомини</a:t>
            </a:r>
            <a:r>
              <a:rPr lang="ru-RU" dirty="0"/>
              <a:t> </a:t>
            </a:r>
            <a:r>
              <a:rPr lang="ru-RU" dirty="0" err="1"/>
              <a:t>тасдиқловчи</a:t>
            </a:r>
            <a:r>
              <a:rPr lang="ru-RU" dirty="0"/>
              <a:t> </a:t>
            </a:r>
            <a:r>
              <a:rPr lang="ru-RU" dirty="0" err="1"/>
              <a:t>далил</a:t>
            </a:r>
            <a:r>
              <a:rPr lang="ru-RU" dirty="0"/>
              <a:t> </a:t>
            </a:r>
            <a:r>
              <a:rPr lang="ru-RU" dirty="0" err="1"/>
              <a:t>илова</a:t>
            </a:r>
            <a:r>
              <a:rPr lang="ru-RU" dirty="0"/>
              <a:t> </a:t>
            </a:r>
            <a:r>
              <a:rPr lang="ru-RU" dirty="0" err="1"/>
              <a:t>қилинган</a:t>
            </a:r>
            <a:r>
              <a:rPr lang="ru-RU" dirty="0"/>
              <a:t> </a:t>
            </a:r>
            <a:r>
              <a:rPr lang="ru-RU" dirty="0" err="1"/>
              <a:t>бўлиши</a:t>
            </a:r>
            <a:r>
              <a:rPr lang="ru-RU" dirty="0"/>
              <a:t> </a:t>
            </a:r>
            <a:r>
              <a:rPr lang="ru-RU" dirty="0" err="1"/>
              <a:t>лозим</a:t>
            </a:r>
            <a:r>
              <a:rPr lang="ru-RU" dirty="0"/>
              <a:t>.</a:t>
            </a:r>
          </a:p>
          <a:p>
            <a:r>
              <a:rPr lang="ru-RU" dirty="0"/>
              <a:t>ИПК 149-моддасининг </a:t>
            </a:r>
            <a:r>
              <a:rPr lang="ru-RU" dirty="0" err="1"/>
              <a:t>биринчи</a:t>
            </a:r>
            <a:r>
              <a:rPr lang="ru-RU" dirty="0"/>
              <a:t> </a:t>
            </a:r>
            <a:r>
              <a:rPr lang="ru-RU" dirty="0" err="1"/>
              <a:t>қисмини</a:t>
            </a:r>
            <a:r>
              <a:rPr lang="ru-RU" dirty="0"/>
              <a:t> </a:t>
            </a:r>
            <a:r>
              <a:rPr lang="ru-RU" dirty="0" err="1"/>
              <a:t>қўллашда</a:t>
            </a:r>
            <a:r>
              <a:rPr lang="ru-RU" dirty="0"/>
              <a:t> </a:t>
            </a:r>
            <a:r>
              <a:rPr lang="ru-RU" dirty="0" err="1"/>
              <a:t>шуни</a:t>
            </a:r>
            <a:r>
              <a:rPr lang="ru-RU" dirty="0"/>
              <a:t> </a:t>
            </a:r>
            <a:r>
              <a:rPr lang="ru-RU" dirty="0" err="1"/>
              <a:t>назарда</a:t>
            </a:r>
            <a:r>
              <a:rPr lang="ru-RU" dirty="0"/>
              <a:t> </a:t>
            </a:r>
            <a:r>
              <a:rPr lang="ru-RU" dirty="0" err="1"/>
              <a:t>тутиш</a:t>
            </a:r>
            <a:r>
              <a:rPr lang="ru-RU" dirty="0"/>
              <a:t> </a:t>
            </a:r>
            <a:r>
              <a:rPr lang="ru-RU" dirty="0" err="1"/>
              <a:t>керакки</a:t>
            </a:r>
            <a:r>
              <a:rPr lang="ru-RU" dirty="0"/>
              <a:t>, </a:t>
            </a:r>
            <a:r>
              <a:rPr lang="ru-RU" dirty="0" err="1"/>
              <a:t>агар</a:t>
            </a:r>
            <a:r>
              <a:rPr lang="ru-RU" dirty="0"/>
              <a:t> </a:t>
            </a:r>
            <a:r>
              <a:rPr lang="ru-RU" dirty="0" err="1"/>
              <a:t>юридик</a:t>
            </a:r>
            <a:r>
              <a:rPr lang="ru-RU" dirty="0"/>
              <a:t> </a:t>
            </a:r>
            <a:r>
              <a:rPr lang="ru-RU" dirty="0" err="1"/>
              <a:t>шахснинг</a:t>
            </a:r>
            <a:r>
              <a:rPr lang="ru-RU" dirty="0"/>
              <a:t> </a:t>
            </a:r>
            <a:r>
              <a:rPr lang="ru-RU" dirty="0" err="1"/>
              <a:t>жорий</a:t>
            </a:r>
            <a:r>
              <a:rPr lang="ru-RU" dirty="0"/>
              <a:t> </a:t>
            </a:r>
            <a:r>
              <a:rPr lang="ru-RU" dirty="0" err="1"/>
              <a:t>фаолиятига</a:t>
            </a:r>
            <a:r>
              <a:rPr lang="ru-RU" dirty="0"/>
              <a:t> </a:t>
            </a:r>
            <a:r>
              <a:rPr lang="ru-RU" dirty="0" err="1"/>
              <a:t>раҳбарлик</a:t>
            </a:r>
            <a:r>
              <a:rPr lang="ru-RU" dirty="0"/>
              <a:t> </a:t>
            </a:r>
            <a:r>
              <a:rPr lang="ru-RU" dirty="0" err="1"/>
              <a:t>қилиш</a:t>
            </a:r>
            <a:r>
              <a:rPr lang="ru-RU" dirty="0"/>
              <a:t> </a:t>
            </a:r>
            <a:r>
              <a:rPr lang="ru-RU" dirty="0" err="1"/>
              <a:t>коллегиал</a:t>
            </a:r>
            <a:r>
              <a:rPr lang="ru-RU" dirty="0"/>
              <a:t> </a:t>
            </a:r>
            <a:r>
              <a:rPr lang="ru-RU" dirty="0" err="1"/>
              <a:t>ижро</a:t>
            </a:r>
            <a:r>
              <a:rPr lang="ru-RU" dirty="0"/>
              <a:t> </a:t>
            </a:r>
            <a:r>
              <a:rPr lang="ru-RU" dirty="0" err="1"/>
              <a:t>этувчи</a:t>
            </a:r>
            <a:r>
              <a:rPr lang="ru-RU" dirty="0"/>
              <a:t> орган </a:t>
            </a:r>
            <a:r>
              <a:rPr lang="ru-RU" dirty="0" err="1"/>
              <a:t>томонидан</a:t>
            </a:r>
            <a:r>
              <a:rPr lang="ru-RU" dirty="0"/>
              <a:t> </a:t>
            </a:r>
            <a:r>
              <a:rPr lang="ru-RU" dirty="0" err="1"/>
              <a:t>амалга</a:t>
            </a:r>
            <a:r>
              <a:rPr lang="ru-RU" dirty="0"/>
              <a:t> </a:t>
            </a:r>
            <a:r>
              <a:rPr lang="ru-RU" dirty="0" err="1"/>
              <a:t>оширилса</a:t>
            </a:r>
            <a:r>
              <a:rPr lang="ru-RU" dirty="0"/>
              <a:t> </a:t>
            </a:r>
            <a:r>
              <a:rPr lang="ru-RU" dirty="0" err="1"/>
              <a:t>ва</a:t>
            </a:r>
            <a:r>
              <a:rPr lang="ru-RU" dirty="0"/>
              <a:t> </a:t>
            </a:r>
            <a:r>
              <a:rPr lang="ru-RU" dirty="0" err="1"/>
              <a:t>даъво</a:t>
            </a:r>
            <a:r>
              <a:rPr lang="ru-RU" dirty="0"/>
              <a:t> </a:t>
            </a:r>
            <a:r>
              <a:rPr lang="ru-RU" dirty="0" err="1"/>
              <a:t>аризасига</a:t>
            </a:r>
            <a:r>
              <a:rPr lang="ru-RU" dirty="0"/>
              <a:t> </a:t>
            </a:r>
            <a:r>
              <a:rPr lang="ru-RU" dirty="0" err="1"/>
              <a:t>ушбу</a:t>
            </a:r>
            <a:r>
              <a:rPr lang="ru-RU" dirty="0"/>
              <a:t> орган </a:t>
            </a:r>
            <a:r>
              <a:rPr lang="ru-RU" dirty="0" err="1"/>
              <a:t>раҳбари</a:t>
            </a:r>
            <a:r>
              <a:rPr lang="ru-RU" dirty="0"/>
              <a:t> </a:t>
            </a:r>
            <a:r>
              <a:rPr lang="ru-RU" dirty="0" err="1"/>
              <a:t>ёки</a:t>
            </a:r>
            <a:r>
              <a:rPr lang="ru-RU" dirty="0"/>
              <a:t> </a:t>
            </a:r>
            <a:r>
              <a:rPr lang="ru-RU" dirty="0" err="1"/>
              <a:t>унинг</a:t>
            </a:r>
            <a:r>
              <a:rPr lang="ru-RU" dirty="0"/>
              <a:t> </a:t>
            </a:r>
            <a:r>
              <a:rPr lang="ru-RU" dirty="0" err="1"/>
              <a:t>ўринбосари</a:t>
            </a:r>
            <a:r>
              <a:rPr lang="ru-RU" dirty="0"/>
              <a:t> </a:t>
            </a:r>
            <a:r>
              <a:rPr lang="ru-RU" dirty="0" err="1"/>
              <a:t>даъво</a:t>
            </a:r>
            <a:r>
              <a:rPr lang="ru-RU" dirty="0"/>
              <a:t> </a:t>
            </a:r>
            <a:r>
              <a:rPr lang="ru-RU" dirty="0" err="1"/>
              <a:t>аризасини</a:t>
            </a:r>
            <a:r>
              <a:rPr lang="ru-RU" dirty="0"/>
              <a:t> </a:t>
            </a:r>
            <a:r>
              <a:rPr lang="ru-RU" dirty="0" err="1"/>
              <a:t>имзолашга</a:t>
            </a:r>
            <a:r>
              <a:rPr lang="ru-RU" dirty="0"/>
              <a:t> </a:t>
            </a:r>
            <a:r>
              <a:rPr lang="ru-RU" dirty="0" err="1"/>
              <a:t>ваколатларини</a:t>
            </a:r>
            <a:r>
              <a:rPr lang="ru-RU" dirty="0"/>
              <a:t> </a:t>
            </a:r>
            <a:r>
              <a:rPr lang="ru-RU" dirty="0" err="1"/>
              <a:t>тасдиқловчи</a:t>
            </a:r>
            <a:r>
              <a:rPr lang="ru-RU" dirty="0"/>
              <a:t> </a:t>
            </a:r>
            <a:r>
              <a:rPr lang="ru-RU" dirty="0" err="1"/>
              <a:t>ҳужжат</a:t>
            </a:r>
            <a:r>
              <a:rPr lang="ru-RU" dirty="0"/>
              <a:t> </a:t>
            </a:r>
            <a:r>
              <a:rPr lang="ru-RU" dirty="0" err="1"/>
              <a:t>илова</a:t>
            </a:r>
            <a:r>
              <a:rPr lang="ru-RU" dirty="0"/>
              <a:t> </a:t>
            </a:r>
            <a:r>
              <a:rPr lang="ru-RU" dirty="0" err="1"/>
              <a:t>қилинмаган</a:t>
            </a:r>
            <a:r>
              <a:rPr lang="ru-RU" dirty="0"/>
              <a:t> </a:t>
            </a:r>
            <a:r>
              <a:rPr lang="ru-RU" dirty="0" err="1"/>
              <a:t>бўлса</a:t>
            </a:r>
            <a:r>
              <a:rPr lang="ru-RU" dirty="0"/>
              <a:t>, судья </a:t>
            </a:r>
            <a:r>
              <a:rPr lang="ru-RU" dirty="0" err="1"/>
              <a:t>ишни</a:t>
            </a:r>
            <a:r>
              <a:rPr lang="ru-RU" dirty="0"/>
              <a:t> </a:t>
            </a:r>
            <a:r>
              <a:rPr lang="ru-RU" dirty="0" err="1"/>
              <a:t>судда</a:t>
            </a:r>
            <a:r>
              <a:rPr lang="ru-RU" dirty="0"/>
              <a:t> </a:t>
            </a:r>
            <a:r>
              <a:rPr lang="ru-RU" dirty="0" err="1"/>
              <a:t>кўришга</a:t>
            </a:r>
            <a:r>
              <a:rPr lang="ru-RU" dirty="0"/>
              <a:t> </a:t>
            </a:r>
            <a:r>
              <a:rPr lang="ru-RU" dirty="0" err="1"/>
              <a:t>тайёрлашда</a:t>
            </a:r>
            <a:r>
              <a:rPr lang="ru-RU" dirty="0"/>
              <a:t> </a:t>
            </a:r>
            <a:r>
              <a:rPr lang="ru-RU" dirty="0" err="1"/>
              <a:t>даъвогарга</a:t>
            </a:r>
            <a:r>
              <a:rPr lang="ru-RU" dirty="0"/>
              <a:t> </a:t>
            </a:r>
            <a:r>
              <a:rPr lang="ru-RU" dirty="0" err="1"/>
              <a:t>тегишли</a:t>
            </a:r>
            <a:r>
              <a:rPr lang="ru-RU" dirty="0"/>
              <a:t> </a:t>
            </a:r>
            <a:r>
              <a:rPr lang="ru-RU" dirty="0" err="1"/>
              <a:t>ҳужжатни</a:t>
            </a:r>
            <a:r>
              <a:rPr lang="ru-RU" dirty="0"/>
              <a:t> </a:t>
            </a:r>
            <a:r>
              <a:rPr lang="ru-RU" dirty="0" err="1"/>
              <a:t>тақдим</a:t>
            </a:r>
            <a:r>
              <a:rPr lang="ru-RU" dirty="0"/>
              <a:t> </a:t>
            </a:r>
            <a:r>
              <a:rPr lang="ru-RU" dirty="0" err="1"/>
              <a:t>этишни</a:t>
            </a:r>
            <a:r>
              <a:rPr lang="ru-RU" dirty="0"/>
              <a:t> </a:t>
            </a:r>
            <a:r>
              <a:rPr lang="ru-RU" dirty="0" err="1"/>
              <a:t>таклиф</a:t>
            </a:r>
            <a:r>
              <a:rPr lang="ru-RU" dirty="0"/>
              <a:t> </a:t>
            </a:r>
            <a:r>
              <a:rPr lang="ru-RU" dirty="0" err="1"/>
              <a:t>қилиши</a:t>
            </a:r>
            <a:r>
              <a:rPr lang="ru-RU" dirty="0"/>
              <a:t> </a:t>
            </a:r>
            <a:r>
              <a:rPr lang="ru-RU" dirty="0" err="1"/>
              <a:t>керак</a:t>
            </a:r>
            <a:r>
              <a:rPr lang="ru-RU" dirty="0"/>
              <a:t>.</a:t>
            </a:r>
            <a:endParaRPr lang="ru-RU" dirty="0"/>
          </a:p>
        </p:txBody>
      </p:sp>
    </p:spTree>
    <p:extLst>
      <p:ext uri="{BB962C8B-B14F-4D97-AF65-F5344CB8AC3E}">
        <p14:creationId xmlns:p14="http://schemas.microsoft.com/office/powerpoint/2010/main" val="20983664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1800" b="1" dirty="0"/>
              <a:t>163</a:t>
            </a:r>
            <a:r>
              <a:rPr lang="ru-RU" sz="1800" b="1" baseline="30000" dirty="0"/>
              <a:t>1</a:t>
            </a:r>
            <a:r>
              <a:rPr lang="ru-RU" sz="1800" b="1" dirty="0"/>
              <a:t>-модда. </a:t>
            </a:r>
            <a:r>
              <a:rPr lang="ru-RU" sz="1800" b="1" dirty="0" err="1"/>
              <a:t>Судгача</a:t>
            </a:r>
            <a:r>
              <a:rPr lang="ru-RU" sz="1800" b="1" dirty="0"/>
              <a:t> </a:t>
            </a:r>
            <a:r>
              <a:rPr lang="ru-RU" sz="1800" b="1" dirty="0" err="1"/>
              <a:t>мажлис</a:t>
            </a:r>
            <a:endParaRPr lang="ru-RU" sz="18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smtClean="0"/>
              <a:t>Судгача</a:t>
            </a:r>
            <a:r>
              <a:rPr lang="ru-RU" dirty="0" smtClean="0"/>
              <a:t> </a:t>
            </a:r>
            <a:r>
              <a:rPr lang="ru-RU" dirty="0" err="1"/>
              <a:t>мажлис</a:t>
            </a:r>
            <a:r>
              <a:rPr lang="ru-RU" dirty="0"/>
              <a:t> </a:t>
            </a:r>
            <a:r>
              <a:rPr lang="ru-RU" dirty="0" err="1"/>
              <a:t>ўтказиш</a:t>
            </a:r>
            <a:r>
              <a:rPr lang="ru-RU" dirty="0"/>
              <a:t> </a:t>
            </a:r>
            <a:r>
              <a:rPr lang="ru-RU" dirty="0" err="1"/>
              <a:t>чоғида</a:t>
            </a:r>
            <a:r>
              <a:rPr lang="ru-RU" dirty="0"/>
              <a:t> судья:</a:t>
            </a:r>
          </a:p>
          <a:p>
            <a:r>
              <a:rPr lang="ru-RU" dirty="0"/>
              <a:t>1) </a:t>
            </a:r>
            <a:r>
              <a:rPr lang="ru-RU" dirty="0" err="1"/>
              <a:t>даъвогарни</a:t>
            </a:r>
            <a:r>
              <a:rPr lang="ru-RU" dirty="0"/>
              <a:t> </a:t>
            </a:r>
            <a:r>
              <a:rPr lang="ru-RU" dirty="0" err="1"/>
              <a:t>ўзи</a:t>
            </a:r>
            <a:r>
              <a:rPr lang="ru-RU" dirty="0"/>
              <a:t> </a:t>
            </a:r>
            <a:r>
              <a:rPr lang="ru-RU" dirty="0" err="1"/>
              <a:t>арз</a:t>
            </a:r>
            <a:r>
              <a:rPr lang="ru-RU" dirty="0"/>
              <a:t> </a:t>
            </a:r>
            <a:r>
              <a:rPr lang="ru-RU" dirty="0" err="1"/>
              <a:t>қилган</a:t>
            </a:r>
            <a:r>
              <a:rPr lang="ru-RU" dirty="0"/>
              <a:t> </a:t>
            </a:r>
            <a:r>
              <a:rPr lang="ru-RU" dirty="0" err="1"/>
              <a:t>талабларнинг</a:t>
            </a:r>
            <a:r>
              <a:rPr lang="ru-RU" dirty="0"/>
              <a:t> </a:t>
            </a:r>
            <a:r>
              <a:rPr lang="ru-RU" dirty="0" err="1"/>
              <a:t>моҳияти</a:t>
            </a:r>
            <a:r>
              <a:rPr lang="ru-RU" dirty="0"/>
              <a:t> </a:t>
            </a:r>
            <a:r>
              <a:rPr lang="ru-RU" dirty="0" err="1"/>
              <a:t>бўйича</a:t>
            </a:r>
            <a:r>
              <a:rPr lang="ru-RU" dirty="0"/>
              <a:t> </a:t>
            </a:r>
            <a:r>
              <a:rPr lang="ru-RU" dirty="0" err="1"/>
              <a:t>сўроқ</a:t>
            </a:r>
            <a:r>
              <a:rPr lang="ru-RU" dirty="0"/>
              <a:t> </a:t>
            </a:r>
            <a:r>
              <a:rPr lang="ru-RU" dirty="0" err="1"/>
              <a:t>қилади</a:t>
            </a:r>
            <a:r>
              <a:rPr lang="ru-RU" dirty="0"/>
              <a:t>, </a:t>
            </a:r>
            <a:r>
              <a:rPr lang="ru-RU" dirty="0" err="1"/>
              <a:t>ундан</a:t>
            </a:r>
            <a:r>
              <a:rPr lang="ru-RU" dirty="0"/>
              <a:t> </a:t>
            </a:r>
            <a:r>
              <a:rPr lang="ru-RU" dirty="0" err="1"/>
              <a:t>жавобгар</a:t>
            </a:r>
            <a:r>
              <a:rPr lang="ru-RU" dirty="0"/>
              <a:t> </a:t>
            </a:r>
            <a:r>
              <a:rPr lang="ru-RU" dirty="0" err="1"/>
              <a:t>билдириши</a:t>
            </a:r>
            <a:r>
              <a:rPr lang="ru-RU" dirty="0"/>
              <a:t> </a:t>
            </a:r>
            <a:r>
              <a:rPr lang="ru-RU" dirty="0" err="1"/>
              <a:t>мумкин</a:t>
            </a:r>
            <a:r>
              <a:rPr lang="ru-RU" dirty="0"/>
              <a:t> </a:t>
            </a:r>
            <a:r>
              <a:rPr lang="ru-RU" dirty="0" err="1"/>
              <a:t>бўлган</a:t>
            </a:r>
            <a:r>
              <a:rPr lang="ru-RU" dirty="0"/>
              <a:t> </a:t>
            </a:r>
            <a:r>
              <a:rPr lang="ru-RU" dirty="0" err="1"/>
              <a:t>эътирозларни</a:t>
            </a:r>
            <a:r>
              <a:rPr lang="ru-RU" dirty="0"/>
              <a:t> </a:t>
            </a:r>
            <a:r>
              <a:rPr lang="ru-RU" dirty="0" err="1"/>
              <a:t>аниқлайди</a:t>
            </a:r>
            <a:r>
              <a:rPr lang="ru-RU" dirty="0"/>
              <a:t> </a:t>
            </a:r>
            <a:r>
              <a:rPr lang="ru-RU" dirty="0" err="1"/>
              <a:t>ва</a:t>
            </a:r>
            <a:r>
              <a:rPr lang="ru-RU" dirty="0"/>
              <a:t>, </a:t>
            </a:r>
            <a:r>
              <a:rPr lang="ru-RU" dirty="0" err="1"/>
              <a:t>агар</a:t>
            </a:r>
            <a:r>
              <a:rPr lang="ru-RU" dirty="0"/>
              <a:t> </a:t>
            </a:r>
            <a:r>
              <a:rPr lang="ru-RU" dirty="0" err="1"/>
              <a:t>бу</a:t>
            </a:r>
            <a:r>
              <a:rPr lang="ru-RU" dirty="0"/>
              <a:t> </a:t>
            </a:r>
            <a:r>
              <a:rPr lang="ru-RU" dirty="0" err="1"/>
              <a:t>зарур</a:t>
            </a:r>
            <a:r>
              <a:rPr lang="ru-RU" dirty="0"/>
              <a:t> </a:t>
            </a:r>
            <a:r>
              <a:rPr lang="ru-RU" dirty="0" err="1"/>
              <a:t>бўлса</a:t>
            </a:r>
            <a:r>
              <a:rPr lang="ru-RU" dirty="0"/>
              <a:t>, </a:t>
            </a:r>
            <a:r>
              <a:rPr lang="ru-RU" dirty="0" err="1"/>
              <a:t>даъвогарга</a:t>
            </a:r>
            <a:r>
              <a:rPr lang="ru-RU" dirty="0"/>
              <a:t> </a:t>
            </a:r>
            <a:r>
              <a:rPr lang="ru-RU" dirty="0" err="1"/>
              <a:t>қўшимча</a:t>
            </a:r>
            <a:r>
              <a:rPr lang="ru-RU" dirty="0"/>
              <a:t> </a:t>
            </a:r>
            <a:r>
              <a:rPr lang="ru-RU" dirty="0" err="1"/>
              <a:t>далиллар</a:t>
            </a:r>
            <a:r>
              <a:rPr lang="ru-RU" dirty="0"/>
              <a:t> </a:t>
            </a:r>
            <a:r>
              <a:rPr lang="ru-RU" dirty="0" err="1"/>
              <a:t>тақдим</a:t>
            </a:r>
            <a:r>
              <a:rPr lang="ru-RU" dirty="0"/>
              <a:t> </a:t>
            </a:r>
            <a:r>
              <a:rPr lang="ru-RU" dirty="0" err="1"/>
              <a:t>этишни</a:t>
            </a:r>
            <a:r>
              <a:rPr lang="ru-RU" dirty="0"/>
              <a:t> </a:t>
            </a:r>
            <a:r>
              <a:rPr lang="ru-RU" dirty="0" err="1"/>
              <a:t>таклиф</a:t>
            </a:r>
            <a:r>
              <a:rPr lang="ru-RU" dirty="0"/>
              <a:t> </a:t>
            </a:r>
            <a:r>
              <a:rPr lang="ru-RU" dirty="0" err="1"/>
              <a:t>қилади</a:t>
            </a:r>
            <a:r>
              <a:rPr lang="ru-RU" dirty="0"/>
              <a:t>, </a:t>
            </a:r>
            <a:r>
              <a:rPr lang="ru-RU" dirty="0" err="1"/>
              <a:t>шунингдек</a:t>
            </a:r>
            <a:r>
              <a:rPr lang="ru-RU" dirty="0"/>
              <a:t> </a:t>
            </a:r>
            <a:r>
              <a:rPr lang="ru-RU" dirty="0" err="1"/>
              <a:t>арз</a:t>
            </a:r>
            <a:r>
              <a:rPr lang="ru-RU" dirty="0"/>
              <a:t> </a:t>
            </a:r>
            <a:r>
              <a:rPr lang="ru-RU" dirty="0" err="1"/>
              <a:t>қилинган</a:t>
            </a:r>
            <a:r>
              <a:rPr lang="ru-RU" dirty="0"/>
              <a:t> </a:t>
            </a:r>
            <a:r>
              <a:rPr lang="ru-RU" dirty="0" err="1"/>
              <a:t>талабларидан</a:t>
            </a:r>
            <a:r>
              <a:rPr lang="ru-RU" dirty="0"/>
              <a:t> воз </a:t>
            </a:r>
            <a:r>
              <a:rPr lang="ru-RU" dirty="0" err="1"/>
              <a:t>кечиш</a:t>
            </a:r>
            <a:r>
              <a:rPr lang="ru-RU" dirty="0"/>
              <a:t> </a:t>
            </a:r>
            <a:r>
              <a:rPr lang="ru-RU" dirty="0" err="1"/>
              <a:t>ҳуқуқини</a:t>
            </a:r>
            <a:r>
              <a:rPr lang="ru-RU" dirty="0"/>
              <a:t> </a:t>
            </a:r>
            <a:r>
              <a:rPr lang="ru-RU" dirty="0" err="1"/>
              <a:t>ҳамда</a:t>
            </a:r>
            <a:r>
              <a:rPr lang="ru-RU" dirty="0"/>
              <a:t> воз </a:t>
            </a:r>
            <a:r>
              <a:rPr lang="ru-RU" dirty="0" err="1"/>
              <a:t>кечишнинг</a:t>
            </a:r>
            <a:r>
              <a:rPr lang="ru-RU" dirty="0"/>
              <a:t> </a:t>
            </a:r>
            <a:r>
              <a:rPr lang="ru-RU" dirty="0" err="1"/>
              <a:t>ҳуқуқий</a:t>
            </a:r>
            <a:r>
              <a:rPr lang="ru-RU" dirty="0"/>
              <a:t> </a:t>
            </a:r>
            <a:r>
              <a:rPr lang="ru-RU" dirty="0" err="1"/>
              <a:t>оқибатларини</a:t>
            </a:r>
            <a:r>
              <a:rPr lang="ru-RU" dirty="0"/>
              <a:t> </a:t>
            </a:r>
            <a:r>
              <a:rPr lang="ru-RU" dirty="0" err="1"/>
              <a:t>тушунтиради</a:t>
            </a:r>
            <a:r>
              <a:rPr lang="ru-RU" dirty="0"/>
              <a:t>;</a:t>
            </a:r>
          </a:p>
          <a:p>
            <a:r>
              <a:rPr lang="ru-RU" dirty="0"/>
              <a:t>2) </a:t>
            </a:r>
            <a:r>
              <a:rPr lang="ru-RU" dirty="0" err="1"/>
              <a:t>ишнинг</a:t>
            </a:r>
            <a:r>
              <a:rPr lang="ru-RU" dirty="0"/>
              <a:t> </a:t>
            </a:r>
            <a:r>
              <a:rPr lang="ru-RU" dirty="0" err="1"/>
              <a:t>ҳолатлари</a:t>
            </a:r>
            <a:r>
              <a:rPr lang="ru-RU" dirty="0"/>
              <a:t> </a:t>
            </a:r>
            <a:r>
              <a:rPr lang="ru-RU" dirty="0" err="1"/>
              <a:t>бўйича</a:t>
            </a:r>
            <a:r>
              <a:rPr lang="ru-RU" dirty="0"/>
              <a:t> </a:t>
            </a:r>
            <a:r>
              <a:rPr lang="ru-RU" dirty="0" err="1"/>
              <a:t>жавобгарни</a:t>
            </a:r>
            <a:r>
              <a:rPr lang="ru-RU" dirty="0"/>
              <a:t> </a:t>
            </a:r>
            <a:r>
              <a:rPr lang="ru-RU" dirty="0" err="1"/>
              <a:t>сўроқ</a:t>
            </a:r>
            <a:r>
              <a:rPr lang="ru-RU" dirty="0"/>
              <a:t> </a:t>
            </a:r>
            <a:r>
              <a:rPr lang="ru-RU" dirty="0" err="1"/>
              <a:t>қилади</a:t>
            </a:r>
            <a:r>
              <a:rPr lang="ru-RU" dirty="0"/>
              <a:t>, </a:t>
            </a:r>
            <a:r>
              <a:rPr lang="ru-RU" dirty="0" err="1"/>
              <a:t>даъвогарнинг</a:t>
            </a:r>
            <a:r>
              <a:rPr lang="ru-RU" dirty="0"/>
              <a:t> </a:t>
            </a:r>
            <a:r>
              <a:rPr lang="ru-RU" dirty="0" err="1"/>
              <a:t>талабларига</a:t>
            </a:r>
            <a:r>
              <a:rPr lang="ru-RU" dirty="0"/>
              <a:t> </a:t>
            </a:r>
            <a:r>
              <a:rPr lang="ru-RU" dirty="0" err="1"/>
              <a:t>қарши</a:t>
            </a:r>
            <a:r>
              <a:rPr lang="ru-RU" dirty="0"/>
              <a:t> </a:t>
            </a:r>
            <a:r>
              <a:rPr lang="ru-RU" dirty="0" err="1"/>
              <a:t>унинг</a:t>
            </a:r>
            <a:r>
              <a:rPr lang="ru-RU" dirty="0"/>
              <a:t> </a:t>
            </a:r>
            <a:r>
              <a:rPr lang="ru-RU" dirty="0" err="1"/>
              <a:t>қандай</a:t>
            </a:r>
            <a:r>
              <a:rPr lang="ru-RU" dirty="0"/>
              <a:t> </a:t>
            </a:r>
            <a:r>
              <a:rPr lang="ru-RU" dirty="0" err="1"/>
              <a:t>эътирозлари</a:t>
            </a:r>
            <a:r>
              <a:rPr lang="ru-RU" dirty="0"/>
              <a:t> </a:t>
            </a:r>
            <a:r>
              <a:rPr lang="ru-RU" dirty="0" err="1"/>
              <a:t>борлигини</a:t>
            </a:r>
            <a:r>
              <a:rPr lang="ru-RU" dirty="0"/>
              <a:t> </a:t>
            </a:r>
            <a:r>
              <a:rPr lang="ru-RU" dirty="0" err="1"/>
              <a:t>ва</a:t>
            </a:r>
            <a:r>
              <a:rPr lang="ru-RU" dirty="0"/>
              <a:t> </a:t>
            </a:r>
            <a:r>
              <a:rPr lang="ru-RU" dirty="0" err="1"/>
              <a:t>бу</a:t>
            </a:r>
            <a:r>
              <a:rPr lang="ru-RU" dirty="0"/>
              <a:t> </a:t>
            </a:r>
            <a:r>
              <a:rPr lang="ru-RU" dirty="0" err="1"/>
              <a:t>эътирозлар</a:t>
            </a:r>
            <a:r>
              <a:rPr lang="ru-RU" dirty="0"/>
              <a:t> </a:t>
            </a:r>
            <a:r>
              <a:rPr lang="ru-RU" dirty="0" err="1"/>
              <a:t>қандай</a:t>
            </a:r>
            <a:r>
              <a:rPr lang="ru-RU" dirty="0"/>
              <a:t> </a:t>
            </a:r>
            <a:r>
              <a:rPr lang="ru-RU" dirty="0" err="1"/>
              <a:t>далиллар</a:t>
            </a:r>
            <a:r>
              <a:rPr lang="ru-RU" dirty="0"/>
              <a:t> </a:t>
            </a:r>
            <a:r>
              <a:rPr lang="ru-RU" dirty="0" err="1"/>
              <a:t>билан</a:t>
            </a:r>
            <a:r>
              <a:rPr lang="ru-RU" dirty="0"/>
              <a:t> </a:t>
            </a:r>
            <a:r>
              <a:rPr lang="ru-RU" dirty="0" err="1"/>
              <a:t>тасдиқланиши</a:t>
            </a:r>
            <a:r>
              <a:rPr lang="ru-RU" dirty="0"/>
              <a:t> </a:t>
            </a:r>
            <a:r>
              <a:rPr lang="ru-RU" dirty="0" err="1"/>
              <a:t>мумкинлигини</a:t>
            </a:r>
            <a:r>
              <a:rPr lang="ru-RU" dirty="0"/>
              <a:t> </a:t>
            </a:r>
            <a:r>
              <a:rPr lang="ru-RU" dirty="0" err="1"/>
              <a:t>аниқлайди</a:t>
            </a:r>
            <a:r>
              <a:rPr lang="ru-RU" dirty="0"/>
              <a:t>, </a:t>
            </a:r>
            <a:r>
              <a:rPr lang="ru-RU" dirty="0" err="1"/>
              <a:t>шунингдек</a:t>
            </a:r>
            <a:r>
              <a:rPr lang="ru-RU" dirty="0"/>
              <a:t> </a:t>
            </a:r>
            <a:r>
              <a:rPr lang="ru-RU" dirty="0" err="1"/>
              <a:t>жавобгарга</a:t>
            </a:r>
            <a:r>
              <a:rPr lang="ru-RU" dirty="0"/>
              <a:t> </a:t>
            </a:r>
            <a:r>
              <a:rPr lang="ru-RU" dirty="0" err="1"/>
              <a:t>даъвогарнинг</a:t>
            </a:r>
            <a:r>
              <a:rPr lang="ru-RU" dirty="0"/>
              <a:t> </a:t>
            </a:r>
            <a:r>
              <a:rPr lang="ru-RU" dirty="0" err="1"/>
              <a:t>талабларини</a:t>
            </a:r>
            <a:r>
              <a:rPr lang="ru-RU" dirty="0"/>
              <a:t> </a:t>
            </a:r>
            <a:r>
              <a:rPr lang="ru-RU" dirty="0" err="1"/>
              <a:t>тан</a:t>
            </a:r>
            <a:r>
              <a:rPr lang="ru-RU" dirty="0"/>
              <a:t> </a:t>
            </a:r>
            <a:r>
              <a:rPr lang="ru-RU" dirty="0" err="1"/>
              <a:t>олиш</a:t>
            </a:r>
            <a:r>
              <a:rPr lang="ru-RU" dirty="0"/>
              <a:t> </a:t>
            </a:r>
            <a:r>
              <a:rPr lang="ru-RU" dirty="0" err="1"/>
              <a:t>ёхуд</a:t>
            </a:r>
            <a:r>
              <a:rPr lang="ru-RU" dirty="0"/>
              <a:t> </a:t>
            </a:r>
            <a:r>
              <a:rPr lang="ru-RU" dirty="0" err="1"/>
              <a:t>қарши</a:t>
            </a:r>
            <a:r>
              <a:rPr lang="ru-RU" dirty="0"/>
              <a:t> </a:t>
            </a:r>
            <a:r>
              <a:rPr lang="ru-RU" dirty="0" err="1"/>
              <a:t>талаблар</a:t>
            </a:r>
            <a:r>
              <a:rPr lang="ru-RU" dirty="0"/>
              <a:t> </a:t>
            </a:r>
            <a:r>
              <a:rPr lang="ru-RU" dirty="0" err="1"/>
              <a:t>қўзғатиш</a:t>
            </a:r>
            <a:r>
              <a:rPr lang="ru-RU" dirty="0"/>
              <a:t> </a:t>
            </a:r>
            <a:r>
              <a:rPr lang="ru-RU" dirty="0" err="1"/>
              <a:t>ҳуқуқини</a:t>
            </a:r>
            <a:r>
              <a:rPr lang="ru-RU" dirty="0"/>
              <a:t> </a:t>
            </a:r>
            <a:r>
              <a:rPr lang="ru-RU" dirty="0" err="1"/>
              <a:t>тушунтиради</a:t>
            </a:r>
            <a:r>
              <a:rPr lang="ru-RU" dirty="0"/>
              <a:t>, </a:t>
            </a:r>
            <a:r>
              <a:rPr lang="ru-RU" dirty="0" err="1"/>
              <a:t>жавобгарга</a:t>
            </a:r>
            <a:r>
              <a:rPr lang="ru-RU" dirty="0"/>
              <a:t> </a:t>
            </a:r>
            <a:r>
              <a:rPr lang="ru-RU" dirty="0" err="1"/>
              <a:t>иш</a:t>
            </a:r>
            <a:r>
              <a:rPr lang="ru-RU" dirty="0"/>
              <a:t> </a:t>
            </a:r>
            <a:r>
              <a:rPr lang="ru-RU" dirty="0" err="1"/>
              <a:t>юзасидан</a:t>
            </a:r>
            <a:r>
              <a:rPr lang="ru-RU" dirty="0"/>
              <a:t> </a:t>
            </a:r>
            <a:r>
              <a:rPr lang="ru-RU" dirty="0" err="1"/>
              <a:t>ёзма</a:t>
            </a:r>
            <a:r>
              <a:rPr lang="ru-RU" dirty="0"/>
              <a:t> </a:t>
            </a:r>
            <a:r>
              <a:rPr lang="ru-RU" dirty="0" err="1"/>
              <a:t>тушунтиришлар</a:t>
            </a:r>
            <a:r>
              <a:rPr lang="ru-RU" dirty="0"/>
              <a:t> </a:t>
            </a:r>
            <a:r>
              <a:rPr lang="ru-RU" dirty="0" err="1"/>
              <a:t>тақдим</a:t>
            </a:r>
            <a:r>
              <a:rPr lang="ru-RU" dirty="0"/>
              <a:t> </a:t>
            </a:r>
            <a:r>
              <a:rPr lang="ru-RU" dirty="0" err="1"/>
              <a:t>этишни</a:t>
            </a:r>
            <a:r>
              <a:rPr lang="ru-RU" dirty="0"/>
              <a:t> </a:t>
            </a:r>
            <a:r>
              <a:rPr lang="ru-RU" dirty="0" err="1"/>
              <a:t>таклиф</a:t>
            </a:r>
            <a:r>
              <a:rPr lang="ru-RU" dirty="0"/>
              <a:t> </a:t>
            </a:r>
            <a:r>
              <a:rPr lang="ru-RU" dirty="0" err="1"/>
              <a:t>қилади</a:t>
            </a:r>
            <a:r>
              <a:rPr lang="ru-RU" dirty="0"/>
              <a:t>. </a:t>
            </a:r>
            <a:r>
              <a:rPr lang="ru-RU" dirty="0" err="1"/>
              <a:t>Жавобгарнинг</a:t>
            </a:r>
            <a:r>
              <a:rPr lang="ru-RU" dirty="0"/>
              <a:t> </a:t>
            </a:r>
            <a:r>
              <a:rPr lang="ru-RU" dirty="0" err="1"/>
              <a:t>ёзма</a:t>
            </a:r>
            <a:r>
              <a:rPr lang="ru-RU" dirty="0"/>
              <a:t> </a:t>
            </a:r>
            <a:r>
              <a:rPr lang="ru-RU" dirty="0" err="1"/>
              <a:t>тушунтиришларни</a:t>
            </a:r>
            <a:r>
              <a:rPr lang="ru-RU" dirty="0"/>
              <a:t> </a:t>
            </a:r>
            <a:r>
              <a:rPr lang="ru-RU" dirty="0" err="1"/>
              <a:t>ва</a:t>
            </a:r>
            <a:r>
              <a:rPr lang="ru-RU" dirty="0"/>
              <a:t> </a:t>
            </a:r>
            <a:r>
              <a:rPr lang="ru-RU" dirty="0" err="1"/>
              <a:t>далилларни</a:t>
            </a:r>
            <a:r>
              <a:rPr lang="ru-RU" dirty="0"/>
              <a:t> </a:t>
            </a:r>
            <a:r>
              <a:rPr lang="ru-RU" dirty="0" err="1"/>
              <a:t>тақдим</a:t>
            </a:r>
            <a:r>
              <a:rPr lang="ru-RU" dirty="0"/>
              <a:t> </a:t>
            </a:r>
            <a:r>
              <a:rPr lang="ru-RU" dirty="0" err="1"/>
              <a:t>этмаганлиги</a:t>
            </a:r>
            <a:r>
              <a:rPr lang="ru-RU" dirty="0"/>
              <a:t>, </a:t>
            </a:r>
            <a:r>
              <a:rPr lang="ru-RU" dirty="0" err="1"/>
              <a:t>шунингдек</a:t>
            </a:r>
            <a:r>
              <a:rPr lang="ru-RU" dirty="0"/>
              <a:t> суд </a:t>
            </a:r>
            <a:r>
              <a:rPr lang="ru-RU" dirty="0" err="1"/>
              <a:t>мажлисига</a:t>
            </a:r>
            <a:r>
              <a:rPr lang="ru-RU" dirty="0"/>
              <a:t> </a:t>
            </a:r>
            <a:r>
              <a:rPr lang="ru-RU" dirty="0" err="1"/>
              <a:t>келмаганлиги</a:t>
            </a:r>
            <a:r>
              <a:rPr lang="ru-RU" dirty="0"/>
              <a:t> </a:t>
            </a:r>
            <a:r>
              <a:rPr lang="ru-RU" dirty="0" err="1"/>
              <a:t>ишни</a:t>
            </a:r>
            <a:r>
              <a:rPr lang="ru-RU" dirty="0"/>
              <a:t> </a:t>
            </a:r>
            <a:r>
              <a:rPr lang="ru-RU" dirty="0" err="1"/>
              <a:t>ишдаги</a:t>
            </a:r>
            <a:r>
              <a:rPr lang="ru-RU" dirty="0"/>
              <a:t> </a:t>
            </a:r>
            <a:r>
              <a:rPr lang="ru-RU" dirty="0" err="1"/>
              <a:t>мавжуд</a:t>
            </a:r>
            <a:r>
              <a:rPr lang="ru-RU" dirty="0"/>
              <a:t> </a:t>
            </a:r>
            <a:r>
              <a:rPr lang="ru-RU" dirty="0" err="1"/>
              <a:t>далиллар</a:t>
            </a:r>
            <a:r>
              <a:rPr lang="ru-RU" dirty="0"/>
              <a:t> </a:t>
            </a:r>
            <a:r>
              <a:rPr lang="ru-RU" dirty="0" err="1"/>
              <a:t>бўйича</a:t>
            </a:r>
            <a:r>
              <a:rPr lang="ru-RU" dirty="0"/>
              <a:t> </a:t>
            </a:r>
            <a:r>
              <a:rPr lang="ru-RU" dirty="0" err="1"/>
              <a:t>кўриш</a:t>
            </a:r>
            <a:r>
              <a:rPr lang="ru-RU" dirty="0"/>
              <a:t> </a:t>
            </a:r>
            <a:r>
              <a:rPr lang="ru-RU" dirty="0" err="1"/>
              <a:t>учун</a:t>
            </a:r>
            <a:r>
              <a:rPr lang="ru-RU" dirty="0"/>
              <a:t> </a:t>
            </a:r>
            <a:r>
              <a:rPr lang="ru-RU" dirty="0" err="1"/>
              <a:t>тўсқинлик</a:t>
            </a:r>
            <a:r>
              <a:rPr lang="ru-RU" dirty="0"/>
              <a:t> </a:t>
            </a:r>
            <a:r>
              <a:rPr lang="ru-RU" dirty="0" err="1"/>
              <a:t>қилмайди</a:t>
            </a:r>
            <a:r>
              <a:rPr lang="ru-RU" dirty="0"/>
              <a:t>;</a:t>
            </a:r>
          </a:p>
          <a:p>
            <a:endParaRPr lang="ru-RU" dirty="0"/>
          </a:p>
        </p:txBody>
      </p:sp>
    </p:spTree>
    <p:extLst>
      <p:ext uri="{BB962C8B-B14F-4D97-AF65-F5344CB8AC3E}">
        <p14:creationId xmlns:p14="http://schemas.microsoft.com/office/powerpoint/2010/main" val="37080020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1800" b="1" dirty="0"/>
              <a:t>163</a:t>
            </a:r>
            <a:r>
              <a:rPr lang="ru-RU" sz="1800" b="1" baseline="30000" dirty="0"/>
              <a:t>1</a:t>
            </a:r>
            <a:r>
              <a:rPr lang="ru-RU" sz="1800" b="1" dirty="0"/>
              <a:t>-модда. </a:t>
            </a:r>
            <a:r>
              <a:rPr lang="ru-RU" sz="1800" b="1" dirty="0" err="1"/>
              <a:t>Судгача</a:t>
            </a:r>
            <a:r>
              <a:rPr lang="ru-RU" sz="1800" b="1" dirty="0"/>
              <a:t> </a:t>
            </a:r>
            <a:r>
              <a:rPr lang="ru-RU" sz="1800" b="1" dirty="0" err="1"/>
              <a:t>мажлис</a:t>
            </a:r>
            <a:endParaRPr lang="ru-RU" sz="1800" b="1" dirty="0"/>
          </a:p>
        </p:txBody>
      </p:sp>
      <p:sp>
        <p:nvSpPr>
          <p:cNvPr id="3" name="Объект 2"/>
          <p:cNvSpPr>
            <a:spLocks noGrp="1"/>
          </p:cNvSpPr>
          <p:nvPr>
            <p:ph idx="1"/>
          </p:nvPr>
        </p:nvSpPr>
        <p:spPr>
          <a:xfrm>
            <a:off x="1066800" y="1562793"/>
            <a:ext cx="10058400" cy="4472247"/>
          </a:xfrm>
        </p:spPr>
        <p:txBody>
          <a:bodyPr>
            <a:noAutofit/>
          </a:bodyPr>
          <a:lstStyle/>
          <a:p>
            <a:r>
              <a:rPr lang="ru-RU" dirty="0"/>
              <a:t>3) </a:t>
            </a:r>
            <a:r>
              <a:rPr lang="ru-RU" dirty="0" err="1"/>
              <a:t>тарафлардан</a:t>
            </a:r>
            <a:r>
              <a:rPr lang="ru-RU" dirty="0"/>
              <a:t> </a:t>
            </a:r>
            <a:r>
              <a:rPr lang="ru-RU" dirty="0" err="1"/>
              <a:t>келишув</a:t>
            </a:r>
            <a:r>
              <a:rPr lang="ru-RU" dirty="0"/>
              <a:t> </a:t>
            </a:r>
            <a:r>
              <a:rPr lang="ru-RU" dirty="0" err="1"/>
              <a:t>битимини</a:t>
            </a:r>
            <a:r>
              <a:rPr lang="ru-RU" dirty="0"/>
              <a:t> </a:t>
            </a:r>
            <a:r>
              <a:rPr lang="ru-RU" dirty="0" err="1"/>
              <a:t>тузиш</a:t>
            </a:r>
            <a:r>
              <a:rPr lang="ru-RU" dirty="0"/>
              <a:t> </a:t>
            </a:r>
            <a:r>
              <a:rPr lang="ru-RU" dirty="0" err="1"/>
              <a:t>эҳтимолини</a:t>
            </a:r>
            <a:r>
              <a:rPr lang="ru-RU" dirty="0"/>
              <a:t> </a:t>
            </a:r>
            <a:r>
              <a:rPr lang="ru-RU" dirty="0" err="1"/>
              <a:t>ёки</a:t>
            </a:r>
            <a:r>
              <a:rPr lang="ru-RU" dirty="0"/>
              <a:t> </a:t>
            </a:r>
            <a:r>
              <a:rPr lang="ru-RU" dirty="0" err="1"/>
              <a:t>низони</a:t>
            </a:r>
            <a:r>
              <a:rPr lang="ru-RU" dirty="0"/>
              <a:t> </a:t>
            </a:r>
            <a:r>
              <a:rPr lang="ru-RU" dirty="0" err="1"/>
              <a:t>ҳал</a:t>
            </a:r>
            <a:r>
              <a:rPr lang="ru-RU" dirty="0"/>
              <a:t> </a:t>
            </a:r>
            <a:r>
              <a:rPr lang="ru-RU" dirty="0" err="1"/>
              <a:t>қилишнинг</a:t>
            </a:r>
            <a:r>
              <a:rPr lang="ru-RU" dirty="0"/>
              <a:t> </a:t>
            </a:r>
            <a:r>
              <a:rPr lang="ru-RU" dirty="0" err="1"/>
              <a:t>муқобил</a:t>
            </a:r>
            <a:r>
              <a:rPr lang="ru-RU" dirty="0"/>
              <a:t> </a:t>
            </a:r>
            <a:r>
              <a:rPr lang="ru-RU" dirty="0" err="1"/>
              <a:t>усуллари</a:t>
            </a:r>
            <a:r>
              <a:rPr lang="ru-RU" dirty="0"/>
              <a:t> </a:t>
            </a:r>
            <a:r>
              <a:rPr lang="ru-RU" dirty="0" err="1"/>
              <a:t>эҳтимолини</a:t>
            </a:r>
            <a:r>
              <a:rPr lang="ru-RU" dirty="0"/>
              <a:t> </a:t>
            </a:r>
            <a:r>
              <a:rPr lang="ru-RU" dirty="0" err="1"/>
              <a:t>аниқлайди</a:t>
            </a:r>
            <a:r>
              <a:rPr lang="ru-RU" dirty="0"/>
              <a:t> </a:t>
            </a:r>
            <a:r>
              <a:rPr lang="ru-RU" dirty="0" err="1"/>
              <a:t>ва</a:t>
            </a:r>
            <a:r>
              <a:rPr lang="ru-RU" dirty="0"/>
              <a:t> </a:t>
            </a:r>
            <a:r>
              <a:rPr lang="ru-RU" dirty="0" err="1"/>
              <a:t>уларнинг</a:t>
            </a:r>
            <a:r>
              <a:rPr lang="ru-RU" dirty="0"/>
              <a:t> </a:t>
            </a:r>
            <a:r>
              <a:rPr lang="ru-RU" dirty="0" err="1"/>
              <a:t>ҳуқуқий</a:t>
            </a:r>
            <a:r>
              <a:rPr lang="ru-RU" dirty="0"/>
              <a:t> </a:t>
            </a:r>
            <a:r>
              <a:rPr lang="ru-RU" dirty="0" err="1"/>
              <a:t>оқибатларини</a:t>
            </a:r>
            <a:r>
              <a:rPr lang="ru-RU" dirty="0"/>
              <a:t> </a:t>
            </a:r>
            <a:r>
              <a:rPr lang="ru-RU" dirty="0" err="1"/>
              <a:t>тушунтиради</a:t>
            </a:r>
            <a:r>
              <a:rPr lang="ru-RU" dirty="0"/>
              <a:t>;</a:t>
            </a:r>
          </a:p>
          <a:p>
            <a:r>
              <a:rPr lang="ru-RU" dirty="0"/>
              <a:t>4) </a:t>
            </a:r>
            <a:r>
              <a:rPr lang="ru-RU" dirty="0" err="1"/>
              <a:t>ишнинг</a:t>
            </a:r>
            <a:r>
              <a:rPr lang="ru-RU" dirty="0"/>
              <a:t> </a:t>
            </a:r>
            <a:r>
              <a:rPr lang="ru-RU" dirty="0" err="1"/>
              <a:t>мураккаблигини</a:t>
            </a:r>
            <a:r>
              <a:rPr lang="ru-RU" dirty="0"/>
              <a:t> </a:t>
            </a:r>
            <a:r>
              <a:rPr lang="ru-RU" dirty="0" err="1"/>
              <a:t>ҳисобга</a:t>
            </a:r>
            <a:r>
              <a:rPr lang="ru-RU" dirty="0"/>
              <a:t> </a:t>
            </a:r>
            <a:r>
              <a:rPr lang="ru-RU" dirty="0" err="1"/>
              <a:t>олган</a:t>
            </a:r>
            <a:r>
              <a:rPr lang="ru-RU" dirty="0"/>
              <a:t> </a:t>
            </a:r>
            <a:r>
              <a:rPr lang="ru-RU" dirty="0" err="1"/>
              <a:t>ҳолда</a:t>
            </a:r>
            <a:r>
              <a:rPr lang="ru-RU" dirty="0"/>
              <a:t> суд </a:t>
            </a:r>
            <a:r>
              <a:rPr lang="ru-RU" dirty="0" err="1"/>
              <a:t>муҳокамасининг</a:t>
            </a:r>
            <a:r>
              <a:rPr lang="ru-RU" dirty="0"/>
              <a:t> прогноз </a:t>
            </a:r>
            <a:r>
              <a:rPr lang="ru-RU" dirty="0" err="1"/>
              <a:t>қилинаётган</a:t>
            </a:r>
            <a:r>
              <a:rPr lang="ru-RU" dirty="0"/>
              <a:t>, шу </a:t>
            </a:r>
            <a:r>
              <a:rPr lang="ru-RU" dirty="0" err="1"/>
              <a:t>жумладан</a:t>
            </a:r>
            <a:r>
              <a:rPr lang="ru-RU" dirty="0"/>
              <a:t> </a:t>
            </a:r>
            <a:r>
              <a:rPr lang="ru-RU" dirty="0" err="1"/>
              <a:t>низони</a:t>
            </a:r>
            <a:r>
              <a:rPr lang="ru-RU" dirty="0"/>
              <a:t> </a:t>
            </a:r>
            <a:r>
              <a:rPr lang="ru-RU" dirty="0" err="1"/>
              <a:t>ҳал</a:t>
            </a:r>
            <a:r>
              <a:rPr lang="ru-RU" dirty="0"/>
              <a:t> </a:t>
            </a:r>
            <a:r>
              <a:rPr lang="ru-RU" dirty="0" err="1"/>
              <a:t>қилиш</a:t>
            </a:r>
            <a:r>
              <a:rPr lang="ru-RU" dirty="0"/>
              <a:t> </a:t>
            </a:r>
            <a:r>
              <a:rPr lang="ru-RU" dirty="0" err="1"/>
              <a:t>учун</a:t>
            </a:r>
            <a:r>
              <a:rPr lang="ru-RU" dirty="0"/>
              <a:t> </a:t>
            </a:r>
            <a:r>
              <a:rPr lang="ru-RU" dirty="0" err="1"/>
              <a:t>аҳамиятга</a:t>
            </a:r>
            <a:r>
              <a:rPr lang="ru-RU" dirty="0"/>
              <a:t> </a:t>
            </a:r>
            <a:r>
              <a:rPr lang="ru-RU" dirty="0" err="1"/>
              <a:t>эга</a:t>
            </a:r>
            <a:r>
              <a:rPr lang="ru-RU" dirty="0"/>
              <a:t> </a:t>
            </a:r>
            <a:r>
              <a:rPr lang="ru-RU" dirty="0" err="1"/>
              <a:t>бўлган</a:t>
            </a:r>
            <a:r>
              <a:rPr lang="ru-RU" dirty="0"/>
              <a:t> </a:t>
            </a:r>
            <a:r>
              <a:rPr lang="ru-RU" dirty="0" err="1"/>
              <a:t>илтимосномалар</a:t>
            </a:r>
            <a:r>
              <a:rPr lang="ru-RU" dirty="0"/>
              <a:t> </a:t>
            </a:r>
            <a:r>
              <a:rPr lang="ru-RU" dirty="0" err="1"/>
              <a:t>ва</a:t>
            </a:r>
            <a:r>
              <a:rPr lang="ru-RU" dirty="0"/>
              <a:t> </a:t>
            </a:r>
            <a:r>
              <a:rPr lang="ru-RU" dirty="0" err="1"/>
              <a:t>ҳужжатларни</a:t>
            </a:r>
            <a:r>
              <a:rPr lang="ru-RU" dirty="0"/>
              <a:t> </a:t>
            </a:r>
            <a:r>
              <a:rPr lang="ru-RU" dirty="0" err="1"/>
              <a:t>судга</a:t>
            </a:r>
            <a:r>
              <a:rPr lang="ru-RU" dirty="0"/>
              <a:t> </a:t>
            </a:r>
            <a:r>
              <a:rPr lang="ru-RU" dirty="0" err="1"/>
              <a:t>топшириш</a:t>
            </a:r>
            <a:r>
              <a:rPr lang="ru-RU" dirty="0"/>
              <a:t>, </a:t>
            </a:r>
            <a:r>
              <a:rPr lang="ru-RU" dirty="0" err="1"/>
              <a:t>гувоҳлар</a:t>
            </a:r>
            <a:r>
              <a:rPr lang="ru-RU" dirty="0"/>
              <a:t> </a:t>
            </a:r>
            <a:r>
              <a:rPr lang="ru-RU" dirty="0" err="1"/>
              <a:t>мавжуд</a:t>
            </a:r>
            <a:r>
              <a:rPr lang="ru-RU" dirty="0"/>
              <a:t> </a:t>
            </a:r>
            <a:r>
              <a:rPr lang="ru-RU" dirty="0" err="1"/>
              <a:t>бўлганда</a:t>
            </a:r>
            <a:r>
              <a:rPr lang="ru-RU" dirty="0"/>
              <a:t> </a:t>
            </a:r>
            <a:r>
              <a:rPr lang="ru-RU" dirty="0" err="1"/>
              <a:t>уларнинг</a:t>
            </a:r>
            <a:r>
              <a:rPr lang="ru-RU" dirty="0"/>
              <a:t> </a:t>
            </a:r>
            <a:r>
              <a:rPr lang="ru-RU" dirty="0" err="1"/>
              <a:t>рўйхатларини</a:t>
            </a:r>
            <a:r>
              <a:rPr lang="ru-RU" dirty="0"/>
              <a:t> </a:t>
            </a:r>
            <a:r>
              <a:rPr lang="ru-RU" dirty="0" err="1"/>
              <a:t>алмашиш</a:t>
            </a:r>
            <a:r>
              <a:rPr lang="ru-RU" dirty="0"/>
              <a:t> </a:t>
            </a:r>
            <a:r>
              <a:rPr lang="ru-RU" dirty="0" err="1"/>
              <a:t>муддатларини</a:t>
            </a:r>
            <a:r>
              <a:rPr lang="ru-RU" dirty="0"/>
              <a:t> </a:t>
            </a:r>
            <a:r>
              <a:rPr lang="ru-RU" dirty="0" err="1"/>
              <a:t>назарда</a:t>
            </a:r>
            <a:r>
              <a:rPr lang="ru-RU" dirty="0"/>
              <a:t> </a:t>
            </a:r>
            <a:r>
              <a:rPr lang="ru-RU" dirty="0" err="1"/>
              <a:t>тутувчи</a:t>
            </a:r>
            <a:r>
              <a:rPr lang="ru-RU" dirty="0"/>
              <a:t> </a:t>
            </a:r>
            <a:r>
              <a:rPr lang="ru-RU" dirty="0" err="1"/>
              <a:t>жадвалини</a:t>
            </a:r>
            <a:r>
              <a:rPr lang="ru-RU" dirty="0"/>
              <a:t> </a:t>
            </a:r>
            <a:r>
              <a:rPr lang="ru-RU" dirty="0" err="1"/>
              <a:t>аниқлайди</a:t>
            </a:r>
            <a:r>
              <a:rPr lang="ru-RU" dirty="0"/>
              <a:t>;</a:t>
            </a:r>
          </a:p>
          <a:p>
            <a:r>
              <a:rPr lang="ru-RU" dirty="0"/>
              <a:t>5) суд </a:t>
            </a:r>
            <a:r>
              <a:rPr lang="ru-RU" dirty="0" err="1"/>
              <a:t>мажлисида</a:t>
            </a:r>
            <a:r>
              <a:rPr lang="ru-RU" dirty="0"/>
              <a:t> </a:t>
            </a:r>
            <a:r>
              <a:rPr lang="ru-RU" dirty="0" err="1"/>
              <a:t>ҳозир</a:t>
            </a:r>
            <a:r>
              <a:rPr lang="ru-RU" dirty="0"/>
              <a:t> </a:t>
            </a:r>
            <a:r>
              <a:rPr lang="ru-RU" dirty="0" err="1"/>
              <a:t>бўлган</a:t>
            </a:r>
            <a:r>
              <a:rPr lang="ru-RU" dirty="0"/>
              <a:t> </a:t>
            </a:r>
            <a:r>
              <a:rPr lang="ru-RU" dirty="0" err="1"/>
              <a:t>тарафлар</a:t>
            </a:r>
            <a:r>
              <a:rPr lang="ru-RU" dirty="0"/>
              <a:t> </a:t>
            </a:r>
            <a:r>
              <a:rPr lang="ru-RU" dirty="0" err="1"/>
              <a:t>ва</a:t>
            </a:r>
            <a:r>
              <a:rPr lang="ru-RU" dirty="0"/>
              <a:t> </a:t>
            </a:r>
            <a:r>
              <a:rPr lang="ru-RU" dirty="0" err="1"/>
              <a:t>бошқа</a:t>
            </a:r>
            <a:r>
              <a:rPr lang="ru-RU" dirty="0"/>
              <a:t> </a:t>
            </a:r>
            <a:r>
              <a:rPr lang="ru-RU" dirty="0" err="1"/>
              <a:t>манфаатдор</a:t>
            </a:r>
            <a:r>
              <a:rPr lang="ru-RU" dirty="0"/>
              <a:t> </a:t>
            </a:r>
            <a:r>
              <a:rPr lang="ru-RU" dirty="0" err="1"/>
              <a:t>шахслардан</a:t>
            </a:r>
            <a:r>
              <a:rPr lang="ru-RU" dirty="0"/>
              <a:t> улар </a:t>
            </a:r>
            <a:r>
              <a:rPr lang="ru-RU" dirty="0" err="1"/>
              <a:t>ўртасида</a:t>
            </a:r>
            <a:r>
              <a:rPr lang="ru-RU" dirty="0"/>
              <a:t> </a:t>
            </a:r>
            <a:r>
              <a:rPr lang="ru-RU" dirty="0" err="1"/>
              <a:t>ушбу</a:t>
            </a:r>
            <a:r>
              <a:rPr lang="ru-RU" dirty="0"/>
              <a:t> </a:t>
            </a:r>
            <a:r>
              <a:rPr lang="ru-RU" dirty="0" err="1"/>
              <a:t>ишнинг</a:t>
            </a:r>
            <a:r>
              <a:rPr lang="ru-RU" dirty="0"/>
              <a:t> </a:t>
            </a:r>
            <a:r>
              <a:rPr lang="ru-RU" dirty="0" err="1"/>
              <a:t>судга</a:t>
            </a:r>
            <a:r>
              <a:rPr lang="ru-RU" dirty="0"/>
              <a:t> </a:t>
            </a:r>
            <a:r>
              <a:rPr lang="ru-RU" dirty="0" err="1"/>
              <a:t>тааллуқлилиги</a:t>
            </a:r>
            <a:r>
              <a:rPr lang="ru-RU" dirty="0"/>
              <a:t> </a:t>
            </a:r>
            <a:r>
              <a:rPr lang="ru-RU" dirty="0" err="1"/>
              <a:t>масаласи</a:t>
            </a:r>
            <a:r>
              <a:rPr lang="ru-RU" dirty="0"/>
              <a:t> </a:t>
            </a:r>
            <a:r>
              <a:rPr lang="ru-RU" dirty="0" err="1"/>
              <a:t>бўйича</a:t>
            </a:r>
            <a:r>
              <a:rPr lang="ru-RU" dirty="0"/>
              <a:t> </a:t>
            </a:r>
            <a:r>
              <a:rPr lang="ru-RU" dirty="0" err="1"/>
              <a:t>келишув</a:t>
            </a:r>
            <a:r>
              <a:rPr lang="ru-RU" dirty="0"/>
              <a:t>, </a:t>
            </a:r>
            <a:r>
              <a:rPr lang="ru-RU" dirty="0" err="1"/>
              <a:t>ушбу</a:t>
            </a:r>
            <a:r>
              <a:rPr lang="ru-RU" dirty="0"/>
              <a:t> </a:t>
            </a:r>
            <a:r>
              <a:rPr lang="ru-RU" dirty="0" err="1"/>
              <a:t>Кодекснинг</a:t>
            </a:r>
            <a:r>
              <a:rPr lang="ru-RU" dirty="0"/>
              <a:t> 163-моддасида </a:t>
            </a:r>
            <a:r>
              <a:rPr lang="ru-RU" dirty="0" err="1"/>
              <a:t>назарда</a:t>
            </a:r>
            <a:r>
              <a:rPr lang="ru-RU" dirty="0"/>
              <a:t> </a:t>
            </a:r>
            <a:r>
              <a:rPr lang="ru-RU" dirty="0" err="1"/>
              <a:t>тутилган</a:t>
            </a:r>
            <a:r>
              <a:rPr lang="ru-RU" dirty="0"/>
              <a:t> </a:t>
            </a:r>
            <a:r>
              <a:rPr lang="ru-RU" dirty="0" err="1"/>
              <a:t>бошқа</a:t>
            </a:r>
            <a:r>
              <a:rPr lang="ru-RU" dirty="0"/>
              <a:t> </a:t>
            </a:r>
            <a:r>
              <a:rPr lang="ru-RU" dirty="0" err="1"/>
              <a:t>ҳаракатларни</a:t>
            </a:r>
            <a:r>
              <a:rPr lang="ru-RU" dirty="0"/>
              <a:t> </a:t>
            </a:r>
            <a:r>
              <a:rPr lang="ru-RU" dirty="0" err="1"/>
              <a:t>амалга</a:t>
            </a:r>
            <a:r>
              <a:rPr lang="ru-RU" dirty="0"/>
              <a:t> </a:t>
            </a:r>
            <a:r>
              <a:rPr lang="ru-RU" dirty="0" err="1"/>
              <a:t>ошириш</a:t>
            </a:r>
            <a:r>
              <a:rPr lang="ru-RU" dirty="0"/>
              <a:t> </a:t>
            </a:r>
            <a:r>
              <a:rPr lang="ru-RU" dirty="0" err="1"/>
              <a:t>зарурияти</a:t>
            </a:r>
            <a:r>
              <a:rPr lang="ru-RU" dirty="0"/>
              <a:t> </a:t>
            </a:r>
            <a:r>
              <a:rPr lang="ru-RU" dirty="0" err="1"/>
              <a:t>мавжудлигини</a:t>
            </a:r>
            <a:r>
              <a:rPr lang="ru-RU" dirty="0"/>
              <a:t> </a:t>
            </a:r>
            <a:r>
              <a:rPr lang="ru-RU" dirty="0" err="1"/>
              <a:t>аниқлайди</a:t>
            </a:r>
            <a:r>
              <a:rPr lang="ru-RU" dirty="0"/>
              <a:t>.</a:t>
            </a:r>
          </a:p>
          <a:p>
            <a:endParaRPr lang="ru-RU" dirty="0"/>
          </a:p>
        </p:txBody>
      </p:sp>
    </p:spTree>
    <p:extLst>
      <p:ext uri="{BB962C8B-B14F-4D97-AF65-F5344CB8AC3E}">
        <p14:creationId xmlns:p14="http://schemas.microsoft.com/office/powerpoint/2010/main" val="7299364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1800" b="1" dirty="0"/>
              <a:t>163</a:t>
            </a:r>
            <a:r>
              <a:rPr lang="ru-RU" sz="1800" b="1" baseline="30000" dirty="0"/>
              <a:t>1</a:t>
            </a:r>
            <a:r>
              <a:rPr lang="ru-RU" sz="1800" b="1" dirty="0"/>
              <a:t>-модда. </a:t>
            </a:r>
            <a:r>
              <a:rPr lang="ru-RU" sz="1800" b="1" dirty="0" err="1"/>
              <a:t>Судгача</a:t>
            </a:r>
            <a:r>
              <a:rPr lang="ru-RU" sz="1800" b="1" dirty="0"/>
              <a:t> </a:t>
            </a:r>
            <a:r>
              <a:rPr lang="ru-RU" sz="1800" b="1" dirty="0" err="1"/>
              <a:t>мажлис</a:t>
            </a:r>
            <a:endParaRPr lang="ru-RU" sz="18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a:t>Судгача</a:t>
            </a:r>
            <a:r>
              <a:rPr lang="ru-RU" dirty="0"/>
              <a:t> </a:t>
            </a:r>
            <a:r>
              <a:rPr lang="ru-RU" dirty="0" err="1"/>
              <a:t>мажлиснинг</a:t>
            </a:r>
            <a:r>
              <a:rPr lang="ru-RU" dirty="0"/>
              <a:t> </a:t>
            </a:r>
            <a:r>
              <a:rPr lang="ru-RU" dirty="0" err="1"/>
              <a:t>вақти</a:t>
            </a:r>
            <a:r>
              <a:rPr lang="ru-RU" dirty="0"/>
              <a:t> </a:t>
            </a:r>
            <a:r>
              <a:rPr lang="ru-RU" dirty="0" err="1"/>
              <a:t>ва</a:t>
            </a:r>
            <a:r>
              <a:rPr lang="ru-RU" dirty="0"/>
              <a:t> </a:t>
            </a:r>
            <a:r>
              <a:rPr lang="ru-RU" dirty="0" err="1"/>
              <a:t>жойи</a:t>
            </a:r>
            <a:r>
              <a:rPr lang="ru-RU" dirty="0"/>
              <a:t> </a:t>
            </a:r>
            <a:r>
              <a:rPr lang="ru-RU" dirty="0" err="1"/>
              <a:t>тўғрисида</a:t>
            </a:r>
            <a:r>
              <a:rPr lang="ru-RU" dirty="0"/>
              <a:t> </a:t>
            </a:r>
            <a:r>
              <a:rPr lang="ru-RU" dirty="0" err="1"/>
              <a:t>тарафлар</a:t>
            </a:r>
            <a:r>
              <a:rPr lang="ru-RU" dirty="0"/>
              <a:t> </a:t>
            </a:r>
            <a:r>
              <a:rPr lang="ru-RU" dirty="0" err="1"/>
              <a:t>ва</a:t>
            </a:r>
            <a:r>
              <a:rPr lang="ru-RU" dirty="0"/>
              <a:t> </a:t>
            </a:r>
            <a:r>
              <a:rPr lang="ru-RU" dirty="0" err="1"/>
              <a:t>бошқа</a:t>
            </a:r>
            <a:r>
              <a:rPr lang="ru-RU" dirty="0"/>
              <a:t> </a:t>
            </a:r>
            <a:r>
              <a:rPr lang="ru-RU" dirty="0" err="1"/>
              <a:t>манфаатдор</a:t>
            </a:r>
            <a:r>
              <a:rPr lang="ru-RU" dirty="0"/>
              <a:t> </a:t>
            </a:r>
            <a:r>
              <a:rPr lang="ru-RU" dirty="0" err="1"/>
              <a:t>шахслар</a:t>
            </a:r>
            <a:r>
              <a:rPr lang="ru-RU" dirty="0"/>
              <a:t> </a:t>
            </a:r>
            <a:r>
              <a:rPr lang="ru-RU" dirty="0" err="1"/>
              <a:t>хабардор</a:t>
            </a:r>
            <a:r>
              <a:rPr lang="ru-RU" dirty="0"/>
              <a:t> </a:t>
            </a:r>
            <a:r>
              <a:rPr lang="ru-RU" dirty="0" err="1"/>
              <a:t>қилинганлик</a:t>
            </a:r>
            <a:r>
              <a:rPr lang="ru-RU" dirty="0"/>
              <a:t> </a:t>
            </a:r>
            <a:r>
              <a:rPr lang="ru-RU" dirty="0" err="1"/>
              <a:t>фактини</a:t>
            </a:r>
            <a:r>
              <a:rPr lang="ru-RU" dirty="0"/>
              <a:t> </a:t>
            </a:r>
            <a:r>
              <a:rPr lang="ru-RU" dirty="0" err="1"/>
              <a:t>қайд</a:t>
            </a:r>
            <a:r>
              <a:rPr lang="ru-RU" dirty="0"/>
              <a:t> </a:t>
            </a:r>
            <a:r>
              <a:rPr lang="ru-RU" dirty="0" err="1"/>
              <a:t>этишни</a:t>
            </a:r>
            <a:r>
              <a:rPr lang="ru-RU" dirty="0"/>
              <a:t> </a:t>
            </a:r>
            <a:r>
              <a:rPr lang="ru-RU" dirty="0" err="1"/>
              <a:t>таъминлайдиган</a:t>
            </a:r>
            <a:r>
              <a:rPr lang="ru-RU" dirty="0"/>
              <a:t> суд </a:t>
            </a:r>
            <a:r>
              <a:rPr lang="ru-RU" dirty="0" err="1"/>
              <a:t>чақирув</a:t>
            </a:r>
            <a:r>
              <a:rPr lang="ru-RU" dirty="0"/>
              <a:t> </a:t>
            </a:r>
            <a:r>
              <a:rPr lang="ru-RU" dirty="0" err="1"/>
              <a:t>қоғозлари</a:t>
            </a:r>
            <a:r>
              <a:rPr lang="ru-RU" dirty="0"/>
              <a:t>, </a:t>
            </a:r>
            <a:r>
              <a:rPr lang="ru-RU" dirty="0" err="1"/>
              <a:t>буюртма</a:t>
            </a:r>
            <a:r>
              <a:rPr lang="ru-RU" dirty="0"/>
              <a:t> </a:t>
            </a:r>
            <a:r>
              <a:rPr lang="ru-RU" dirty="0" err="1"/>
              <a:t>хатлар</a:t>
            </a:r>
            <a:r>
              <a:rPr lang="ru-RU" dirty="0"/>
              <a:t>, </a:t>
            </a:r>
            <a:r>
              <a:rPr lang="ru-RU" dirty="0" err="1"/>
              <a:t>телефонограммалар</a:t>
            </a:r>
            <a:r>
              <a:rPr lang="ru-RU" dirty="0"/>
              <a:t>, </a:t>
            </a:r>
            <a:r>
              <a:rPr lang="ru-RU" dirty="0" err="1"/>
              <a:t>телеграммалар</a:t>
            </a:r>
            <a:r>
              <a:rPr lang="ru-RU" dirty="0"/>
              <a:t> </a:t>
            </a:r>
            <a:r>
              <a:rPr lang="ru-RU" dirty="0" err="1"/>
              <a:t>ва</a:t>
            </a:r>
            <a:r>
              <a:rPr lang="ru-RU" dirty="0"/>
              <a:t> </a:t>
            </a:r>
            <a:r>
              <a:rPr lang="ru-RU" dirty="0" err="1"/>
              <a:t>бошқа</a:t>
            </a:r>
            <a:r>
              <a:rPr lang="ru-RU" dirty="0"/>
              <a:t> </a:t>
            </a:r>
            <a:r>
              <a:rPr lang="ru-RU" dirty="0" err="1"/>
              <a:t>алоқа</a:t>
            </a:r>
            <a:r>
              <a:rPr lang="ru-RU" dirty="0"/>
              <a:t> </a:t>
            </a:r>
            <a:r>
              <a:rPr lang="ru-RU" dirty="0" err="1"/>
              <a:t>воситалари</a:t>
            </a:r>
            <a:r>
              <a:rPr lang="ru-RU" dirty="0"/>
              <a:t> </a:t>
            </a:r>
            <a:r>
              <a:rPr lang="ru-RU" dirty="0" err="1"/>
              <a:t>орқали</a:t>
            </a:r>
            <a:r>
              <a:rPr lang="ru-RU" dirty="0"/>
              <a:t> </a:t>
            </a:r>
            <a:r>
              <a:rPr lang="ru-RU" dirty="0" err="1"/>
              <a:t>хабардор</a:t>
            </a:r>
            <a:r>
              <a:rPr lang="ru-RU" dirty="0"/>
              <a:t> </a:t>
            </a:r>
            <a:r>
              <a:rPr lang="ru-RU" dirty="0" err="1"/>
              <a:t>қилинади</a:t>
            </a:r>
            <a:r>
              <a:rPr lang="ru-RU" dirty="0"/>
              <a:t>.</a:t>
            </a:r>
          </a:p>
          <a:p>
            <a:r>
              <a:rPr lang="ru-RU" dirty="0" err="1"/>
              <a:t>Судгача</a:t>
            </a:r>
            <a:r>
              <a:rPr lang="ru-RU" dirty="0"/>
              <a:t> </a:t>
            </a:r>
            <a:r>
              <a:rPr lang="ru-RU" dirty="0" err="1"/>
              <a:t>мажлис</a:t>
            </a:r>
            <a:r>
              <a:rPr lang="ru-RU" dirty="0"/>
              <a:t> </a:t>
            </a:r>
            <a:r>
              <a:rPr lang="ru-RU" dirty="0" err="1"/>
              <a:t>ўтказилганлиги</a:t>
            </a:r>
            <a:r>
              <a:rPr lang="ru-RU" dirty="0"/>
              <a:t> </a:t>
            </a:r>
            <a:r>
              <a:rPr lang="ru-RU" dirty="0" err="1"/>
              <a:t>тўғрисида</a:t>
            </a:r>
            <a:r>
              <a:rPr lang="ru-RU" dirty="0"/>
              <a:t> </a:t>
            </a:r>
            <a:r>
              <a:rPr lang="ru-RU" dirty="0" err="1"/>
              <a:t>баённома</a:t>
            </a:r>
            <a:r>
              <a:rPr lang="ru-RU" dirty="0"/>
              <a:t> </a:t>
            </a:r>
            <a:r>
              <a:rPr lang="ru-RU" dirty="0" err="1"/>
              <a:t>тузилиб</a:t>
            </a:r>
            <a:r>
              <a:rPr lang="ru-RU" dirty="0"/>
              <a:t>, </a:t>
            </a:r>
            <a:r>
              <a:rPr lang="ru-RU" dirty="0" err="1"/>
              <a:t>унда</a:t>
            </a:r>
            <a:r>
              <a:rPr lang="ru-RU" dirty="0"/>
              <a:t> </a:t>
            </a:r>
            <a:r>
              <a:rPr lang="ru-RU" dirty="0" err="1"/>
              <a:t>қуйидагилар</a:t>
            </a:r>
            <a:r>
              <a:rPr lang="ru-RU" dirty="0"/>
              <a:t> </a:t>
            </a:r>
            <a:r>
              <a:rPr lang="ru-RU" dirty="0" err="1"/>
              <a:t>кўрсатилади</a:t>
            </a:r>
            <a:r>
              <a:rPr lang="ru-RU" dirty="0"/>
              <a:t>: </a:t>
            </a:r>
            <a:r>
              <a:rPr lang="ru-RU" dirty="0" err="1"/>
              <a:t>судгача</a:t>
            </a:r>
            <a:r>
              <a:rPr lang="ru-RU" dirty="0"/>
              <a:t> </a:t>
            </a:r>
            <a:r>
              <a:rPr lang="ru-RU" dirty="0" err="1"/>
              <a:t>мажлис</a:t>
            </a:r>
            <a:r>
              <a:rPr lang="ru-RU" dirty="0"/>
              <a:t> </a:t>
            </a:r>
            <a:r>
              <a:rPr lang="ru-RU" dirty="0" err="1"/>
              <a:t>ўтказилган</a:t>
            </a:r>
            <a:r>
              <a:rPr lang="ru-RU" dirty="0"/>
              <a:t> </a:t>
            </a:r>
            <a:r>
              <a:rPr lang="ru-RU" dirty="0" err="1"/>
              <a:t>йил</a:t>
            </a:r>
            <a:r>
              <a:rPr lang="ru-RU" dirty="0"/>
              <a:t>, ой, сана </a:t>
            </a:r>
            <a:r>
              <a:rPr lang="ru-RU" dirty="0" err="1"/>
              <a:t>ва</a:t>
            </a:r>
            <a:r>
              <a:rPr lang="ru-RU" dirty="0"/>
              <a:t> </a:t>
            </a:r>
            <a:r>
              <a:rPr lang="ru-RU" dirty="0" err="1"/>
              <a:t>жой</a:t>
            </a:r>
            <a:r>
              <a:rPr lang="ru-RU" dirty="0"/>
              <a:t>; </a:t>
            </a:r>
            <a:r>
              <a:rPr lang="ru-RU" dirty="0" err="1"/>
              <a:t>ишни</a:t>
            </a:r>
            <a:r>
              <a:rPr lang="ru-RU" dirty="0"/>
              <a:t> </a:t>
            </a:r>
            <a:r>
              <a:rPr lang="ru-RU" dirty="0" err="1"/>
              <a:t>юритаётган</a:t>
            </a:r>
            <a:r>
              <a:rPr lang="ru-RU" dirty="0"/>
              <a:t> </a:t>
            </a:r>
            <a:r>
              <a:rPr lang="ru-RU" dirty="0" err="1"/>
              <a:t>суднинг</a:t>
            </a:r>
            <a:r>
              <a:rPr lang="ru-RU" dirty="0"/>
              <a:t> </a:t>
            </a:r>
            <a:r>
              <a:rPr lang="ru-RU" dirty="0" err="1"/>
              <a:t>номи</a:t>
            </a:r>
            <a:r>
              <a:rPr lang="ru-RU" dirty="0"/>
              <a:t>; </a:t>
            </a:r>
            <a:r>
              <a:rPr lang="ru-RU" dirty="0" err="1"/>
              <a:t>судьянинг</a:t>
            </a:r>
            <a:r>
              <a:rPr lang="ru-RU" dirty="0"/>
              <a:t> </a:t>
            </a:r>
            <a:r>
              <a:rPr lang="ru-RU" dirty="0" err="1"/>
              <a:t>ва</a:t>
            </a:r>
            <a:r>
              <a:rPr lang="ru-RU" dirty="0"/>
              <a:t> </a:t>
            </a:r>
            <a:r>
              <a:rPr lang="ru-RU" dirty="0" err="1"/>
              <a:t>мажлис</a:t>
            </a:r>
            <a:r>
              <a:rPr lang="ru-RU" dirty="0"/>
              <a:t> </a:t>
            </a:r>
            <a:r>
              <a:rPr lang="ru-RU" dirty="0" err="1"/>
              <a:t>котибининг</a:t>
            </a:r>
            <a:r>
              <a:rPr lang="ru-RU" dirty="0"/>
              <a:t> (судья </a:t>
            </a:r>
            <a:r>
              <a:rPr lang="ru-RU" dirty="0" err="1"/>
              <a:t>ёрдамчисининг</a:t>
            </a:r>
            <a:r>
              <a:rPr lang="ru-RU" dirty="0"/>
              <a:t> </a:t>
            </a:r>
            <a:r>
              <a:rPr lang="ru-RU" dirty="0" err="1"/>
              <a:t>ёки</a:t>
            </a:r>
            <a:r>
              <a:rPr lang="ru-RU" dirty="0"/>
              <a:t> </a:t>
            </a:r>
            <a:r>
              <a:rPr lang="ru-RU" dirty="0" err="1"/>
              <a:t>катта</a:t>
            </a:r>
            <a:r>
              <a:rPr lang="ru-RU" dirty="0"/>
              <a:t> </a:t>
            </a:r>
            <a:r>
              <a:rPr lang="ru-RU" dirty="0" err="1"/>
              <a:t>ёрдамчисининг</a:t>
            </a:r>
            <a:r>
              <a:rPr lang="ru-RU" dirty="0"/>
              <a:t>) </a:t>
            </a:r>
            <a:r>
              <a:rPr lang="ru-RU" dirty="0" err="1"/>
              <a:t>фамилияси</a:t>
            </a:r>
            <a:r>
              <a:rPr lang="ru-RU" dirty="0"/>
              <a:t> </a:t>
            </a:r>
            <a:r>
              <a:rPr lang="ru-RU" dirty="0" err="1"/>
              <a:t>ҳамда</a:t>
            </a:r>
            <a:r>
              <a:rPr lang="ru-RU" dirty="0"/>
              <a:t> </a:t>
            </a:r>
            <a:r>
              <a:rPr lang="ru-RU" dirty="0" err="1"/>
              <a:t>исми-шарифининг</a:t>
            </a:r>
            <a:r>
              <a:rPr lang="ru-RU" dirty="0"/>
              <a:t> бош </a:t>
            </a:r>
            <a:r>
              <a:rPr lang="ru-RU" dirty="0" err="1"/>
              <a:t>ҳарфлари</a:t>
            </a:r>
            <a:r>
              <a:rPr lang="ru-RU" dirty="0"/>
              <a:t>; </a:t>
            </a:r>
            <a:r>
              <a:rPr lang="ru-RU" dirty="0" err="1"/>
              <a:t>тарафлар</a:t>
            </a:r>
            <a:r>
              <a:rPr lang="ru-RU" dirty="0"/>
              <a:t>, </a:t>
            </a:r>
            <a:r>
              <a:rPr lang="ru-RU" dirty="0" err="1"/>
              <a:t>бошқа</a:t>
            </a:r>
            <a:r>
              <a:rPr lang="ru-RU" dirty="0"/>
              <a:t> </a:t>
            </a:r>
            <a:r>
              <a:rPr lang="ru-RU" dirty="0" err="1"/>
              <a:t>манфаатдор</a:t>
            </a:r>
            <a:r>
              <a:rPr lang="ru-RU" dirty="0"/>
              <a:t> </a:t>
            </a:r>
            <a:r>
              <a:rPr lang="ru-RU" dirty="0" err="1"/>
              <a:t>шахслар</a:t>
            </a:r>
            <a:r>
              <a:rPr lang="ru-RU" dirty="0"/>
              <a:t> </a:t>
            </a:r>
            <a:r>
              <a:rPr lang="ru-RU" dirty="0" err="1"/>
              <a:t>ҳақидаги</a:t>
            </a:r>
            <a:r>
              <a:rPr lang="ru-RU" dirty="0"/>
              <a:t> </a:t>
            </a:r>
            <a:r>
              <a:rPr lang="ru-RU" dirty="0" err="1"/>
              <a:t>ва</a:t>
            </a:r>
            <a:r>
              <a:rPr lang="ru-RU" dirty="0"/>
              <a:t> </a:t>
            </a:r>
            <a:r>
              <a:rPr lang="ru-RU" dirty="0" err="1"/>
              <a:t>уларга</a:t>
            </a:r>
            <a:r>
              <a:rPr lang="ru-RU" dirty="0"/>
              <a:t> </a:t>
            </a:r>
            <a:r>
              <a:rPr lang="ru-RU" dirty="0" err="1"/>
              <a:t>процессуал</a:t>
            </a:r>
            <a:r>
              <a:rPr lang="ru-RU" dirty="0"/>
              <a:t> </a:t>
            </a:r>
            <a:r>
              <a:rPr lang="ru-RU" dirty="0" err="1"/>
              <a:t>ҳуқуқ</a:t>
            </a:r>
            <a:r>
              <a:rPr lang="ru-RU" dirty="0"/>
              <a:t> </a:t>
            </a:r>
            <a:r>
              <a:rPr lang="ru-RU" dirty="0" err="1"/>
              <a:t>ва</a:t>
            </a:r>
            <a:r>
              <a:rPr lang="ru-RU" dirty="0"/>
              <a:t> </a:t>
            </a:r>
            <a:r>
              <a:rPr lang="ru-RU" dirty="0" err="1"/>
              <a:t>мажбуриятлари</a:t>
            </a:r>
            <a:r>
              <a:rPr lang="ru-RU" dirty="0"/>
              <a:t> </a:t>
            </a:r>
            <a:r>
              <a:rPr lang="ru-RU" dirty="0" err="1"/>
              <a:t>тушунтирилганлиги</a:t>
            </a:r>
            <a:r>
              <a:rPr lang="ru-RU" dirty="0"/>
              <a:t> </a:t>
            </a:r>
            <a:r>
              <a:rPr lang="ru-RU" dirty="0" err="1"/>
              <a:t>тўғрисидаги</a:t>
            </a:r>
            <a:r>
              <a:rPr lang="ru-RU" dirty="0"/>
              <a:t> </a:t>
            </a:r>
            <a:r>
              <a:rPr lang="ru-RU" dirty="0" err="1"/>
              <a:t>маълумотлар</a:t>
            </a:r>
            <a:r>
              <a:rPr lang="ru-RU" dirty="0"/>
              <a:t>; </a:t>
            </a:r>
            <a:r>
              <a:rPr lang="ru-RU" dirty="0" err="1"/>
              <a:t>тарафлар</a:t>
            </a:r>
            <a:r>
              <a:rPr lang="ru-RU" dirty="0"/>
              <a:t> </a:t>
            </a:r>
            <a:r>
              <a:rPr lang="ru-RU" dirty="0" err="1"/>
              <a:t>томонидан</a:t>
            </a:r>
            <a:r>
              <a:rPr lang="ru-RU" dirty="0"/>
              <a:t> </a:t>
            </a:r>
            <a:r>
              <a:rPr lang="ru-RU" dirty="0" err="1"/>
              <a:t>берилган</a:t>
            </a:r>
            <a:r>
              <a:rPr lang="ru-RU" dirty="0"/>
              <a:t> </a:t>
            </a:r>
            <a:r>
              <a:rPr lang="ru-RU" dirty="0" err="1"/>
              <a:t>тушунтиришлар</a:t>
            </a:r>
            <a:r>
              <a:rPr lang="ru-RU" dirty="0"/>
              <a:t>.</a:t>
            </a:r>
          </a:p>
          <a:p>
            <a:endParaRPr lang="ru-RU" dirty="0"/>
          </a:p>
        </p:txBody>
      </p:sp>
    </p:spTree>
    <p:extLst>
      <p:ext uri="{BB962C8B-B14F-4D97-AF65-F5344CB8AC3E}">
        <p14:creationId xmlns:p14="http://schemas.microsoft.com/office/powerpoint/2010/main" val="24152886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1800" b="1" dirty="0"/>
              <a:t>163</a:t>
            </a:r>
            <a:r>
              <a:rPr lang="ru-RU" sz="1800" b="1" baseline="30000" dirty="0"/>
              <a:t>1</a:t>
            </a:r>
            <a:r>
              <a:rPr lang="ru-RU" sz="1800" b="1" dirty="0"/>
              <a:t>-модда. </a:t>
            </a:r>
            <a:r>
              <a:rPr lang="ru-RU" sz="1800" b="1" dirty="0" err="1"/>
              <a:t>Судгача</a:t>
            </a:r>
            <a:r>
              <a:rPr lang="ru-RU" sz="1800" b="1" dirty="0"/>
              <a:t> </a:t>
            </a:r>
            <a:r>
              <a:rPr lang="ru-RU" sz="1800" b="1" dirty="0" err="1"/>
              <a:t>мажлис</a:t>
            </a:r>
            <a:endParaRPr lang="ru-RU" sz="18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a:t>Тарафлар</a:t>
            </a:r>
            <a:r>
              <a:rPr lang="ru-RU" dirty="0"/>
              <a:t> </a:t>
            </a:r>
            <a:r>
              <a:rPr lang="ru-RU" dirty="0" err="1"/>
              <a:t>келмаган</a:t>
            </a:r>
            <a:r>
              <a:rPr lang="ru-RU" dirty="0"/>
              <a:t> </a:t>
            </a:r>
            <a:r>
              <a:rPr lang="ru-RU" dirty="0" err="1"/>
              <a:t>тақдирда</a:t>
            </a:r>
            <a:r>
              <a:rPr lang="ru-RU" dirty="0"/>
              <a:t>, судья </a:t>
            </a:r>
            <a:r>
              <a:rPr lang="ru-RU" dirty="0" smtClean="0"/>
              <a:t>ИПК 163-моддасининг</a:t>
            </a:r>
            <a:r>
              <a:rPr lang="ru-RU" dirty="0"/>
              <a:t> </a:t>
            </a:r>
            <a:r>
              <a:rPr lang="ru-RU" dirty="0" err="1"/>
              <a:t>биринчи</a:t>
            </a:r>
            <a:r>
              <a:rPr lang="ru-RU" dirty="0"/>
              <a:t> </a:t>
            </a:r>
            <a:r>
              <a:rPr lang="ru-RU" dirty="0" err="1"/>
              <a:t>ва</a:t>
            </a:r>
            <a:r>
              <a:rPr lang="ru-RU" dirty="0"/>
              <a:t> </a:t>
            </a:r>
            <a:r>
              <a:rPr lang="ru-RU" dirty="0" err="1"/>
              <a:t>иккинчи</a:t>
            </a:r>
            <a:r>
              <a:rPr lang="ru-RU" dirty="0"/>
              <a:t> </a:t>
            </a:r>
            <a:r>
              <a:rPr lang="ru-RU" dirty="0" err="1"/>
              <a:t>қисмларида</a:t>
            </a:r>
            <a:r>
              <a:rPr lang="ru-RU" dirty="0"/>
              <a:t> </a:t>
            </a:r>
            <a:r>
              <a:rPr lang="ru-RU" dirty="0" err="1"/>
              <a:t>кўрсатилган</a:t>
            </a:r>
            <a:r>
              <a:rPr lang="ru-RU" dirty="0"/>
              <a:t> </a:t>
            </a:r>
            <a:r>
              <a:rPr lang="ru-RU" dirty="0" err="1"/>
              <a:t>ҳаракатларни</a:t>
            </a:r>
            <a:r>
              <a:rPr lang="ru-RU" dirty="0"/>
              <a:t> </a:t>
            </a:r>
            <a:r>
              <a:rPr lang="ru-RU" dirty="0" err="1"/>
              <a:t>амалга</a:t>
            </a:r>
            <a:r>
              <a:rPr lang="ru-RU" dirty="0"/>
              <a:t> </a:t>
            </a:r>
            <a:r>
              <a:rPr lang="ru-RU" dirty="0" err="1"/>
              <a:t>оширади</a:t>
            </a:r>
            <a:r>
              <a:rPr lang="ru-RU" dirty="0"/>
              <a:t>. </a:t>
            </a:r>
            <a:r>
              <a:rPr lang="ru-RU" dirty="0" err="1"/>
              <a:t>Бундай</a:t>
            </a:r>
            <a:r>
              <a:rPr lang="ru-RU" dirty="0"/>
              <a:t> </a:t>
            </a:r>
            <a:r>
              <a:rPr lang="ru-RU" dirty="0" err="1"/>
              <a:t>ҳолда</a:t>
            </a:r>
            <a:r>
              <a:rPr lang="ru-RU" dirty="0"/>
              <a:t> </a:t>
            </a:r>
            <a:r>
              <a:rPr lang="ru-RU" dirty="0" err="1"/>
              <a:t>судгача</a:t>
            </a:r>
            <a:r>
              <a:rPr lang="ru-RU" dirty="0"/>
              <a:t> </a:t>
            </a:r>
            <a:r>
              <a:rPr lang="ru-RU" dirty="0" err="1"/>
              <a:t>мажлис</a:t>
            </a:r>
            <a:r>
              <a:rPr lang="ru-RU" dirty="0"/>
              <a:t> </a:t>
            </a:r>
            <a:r>
              <a:rPr lang="ru-RU" dirty="0" err="1"/>
              <a:t>баённомаси</a:t>
            </a:r>
            <a:r>
              <a:rPr lang="ru-RU" dirty="0"/>
              <a:t> </a:t>
            </a:r>
            <a:r>
              <a:rPr lang="ru-RU" dirty="0" err="1"/>
              <a:t>тузилмайди</a:t>
            </a:r>
            <a:r>
              <a:rPr lang="ru-RU" dirty="0"/>
              <a:t>.</a:t>
            </a:r>
          </a:p>
          <a:p>
            <a:r>
              <a:rPr lang="ru-RU" dirty="0" err="1" smtClean="0"/>
              <a:t>ИПКда</a:t>
            </a:r>
            <a:r>
              <a:rPr lang="ru-RU" dirty="0" smtClean="0"/>
              <a:t> </a:t>
            </a:r>
            <a:r>
              <a:rPr lang="ru-RU" dirty="0" err="1" smtClean="0"/>
              <a:t>назарда</a:t>
            </a:r>
            <a:r>
              <a:rPr lang="ru-RU" dirty="0" smtClean="0"/>
              <a:t> </a:t>
            </a:r>
            <a:r>
              <a:rPr lang="ru-RU" dirty="0" err="1"/>
              <a:t>тутилган</a:t>
            </a:r>
            <a:r>
              <a:rPr lang="ru-RU" dirty="0"/>
              <a:t> </a:t>
            </a:r>
            <a:r>
              <a:rPr lang="ru-RU" dirty="0" err="1"/>
              <a:t>асослар</a:t>
            </a:r>
            <a:r>
              <a:rPr lang="ru-RU" dirty="0"/>
              <a:t> </a:t>
            </a:r>
            <a:r>
              <a:rPr lang="ru-RU" dirty="0" err="1"/>
              <a:t>мавжуд</a:t>
            </a:r>
            <a:r>
              <a:rPr lang="ru-RU" dirty="0"/>
              <a:t> </a:t>
            </a:r>
            <a:r>
              <a:rPr lang="ru-RU" dirty="0" err="1"/>
              <a:t>бўлган</a:t>
            </a:r>
            <a:r>
              <a:rPr lang="ru-RU" dirty="0"/>
              <a:t> </a:t>
            </a:r>
            <a:r>
              <a:rPr lang="ru-RU" dirty="0" err="1"/>
              <a:t>тақдирда</a:t>
            </a:r>
            <a:r>
              <a:rPr lang="ru-RU" dirty="0"/>
              <a:t>, </a:t>
            </a:r>
            <a:r>
              <a:rPr lang="ru-RU" dirty="0" err="1"/>
              <a:t>судгача</a:t>
            </a:r>
            <a:r>
              <a:rPr lang="ru-RU" dirty="0"/>
              <a:t> </a:t>
            </a:r>
            <a:r>
              <a:rPr lang="ru-RU" dirty="0" err="1"/>
              <a:t>мажлисда</a:t>
            </a:r>
            <a:r>
              <a:rPr lang="ru-RU" dirty="0"/>
              <a:t> </a:t>
            </a:r>
            <a:r>
              <a:rPr lang="ru-RU" dirty="0" err="1"/>
              <a:t>иш</a:t>
            </a:r>
            <a:r>
              <a:rPr lang="ru-RU" dirty="0"/>
              <a:t> </a:t>
            </a:r>
            <a:r>
              <a:rPr lang="ru-RU" dirty="0" err="1"/>
              <a:t>юритиш</a:t>
            </a:r>
            <a:r>
              <a:rPr lang="ru-RU" dirty="0"/>
              <a:t> </a:t>
            </a:r>
            <a:r>
              <a:rPr lang="ru-RU" dirty="0" err="1"/>
              <a:t>тўхтатиб</a:t>
            </a:r>
            <a:r>
              <a:rPr lang="ru-RU" dirty="0"/>
              <a:t> </a:t>
            </a:r>
            <a:r>
              <a:rPr lang="ru-RU" dirty="0" err="1"/>
              <a:t>турилиши</a:t>
            </a:r>
            <a:r>
              <a:rPr lang="ru-RU" dirty="0"/>
              <a:t> </a:t>
            </a:r>
            <a:r>
              <a:rPr lang="ru-RU" dirty="0" err="1"/>
              <a:t>ёки</a:t>
            </a:r>
            <a:r>
              <a:rPr lang="ru-RU" dirty="0"/>
              <a:t> </a:t>
            </a:r>
            <a:r>
              <a:rPr lang="ru-RU" dirty="0" err="1"/>
              <a:t>тугатилиши</a:t>
            </a:r>
            <a:r>
              <a:rPr lang="ru-RU" dirty="0"/>
              <a:t>, </a:t>
            </a:r>
            <a:r>
              <a:rPr lang="ru-RU" dirty="0" err="1"/>
              <a:t>даъво</a:t>
            </a:r>
            <a:r>
              <a:rPr lang="ru-RU" dirty="0"/>
              <a:t> </a:t>
            </a:r>
            <a:r>
              <a:rPr lang="ru-RU" dirty="0" err="1"/>
              <a:t>аризаси</a:t>
            </a:r>
            <a:r>
              <a:rPr lang="ru-RU" dirty="0"/>
              <a:t> </a:t>
            </a:r>
            <a:r>
              <a:rPr lang="ru-RU" dirty="0" err="1"/>
              <a:t>кўрмасдан</a:t>
            </a:r>
            <a:r>
              <a:rPr lang="ru-RU" dirty="0"/>
              <a:t> </a:t>
            </a:r>
            <a:r>
              <a:rPr lang="ru-RU" dirty="0" err="1"/>
              <a:t>қолдирилиши</a:t>
            </a:r>
            <a:r>
              <a:rPr lang="ru-RU" dirty="0"/>
              <a:t> </a:t>
            </a:r>
            <a:r>
              <a:rPr lang="ru-RU" dirty="0" err="1"/>
              <a:t>мумкин</a:t>
            </a:r>
            <a:r>
              <a:rPr lang="ru-RU" dirty="0"/>
              <a:t>.</a:t>
            </a:r>
          </a:p>
          <a:p>
            <a:endParaRPr lang="ru-RU" dirty="0"/>
          </a:p>
        </p:txBody>
      </p:sp>
    </p:spTree>
    <p:extLst>
      <p:ext uri="{BB962C8B-B14F-4D97-AF65-F5344CB8AC3E}">
        <p14:creationId xmlns:p14="http://schemas.microsoft.com/office/powerpoint/2010/main" val="20068204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1800" b="1" dirty="0"/>
              <a:t>163</a:t>
            </a:r>
            <a:r>
              <a:rPr lang="ru-RU" sz="1800" b="1" baseline="30000" dirty="0"/>
              <a:t>1</a:t>
            </a:r>
            <a:r>
              <a:rPr lang="ru-RU" sz="1800" b="1" dirty="0"/>
              <a:t>-модда. </a:t>
            </a:r>
            <a:r>
              <a:rPr lang="ru-RU" sz="1800" b="1" dirty="0" err="1"/>
              <a:t>Судгача</a:t>
            </a:r>
            <a:r>
              <a:rPr lang="ru-RU" sz="1800" b="1" dirty="0"/>
              <a:t> </a:t>
            </a:r>
            <a:r>
              <a:rPr lang="ru-RU" sz="1800" b="1" dirty="0" err="1"/>
              <a:t>мажлис</a:t>
            </a:r>
            <a:endParaRPr lang="ru-RU" sz="18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smtClean="0"/>
              <a:t>Фуқаролик</a:t>
            </a:r>
            <a:r>
              <a:rPr lang="ru-RU" dirty="0" smtClean="0"/>
              <a:t> </a:t>
            </a:r>
            <a:r>
              <a:rPr lang="ru-RU" dirty="0" err="1"/>
              <a:t>ҳуқуқий</a:t>
            </a:r>
            <a:r>
              <a:rPr lang="ru-RU" dirty="0"/>
              <a:t> </a:t>
            </a:r>
            <a:r>
              <a:rPr lang="ru-RU" dirty="0" err="1"/>
              <a:t>муносабатлардан</a:t>
            </a:r>
            <a:r>
              <a:rPr lang="ru-RU" dirty="0"/>
              <a:t> </a:t>
            </a:r>
            <a:r>
              <a:rPr lang="ru-RU" dirty="0" err="1"/>
              <a:t>келиб</a:t>
            </a:r>
            <a:r>
              <a:rPr lang="ru-RU" dirty="0"/>
              <a:t> </a:t>
            </a:r>
            <a:r>
              <a:rPr lang="ru-RU" dirty="0" err="1"/>
              <a:t>чиқадиган</a:t>
            </a:r>
            <a:r>
              <a:rPr lang="ru-RU" dirty="0"/>
              <a:t> </a:t>
            </a:r>
            <a:r>
              <a:rPr lang="ru-RU" dirty="0" err="1"/>
              <a:t>низолар</a:t>
            </a:r>
            <a:r>
              <a:rPr lang="ru-RU" dirty="0"/>
              <a:t> </a:t>
            </a:r>
            <a:r>
              <a:rPr lang="ru-RU" dirty="0" err="1"/>
              <a:t>бўйича</a:t>
            </a:r>
            <a:r>
              <a:rPr lang="ru-RU" dirty="0"/>
              <a:t>, </a:t>
            </a:r>
            <a:r>
              <a:rPr lang="ru-RU" dirty="0" err="1"/>
              <a:t>бундан</a:t>
            </a:r>
            <a:r>
              <a:rPr lang="ru-RU" dirty="0"/>
              <a:t> </a:t>
            </a:r>
            <a:r>
              <a:rPr lang="ru-RU" dirty="0" err="1"/>
              <a:t>соддалаштирилган</a:t>
            </a:r>
            <a:r>
              <a:rPr lang="ru-RU" dirty="0"/>
              <a:t> </a:t>
            </a:r>
            <a:r>
              <a:rPr lang="ru-RU" dirty="0" err="1"/>
              <a:t>иш</a:t>
            </a:r>
            <a:r>
              <a:rPr lang="ru-RU" dirty="0"/>
              <a:t> </a:t>
            </a:r>
            <a:r>
              <a:rPr lang="ru-RU" dirty="0" err="1"/>
              <a:t>юритиш</a:t>
            </a:r>
            <a:r>
              <a:rPr lang="ru-RU" dirty="0"/>
              <a:t> </a:t>
            </a:r>
            <a:r>
              <a:rPr lang="ru-RU" dirty="0" err="1"/>
              <a:t>тартибида</a:t>
            </a:r>
            <a:r>
              <a:rPr lang="ru-RU" dirty="0"/>
              <a:t> </a:t>
            </a:r>
            <a:r>
              <a:rPr lang="ru-RU" dirty="0" err="1"/>
              <a:t>кўриладиган</a:t>
            </a:r>
            <a:r>
              <a:rPr lang="ru-RU" dirty="0"/>
              <a:t> </a:t>
            </a:r>
            <a:r>
              <a:rPr lang="ru-RU" dirty="0" err="1"/>
              <a:t>ишлар</a:t>
            </a:r>
            <a:r>
              <a:rPr lang="ru-RU" dirty="0"/>
              <a:t> </a:t>
            </a:r>
            <a:r>
              <a:rPr lang="ru-RU" dirty="0" err="1"/>
              <a:t>мустасно</a:t>
            </a:r>
            <a:r>
              <a:rPr lang="ru-RU" dirty="0"/>
              <a:t>, </a:t>
            </a:r>
            <a:r>
              <a:rPr lang="ru-RU" dirty="0" err="1"/>
              <a:t>ишни</a:t>
            </a:r>
            <a:r>
              <a:rPr lang="ru-RU" dirty="0"/>
              <a:t> суд </a:t>
            </a:r>
            <a:r>
              <a:rPr lang="ru-RU" dirty="0" err="1"/>
              <a:t>муҳокамасига</a:t>
            </a:r>
            <a:r>
              <a:rPr lang="ru-RU" dirty="0"/>
              <a:t> </a:t>
            </a:r>
            <a:r>
              <a:rPr lang="ru-RU" dirty="0" err="1"/>
              <a:t>тайёрлаш</a:t>
            </a:r>
            <a:r>
              <a:rPr lang="ru-RU" dirty="0"/>
              <a:t> </a:t>
            </a:r>
            <a:r>
              <a:rPr lang="ru-RU" dirty="0" err="1"/>
              <a:t>масаласи</a:t>
            </a:r>
            <a:r>
              <a:rPr lang="ru-RU" dirty="0"/>
              <a:t>, </a:t>
            </a:r>
            <a:r>
              <a:rPr lang="ru-RU" dirty="0" err="1"/>
              <a:t>судгача</a:t>
            </a:r>
            <a:r>
              <a:rPr lang="ru-RU" dirty="0"/>
              <a:t> </a:t>
            </a:r>
            <a:r>
              <a:rPr lang="ru-RU" dirty="0" err="1"/>
              <a:t>ўтказиладиган</a:t>
            </a:r>
            <a:r>
              <a:rPr lang="ru-RU" dirty="0"/>
              <a:t> </a:t>
            </a:r>
            <a:r>
              <a:rPr lang="ru-RU" dirty="0" err="1"/>
              <a:t>мажлис</a:t>
            </a:r>
            <a:r>
              <a:rPr lang="ru-RU" dirty="0"/>
              <a:t> </a:t>
            </a:r>
            <a:r>
              <a:rPr lang="ru-RU" dirty="0" err="1"/>
              <a:t>орқали</a:t>
            </a:r>
            <a:r>
              <a:rPr lang="ru-RU" dirty="0"/>
              <a:t> </a:t>
            </a:r>
            <a:r>
              <a:rPr lang="ru-RU" dirty="0" err="1"/>
              <a:t>ёки</a:t>
            </a:r>
            <a:r>
              <a:rPr lang="ru-RU" dirty="0"/>
              <a:t> </a:t>
            </a:r>
            <a:r>
              <a:rPr lang="ru-RU" dirty="0" err="1"/>
              <a:t>уни</a:t>
            </a:r>
            <a:r>
              <a:rPr lang="ru-RU" dirty="0"/>
              <a:t> </a:t>
            </a:r>
            <a:r>
              <a:rPr lang="ru-RU" dirty="0" err="1"/>
              <a:t>ўтказмасдан</a:t>
            </a:r>
            <a:r>
              <a:rPr lang="ru-RU" dirty="0"/>
              <a:t> </a:t>
            </a:r>
            <a:r>
              <a:rPr lang="ru-RU" dirty="0" err="1"/>
              <a:t>ҳал</a:t>
            </a:r>
            <a:r>
              <a:rPr lang="ru-RU" dirty="0"/>
              <a:t> </a:t>
            </a:r>
            <a:r>
              <a:rPr lang="ru-RU" dirty="0" err="1"/>
              <a:t>этилиши</a:t>
            </a:r>
            <a:r>
              <a:rPr lang="ru-RU" dirty="0"/>
              <a:t> </a:t>
            </a:r>
            <a:r>
              <a:rPr lang="ru-RU" dirty="0" err="1" smtClean="0"/>
              <a:t>мумкин</a:t>
            </a:r>
            <a:r>
              <a:rPr lang="ru-RU" dirty="0" smtClean="0"/>
              <a:t>.</a:t>
            </a:r>
            <a:endParaRPr lang="ru-RU" dirty="0"/>
          </a:p>
          <a:p>
            <a:r>
              <a:rPr lang="ru-RU" dirty="0" err="1" smtClean="0"/>
              <a:t>Агар</a:t>
            </a:r>
            <a:r>
              <a:rPr lang="ru-RU" dirty="0" smtClean="0"/>
              <a:t> </a:t>
            </a:r>
            <a:r>
              <a:rPr lang="ru-RU" dirty="0" err="1"/>
              <a:t>фуқаролик</a:t>
            </a:r>
            <a:r>
              <a:rPr lang="ru-RU" dirty="0"/>
              <a:t> </a:t>
            </a:r>
            <a:r>
              <a:rPr lang="ru-RU" dirty="0" err="1"/>
              <a:t>ҳуқуқий</a:t>
            </a:r>
            <a:r>
              <a:rPr lang="ru-RU" dirty="0"/>
              <a:t> </a:t>
            </a:r>
            <a:r>
              <a:rPr lang="ru-RU" dirty="0" err="1"/>
              <a:t>муносабатлардан</a:t>
            </a:r>
            <a:r>
              <a:rPr lang="ru-RU" dirty="0"/>
              <a:t> </a:t>
            </a:r>
            <a:r>
              <a:rPr lang="ru-RU" dirty="0" err="1"/>
              <a:t>келиб</a:t>
            </a:r>
            <a:r>
              <a:rPr lang="ru-RU" dirty="0"/>
              <a:t> </a:t>
            </a:r>
            <a:r>
              <a:rPr lang="ru-RU" dirty="0" err="1"/>
              <a:t>чиқадиган</a:t>
            </a:r>
            <a:r>
              <a:rPr lang="ru-RU" dirty="0"/>
              <a:t> </a:t>
            </a:r>
            <a:r>
              <a:rPr lang="ru-RU" dirty="0" err="1"/>
              <a:t>низолар</a:t>
            </a:r>
            <a:r>
              <a:rPr lang="ru-RU" dirty="0"/>
              <a:t> </a:t>
            </a:r>
            <a:r>
              <a:rPr lang="ru-RU" dirty="0" err="1"/>
              <a:t>бўйича</a:t>
            </a:r>
            <a:r>
              <a:rPr lang="ru-RU" dirty="0"/>
              <a:t> </a:t>
            </a:r>
            <a:r>
              <a:rPr lang="ru-RU" dirty="0" err="1"/>
              <a:t>ишни</a:t>
            </a:r>
            <a:r>
              <a:rPr lang="ru-RU" dirty="0"/>
              <a:t> суд </a:t>
            </a:r>
            <a:r>
              <a:rPr lang="ru-RU" dirty="0" err="1"/>
              <a:t>муҳокамасига</a:t>
            </a:r>
            <a:r>
              <a:rPr lang="ru-RU" dirty="0"/>
              <a:t> </a:t>
            </a:r>
            <a:r>
              <a:rPr lang="ru-RU" dirty="0" err="1"/>
              <a:t>тайёрлаш</a:t>
            </a:r>
            <a:r>
              <a:rPr lang="ru-RU" dirty="0"/>
              <a:t> </a:t>
            </a:r>
            <a:r>
              <a:rPr lang="ru-RU" dirty="0" err="1"/>
              <a:t>масаласи</a:t>
            </a:r>
            <a:r>
              <a:rPr lang="ru-RU" dirty="0"/>
              <a:t> </a:t>
            </a:r>
            <a:r>
              <a:rPr lang="ru-RU" dirty="0" err="1"/>
              <a:t>судгача</a:t>
            </a:r>
            <a:r>
              <a:rPr lang="ru-RU" dirty="0"/>
              <a:t> </a:t>
            </a:r>
            <a:r>
              <a:rPr lang="ru-RU" dirty="0" err="1"/>
              <a:t>мажлис</a:t>
            </a:r>
            <a:r>
              <a:rPr lang="ru-RU" dirty="0"/>
              <a:t> </a:t>
            </a:r>
            <a:r>
              <a:rPr lang="ru-RU" dirty="0" err="1"/>
              <a:t>ўтказилмасдан</a:t>
            </a:r>
            <a:r>
              <a:rPr lang="ru-RU" dirty="0"/>
              <a:t> </a:t>
            </a:r>
            <a:r>
              <a:rPr lang="ru-RU" dirty="0" err="1"/>
              <a:t>ҳал</a:t>
            </a:r>
            <a:r>
              <a:rPr lang="ru-RU" dirty="0"/>
              <a:t> </a:t>
            </a:r>
            <a:r>
              <a:rPr lang="ru-RU" dirty="0" err="1"/>
              <a:t>этилган</a:t>
            </a:r>
            <a:r>
              <a:rPr lang="ru-RU" dirty="0"/>
              <a:t> </a:t>
            </a:r>
            <a:r>
              <a:rPr lang="ru-RU" dirty="0" err="1"/>
              <a:t>бўлса</a:t>
            </a:r>
            <a:r>
              <a:rPr lang="ru-RU" dirty="0"/>
              <a:t>, </a:t>
            </a:r>
            <a:r>
              <a:rPr lang="ru-RU" dirty="0" smtClean="0"/>
              <a:t>судья </a:t>
            </a:r>
            <a:r>
              <a:rPr lang="ru-RU" dirty="0" err="1"/>
              <a:t>ишни</a:t>
            </a:r>
            <a:r>
              <a:rPr lang="ru-RU" dirty="0"/>
              <a:t> суд </a:t>
            </a:r>
            <a:r>
              <a:rPr lang="ru-RU" dirty="0" err="1"/>
              <a:t>муҳокамасига</a:t>
            </a:r>
            <a:r>
              <a:rPr lang="ru-RU" dirty="0"/>
              <a:t> </a:t>
            </a:r>
            <a:r>
              <a:rPr lang="ru-RU" dirty="0" err="1"/>
              <a:t>тайёрлаши</a:t>
            </a:r>
            <a:r>
              <a:rPr lang="ru-RU" dirty="0"/>
              <a:t> </a:t>
            </a:r>
            <a:r>
              <a:rPr lang="ru-RU" dirty="0" err="1"/>
              <a:t>керак</a:t>
            </a:r>
            <a:r>
              <a:rPr lang="ru-RU" dirty="0"/>
              <a:t>.</a:t>
            </a:r>
          </a:p>
          <a:p>
            <a:endParaRPr lang="ru-RU" dirty="0"/>
          </a:p>
        </p:txBody>
      </p:sp>
    </p:spTree>
    <p:extLst>
      <p:ext uri="{BB962C8B-B14F-4D97-AF65-F5344CB8AC3E}">
        <p14:creationId xmlns:p14="http://schemas.microsoft.com/office/powerpoint/2010/main" val="8980191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1800" b="1" dirty="0"/>
              <a:t>163</a:t>
            </a:r>
            <a:r>
              <a:rPr lang="ru-RU" sz="1800" b="1" baseline="30000" dirty="0"/>
              <a:t>1</a:t>
            </a:r>
            <a:r>
              <a:rPr lang="ru-RU" sz="1800" b="1" dirty="0"/>
              <a:t>-модда. </a:t>
            </a:r>
            <a:r>
              <a:rPr lang="ru-RU" sz="1800" b="1" dirty="0" err="1"/>
              <a:t>Судгача</a:t>
            </a:r>
            <a:r>
              <a:rPr lang="ru-RU" sz="1800" b="1" dirty="0"/>
              <a:t> </a:t>
            </a:r>
            <a:r>
              <a:rPr lang="ru-RU" sz="1800" b="1" dirty="0" err="1"/>
              <a:t>мажлис</a:t>
            </a:r>
            <a:endParaRPr lang="ru-RU" sz="18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a:t>Агар</a:t>
            </a:r>
            <a:r>
              <a:rPr lang="ru-RU" dirty="0"/>
              <a:t> суд </a:t>
            </a:r>
            <a:r>
              <a:rPr lang="ru-RU" dirty="0" err="1"/>
              <a:t>фуқаролик</a:t>
            </a:r>
            <a:r>
              <a:rPr lang="ru-RU" dirty="0"/>
              <a:t> </a:t>
            </a:r>
            <a:r>
              <a:rPr lang="ru-RU" dirty="0" err="1"/>
              <a:t>ҳуқуқий</a:t>
            </a:r>
            <a:r>
              <a:rPr lang="ru-RU" dirty="0"/>
              <a:t> </a:t>
            </a:r>
            <a:r>
              <a:rPr lang="ru-RU" dirty="0" err="1"/>
              <a:t>муносабатлардан</a:t>
            </a:r>
            <a:r>
              <a:rPr lang="ru-RU" dirty="0"/>
              <a:t> </a:t>
            </a:r>
            <a:r>
              <a:rPr lang="ru-RU" dirty="0" err="1"/>
              <a:t>келиб</a:t>
            </a:r>
            <a:r>
              <a:rPr lang="ru-RU" dirty="0"/>
              <a:t> </a:t>
            </a:r>
            <a:r>
              <a:rPr lang="ru-RU" dirty="0" err="1"/>
              <a:t>чиқадиган</a:t>
            </a:r>
            <a:r>
              <a:rPr lang="ru-RU" dirty="0"/>
              <a:t> </a:t>
            </a:r>
            <a:r>
              <a:rPr lang="ru-RU" dirty="0" err="1"/>
              <a:t>низолар</a:t>
            </a:r>
            <a:r>
              <a:rPr lang="ru-RU" dirty="0"/>
              <a:t> </a:t>
            </a:r>
            <a:r>
              <a:rPr lang="ru-RU" dirty="0" err="1"/>
              <a:t>бўйича</a:t>
            </a:r>
            <a:r>
              <a:rPr lang="ru-RU" dirty="0"/>
              <a:t> </a:t>
            </a:r>
            <a:r>
              <a:rPr lang="ru-RU" dirty="0" err="1"/>
              <a:t>ишни</a:t>
            </a:r>
            <a:r>
              <a:rPr lang="ru-RU" dirty="0"/>
              <a:t> суд </a:t>
            </a:r>
            <a:r>
              <a:rPr lang="ru-RU" dirty="0" err="1"/>
              <a:t>муҳокамасига</a:t>
            </a:r>
            <a:r>
              <a:rPr lang="ru-RU" dirty="0"/>
              <a:t> </a:t>
            </a:r>
            <a:r>
              <a:rPr lang="ru-RU" dirty="0" err="1"/>
              <a:t>тайёрлаш</a:t>
            </a:r>
            <a:r>
              <a:rPr lang="ru-RU" dirty="0"/>
              <a:t> </a:t>
            </a:r>
            <a:r>
              <a:rPr lang="ru-RU" dirty="0" err="1"/>
              <a:t>масаласи</a:t>
            </a:r>
            <a:r>
              <a:rPr lang="ru-RU" dirty="0"/>
              <a:t> </a:t>
            </a:r>
            <a:r>
              <a:rPr lang="ru-RU" dirty="0" err="1"/>
              <a:t>судгача</a:t>
            </a:r>
            <a:r>
              <a:rPr lang="ru-RU" dirty="0"/>
              <a:t> </a:t>
            </a:r>
            <a:r>
              <a:rPr lang="ru-RU" dirty="0" err="1"/>
              <a:t>мажлис</a:t>
            </a:r>
            <a:r>
              <a:rPr lang="ru-RU" dirty="0"/>
              <a:t> </a:t>
            </a:r>
            <a:r>
              <a:rPr lang="ru-RU" dirty="0" err="1"/>
              <a:t>ўтказиш</a:t>
            </a:r>
            <a:r>
              <a:rPr lang="ru-RU" dirty="0"/>
              <a:t> </a:t>
            </a:r>
            <a:r>
              <a:rPr lang="ru-RU" dirty="0" err="1"/>
              <a:t>йўли</a:t>
            </a:r>
            <a:r>
              <a:rPr lang="ru-RU" dirty="0"/>
              <a:t> </a:t>
            </a:r>
            <a:r>
              <a:rPr lang="ru-RU" dirty="0" err="1"/>
              <a:t>билан</a:t>
            </a:r>
            <a:r>
              <a:rPr lang="ru-RU" dirty="0"/>
              <a:t> </a:t>
            </a:r>
            <a:r>
              <a:rPr lang="ru-RU" dirty="0" err="1"/>
              <a:t>ҳал</a:t>
            </a:r>
            <a:r>
              <a:rPr lang="ru-RU" dirty="0"/>
              <a:t> </a:t>
            </a:r>
            <a:r>
              <a:rPr lang="ru-RU" dirty="0" err="1"/>
              <a:t>этилиши</a:t>
            </a:r>
            <a:r>
              <a:rPr lang="ru-RU" dirty="0"/>
              <a:t> </a:t>
            </a:r>
            <a:r>
              <a:rPr lang="ru-RU" dirty="0" err="1"/>
              <a:t>лозимлиги</a:t>
            </a:r>
            <a:r>
              <a:rPr lang="ru-RU" dirty="0"/>
              <a:t> </a:t>
            </a:r>
            <a:r>
              <a:rPr lang="ru-RU" dirty="0" err="1"/>
              <a:t>ҳақида</a:t>
            </a:r>
            <a:r>
              <a:rPr lang="ru-RU" dirty="0"/>
              <a:t> </a:t>
            </a:r>
            <a:r>
              <a:rPr lang="ru-RU" dirty="0" err="1"/>
              <a:t>хулосага</a:t>
            </a:r>
            <a:r>
              <a:rPr lang="ru-RU" dirty="0"/>
              <a:t> </a:t>
            </a:r>
            <a:r>
              <a:rPr lang="ru-RU" dirty="0" err="1"/>
              <a:t>келган</a:t>
            </a:r>
            <a:r>
              <a:rPr lang="ru-RU" dirty="0"/>
              <a:t> </a:t>
            </a:r>
            <a:r>
              <a:rPr lang="ru-RU" dirty="0" err="1"/>
              <a:t>бўлса</a:t>
            </a:r>
            <a:r>
              <a:rPr lang="ru-RU" dirty="0"/>
              <a:t>, </a:t>
            </a:r>
            <a:r>
              <a:rPr lang="ru-RU" dirty="0" err="1"/>
              <a:t>шуни</a:t>
            </a:r>
            <a:r>
              <a:rPr lang="ru-RU" dirty="0"/>
              <a:t> </a:t>
            </a:r>
            <a:r>
              <a:rPr lang="ru-RU" dirty="0" err="1"/>
              <a:t>инобатга</a:t>
            </a:r>
            <a:r>
              <a:rPr lang="ru-RU" dirty="0"/>
              <a:t> </a:t>
            </a:r>
            <a:r>
              <a:rPr lang="ru-RU" dirty="0" err="1"/>
              <a:t>олиши</a:t>
            </a:r>
            <a:r>
              <a:rPr lang="ru-RU" dirty="0"/>
              <a:t> </a:t>
            </a:r>
            <a:r>
              <a:rPr lang="ru-RU" dirty="0" err="1"/>
              <a:t>лозимки</a:t>
            </a:r>
            <a:r>
              <a:rPr lang="ru-RU" dirty="0"/>
              <a:t>, </a:t>
            </a:r>
            <a:r>
              <a:rPr lang="ru-RU" dirty="0" err="1"/>
              <a:t>айнан</a:t>
            </a:r>
            <a:r>
              <a:rPr lang="ru-RU" dirty="0"/>
              <a:t> </a:t>
            </a:r>
            <a:r>
              <a:rPr lang="ru-RU" dirty="0" err="1"/>
              <a:t>қайси</a:t>
            </a:r>
            <a:r>
              <a:rPr lang="ru-RU" dirty="0"/>
              <a:t> </a:t>
            </a:r>
            <a:r>
              <a:rPr lang="ru-RU" dirty="0" err="1"/>
              <a:t>иш</a:t>
            </a:r>
            <a:r>
              <a:rPr lang="ru-RU" dirty="0"/>
              <a:t> </a:t>
            </a:r>
            <a:r>
              <a:rPr lang="ru-RU" dirty="0" err="1"/>
              <a:t>бўйича</a:t>
            </a:r>
            <a:r>
              <a:rPr lang="ru-RU" dirty="0"/>
              <a:t> </a:t>
            </a:r>
            <a:r>
              <a:rPr lang="ru-RU" dirty="0" err="1"/>
              <a:t>судгача</a:t>
            </a:r>
            <a:r>
              <a:rPr lang="ru-RU" dirty="0"/>
              <a:t> </a:t>
            </a:r>
            <a:r>
              <a:rPr lang="ru-RU" dirty="0" err="1"/>
              <a:t>мажлис</a:t>
            </a:r>
            <a:r>
              <a:rPr lang="ru-RU" dirty="0"/>
              <a:t> </a:t>
            </a:r>
            <a:r>
              <a:rPr lang="ru-RU" dirty="0" err="1"/>
              <a:t>ўтказиш</a:t>
            </a:r>
            <a:r>
              <a:rPr lang="ru-RU" dirty="0"/>
              <a:t> </a:t>
            </a:r>
            <a:r>
              <a:rPr lang="ru-RU" dirty="0" err="1"/>
              <a:t>масаласини</a:t>
            </a:r>
            <a:r>
              <a:rPr lang="ru-RU" dirty="0"/>
              <a:t> судья </a:t>
            </a:r>
            <a:r>
              <a:rPr lang="ru-RU" dirty="0" err="1"/>
              <a:t>ишнинг</a:t>
            </a:r>
            <a:r>
              <a:rPr lang="ru-RU" dirty="0"/>
              <a:t> </a:t>
            </a:r>
            <a:r>
              <a:rPr lang="ru-RU" dirty="0" err="1"/>
              <a:t>ҳолати</a:t>
            </a:r>
            <a:r>
              <a:rPr lang="ru-RU" dirty="0"/>
              <a:t>, </a:t>
            </a:r>
            <a:r>
              <a:rPr lang="ru-RU" dirty="0" err="1"/>
              <a:t>айниқса</a:t>
            </a:r>
            <a:r>
              <a:rPr lang="ru-RU" dirty="0"/>
              <a:t> </a:t>
            </a:r>
            <a:r>
              <a:rPr lang="ru-RU" dirty="0" err="1"/>
              <a:t>унинг</a:t>
            </a:r>
            <a:r>
              <a:rPr lang="ru-RU" dirty="0"/>
              <a:t> </a:t>
            </a:r>
            <a:r>
              <a:rPr lang="ru-RU" dirty="0" err="1"/>
              <a:t>мураккаблигидан</a:t>
            </a:r>
            <a:r>
              <a:rPr lang="ru-RU" dirty="0"/>
              <a:t> </a:t>
            </a:r>
            <a:r>
              <a:rPr lang="ru-RU" dirty="0" err="1"/>
              <a:t>келиб</a:t>
            </a:r>
            <a:r>
              <a:rPr lang="ru-RU" dirty="0"/>
              <a:t> </a:t>
            </a:r>
            <a:r>
              <a:rPr lang="ru-RU" dirty="0" err="1"/>
              <a:t>чиқиб</a:t>
            </a:r>
            <a:r>
              <a:rPr lang="ru-RU" dirty="0"/>
              <a:t>, </a:t>
            </a:r>
            <a:r>
              <a:rPr lang="ru-RU" dirty="0" err="1"/>
              <a:t>ўзи</a:t>
            </a:r>
            <a:r>
              <a:rPr lang="ru-RU" dirty="0"/>
              <a:t> </a:t>
            </a:r>
            <a:r>
              <a:rPr lang="ru-RU" dirty="0" err="1"/>
              <a:t>ҳал</a:t>
            </a:r>
            <a:r>
              <a:rPr lang="ru-RU" dirty="0"/>
              <a:t> </a:t>
            </a:r>
            <a:r>
              <a:rPr lang="ru-RU" dirty="0" err="1"/>
              <a:t>этади</a:t>
            </a:r>
            <a:r>
              <a:rPr lang="ru-RU" dirty="0"/>
              <a:t>.</a:t>
            </a:r>
          </a:p>
          <a:p>
            <a:r>
              <a:rPr lang="ru-RU" dirty="0" err="1"/>
              <a:t>Хусусан</a:t>
            </a:r>
            <a:r>
              <a:rPr lang="ru-RU" dirty="0"/>
              <a:t>, </a:t>
            </a:r>
            <a:r>
              <a:rPr lang="ru-RU" dirty="0" err="1"/>
              <a:t>даъво</a:t>
            </a:r>
            <a:r>
              <a:rPr lang="ru-RU" dirty="0"/>
              <a:t> </a:t>
            </a:r>
            <a:r>
              <a:rPr lang="ru-RU" dirty="0" err="1"/>
              <a:t>аризасида</a:t>
            </a:r>
            <a:r>
              <a:rPr lang="ru-RU" dirty="0"/>
              <a:t> </a:t>
            </a:r>
            <a:r>
              <a:rPr lang="ru-RU" dirty="0" err="1"/>
              <a:t>бир</a:t>
            </a:r>
            <a:r>
              <a:rPr lang="ru-RU" dirty="0"/>
              <a:t> </a:t>
            </a:r>
            <a:r>
              <a:rPr lang="ru-RU" dirty="0" err="1"/>
              <a:t>нечта</a:t>
            </a:r>
            <a:r>
              <a:rPr lang="ru-RU" dirty="0"/>
              <a:t> </a:t>
            </a:r>
            <a:r>
              <a:rPr lang="ru-RU" dirty="0" err="1"/>
              <a:t>талаблар</a:t>
            </a:r>
            <a:r>
              <a:rPr lang="ru-RU" dirty="0"/>
              <a:t> </a:t>
            </a:r>
            <a:r>
              <a:rPr lang="ru-RU" dirty="0" err="1"/>
              <a:t>бирлаштирилган</a:t>
            </a:r>
            <a:r>
              <a:rPr lang="ru-RU" dirty="0"/>
              <a:t> </a:t>
            </a:r>
            <a:r>
              <a:rPr lang="ru-RU" dirty="0" err="1"/>
              <a:t>бўлса</a:t>
            </a:r>
            <a:r>
              <a:rPr lang="ru-RU" dirty="0"/>
              <a:t>, </a:t>
            </a:r>
            <a:r>
              <a:rPr lang="ru-RU" dirty="0" err="1"/>
              <a:t>шартномаларни</a:t>
            </a:r>
            <a:r>
              <a:rPr lang="ru-RU" dirty="0"/>
              <a:t> </a:t>
            </a:r>
            <a:r>
              <a:rPr lang="ru-RU" dirty="0" err="1"/>
              <a:t>ўзгартириш</a:t>
            </a:r>
            <a:r>
              <a:rPr lang="ru-RU" dirty="0"/>
              <a:t> </a:t>
            </a:r>
            <a:r>
              <a:rPr lang="ru-RU" dirty="0" err="1"/>
              <a:t>ва</a:t>
            </a:r>
            <a:r>
              <a:rPr lang="ru-RU" dirty="0"/>
              <a:t> </a:t>
            </a:r>
            <a:r>
              <a:rPr lang="ru-RU" dirty="0" err="1"/>
              <a:t>бекор</a:t>
            </a:r>
            <a:r>
              <a:rPr lang="ru-RU" dirty="0"/>
              <a:t> </a:t>
            </a:r>
            <a:r>
              <a:rPr lang="ru-RU" dirty="0" err="1"/>
              <a:t>қилиш</a:t>
            </a:r>
            <a:r>
              <a:rPr lang="ru-RU" dirty="0"/>
              <a:t>, </a:t>
            </a:r>
            <a:r>
              <a:rPr lang="ru-RU" dirty="0" err="1"/>
              <a:t>битимни</a:t>
            </a:r>
            <a:r>
              <a:rPr lang="ru-RU" dirty="0"/>
              <a:t> </a:t>
            </a:r>
            <a:r>
              <a:rPr lang="ru-RU" dirty="0" err="1"/>
              <a:t>ҳақиқий</a:t>
            </a:r>
            <a:r>
              <a:rPr lang="ru-RU" dirty="0"/>
              <a:t> </a:t>
            </a:r>
            <a:r>
              <a:rPr lang="ru-RU" dirty="0" err="1"/>
              <a:t>эмас</a:t>
            </a:r>
            <a:r>
              <a:rPr lang="ru-RU" dirty="0"/>
              <a:t> </a:t>
            </a:r>
            <a:r>
              <a:rPr lang="ru-RU" dirty="0" err="1"/>
              <a:t>деб</a:t>
            </a:r>
            <a:r>
              <a:rPr lang="ru-RU" dirty="0"/>
              <a:t> </a:t>
            </a:r>
            <a:r>
              <a:rPr lang="ru-RU" dirty="0" err="1"/>
              <a:t>топиш</a:t>
            </a:r>
            <a:r>
              <a:rPr lang="ru-RU" dirty="0"/>
              <a:t> </a:t>
            </a:r>
            <a:r>
              <a:rPr lang="ru-RU" dirty="0" err="1"/>
              <a:t>тўғрисидаги</a:t>
            </a:r>
            <a:r>
              <a:rPr lang="ru-RU" dirty="0"/>
              <a:t> </a:t>
            </a:r>
            <a:r>
              <a:rPr lang="ru-RU" dirty="0" err="1"/>
              <a:t>ишлар</a:t>
            </a:r>
            <a:r>
              <a:rPr lang="ru-RU" dirty="0"/>
              <a:t>, </a:t>
            </a:r>
            <a:r>
              <a:rPr lang="ru-RU" dirty="0" err="1"/>
              <a:t>қурилиш</a:t>
            </a:r>
            <a:r>
              <a:rPr lang="ru-RU" dirty="0"/>
              <a:t> </a:t>
            </a:r>
            <a:r>
              <a:rPr lang="ru-RU" dirty="0" err="1"/>
              <a:t>пудрати</a:t>
            </a:r>
            <a:r>
              <a:rPr lang="ru-RU" dirty="0"/>
              <a:t>, лизинг, </a:t>
            </a:r>
            <a:r>
              <a:rPr lang="ru-RU" dirty="0" err="1"/>
              <a:t>суғурта</a:t>
            </a:r>
            <a:r>
              <a:rPr lang="ru-RU" dirty="0"/>
              <a:t> </a:t>
            </a:r>
            <a:r>
              <a:rPr lang="ru-RU" dirty="0" err="1"/>
              <a:t>шартномалари</a:t>
            </a:r>
            <a:r>
              <a:rPr lang="ru-RU" dirty="0"/>
              <a:t>, интеллектуал </a:t>
            </a:r>
            <a:r>
              <a:rPr lang="ru-RU" dirty="0" err="1"/>
              <a:t>мулк</a:t>
            </a:r>
            <a:r>
              <a:rPr lang="ru-RU" dirty="0"/>
              <a:t> </a:t>
            </a:r>
            <a:r>
              <a:rPr lang="ru-RU" dirty="0" err="1"/>
              <a:t>билан</a:t>
            </a:r>
            <a:r>
              <a:rPr lang="ru-RU" dirty="0"/>
              <a:t> </a:t>
            </a:r>
            <a:r>
              <a:rPr lang="ru-RU" dirty="0" err="1"/>
              <a:t>боғлиқ</a:t>
            </a:r>
            <a:r>
              <a:rPr lang="ru-RU" dirty="0"/>
              <a:t>, </a:t>
            </a:r>
            <a:r>
              <a:rPr lang="ru-RU" dirty="0" err="1"/>
              <a:t>шунингдек</a:t>
            </a:r>
            <a:r>
              <a:rPr lang="ru-RU" dirty="0"/>
              <a:t> </a:t>
            </a:r>
            <a:r>
              <a:rPr lang="ru-RU" dirty="0" err="1"/>
              <a:t>корпоратив</a:t>
            </a:r>
            <a:r>
              <a:rPr lang="ru-RU" dirty="0"/>
              <a:t> </a:t>
            </a:r>
            <a:r>
              <a:rPr lang="ru-RU" dirty="0" err="1"/>
              <a:t>низоларни</a:t>
            </a:r>
            <a:r>
              <a:rPr lang="ru-RU" dirty="0"/>
              <a:t> </a:t>
            </a:r>
            <a:r>
              <a:rPr lang="ru-RU" dirty="0" err="1"/>
              <a:t>мураккаб</a:t>
            </a:r>
            <a:r>
              <a:rPr lang="ru-RU" dirty="0"/>
              <a:t> </a:t>
            </a:r>
            <a:r>
              <a:rPr lang="ru-RU" dirty="0" err="1"/>
              <a:t>тоифадаги</a:t>
            </a:r>
            <a:r>
              <a:rPr lang="ru-RU" dirty="0"/>
              <a:t> </a:t>
            </a:r>
            <a:r>
              <a:rPr lang="ru-RU" dirty="0" err="1"/>
              <a:t>ишлар</a:t>
            </a:r>
            <a:r>
              <a:rPr lang="ru-RU" dirty="0"/>
              <a:t> </a:t>
            </a:r>
            <a:r>
              <a:rPr lang="ru-RU" dirty="0" err="1"/>
              <a:t>жумласига</a:t>
            </a:r>
            <a:r>
              <a:rPr lang="ru-RU" dirty="0"/>
              <a:t> </a:t>
            </a:r>
            <a:r>
              <a:rPr lang="ru-RU" dirty="0" err="1"/>
              <a:t>киритиш</a:t>
            </a:r>
            <a:r>
              <a:rPr lang="ru-RU" dirty="0"/>
              <a:t> </a:t>
            </a:r>
            <a:r>
              <a:rPr lang="ru-RU" dirty="0" err="1"/>
              <a:t>мумкин</a:t>
            </a:r>
            <a:r>
              <a:rPr lang="ru-RU" dirty="0"/>
              <a:t>. Шу </a:t>
            </a:r>
            <a:r>
              <a:rPr lang="ru-RU" dirty="0" err="1"/>
              <a:t>билан</a:t>
            </a:r>
            <a:r>
              <a:rPr lang="ru-RU" dirty="0"/>
              <a:t> </a:t>
            </a:r>
            <a:r>
              <a:rPr lang="ru-RU" dirty="0" err="1"/>
              <a:t>бирга</a:t>
            </a:r>
            <a:r>
              <a:rPr lang="ru-RU" dirty="0"/>
              <a:t> </a:t>
            </a:r>
            <a:r>
              <a:rPr lang="ru-RU" dirty="0" err="1"/>
              <a:t>инобатга</a:t>
            </a:r>
            <a:r>
              <a:rPr lang="ru-RU" dirty="0"/>
              <a:t> </a:t>
            </a:r>
            <a:r>
              <a:rPr lang="ru-RU" dirty="0" err="1"/>
              <a:t>олиш</a:t>
            </a:r>
            <a:r>
              <a:rPr lang="ru-RU" dirty="0"/>
              <a:t> </a:t>
            </a:r>
            <a:r>
              <a:rPr lang="ru-RU" dirty="0" err="1"/>
              <a:t>лозимки</a:t>
            </a:r>
            <a:r>
              <a:rPr lang="ru-RU" dirty="0"/>
              <a:t>, </a:t>
            </a:r>
            <a:r>
              <a:rPr lang="ru-RU" dirty="0" err="1"/>
              <a:t>ҳар</a:t>
            </a:r>
            <a:r>
              <a:rPr lang="ru-RU" dirty="0"/>
              <a:t> </a:t>
            </a:r>
            <a:r>
              <a:rPr lang="ru-RU" dirty="0" err="1"/>
              <a:t>қандай</a:t>
            </a:r>
            <a:r>
              <a:rPr lang="ru-RU" dirty="0"/>
              <a:t> </a:t>
            </a:r>
            <a:r>
              <a:rPr lang="ru-RU" dirty="0" err="1"/>
              <a:t>фуқаролик</a:t>
            </a:r>
            <a:r>
              <a:rPr lang="ru-RU" dirty="0"/>
              <a:t> </a:t>
            </a:r>
            <a:r>
              <a:rPr lang="ru-RU" dirty="0" err="1"/>
              <a:t>ҳуқуқий</a:t>
            </a:r>
            <a:r>
              <a:rPr lang="ru-RU" dirty="0"/>
              <a:t> </a:t>
            </a:r>
            <a:r>
              <a:rPr lang="ru-RU" dirty="0" err="1"/>
              <a:t>муносабатлардан</a:t>
            </a:r>
            <a:r>
              <a:rPr lang="ru-RU" dirty="0"/>
              <a:t> </a:t>
            </a:r>
            <a:r>
              <a:rPr lang="ru-RU" dirty="0" err="1"/>
              <a:t>келиб</a:t>
            </a:r>
            <a:r>
              <a:rPr lang="ru-RU" dirty="0"/>
              <a:t> </a:t>
            </a:r>
            <a:r>
              <a:rPr lang="ru-RU" dirty="0" err="1"/>
              <a:t>чиқадиган</a:t>
            </a:r>
            <a:r>
              <a:rPr lang="ru-RU" dirty="0"/>
              <a:t> </a:t>
            </a:r>
            <a:r>
              <a:rPr lang="ru-RU" dirty="0" err="1"/>
              <a:t>низолар</a:t>
            </a:r>
            <a:r>
              <a:rPr lang="ru-RU" dirty="0"/>
              <a:t> </a:t>
            </a:r>
            <a:r>
              <a:rPr lang="ru-RU" dirty="0" err="1"/>
              <a:t>бўйича</a:t>
            </a:r>
            <a:r>
              <a:rPr lang="ru-RU" dirty="0"/>
              <a:t> </a:t>
            </a:r>
            <a:r>
              <a:rPr lang="ru-RU" dirty="0" err="1"/>
              <a:t>судгача</a:t>
            </a:r>
            <a:r>
              <a:rPr lang="ru-RU" dirty="0"/>
              <a:t> </a:t>
            </a:r>
            <a:r>
              <a:rPr lang="ru-RU" dirty="0" err="1"/>
              <a:t>мажлис</a:t>
            </a:r>
            <a:r>
              <a:rPr lang="ru-RU" dirty="0"/>
              <a:t> </a:t>
            </a:r>
            <a:r>
              <a:rPr lang="ru-RU" dirty="0" err="1"/>
              <a:t>ўтказилиши</a:t>
            </a:r>
            <a:r>
              <a:rPr lang="ru-RU" dirty="0"/>
              <a:t> </a:t>
            </a:r>
            <a:r>
              <a:rPr lang="ru-RU" dirty="0" err="1"/>
              <a:t>мумкин</a:t>
            </a:r>
            <a:r>
              <a:rPr lang="ru-RU" dirty="0"/>
              <a:t>, </a:t>
            </a:r>
            <a:r>
              <a:rPr lang="ru-RU" dirty="0" err="1"/>
              <a:t>бундан</a:t>
            </a:r>
            <a:r>
              <a:rPr lang="ru-RU" dirty="0"/>
              <a:t> </a:t>
            </a:r>
            <a:r>
              <a:rPr lang="ru-RU" dirty="0" err="1"/>
              <a:t>соддалаштирилган</a:t>
            </a:r>
            <a:r>
              <a:rPr lang="ru-RU" dirty="0"/>
              <a:t> </a:t>
            </a:r>
            <a:r>
              <a:rPr lang="ru-RU" dirty="0" err="1"/>
              <a:t>иш</a:t>
            </a:r>
            <a:r>
              <a:rPr lang="ru-RU" dirty="0"/>
              <a:t> </a:t>
            </a:r>
            <a:r>
              <a:rPr lang="ru-RU" dirty="0" err="1"/>
              <a:t>юритиш</a:t>
            </a:r>
            <a:r>
              <a:rPr lang="ru-RU" dirty="0"/>
              <a:t> </a:t>
            </a:r>
            <a:r>
              <a:rPr lang="ru-RU" dirty="0" err="1"/>
              <a:t>тартибида</a:t>
            </a:r>
            <a:r>
              <a:rPr lang="ru-RU" dirty="0"/>
              <a:t> </a:t>
            </a:r>
            <a:r>
              <a:rPr lang="ru-RU" dirty="0" err="1"/>
              <a:t>кўриладиган</a:t>
            </a:r>
            <a:r>
              <a:rPr lang="ru-RU" dirty="0"/>
              <a:t> </a:t>
            </a:r>
            <a:r>
              <a:rPr lang="ru-RU" dirty="0" err="1"/>
              <a:t>ишлар</a:t>
            </a:r>
            <a:r>
              <a:rPr lang="ru-RU" dirty="0"/>
              <a:t> </a:t>
            </a:r>
            <a:r>
              <a:rPr lang="ru-RU" dirty="0" err="1"/>
              <a:t>мустасно</a:t>
            </a:r>
            <a:r>
              <a:rPr lang="ru-RU" dirty="0"/>
              <a:t>.</a:t>
            </a:r>
          </a:p>
          <a:p>
            <a:endParaRPr lang="ru-RU" dirty="0"/>
          </a:p>
        </p:txBody>
      </p:sp>
    </p:spTree>
    <p:extLst>
      <p:ext uri="{BB962C8B-B14F-4D97-AF65-F5344CB8AC3E}">
        <p14:creationId xmlns:p14="http://schemas.microsoft.com/office/powerpoint/2010/main" val="20658920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1800" b="1" dirty="0"/>
              <a:t>163</a:t>
            </a:r>
            <a:r>
              <a:rPr lang="ru-RU" sz="1800" b="1" baseline="30000" dirty="0"/>
              <a:t>1</a:t>
            </a:r>
            <a:r>
              <a:rPr lang="ru-RU" sz="1800" b="1" dirty="0"/>
              <a:t>-модда. </a:t>
            </a:r>
            <a:r>
              <a:rPr lang="ru-RU" sz="1800" b="1" dirty="0" err="1"/>
              <a:t>Судгача</a:t>
            </a:r>
            <a:r>
              <a:rPr lang="ru-RU" sz="1800" b="1" dirty="0"/>
              <a:t> </a:t>
            </a:r>
            <a:r>
              <a:rPr lang="ru-RU" sz="1800" b="1" dirty="0" err="1"/>
              <a:t>мажлис</a:t>
            </a:r>
            <a:endParaRPr lang="ru-RU" sz="1800" b="1" dirty="0"/>
          </a:p>
        </p:txBody>
      </p:sp>
      <p:sp>
        <p:nvSpPr>
          <p:cNvPr id="3" name="Объект 2"/>
          <p:cNvSpPr>
            <a:spLocks noGrp="1"/>
          </p:cNvSpPr>
          <p:nvPr>
            <p:ph idx="1"/>
          </p:nvPr>
        </p:nvSpPr>
        <p:spPr>
          <a:xfrm>
            <a:off x="1066800" y="1562793"/>
            <a:ext cx="10058400" cy="4472247"/>
          </a:xfrm>
        </p:spPr>
        <p:txBody>
          <a:bodyPr>
            <a:noAutofit/>
          </a:bodyPr>
          <a:lstStyle/>
          <a:p>
            <a:r>
              <a:rPr lang="ru-RU" dirty="0" err="1"/>
              <a:t>Судгача</a:t>
            </a:r>
            <a:r>
              <a:rPr lang="ru-RU" dirty="0"/>
              <a:t> </a:t>
            </a:r>
            <a:r>
              <a:rPr lang="ru-RU" dirty="0" err="1"/>
              <a:t>мажлиснинг</a:t>
            </a:r>
            <a:r>
              <a:rPr lang="ru-RU" dirty="0"/>
              <a:t> </a:t>
            </a:r>
            <a:r>
              <a:rPr lang="ru-RU" dirty="0" err="1"/>
              <a:t>вақти</a:t>
            </a:r>
            <a:r>
              <a:rPr lang="ru-RU" dirty="0"/>
              <a:t> </a:t>
            </a:r>
            <a:r>
              <a:rPr lang="ru-RU" dirty="0" err="1"/>
              <a:t>ва</a:t>
            </a:r>
            <a:r>
              <a:rPr lang="ru-RU" dirty="0"/>
              <a:t> </a:t>
            </a:r>
            <a:r>
              <a:rPr lang="ru-RU" dirty="0" err="1"/>
              <a:t>жойи</a:t>
            </a:r>
            <a:r>
              <a:rPr lang="ru-RU" dirty="0"/>
              <a:t> </a:t>
            </a:r>
            <a:r>
              <a:rPr lang="ru-RU" dirty="0" err="1"/>
              <a:t>тўғрисидаги</a:t>
            </a:r>
            <a:r>
              <a:rPr lang="ru-RU" dirty="0"/>
              <a:t> </a:t>
            </a:r>
            <a:r>
              <a:rPr lang="ru-RU" dirty="0" err="1"/>
              <a:t>маълумотлар</a:t>
            </a:r>
            <a:r>
              <a:rPr lang="ru-RU" dirty="0"/>
              <a:t> </a:t>
            </a:r>
            <a:r>
              <a:rPr lang="ru-RU" dirty="0" err="1"/>
              <a:t>даъво</a:t>
            </a:r>
            <a:r>
              <a:rPr lang="ru-RU" dirty="0"/>
              <a:t> </a:t>
            </a:r>
            <a:r>
              <a:rPr lang="ru-RU" dirty="0" err="1"/>
              <a:t>аризасини</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қилиш</a:t>
            </a:r>
            <a:r>
              <a:rPr lang="ru-RU" dirty="0"/>
              <a:t> </a:t>
            </a:r>
            <a:r>
              <a:rPr lang="ru-RU" dirty="0" err="1"/>
              <a:t>ва</a:t>
            </a:r>
            <a:r>
              <a:rPr lang="ru-RU" dirty="0"/>
              <a:t> </a:t>
            </a:r>
            <a:r>
              <a:rPr lang="ru-RU" dirty="0" err="1"/>
              <a:t>иш</a:t>
            </a:r>
            <a:r>
              <a:rPr lang="ru-RU" dirty="0"/>
              <a:t> </a:t>
            </a:r>
            <a:r>
              <a:rPr lang="ru-RU" dirty="0" err="1"/>
              <a:t>қўзғатиш</a:t>
            </a:r>
            <a:r>
              <a:rPr lang="ru-RU" dirty="0"/>
              <a:t> </a:t>
            </a:r>
            <a:r>
              <a:rPr lang="ru-RU" dirty="0" err="1"/>
              <a:t>тўғрисидаги</a:t>
            </a:r>
            <a:r>
              <a:rPr lang="ru-RU" dirty="0"/>
              <a:t> </a:t>
            </a:r>
            <a:r>
              <a:rPr lang="ru-RU" dirty="0" err="1"/>
              <a:t>ажримда</a:t>
            </a:r>
            <a:r>
              <a:rPr lang="ru-RU" dirty="0"/>
              <a:t> </a:t>
            </a:r>
            <a:r>
              <a:rPr lang="ru-RU" dirty="0" err="1"/>
              <a:t>кўрсатилади</a:t>
            </a:r>
            <a:r>
              <a:rPr lang="ru-RU" dirty="0"/>
              <a:t>.</a:t>
            </a:r>
          </a:p>
          <a:p>
            <a:r>
              <a:rPr lang="ru-RU" dirty="0" err="1"/>
              <a:t>Судгача</a:t>
            </a:r>
            <a:r>
              <a:rPr lang="ru-RU" dirty="0"/>
              <a:t> </a:t>
            </a:r>
            <a:r>
              <a:rPr lang="ru-RU" dirty="0" err="1"/>
              <a:t>мажлис</a:t>
            </a:r>
            <a:r>
              <a:rPr lang="ru-RU" dirty="0"/>
              <a:t> </a:t>
            </a:r>
            <a:r>
              <a:rPr lang="ru-RU" dirty="0" err="1"/>
              <a:t>видеоконференцалоқа</a:t>
            </a:r>
            <a:r>
              <a:rPr lang="ru-RU" dirty="0"/>
              <a:t> </a:t>
            </a:r>
            <a:r>
              <a:rPr lang="ru-RU" dirty="0" err="1"/>
              <a:t>режимида</a:t>
            </a:r>
            <a:r>
              <a:rPr lang="ru-RU" dirty="0"/>
              <a:t> </a:t>
            </a:r>
            <a:r>
              <a:rPr lang="ru-RU" dirty="0" err="1"/>
              <a:t>ҳам</a:t>
            </a:r>
            <a:r>
              <a:rPr lang="ru-RU" dirty="0"/>
              <a:t> </a:t>
            </a:r>
            <a:r>
              <a:rPr lang="ru-RU" dirty="0" err="1"/>
              <a:t>ўтказилиши</a:t>
            </a:r>
            <a:r>
              <a:rPr lang="ru-RU" dirty="0"/>
              <a:t> </a:t>
            </a:r>
            <a:r>
              <a:rPr lang="ru-RU" dirty="0" err="1"/>
              <a:t>мумкин</a:t>
            </a:r>
            <a:r>
              <a:rPr lang="ru-RU" dirty="0"/>
              <a:t>. </a:t>
            </a:r>
            <a:r>
              <a:rPr lang="ru-RU" dirty="0" err="1"/>
              <a:t>Агар</a:t>
            </a:r>
            <a:r>
              <a:rPr lang="ru-RU" dirty="0"/>
              <a:t> </a:t>
            </a:r>
            <a:r>
              <a:rPr lang="ru-RU" dirty="0" err="1"/>
              <a:t>судгача</a:t>
            </a:r>
            <a:r>
              <a:rPr lang="ru-RU" dirty="0"/>
              <a:t> </a:t>
            </a:r>
            <a:r>
              <a:rPr lang="ru-RU" dirty="0" err="1"/>
              <a:t>мажлис</a:t>
            </a:r>
            <a:r>
              <a:rPr lang="ru-RU" dirty="0"/>
              <a:t> </a:t>
            </a:r>
            <a:r>
              <a:rPr lang="ru-RU" dirty="0" err="1"/>
              <a:t>видеоконференцалоқа</a:t>
            </a:r>
            <a:r>
              <a:rPr lang="ru-RU" dirty="0"/>
              <a:t> </a:t>
            </a:r>
            <a:r>
              <a:rPr lang="ru-RU" dirty="0" err="1"/>
              <a:t>режимида</a:t>
            </a:r>
            <a:r>
              <a:rPr lang="ru-RU" dirty="0"/>
              <a:t> </a:t>
            </a:r>
            <a:r>
              <a:rPr lang="ru-RU" dirty="0" err="1"/>
              <a:t>ўтказиш</a:t>
            </a:r>
            <a:r>
              <a:rPr lang="ru-RU" dirty="0"/>
              <a:t> </a:t>
            </a:r>
            <a:r>
              <a:rPr lang="ru-RU" dirty="0" err="1"/>
              <a:t>белгиланса</a:t>
            </a:r>
            <a:r>
              <a:rPr lang="ru-RU" dirty="0"/>
              <a:t>, судья ИПК 166-моддасининг </a:t>
            </a:r>
            <a:r>
              <a:rPr lang="ru-RU" dirty="0" err="1">
                <a:hlinkClick r:id="rId2"/>
              </a:rPr>
              <a:t>иккинчи</a:t>
            </a:r>
            <a:r>
              <a:rPr lang="ru-RU" dirty="0">
                <a:hlinkClick r:id="rId2"/>
              </a:rPr>
              <a:t> </a:t>
            </a:r>
            <a:r>
              <a:rPr lang="ru-RU" dirty="0" err="1">
                <a:hlinkClick r:id="rId2"/>
              </a:rPr>
              <a:t>қисмида</a:t>
            </a:r>
            <a:r>
              <a:rPr lang="ru-RU" dirty="0"/>
              <a:t>, </a:t>
            </a:r>
            <a:r>
              <a:rPr lang="ru-RU" dirty="0" err="1"/>
              <a:t>видеоконференцалоқа</a:t>
            </a:r>
            <a:r>
              <a:rPr lang="ru-RU" dirty="0"/>
              <a:t> </a:t>
            </a:r>
            <a:r>
              <a:rPr lang="ru-RU" dirty="0" err="1"/>
              <a:t>режимидаги</a:t>
            </a:r>
            <a:r>
              <a:rPr lang="ru-RU" dirty="0"/>
              <a:t> суд </a:t>
            </a:r>
            <a:r>
              <a:rPr lang="ru-RU" dirty="0" err="1"/>
              <a:t>мажлисини</a:t>
            </a:r>
            <a:r>
              <a:rPr lang="ru-RU" dirty="0"/>
              <a:t> </a:t>
            </a:r>
            <a:r>
              <a:rPr lang="ru-RU" dirty="0" err="1"/>
              <a:t>ўтказишга</a:t>
            </a:r>
            <a:r>
              <a:rPr lang="ru-RU" dirty="0"/>
              <a:t> </a:t>
            </a:r>
            <a:r>
              <a:rPr lang="ru-RU" dirty="0" err="1"/>
              <a:t>кўмаклашадиган</a:t>
            </a:r>
            <a:r>
              <a:rPr lang="ru-RU" dirty="0"/>
              <a:t> суд </a:t>
            </a:r>
            <a:r>
              <a:rPr lang="ru-RU" dirty="0" err="1"/>
              <a:t>эса</a:t>
            </a:r>
            <a:r>
              <a:rPr lang="ru-RU" dirty="0"/>
              <a:t> </a:t>
            </a:r>
            <a:r>
              <a:rPr lang="ru-RU" dirty="0" err="1"/>
              <a:t>ушбу</a:t>
            </a:r>
            <a:r>
              <a:rPr lang="ru-RU" dirty="0"/>
              <a:t> </a:t>
            </a:r>
            <a:r>
              <a:rPr lang="ru-RU" dirty="0" err="1"/>
              <a:t>модданинг</a:t>
            </a:r>
            <a:r>
              <a:rPr lang="ru-RU" dirty="0"/>
              <a:t> </a:t>
            </a:r>
            <a:r>
              <a:rPr lang="ru-RU" dirty="0" err="1">
                <a:hlinkClick r:id="rId3"/>
              </a:rPr>
              <a:t>учинчи</a:t>
            </a:r>
            <a:r>
              <a:rPr lang="ru-RU" dirty="0">
                <a:hlinkClick r:id="rId3"/>
              </a:rPr>
              <a:t> </a:t>
            </a:r>
            <a:r>
              <a:rPr lang="ru-RU" dirty="0" err="1">
                <a:hlinkClick r:id="rId3"/>
              </a:rPr>
              <a:t>қисмида</a:t>
            </a:r>
            <a:r>
              <a:rPr lang="ru-RU" dirty="0"/>
              <a:t> </a:t>
            </a:r>
            <a:r>
              <a:rPr lang="ru-RU" dirty="0" err="1"/>
              <a:t>кўрсатилган</a:t>
            </a:r>
            <a:r>
              <a:rPr lang="ru-RU" dirty="0"/>
              <a:t> </a:t>
            </a:r>
            <a:r>
              <a:rPr lang="ru-RU" dirty="0" err="1"/>
              <a:t>ҳаракатларни</a:t>
            </a:r>
            <a:r>
              <a:rPr lang="ru-RU" dirty="0"/>
              <a:t> </a:t>
            </a:r>
            <a:r>
              <a:rPr lang="ru-RU" dirty="0" err="1"/>
              <a:t>амалга</a:t>
            </a:r>
            <a:r>
              <a:rPr lang="ru-RU" dirty="0"/>
              <a:t> </a:t>
            </a:r>
            <a:r>
              <a:rPr lang="ru-RU" dirty="0" err="1"/>
              <a:t>ошириши</a:t>
            </a:r>
            <a:r>
              <a:rPr lang="ru-RU" dirty="0"/>
              <a:t> </a:t>
            </a:r>
            <a:r>
              <a:rPr lang="ru-RU" dirty="0" err="1"/>
              <a:t>лозим</a:t>
            </a:r>
            <a:r>
              <a:rPr lang="ru-RU" dirty="0"/>
              <a:t>.</a:t>
            </a:r>
          </a:p>
          <a:p>
            <a:endParaRPr lang="ru-RU" dirty="0"/>
          </a:p>
        </p:txBody>
      </p:sp>
    </p:spTree>
    <p:extLst>
      <p:ext uri="{BB962C8B-B14F-4D97-AF65-F5344CB8AC3E}">
        <p14:creationId xmlns:p14="http://schemas.microsoft.com/office/powerpoint/2010/main" val="26213943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fontScale="90000"/>
          </a:bodyPr>
          <a:lstStyle/>
          <a:p>
            <a:pPr algn="ctr"/>
            <a:r>
              <a:rPr lang="ru-RU" sz="2400" b="1" dirty="0" smtClean="0"/>
              <a:t/>
            </a:r>
            <a:br>
              <a:rPr lang="ru-RU" sz="2400" b="1" dirty="0" smtClean="0"/>
            </a:br>
            <a:r>
              <a:rPr lang="ru-RU" sz="2400" b="1" dirty="0"/>
              <a:t/>
            </a:r>
            <a:br>
              <a:rPr lang="ru-RU" sz="2400" b="1" dirty="0"/>
            </a:br>
            <a:r>
              <a:rPr lang="ru-RU" sz="1800" b="1" dirty="0"/>
              <a:t>163</a:t>
            </a:r>
            <a:r>
              <a:rPr lang="ru-RU" sz="1800" b="1" baseline="30000" dirty="0"/>
              <a:t>1</a:t>
            </a:r>
            <a:r>
              <a:rPr lang="ru-RU" sz="1800" b="1" dirty="0"/>
              <a:t>-модда. </a:t>
            </a:r>
            <a:r>
              <a:rPr lang="ru-RU" sz="1800" b="1" dirty="0" err="1"/>
              <a:t>Судгача</a:t>
            </a:r>
            <a:r>
              <a:rPr lang="ru-RU" sz="1800" b="1" dirty="0"/>
              <a:t> </a:t>
            </a:r>
            <a:r>
              <a:rPr lang="ru-RU" sz="1800" b="1" dirty="0" err="1"/>
              <a:t>мажлис</a:t>
            </a:r>
            <a:endParaRPr lang="ru-RU" sz="1800" b="1" dirty="0"/>
          </a:p>
        </p:txBody>
      </p:sp>
      <p:sp>
        <p:nvSpPr>
          <p:cNvPr id="3" name="Объект 2"/>
          <p:cNvSpPr>
            <a:spLocks noGrp="1"/>
          </p:cNvSpPr>
          <p:nvPr>
            <p:ph idx="1"/>
          </p:nvPr>
        </p:nvSpPr>
        <p:spPr>
          <a:xfrm>
            <a:off x="1066800" y="1562793"/>
            <a:ext cx="10058400" cy="4472247"/>
          </a:xfrm>
        </p:spPr>
        <p:txBody>
          <a:bodyPr>
            <a:noAutofit/>
          </a:bodyPr>
          <a:lstStyle/>
          <a:p>
            <a:pPr algn="just"/>
            <a:r>
              <a:rPr lang="ru-RU" sz="2000" dirty="0" err="1"/>
              <a:t>Судгача</a:t>
            </a:r>
            <a:r>
              <a:rPr lang="ru-RU" sz="2000" dirty="0"/>
              <a:t> </a:t>
            </a:r>
            <a:r>
              <a:rPr lang="ru-RU" sz="2000" dirty="0" err="1"/>
              <a:t>мажлиснинг</a:t>
            </a:r>
            <a:r>
              <a:rPr lang="ru-RU" sz="2000" dirty="0"/>
              <a:t> </a:t>
            </a:r>
            <a:r>
              <a:rPr lang="ru-RU" sz="2000" dirty="0" err="1"/>
              <a:t>вақти</a:t>
            </a:r>
            <a:r>
              <a:rPr lang="ru-RU" sz="2000" dirty="0"/>
              <a:t> </a:t>
            </a:r>
            <a:r>
              <a:rPr lang="ru-RU" sz="2000" dirty="0" err="1"/>
              <a:t>ва</a:t>
            </a:r>
            <a:r>
              <a:rPr lang="ru-RU" sz="2000" dirty="0"/>
              <a:t> </a:t>
            </a:r>
            <a:r>
              <a:rPr lang="ru-RU" sz="2000" dirty="0" err="1"/>
              <a:t>жойи</a:t>
            </a:r>
            <a:r>
              <a:rPr lang="ru-RU" sz="2000" dirty="0"/>
              <a:t> </a:t>
            </a:r>
            <a:r>
              <a:rPr lang="ru-RU" sz="2000" dirty="0" err="1"/>
              <a:t>тўғрисида</a:t>
            </a:r>
            <a:r>
              <a:rPr lang="ru-RU" sz="2000" dirty="0"/>
              <a:t> </a:t>
            </a:r>
            <a:r>
              <a:rPr lang="ru-RU" sz="2000" dirty="0" err="1"/>
              <a:t>белгиланган</a:t>
            </a:r>
            <a:r>
              <a:rPr lang="ru-RU" sz="2000" dirty="0"/>
              <a:t> </a:t>
            </a:r>
            <a:r>
              <a:rPr lang="ru-RU" sz="2000" dirty="0" err="1"/>
              <a:t>тартибда</a:t>
            </a:r>
            <a:r>
              <a:rPr lang="ru-RU" sz="2000" dirty="0"/>
              <a:t> </a:t>
            </a:r>
            <a:r>
              <a:rPr lang="ru-RU" sz="2000" dirty="0" err="1"/>
              <a:t>хабардор</a:t>
            </a:r>
            <a:r>
              <a:rPr lang="ru-RU" sz="2000" dirty="0"/>
              <a:t> </a:t>
            </a:r>
            <a:r>
              <a:rPr lang="ru-RU" sz="2000" dirty="0" err="1"/>
              <a:t>қилинган</a:t>
            </a:r>
            <a:r>
              <a:rPr lang="ru-RU" sz="2000" dirty="0"/>
              <a:t> </a:t>
            </a:r>
            <a:r>
              <a:rPr lang="ru-RU" sz="2000" dirty="0" err="1"/>
              <a:t>ишда</a:t>
            </a:r>
            <a:r>
              <a:rPr lang="ru-RU" sz="2000" dirty="0"/>
              <a:t> </a:t>
            </a:r>
            <a:r>
              <a:rPr lang="ru-RU" sz="2000" dirty="0" err="1"/>
              <a:t>иштирок</a:t>
            </a:r>
            <a:r>
              <a:rPr lang="ru-RU" sz="2000" dirty="0"/>
              <a:t> </a:t>
            </a:r>
            <a:r>
              <a:rPr lang="ru-RU" sz="2000" dirty="0" err="1"/>
              <a:t>этувчи</a:t>
            </a:r>
            <a:r>
              <a:rPr lang="ru-RU" sz="2000" dirty="0"/>
              <a:t> </a:t>
            </a:r>
            <a:r>
              <a:rPr lang="ru-RU" sz="2000" dirty="0" err="1"/>
              <a:t>шахсларнинг</a:t>
            </a:r>
            <a:r>
              <a:rPr lang="ru-RU" sz="2000" dirty="0"/>
              <a:t> </a:t>
            </a:r>
            <a:r>
              <a:rPr lang="ru-RU" sz="2000" dirty="0" err="1"/>
              <a:t>келмаганлиги</a:t>
            </a:r>
            <a:r>
              <a:rPr lang="ru-RU" sz="2000" dirty="0"/>
              <a:t>, </a:t>
            </a:r>
            <a:r>
              <a:rPr lang="ru-RU" sz="2000" dirty="0" err="1"/>
              <a:t>мажлисга</a:t>
            </a:r>
            <a:r>
              <a:rPr lang="ru-RU" sz="2000" dirty="0"/>
              <a:t> </a:t>
            </a:r>
            <a:r>
              <a:rPr lang="ru-RU" sz="2000" dirty="0" err="1"/>
              <a:t>келган</a:t>
            </a:r>
            <a:r>
              <a:rPr lang="ru-RU" sz="2000" dirty="0"/>
              <a:t> </a:t>
            </a:r>
            <a:r>
              <a:rPr lang="ru-RU" sz="2000" dirty="0" err="1"/>
              <a:t>бошқа</a:t>
            </a:r>
            <a:r>
              <a:rPr lang="ru-RU" sz="2000" dirty="0"/>
              <a:t> </a:t>
            </a:r>
            <a:r>
              <a:rPr lang="ru-RU" sz="2000" dirty="0" err="1"/>
              <a:t>шахслар</a:t>
            </a:r>
            <a:r>
              <a:rPr lang="ru-RU" sz="2000" dirty="0"/>
              <a:t> </a:t>
            </a:r>
            <a:r>
              <a:rPr lang="ru-RU" sz="2000" dirty="0" err="1"/>
              <a:t>билан</a:t>
            </a:r>
            <a:r>
              <a:rPr lang="ru-RU" sz="2000" dirty="0"/>
              <a:t> </a:t>
            </a:r>
            <a:r>
              <a:rPr lang="ru-RU" sz="2000" dirty="0" err="1"/>
              <a:t>судгача</a:t>
            </a:r>
            <a:r>
              <a:rPr lang="ru-RU" sz="2000" dirty="0"/>
              <a:t> </a:t>
            </a:r>
            <a:r>
              <a:rPr lang="ru-RU" sz="2000" dirty="0" err="1"/>
              <a:t>мажлис</a:t>
            </a:r>
            <a:r>
              <a:rPr lang="ru-RU" sz="2000" dirty="0"/>
              <a:t> </a:t>
            </a:r>
            <a:r>
              <a:rPr lang="ru-RU" sz="2000" dirty="0" err="1"/>
              <a:t>ўтказишга</a:t>
            </a:r>
            <a:r>
              <a:rPr lang="ru-RU" sz="2000" dirty="0"/>
              <a:t> </a:t>
            </a:r>
            <a:r>
              <a:rPr lang="ru-RU" sz="2000" dirty="0" err="1"/>
              <a:t>тўсқинлик</a:t>
            </a:r>
            <a:r>
              <a:rPr lang="ru-RU" sz="2000" dirty="0"/>
              <a:t> </a:t>
            </a:r>
            <a:r>
              <a:rPr lang="ru-RU" sz="2000" dirty="0" err="1"/>
              <a:t>қилмайди</a:t>
            </a:r>
            <a:r>
              <a:rPr lang="ru-RU" sz="2000" dirty="0"/>
              <a:t>. </a:t>
            </a:r>
            <a:r>
              <a:rPr lang="ru-RU" sz="2000" dirty="0" err="1"/>
              <a:t>Бундай</a:t>
            </a:r>
            <a:r>
              <a:rPr lang="ru-RU" sz="2000" dirty="0"/>
              <a:t> </a:t>
            </a:r>
            <a:r>
              <a:rPr lang="ru-RU" sz="2000" dirty="0" err="1"/>
              <a:t>ҳолатда</a:t>
            </a:r>
            <a:r>
              <a:rPr lang="ru-RU" sz="2000" dirty="0"/>
              <a:t> </a:t>
            </a:r>
            <a:r>
              <a:rPr lang="ru-RU" sz="2000" dirty="0" err="1"/>
              <a:t>судгача</a:t>
            </a:r>
            <a:r>
              <a:rPr lang="ru-RU" sz="2000" dirty="0"/>
              <a:t> </a:t>
            </a:r>
            <a:r>
              <a:rPr lang="ru-RU" sz="2000" dirty="0" err="1"/>
              <a:t>мажлисда</a:t>
            </a:r>
            <a:r>
              <a:rPr lang="ru-RU" sz="2000" dirty="0"/>
              <a:t> </a:t>
            </a:r>
            <a:r>
              <a:rPr lang="ru-RU" sz="2000" dirty="0" err="1"/>
              <a:t>иштирок</a:t>
            </a:r>
            <a:r>
              <a:rPr lang="ru-RU" sz="2000" dirty="0"/>
              <a:t> </a:t>
            </a:r>
            <a:r>
              <a:rPr lang="ru-RU" sz="2000" dirty="0" err="1"/>
              <a:t>этмаган</a:t>
            </a:r>
            <a:r>
              <a:rPr lang="ru-RU" sz="2000" dirty="0"/>
              <a:t> </a:t>
            </a:r>
            <a:r>
              <a:rPr lang="ru-RU" sz="2000" dirty="0" err="1"/>
              <a:t>шахснинг</a:t>
            </a:r>
            <a:r>
              <a:rPr lang="ru-RU" sz="2000" dirty="0"/>
              <a:t> </a:t>
            </a:r>
            <a:r>
              <a:rPr lang="ru-RU" sz="2000" dirty="0" err="1"/>
              <a:t>ушбу</a:t>
            </a:r>
            <a:r>
              <a:rPr lang="ru-RU" sz="2000" dirty="0"/>
              <a:t> </a:t>
            </a:r>
            <a:r>
              <a:rPr lang="ru-RU" sz="2000" dirty="0" err="1"/>
              <a:t>мажлис</a:t>
            </a:r>
            <a:r>
              <a:rPr lang="ru-RU" sz="2000" dirty="0"/>
              <a:t> </a:t>
            </a:r>
            <a:r>
              <a:rPr lang="ru-RU" sz="2000" dirty="0" err="1"/>
              <a:t>ҳақида</a:t>
            </a:r>
            <a:r>
              <a:rPr lang="ru-RU" sz="2000" dirty="0"/>
              <a:t> </a:t>
            </a:r>
            <a:r>
              <a:rPr lang="ru-RU" sz="2000" dirty="0" err="1"/>
              <a:t>қандай</a:t>
            </a:r>
            <a:r>
              <a:rPr lang="ru-RU" sz="2000" dirty="0"/>
              <a:t> </a:t>
            </a:r>
            <a:r>
              <a:rPr lang="ru-RU" sz="2000" dirty="0" err="1"/>
              <a:t>алоқа</a:t>
            </a:r>
            <a:r>
              <a:rPr lang="ru-RU" sz="2000" dirty="0"/>
              <a:t> </a:t>
            </a:r>
            <a:r>
              <a:rPr lang="ru-RU" sz="2000" dirty="0" err="1"/>
              <a:t>воситаси</a:t>
            </a:r>
            <a:r>
              <a:rPr lang="ru-RU" sz="2000" dirty="0"/>
              <a:t> </a:t>
            </a:r>
            <a:r>
              <a:rPr lang="ru-RU" sz="2000" dirty="0" err="1"/>
              <a:t>орқали</a:t>
            </a:r>
            <a:r>
              <a:rPr lang="ru-RU" sz="2000" dirty="0"/>
              <a:t> </a:t>
            </a:r>
            <a:r>
              <a:rPr lang="ru-RU" sz="2000" dirty="0" err="1"/>
              <a:t>хабардор</a:t>
            </a:r>
            <a:r>
              <a:rPr lang="ru-RU" sz="2000" dirty="0"/>
              <a:t> </a:t>
            </a:r>
            <a:r>
              <a:rPr lang="ru-RU" sz="2000" dirty="0" err="1"/>
              <a:t>қилинганлиги</a:t>
            </a:r>
            <a:r>
              <a:rPr lang="ru-RU" sz="2000" dirty="0"/>
              <a:t> </a:t>
            </a:r>
            <a:r>
              <a:rPr lang="ru-RU" sz="2000" dirty="0" err="1"/>
              <a:t>судгача</a:t>
            </a:r>
            <a:r>
              <a:rPr lang="ru-RU" sz="2000" dirty="0"/>
              <a:t> </a:t>
            </a:r>
            <a:r>
              <a:rPr lang="ru-RU" sz="2000" dirty="0" err="1"/>
              <a:t>мажлис</a:t>
            </a:r>
            <a:r>
              <a:rPr lang="ru-RU" sz="2000" dirty="0"/>
              <a:t> </a:t>
            </a:r>
            <a:r>
              <a:rPr lang="ru-RU" sz="2000" dirty="0" err="1"/>
              <a:t>ўтказилганлиги</a:t>
            </a:r>
            <a:r>
              <a:rPr lang="ru-RU" sz="2000" dirty="0"/>
              <a:t> </a:t>
            </a:r>
            <a:r>
              <a:rPr lang="ru-RU" sz="2000" dirty="0" err="1"/>
              <a:t>тўғрисидаги</a:t>
            </a:r>
            <a:r>
              <a:rPr lang="ru-RU" sz="2000" dirty="0"/>
              <a:t> </a:t>
            </a:r>
            <a:r>
              <a:rPr lang="ru-RU" sz="2000" dirty="0" err="1"/>
              <a:t>баённомада</a:t>
            </a:r>
            <a:r>
              <a:rPr lang="ru-RU" sz="2000" dirty="0"/>
              <a:t> </a:t>
            </a:r>
            <a:r>
              <a:rPr lang="ru-RU" sz="2000" dirty="0" err="1"/>
              <a:t>кўрсатилади</a:t>
            </a:r>
            <a:r>
              <a:rPr lang="ru-RU" sz="2000" dirty="0"/>
              <a:t>.</a:t>
            </a:r>
          </a:p>
          <a:p>
            <a:pPr algn="just"/>
            <a:r>
              <a:rPr lang="ru-RU" sz="2000" dirty="0" err="1" smtClean="0"/>
              <a:t>Судгача</a:t>
            </a:r>
            <a:r>
              <a:rPr lang="ru-RU" sz="2000" dirty="0" smtClean="0"/>
              <a:t> </a:t>
            </a:r>
            <a:r>
              <a:rPr lang="ru-RU" sz="2000" dirty="0" err="1"/>
              <a:t>мажлис</a:t>
            </a:r>
            <a:r>
              <a:rPr lang="ru-RU" sz="2000" dirty="0"/>
              <a:t> </a:t>
            </a:r>
            <a:r>
              <a:rPr lang="ru-RU" sz="2000" dirty="0" err="1"/>
              <a:t>ўтказиш</a:t>
            </a:r>
            <a:r>
              <a:rPr lang="ru-RU" sz="2000" dirty="0"/>
              <a:t> </a:t>
            </a:r>
            <a:r>
              <a:rPr lang="ru-RU" sz="2000" dirty="0" err="1"/>
              <a:t>пайтида</a:t>
            </a:r>
            <a:r>
              <a:rPr lang="ru-RU" sz="2000" dirty="0"/>
              <a:t> ИПК </a:t>
            </a:r>
            <a:r>
              <a:rPr lang="ru-RU" sz="2000" dirty="0">
                <a:hlinkClick r:id="rId2"/>
              </a:rPr>
              <a:t>101</a:t>
            </a:r>
            <a:r>
              <a:rPr lang="ru-RU" sz="2000" dirty="0"/>
              <a:t>, </a:t>
            </a:r>
            <a:r>
              <a:rPr lang="ru-RU" sz="2000" dirty="0">
                <a:hlinkClick r:id="rId3"/>
              </a:rPr>
              <a:t>103</a:t>
            </a:r>
            <a:r>
              <a:rPr lang="ru-RU" sz="2000" dirty="0"/>
              <a:t>, </a:t>
            </a:r>
            <a:r>
              <a:rPr lang="ru-RU" sz="2000" dirty="0">
                <a:hlinkClick r:id="rId4"/>
              </a:rPr>
              <a:t>107</a:t>
            </a:r>
            <a:r>
              <a:rPr lang="ru-RU" sz="2000" dirty="0"/>
              <a:t> </a:t>
            </a:r>
            <a:r>
              <a:rPr lang="ru-RU" sz="2000" dirty="0" err="1"/>
              <a:t>ва</a:t>
            </a:r>
            <a:r>
              <a:rPr lang="ru-RU" sz="2000" dirty="0"/>
              <a:t> </a:t>
            </a:r>
            <a:r>
              <a:rPr lang="ru-RU" sz="2000" dirty="0">
                <a:hlinkClick r:id="rId5"/>
              </a:rPr>
              <a:t>110-моддаларида</a:t>
            </a:r>
            <a:r>
              <a:rPr lang="ru-RU" sz="2000" dirty="0"/>
              <a:t> </a:t>
            </a:r>
            <a:r>
              <a:rPr lang="ru-RU" sz="2000" dirty="0" err="1"/>
              <a:t>назарда</a:t>
            </a:r>
            <a:r>
              <a:rPr lang="ru-RU" sz="2000" dirty="0"/>
              <a:t> </a:t>
            </a:r>
            <a:r>
              <a:rPr lang="ru-RU" sz="2000" dirty="0" err="1"/>
              <a:t>тутилган</a:t>
            </a:r>
            <a:r>
              <a:rPr lang="ru-RU" sz="2000" dirty="0"/>
              <a:t> </a:t>
            </a:r>
            <a:r>
              <a:rPr lang="ru-RU" sz="2000" dirty="0" err="1"/>
              <a:t>асослар</a:t>
            </a:r>
            <a:r>
              <a:rPr lang="ru-RU" sz="2000" dirty="0"/>
              <a:t> </a:t>
            </a:r>
            <a:r>
              <a:rPr lang="ru-RU" sz="2000" dirty="0" err="1"/>
              <a:t>мавжудлиги</a:t>
            </a:r>
            <a:r>
              <a:rPr lang="ru-RU" sz="2000" dirty="0"/>
              <a:t> </a:t>
            </a:r>
            <a:r>
              <a:rPr lang="ru-RU" sz="2000" dirty="0" err="1"/>
              <a:t>аниқланса</a:t>
            </a:r>
            <a:r>
              <a:rPr lang="ru-RU" sz="2000" dirty="0"/>
              <a:t>, судья </a:t>
            </a:r>
            <a:r>
              <a:rPr lang="ru-RU" sz="2000" dirty="0" err="1"/>
              <a:t>ишни</a:t>
            </a:r>
            <a:r>
              <a:rPr lang="ru-RU" sz="2000" dirty="0"/>
              <a:t> суд </a:t>
            </a:r>
            <a:r>
              <a:rPr lang="ru-RU" sz="2000" dirty="0" err="1"/>
              <a:t>муҳокамасига</a:t>
            </a:r>
            <a:r>
              <a:rPr lang="ru-RU" sz="2000" dirty="0"/>
              <a:t> </a:t>
            </a:r>
            <a:r>
              <a:rPr lang="ru-RU" sz="2000" dirty="0" err="1"/>
              <a:t>тайинламасдан</a:t>
            </a:r>
            <a:r>
              <a:rPr lang="ru-RU" sz="2000" dirty="0"/>
              <a:t>, </a:t>
            </a:r>
            <a:r>
              <a:rPr lang="ru-RU" sz="2000" dirty="0" err="1"/>
              <a:t>судгача</a:t>
            </a:r>
            <a:r>
              <a:rPr lang="ru-RU" sz="2000" dirty="0"/>
              <a:t> </a:t>
            </a:r>
            <a:r>
              <a:rPr lang="ru-RU" sz="2000" dirty="0" err="1"/>
              <a:t>мажлис</a:t>
            </a:r>
            <a:r>
              <a:rPr lang="ru-RU" sz="2000" dirty="0"/>
              <a:t> </a:t>
            </a:r>
            <a:r>
              <a:rPr lang="ru-RU" sz="2000" dirty="0" err="1"/>
              <a:t>ўтказилган</a:t>
            </a:r>
            <a:r>
              <a:rPr lang="ru-RU" sz="2000" dirty="0"/>
              <a:t> </a:t>
            </a:r>
            <a:r>
              <a:rPr lang="ru-RU" sz="2000" dirty="0" err="1"/>
              <a:t>кунда</a:t>
            </a:r>
            <a:r>
              <a:rPr lang="ru-RU" sz="2000" dirty="0"/>
              <a:t> ИПК 163</a:t>
            </a:r>
            <a:r>
              <a:rPr lang="ru-RU" sz="2000" baseline="30000" dirty="0"/>
              <a:t>1</a:t>
            </a:r>
            <a:r>
              <a:rPr lang="ru-RU" sz="2000" dirty="0"/>
              <a:t>-моддасининг </a:t>
            </a:r>
            <a:r>
              <a:rPr lang="ru-RU" sz="2000" dirty="0" err="1">
                <a:hlinkClick r:id="rId6"/>
              </a:rPr>
              <a:t>бешинчи</a:t>
            </a:r>
            <a:r>
              <a:rPr lang="ru-RU" sz="2000" dirty="0">
                <a:hlinkClick r:id="rId6"/>
              </a:rPr>
              <a:t> </a:t>
            </a:r>
            <a:r>
              <a:rPr lang="ru-RU" sz="2000" dirty="0" err="1">
                <a:hlinkClick r:id="rId6"/>
              </a:rPr>
              <a:t>қисмига</a:t>
            </a:r>
            <a:r>
              <a:rPr lang="ru-RU" sz="2000" dirty="0"/>
              <a:t> </a:t>
            </a:r>
            <a:r>
              <a:rPr lang="ru-RU" sz="2000" dirty="0" err="1"/>
              <a:t>мувофиқ</a:t>
            </a:r>
            <a:r>
              <a:rPr lang="ru-RU" sz="2000" dirty="0"/>
              <a:t> </a:t>
            </a:r>
            <a:r>
              <a:rPr lang="ru-RU" sz="2000" dirty="0" err="1"/>
              <a:t>иш</a:t>
            </a:r>
            <a:r>
              <a:rPr lang="ru-RU" sz="2000" dirty="0"/>
              <a:t> </a:t>
            </a:r>
            <a:r>
              <a:rPr lang="ru-RU" sz="2000" dirty="0" err="1"/>
              <a:t>юритишни</a:t>
            </a:r>
            <a:r>
              <a:rPr lang="ru-RU" sz="2000" dirty="0"/>
              <a:t> </a:t>
            </a:r>
            <a:r>
              <a:rPr lang="ru-RU" sz="2000" dirty="0" err="1"/>
              <a:t>тўхтатиб</a:t>
            </a:r>
            <a:r>
              <a:rPr lang="ru-RU" sz="2000" dirty="0"/>
              <a:t> </a:t>
            </a:r>
            <a:r>
              <a:rPr lang="ru-RU" sz="2000" dirty="0" err="1"/>
              <a:t>туриши</a:t>
            </a:r>
            <a:r>
              <a:rPr lang="ru-RU" sz="2000" dirty="0"/>
              <a:t> </a:t>
            </a:r>
            <a:r>
              <a:rPr lang="ru-RU" sz="2000" dirty="0" err="1"/>
              <a:t>ёки</a:t>
            </a:r>
            <a:r>
              <a:rPr lang="ru-RU" sz="2000" dirty="0"/>
              <a:t> </a:t>
            </a:r>
            <a:r>
              <a:rPr lang="ru-RU" sz="2000" dirty="0" err="1"/>
              <a:t>иш</a:t>
            </a:r>
            <a:r>
              <a:rPr lang="ru-RU" sz="2000" dirty="0"/>
              <a:t> </a:t>
            </a:r>
            <a:r>
              <a:rPr lang="ru-RU" sz="2000" dirty="0" err="1"/>
              <a:t>юритишни</a:t>
            </a:r>
            <a:r>
              <a:rPr lang="ru-RU" sz="2000" dirty="0"/>
              <a:t> </a:t>
            </a:r>
            <a:r>
              <a:rPr lang="ru-RU" sz="2000" dirty="0" err="1"/>
              <a:t>тугатиши</a:t>
            </a:r>
            <a:r>
              <a:rPr lang="ru-RU" sz="2000" dirty="0"/>
              <a:t> </a:t>
            </a:r>
            <a:r>
              <a:rPr lang="ru-RU" sz="2000" dirty="0" err="1"/>
              <a:t>ёхуд</a:t>
            </a:r>
            <a:r>
              <a:rPr lang="ru-RU" sz="2000" dirty="0"/>
              <a:t> </a:t>
            </a:r>
            <a:r>
              <a:rPr lang="ru-RU" sz="2000" dirty="0" err="1"/>
              <a:t>даъво</a:t>
            </a:r>
            <a:r>
              <a:rPr lang="ru-RU" sz="2000" dirty="0"/>
              <a:t> </a:t>
            </a:r>
            <a:r>
              <a:rPr lang="ru-RU" sz="2000" dirty="0" err="1"/>
              <a:t>аризасини</a:t>
            </a:r>
            <a:r>
              <a:rPr lang="ru-RU" sz="2000" dirty="0"/>
              <a:t> </a:t>
            </a:r>
            <a:r>
              <a:rPr lang="ru-RU" sz="2000" dirty="0" err="1"/>
              <a:t>кўрмасдан</a:t>
            </a:r>
            <a:r>
              <a:rPr lang="ru-RU" sz="2000" dirty="0"/>
              <a:t> </a:t>
            </a:r>
            <a:r>
              <a:rPr lang="ru-RU" sz="2000" dirty="0" err="1"/>
              <a:t>қолдириши</a:t>
            </a:r>
            <a:r>
              <a:rPr lang="ru-RU" sz="2000" dirty="0"/>
              <a:t> </a:t>
            </a:r>
            <a:r>
              <a:rPr lang="ru-RU" sz="2000" dirty="0" err="1"/>
              <a:t>мумкин</a:t>
            </a:r>
            <a:r>
              <a:rPr lang="ru-RU" sz="2000" dirty="0"/>
              <a:t>.</a:t>
            </a:r>
          </a:p>
          <a:p>
            <a:pPr algn="just"/>
            <a:endParaRPr lang="ru-RU" sz="2000" dirty="0"/>
          </a:p>
        </p:txBody>
      </p:sp>
    </p:spTree>
    <p:extLst>
      <p:ext uri="{BB962C8B-B14F-4D97-AF65-F5344CB8AC3E}">
        <p14:creationId xmlns:p14="http://schemas.microsoft.com/office/powerpoint/2010/main" val="7482089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a:bodyPr>
          <a:lstStyle/>
          <a:p>
            <a:pPr algn="ctr"/>
            <a:r>
              <a:rPr lang="ru-RU" sz="2400" b="1" dirty="0" smtClean="0"/>
              <a:t/>
            </a:r>
            <a:br>
              <a:rPr lang="ru-RU" sz="2400" b="1" dirty="0" smtClean="0"/>
            </a:br>
            <a:r>
              <a:rPr lang="ru-RU" sz="2000" b="1" dirty="0"/>
              <a:t>164-модда. Суд </a:t>
            </a:r>
            <a:r>
              <a:rPr lang="ru-RU" sz="2000" b="1" dirty="0" err="1"/>
              <a:t>муҳокамасининг</a:t>
            </a:r>
            <a:r>
              <a:rPr lang="ru-RU" sz="2000" b="1" dirty="0"/>
              <a:t> </a:t>
            </a:r>
            <a:r>
              <a:rPr lang="ru-RU" sz="2000" b="1" dirty="0" err="1"/>
              <a:t>муддати</a:t>
            </a:r>
            <a:endParaRPr lang="ru-RU" sz="2000" b="1" dirty="0"/>
          </a:p>
        </p:txBody>
      </p:sp>
      <p:sp>
        <p:nvSpPr>
          <p:cNvPr id="3" name="Объект 2"/>
          <p:cNvSpPr>
            <a:spLocks noGrp="1"/>
          </p:cNvSpPr>
          <p:nvPr>
            <p:ph idx="1"/>
          </p:nvPr>
        </p:nvSpPr>
        <p:spPr>
          <a:xfrm>
            <a:off x="1066800" y="1562793"/>
            <a:ext cx="10058400" cy="4472247"/>
          </a:xfrm>
        </p:spPr>
        <p:txBody>
          <a:bodyPr>
            <a:noAutofit/>
          </a:bodyPr>
          <a:lstStyle/>
          <a:p>
            <a:r>
              <a:rPr lang="ru-RU" sz="2800" dirty="0" smtClean="0"/>
              <a:t>Суд </a:t>
            </a:r>
            <a:r>
              <a:rPr lang="ru-RU" sz="2800" dirty="0" err="1"/>
              <a:t>муҳокамаси</a:t>
            </a:r>
            <a:r>
              <a:rPr lang="ru-RU" sz="2800" dirty="0"/>
              <a:t> </a:t>
            </a:r>
            <a:r>
              <a:rPr lang="ru-RU" sz="2800" dirty="0" err="1"/>
              <a:t>ишни</a:t>
            </a:r>
            <a:r>
              <a:rPr lang="ru-RU" sz="2800" dirty="0"/>
              <a:t> суд </a:t>
            </a:r>
            <a:r>
              <a:rPr lang="ru-RU" sz="2800" dirty="0" err="1"/>
              <a:t>муҳокамасига</a:t>
            </a:r>
            <a:r>
              <a:rPr lang="ru-RU" sz="2800" dirty="0"/>
              <a:t> </a:t>
            </a:r>
            <a:r>
              <a:rPr lang="ru-RU" sz="2800" dirty="0" err="1"/>
              <a:t>тайёрлаш</a:t>
            </a:r>
            <a:r>
              <a:rPr lang="ru-RU" sz="2800" dirty="0"/>
              <a:t> </a:t>
            </a:r>
            <a:r>
              <a:rPr lang="ru-RU" sz="2800" dirty="0" err="1"/>
              <a:t>тўғрисидаги</a:t>
            </a:r>
            <a:r>
              <a:rPr lang="ru-RU" sz="2800" dirty="0"/>
              <a:t> </a:t>
            </a:r>
            <a:r>
              <a:rPr lang="ru-RU" sz="2800" dirty="0" err="1"/>
              <a:t>ажрим</a:t>
            </a:r>
            <a:r>
              <a:rPr lang="ru-RU" sz="2800" dirty="0"/>
              <a:t> </a:t>
            </a:r>
            <a:r>
              <a:rPr lang="ru-RU" sz="2800" dirty="0" err="1"/>
              <a:t>чиқарилган</a:t>
            </a:r>
            <a:r>
              <a:rPr lang="ru-RU" sz="2800" dirty="0"/>
              <a:t> </a:t>
            </a:r>
            <a:r>
              <a:rPr lang="ru-RU" sz="2800" dirty="0" err="1"/>
              <a:t>кундан</a:t>
            </a:r>
            <a:r>
              <a:rPr lang="ru-RU" sz="2800" dirty="0"/>
              <a:t> </a:t>
            </a:r>
            <a:r>
              <a:rPr lang="ru-RU" sz="2800" dirty="0" err="1"/>
              <a:t>эътиборан</a:t>
            </a:r>
            <a:r>
              <a:rPr lang="ru-RU" sz="2800" dirty="0"/>
              <a:t> </a:t>
            </a:r>
            <a:r>
              <a:rPr lang="ru-RU" sz="2800" dirty="0" err="1"/>
              <a:t>бир</a:t>
            </a:r>
            <a:r>
              <a:rPr lang="ru-RU" sz="2800" dirty="0"/>
              <a:t> </a:t>
            </a:r>
            <a:r>
              <a:rPr lang="ru-RU" sz="2800" dirty="0" err="1"/>
              <a:t>ойдан</a:t>
            </a:r>
            <a:r>
              <a:rPr lang="ru-RU" sz="2800" dirty="0"/>
              <a:t> </a:t>
            </a:r>
            <a:r>
              <a:rPr lang="ru-RU" sz="2800" dirty="0" err="1"/>
              <a:t>ошмаган</a:t>
            </a:r>
            <a:r>
              <a:rPr lang="ru-RU" sz="2800" dirty="0"/>
              <a:t> </a:t>
            </a:r>
            <a:r>
              <a:rPr lang="ru-RU" sz="2800" dirty="0" err="1"/>
              <a:t>муддатда</a:t>
            </a:r>
            <a:r>
              <a:rPr lang="ru-RU" sz="2800" dirty="0"/>
              <a:t> </a:t>
            </a:r>
            <a:r>
              <a:rPr lang="ru-RU" sz="2800" dirty="0" err="1"/>
              <a:t>тугалланиши</a:t>
            </a:r>
            <a:r>
              <a:rPr lang="ru-RU" sz="2800" dirty="0"/>
              <a:t> </a:t>
            </a:r>
            <a:r>
              <a:rPr lang="ru-RU" sz="2800" dirty="0" err="1"/>
              <a:t>керак</a:t>
            </a:r>
            <a:r>
              <a:rPr lang="ru-RU" sz="2800" dirty="0"/>
              <a:t>.</a:t>
            </a:r>
          </a:p>
          <a:p>
            <a:r>
              <a:rPr lang="ru-RU" sz="2800" dirty="0" err="1"/>
              <a:t>Алоҳида</a:t>
            </a:r>
            <a:r>
              <a:rPr lang="ru-RU" sz="2800" dirty="0"/>
              <a:t> </a:t>
            </a:r>
            <a:r>
              <a:rPr lang="ru-RU" sz="2800" dirty="0" err="1"/>
              <a:t>ҳолларда</a:t>
            </a:r>
            <a:r>
              <a:rPr lang="ru-RU" sz="2800" dirty="0"/>
              <a:t>, суд </a:t>
            </a:r>
            <a:r>
              <a:rPr lang="ru-RU" sz="2800" dirty="0" err="1"/>
              <a:t>муҳокамасининг</a:t>
            </a:r>
            <a:r>
              <a:rPr lang="ru-RU" sz="2800" dirty="0"/>
              <a:t> </a:t>
            </a:r>
            <a:r>
              <a:rPr lang="ru-RU" sz="2800" dirty="0" err="1"/>
              <a:t>муддати</a:t>
            </a:r>
            <a:r>
              <a:rPr lang="ru-RU" sz="2800" dirty="0"/>
              <a:t> суд </a:t>
            </a:r>
            <a:r>
              <a:rPr lang="ru-RU" sz="2800" dirty="0" err="1"/>
              <a:t>раиси</a:t>
            </a:r>
            <a:r>
              <a:rPr lang="ru-RU" sz="2800" dirty="0"/>
              <a:t> </a:t>
            </a:r>
            <a:r>
              <a:rPr lang="ru-RU" sz="2800" dirty="0" err="1"/>
              <a:t>томонидан</a:t>
            </a:r>
            <a:r>
              <a:rPr lang="ru-RU" sz="2800" dirty="0"/>
              <a:t> </a:t>
            </a:r>
            <a:r>
              <a:rPr lang="ru-RU" sz="2800" dirty="0" err="1"/>
              <a:t>бир</a:t>
            </a:r>
            <a:r>
              <a:rPr lang="ru-RU" sz="2800" dirty="0"/>
              <a:t> </a:t>
            </a:r>
            <a:r>
              <a:rPr lang="ru-RU" sz="2800" dirty="0" err="1"/>
              <a:t>ойдан</a:t>
            </a:r>
            <a:r>
              <a:rPr lang="ru-RU" sz="2800" dirty="0"/>
              <a:t> </a:t>
            </a:r>
            <a:r>
              <a:rPr lang="ru-RU" sz="2800" dirty="0" err="1"/>
              <a:t>ошмаган</a:t>
            </a:r>
            <a:r>
              <a:rPr lang="ru-RU" sz="2800" dirty="0"/>
              <a:t> </a:t>
            </a:r>
            <a:r>
              <a:rPr lang="ru-RU" sz="2800" dirty="0" err="1"/>
              <a:t>муддатга</a:t>
            </a:r>
            <a:r>
              <a:rPr lang="ru-RU" sz="2800" dirty="0"/>
              <a:t> </a:t>
            </a:r>
            <a:r>
              <a:rPr lang="ru-RU" sz="2800" dirty="0" err="1"/>
              <a:t>узайтирилиши</a:t>
            </a:r>
            <a:r>
              <a:rPr lang="ru-RU" sz="2800" dirty="0"/>
              <a:t> </a:t>
            </a:r>
            <a:r>
              <a:rPr lang="ru-RU" sz="2800" dirty="0" err="1"/>
              <a:t>мумкин</a:t>
            </a:r>
            <a:r>
              <a:rPr lang="ru-RU" sz="2800" dirty="0"/>
              <a:t>.</a:t>
            </a:r>
          </a:p>
          <a:p>
            <a:endParaRPr lang="ru-RU" sz="2800" dirty="0"/>
          </a:p>
        </p:txBody>
      </p:sp>
    </p:spTree>
    <p:extLst>
      <p:ext uri="{BB962C8B-B14F-4D97-AF65-F5344CB8AC3E}">
        <p14:creationId xmlns:p14="http://schemas.microsoft.com/office/powerpoint/2010/main" val="23819088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a:bodyPr>
          <a:lstStyle/>
          <a:p>
            <a:pPr algn="ctr"/>
            <a:r>
              <a:rPr lang="ru-RU" sz="2400" b="1" dirty="0" smtClean="0"/>
              <a:t/>
            </a:r>
            <a:br>
              <a:rPr lang="ru-RU" sz="2400" b="1" dirty="0" smtClean="0"/>
            </a:br>
            <a:r>
              <a:rPr lang="ru-RU" sz="2000" b="1" dirty="0"/>
              <a:t>164-модда. Суд </a:t>
            </a:r>
            <a:r>
              <a:rPr lang="ru-RU" sz="2000" b="1" dirty="0" err="1"/>
              <a:t>муҳокамасининг</a:t>
            </a:r>
            <a:r>
              <a:rPr lang="ru-RU" sz="2000" b="1" dirty="0"/>
              <a:t> </a:t>
            </a:r>
            <a:r>
              <a:rPr lang="ru-RU" sz="2000" b="1" dirty="0" err="1"/>
              <a:t>муддати</a:t>
            </a:r>
            <a:endParaRPr lang="ru-RU" sz="2000" b="1" dirty="0"/>
          </a:p>
        </p:txBody>
      </p:sp>
      <p:sp>
        <p:nvSpPr>
          <p:cNvPr id="3" name="Объект 2"/>
          <p:cNvSpPr>
            <a:spLocks noGrp="1"/>
          </p:cNvSpPr>
          <p:nvPr>
            <p:ph idx="1"/>
          </p:nvPr>
        </p:nvSpPr>
        <p:spPr>
          <a:xfrm>
            <a:off x="1066800" y="1562793"/>
            <a:ext cx="10058400" cy="4472247"/>
          </a:xfrm>
        </p:spPr>
        <p:txBody>
          <a:bodyPr>
            <a:noAutofit/>
          </a:bodyPr>
          <a:lstStyle/>
          <a:p>
            <a:r>
              <a:rPr lang="ru-RU" sz="2000" dirty="0"/>
              <a:t>ИПК 164-моддасининг</a:t>
            </a:r>
            <a:r>
              <a:rPr lang="ru-RU" sz="2000" dirty="0">
                <a:hlinkClick r:id="rId2"/>
              </a:rPr>
              <a:t> </a:t>
            </a:r>
            <a:r>
              <a:rPr lang="ru-RU" sz="2000" dirty="0" err="1">
                <a:hlinkClick r:id="rId2"/>
              </a:rPr>
              <a:t>иккинчи</a:t>
            </a:r>
            <a:r>
              <a:rPr lang="ru-RU" sz="2000" dirty="0">
                <a:hlinkClick r:id="rId2"/>
              </a:rPr>
              <a:t> </a:t>
            </a:r>
            <a:r>
              <a:rPr lang="ru-RU" sz="2000" dirty="0" err="1">
                <a:hlinkClick r:id="rId2"/>
              </a:rPr>
              <a:t>қисмида</a:t>
            </a:r>
            <a:r>
              <a:rPr lang="ru-RU" sz="2000" dirty="0"/>
              <a:t> </a:t>
            </a:r>
            <a:r>
              <a:rPr lang="ru-RU" sz="2000" dirty="0" err="1"/>
              <a:t>назарда</a:t>
            </a:r>
            <a:r>
              <a:rPr lang="ru-RU" sz="2000" dirty="0"/>
              <a:t> </a:t>
            </a:r>
            <a:r>
              <a:rPr lang="ru-RU" sz="2000" dirty="0" err="1"/>
              <a:t>тутилган</a:t>
            </a:r>
            <a:r>
              <a:rPr lang="ru-RU" sz="2000" dirty="0"/>
              <a:t> суд </a:t>
            </a:r>
            <a:r>
              <a:rPr lang="ru-RU" sz="2000" dirty="0" err="1"/>
              <a:t>муҳокамасининг</a:t>
            </a:r>
            <a:r>
              <a:rPr lang="ru-RU" sz="2000" dirty="0"/>
              <a:t> </a:t>
            </a:r>
            <a:r>
              <a:rPr lang="ru-RU" sz="2000" dirty="0" err="1"/>
              <a:t>муддатини</a:t>
            </a:r>
            <a:r>
              <a:rPr lang="ru-RU" sz="2000" dirty="0"/>
              <a:t> </a:t>
            </a:r>
            <a:r>
              <a:rPr lang="ru-RU" sz="2000" dirty="0" err="1"/>
              <a:t>узайтириш</a:t>
            </a:r>
            <a:r>
              <a:rPr lang="ru-RU" sz="2000" dirty="0"/>
              <a:t> </a:t>
            </a:r>
            <a:r>
              <a:rPr lang="ru-RU" sz="2000" dirty="0" err="1"/>
              <a:t>масаласи</a:t>
            </a:r>
            <a:r>
              <a:rPr lang="ru-RU" sz="2000" dirty="0"/>
              <a:t> суд </a:t>
            </a:r>
            <a:r>
              <a:rPr lang="ru-RU" sz="2000" dirty="0" err="1"/>
              <a:t>раиси</a:t>
            </a:r>
            <a:r>
              <a:rPr lang="ru-RU" sz="2000" dirty="0"/>
              <a:t> </a:t>
            </a:r>
            <a:r>
              <a:rPr lang="ru-RU" sz="2000" dirty="0" err="1"/>
              <a:t>томонидан</a:t>
            </a:r>
            <a:r>
              <a:rPr lang="ru-RU" sz="2000" dirty="0"/>
              <a:t> </a:t>
            </a:r>
            <a:r>
              <a:rPr lang="ru-RU" sz="2000" dirty="0" err="1"/>
              <a:t>ишни</a:t>
            </a:r>
            <a:r>
              <a:rPr lang="ru-RU" sz="2000" dirty="0"/>
              <a:t> </a:t>
            </a:r>
            <a:r>
              <a:rPr lang="ru-RU" sz="2000" dirty="0" err="1"/>
              <a:t>кўраётган</a:t>
            </a:r>
            <a:r>
              <a:rPr lang="ru-RU" sz="2000" dirty="0"/>
              <a:t> </a:t>
            </a:r>
            <a:r>
              <a:rPr lang="ru-RU" sz="2000" dirty="0" err="1"/>
              <a:t>судьянинг</a:t>
            </a:r>
            <a:r>
              <a:rPr lang="ru-RU" sz="2000" dirty="0"/>
              <a:t> </a:t>
            </a:r>
            <a:r>
              <a:rPr lang="ru-RU" sz="2000" dirty="0" err="1"/>
              <a:t>билдиргиси</a:t>
            </a:r>
            <a:r>
              <a:rPr lang="ru-RU" sz="2000" dirty="0"/>
              <a:t> </a:t>
            </a:r>
            <a:r>
              <a:rPr lang="ru-RU" sz="2000" dirty="0" err="1"/>
              <a:t>асосида</a:t>
            </a:r>
            <a:r>
              <a:rPr lang="ru-RU" sz="2000" dirty="0"/>
              <a:t> </a:t>
            </a:r>
            <a:r>
              <a:rPr lang="ru-RU" sz="2000" dirty="0" err="1"/>
              <a:t>ҳал</a:t>
            </a:r>
            <a:r>
              <a:rPr lang="ru-RU" sz="2000" dirty="0"/>
              <a:t> </a:t>
            </a:r>
            <a:r>
              <a:rPr lang="ru-RU" sz="2000" dirty="0" err="1"/>
              <a:t>этилади</a:t>
            </a:r>
            <a:r>
              <a:rPr lang="ru-RU" sz="2000" dirty="0"/>
              <a:t>. </a:t>
            </a:r>
            <a:r>
              <a:rPr lang="ru-RU" sz="2000" dirty="0" err="1"/>
              <a:t>Судьянинг</a:t>
            </a:r>
            <a:r>
              <a:rPr lang="ru-RU" sz="2000" dirty="0"/>
              <a:t> </a:t>
            </a:r>
            <a:r>
              <a:rPr lang="ru-RU" sz="2000" dirty="0" err="1"/>
              <a:t>билдиргисида</a:t>
            </a:r>
            <a:r>
              <a:rPr lang="ru-RU" sz="2000" dirty="0"/>
              <a:t> </a:t>
            </a:r>
            <a:r>
              <a:rPr lang="ru-RU" sz="2000" dirty="0" err="1"/>
              <a:t>ишни</a:t>
            </a:r>
            <a:r>
              <a:rPr lang="ru-RU" sz="2000" dirty="0"/>
              <a:t> </a:t>
            </a:r>
            <a:r>
              <a:rPr lang="ru-RU" sz="2000" dirty="0" err="1"/>
              <a:t>бир</a:t>
            </a:r>
            <a:r>
              <a:rPr lang="ru-RU" sz="2000" dirty="0"/>
              <a:t> </a:t>
            </a:r>
            <a:r>
              <a:rPr lang="ru-RU" sz="2000" dirty="0" err="1"/>
              <a:t>ойлик</a:t>
            </a:r>
            <a:r>
              <a:rPr lang="ru-RU" sz="2000" dirty="0"/>
              <a:t> </a:t>
            </a:r>
            <a:r>
              <a:rPr lang="ru-RU" sz="2000" dirty="0" err="1"/>
              <a:t>муддатда</a:t>
            </a:r>
            <a:r>
              <a:rPr lang="ru-RU" sz="2000" dirty="0"/>
              <a:t> </a:t>
            </a:r>
            <a:r>
              <a:rPr lang="ru-RU" sz="2000" dirty="0" err="1"/>
              <a:t>кўриш</a:t>
            </a:r>
            <a:r>
              <a:rPr lang="ru-RU" sz="2000" dirty="0"/>
              <a:t> </a:t>
            </a:r>
            <a:r>
              <a:rPr lang="ru-RU" sz="2000" dirty="0" err="1"/>
              <a:t>имкони</a:t>
            </a:r>
            <a:r>
              <a:rPr lang="ru-RU" sz="2000" dirty="0"/>
              <a:t> </a:t>
            </a:r>
            <a:r>
              <a:rPr lang="ru-RU" sz="2000" dirty="0" err="1"/>
              <a:t>бўлмаганлиги</a:t>
            </a:r>
            <a:r>
              <a:rPr lang="ru-RU" sz="2000" dirty="0"/>
              <a:t> </a:t>
            </a:r>
            <a:r>
              <a:rPr lang="ru-RU" sz="2000" dirty="0" err="1"/>
              <a:t>сабаблари</a:t>
            </a:r>
            <a:r>
              <a:rPr lang="ru-RU" sz="2000" dirty="0"/>
              <a:t> </a:t>
            </a:r>
            <a:r>
              <a:rPr lang="ru-RU" sz="2000" dirty="0" err="1"/>
              <a:t>кўрсатилиб</a:t>
            </a:r>
            <a:r>
              <a:rPr lang="ru-RU" sz="2000" dirty="0"/>
              <a:t>, </a:t>
            </a:r>
            <a:r>
              <a:rPr lang="ru-RU" sz="2000" dirty="0" err="1"/>
              <a:t>ишни</a:t>
            </a:r>
            <a:r>
              <a:rPr lang="ru-RU" sz="2000" dirty="0"/>
              <a:t> </a:t>
            </a:r>
            <a:r>
              <a:rPr lang="ru-RU" sz="2000" dirty="0" err="1"/>
              <a:t>кўриш</a:t>
            </a:r>
            <a:r>
              <a:rPr lang="ru-RU" sz="2000" dirty="0"/>
              <a:t> </a:t>
            </a:r>
            <a:r>
              <a:rPr lang="ru-RU" sz="2000" dirty="0" err="1"/>
              <a:t>муддатини</a:t>
            </a:r>
            <a:r>
              <a:rPr lang="ru-RU" sz="2000" dirty="0"/>
              <a:t> </a:t>
            </a:r>
            <a:r>
              <a:rPr lang="ru-RU" sz="2000" dirty="0" err="1"/>
              <a:t>узайтириш</a:t>
            </a:r>
            <a:r>
              <a:rPr lang="ru-RU" sz="2000" dirty="0"/>
              <a:t> </a:t>
            </a:r>
            <a:r>
              <a:rPr lang="ru-RU" sz="2000" dirty="0" err="1"/>
              <a:t>сўралади</a:t>
            </a:r>
            <a:r>
              <a:rPr lang="ru-RU" sz="2000" dirty="0"/>
              <a:t>. Суд </a:t>
            </a:r>
            <a:r>
              <a:rPr lang="ru-RU" sz="2000" dirty="0" err="1"/>
              <a:t>раиси</a:t>
            </a:r>
            <a:r>
              <a:rPr lang="ru-RU" sz="2000" dirty="0"/>
              <a:t> </a:t>
            </a:r>
            <a:r>
              <a:rPr lang="ru-RU" sz="2000" dirty="0" err="1"/>
              <a:t>томонидан</a:t>
            </a:r>
            <a:r>
              <a:rPr lang="ru-RU" sz="2000" dirty="0"/>
              <a:t> </a:t>
            </a:r>
            <a:r>
              <a:rPr lang="ru-RU" sz="2000" dirty="0" err="1"/>
              <a:t>ушбу</a:t>
            </a:r>
            <a:r>
              <a:rPr lang="ru-RU" sz="2000" dirty="0"/>
              <a:t> </a:t>
            </a:r>
            <a:r>
              <a:rPr lang="ru-RU" sz="2000" dirty="0" err="1"/>
              <a:t>билдиргига</a:t>
            </a:r>
            <a:r>
              <a:rPr lang="ru-RU" sz="2000" dirty="0"/>
              <a:t> </a:t>
            </a:r>
            <a:r>
              <a:rPr lang="ru-RU" sz="2000" dirty="0" err="1"/>
              <a:t>ишни</a:t>
            </a:r>
            <a:r>
              <a:rPr lang="ru-RU" sz="2000" dirty="0"/>
              <a:t> </a:t>
            </a:r>
            <a:r>
              <a:rPr lang="ru-RU" sz="2000" dirty="0" err="1"/>
              <a:t>кўриш</a:t>
            </a:r>
            <a:r>
              <a:rPr lang="ru-RU" sz="2000" dirty="0"/>
              <a:t> </a:t>
            </a:r>
            <a:r>
              <a:rPr lang="ru-RU" sz="2000" dirty="0" err="1"/>
              <a:t>муддатини</a:t>
            </a:r>
            <a:r>
              <a:rPr lang="ru-RU" sz="2000" dirty="0"/>
              <a:t> </a:t>
            </a:r>
            <a:r>
              <a:rPr lang="ru-RU" sz="2000" dirty="0" err="1"/>
              <a:t>узайтириш</a:t>
            </a:r>
            <a:r>
              <a:rPr lang="ru-RU" sz="2000" dirty="0"/>
              <a:t> </a:t>
            </a:r>
            <a:r>
              <a:rPr lang="ru-RU" sz="2000" dirty="0" err="1"/>
              <a:t>ёки</a:t>
            </a:r>
            <a:r>
              <a:rPr lang="ru-RU" sz="2000" dirty="0"/>
              <a:t> </a:t>
            </a:r>
            <a:r>
              <a:rPr lang="ru-RU" sz="2000" dirty="0" err="1"/>
              <a:t>уни</a:t>
            </a:r>
            <a:r>
              <a:rPr lang="ru-RU" sz="2000" dirty="0"/>
              <a:t> рад </a:t>
            </a:r>
            <a:r>
              <a:rPr lang="ru-RU" sz="2000" dirty="0" err="1"/>
              <a:t>қилиш</a:t>
            </a:r>
            <a:r>
              <a:rPr lang="ru-RU" sz="2000" dirty="0"/>
              <a:t> </a:t>
            </a:r>
            <a:r>
              <a:rPr lang="ru-RU" sz="2000" dirty="0" err="1"/>
              <a:t>ҳақида</a:t>
            </a:r>
            <a:r>
              <a:rPr lang="ru-RU" sz="2000" dirty="0"/>
              <a:t> резолюция </a:t>
            </a:r>
            <a:r>
              <a:rPr lang="ru-RU" sz="2000" dirty="0" err="1"/>
              <a:t>қўйилади</a:t>
            </a:r>
            <a:r>
              <a:rPr lang="ru-RU" sz="2000" dirty="0"/>
              <a:t>.</a:t>
            </a:r>
          </a:p>
          <a:p>
            <a:r>
              <a:rPr lang="ru-RU" sz="2000" dirty="0"/>
              <a:t>ИПК 164-моддасининг </a:t>
            </a:r>
            <a:r>
              <a:rPr lang="ru-RU" sz="2000" dirty="0" err="1">
                <a:hlinkClick r:id="rId2"/>
              </a:rPr>
              <a:t>иккинчи</a:t>
            </a:r>
            <a:r>
              <a:rPr lang="ru-RU" sz="2000" dirty="0">
                <a:hlinkClick r:id="rId2"/>
              </a:rPr>
              <a:t> </a:t>
            </a:r>
            <a:r>
              <a:rPr lang="ru-RU" sz="2000" dirty="0" err="1">
                <a:hlinkClick r:id="rId2"/>
              </a:rPr>
              <a:t>қисмида</a:t>
            </a:r>
            <a:r>
              <a:rPr lang="ru-RU" sz="2000" dirty="0"/>
              <a:t> </a:t>
            </a:r>
            <a:r>
              <a:rPr lang="ru-RU" sz="2000" dirty="0" err="1"/>
              <a:t>назарда</a:t>
            </a:r>
            <a:r>
              <a:rPr lang="ru-RU" sz="2000" dirty="0"/>
              <a:t> </a:t>
            </a:r>
            <a:r>
              <a:rPr lang="ru-RU" sz="2000" dirty="0" err="1"/>
              <a:t>тутилган</a:t>
            </a:r>
            <a:r>
              <a:rPr lang="ru-RU" sz="2000" dirty="0"/>
              <a:t> </a:t>
            </a:r>
            <a:r>
              <a:rPr lang="ru-RU" sz="2000" dirty="0" err="1"/>
              <a:t>ишни</a:t>
            </a:r>
            <a:r>
              <a:rPr lang="ru-RU" sz="2000" dirty="0"/>
              <a:t> </a:t>
            </a:r>
            <a:r>
              <a:rPr lang="ru-RU" sz="2000" dirty="0" err="1"/>
              <a:t>кўриб</a:t>
            </a:r>
            <a:r>
              <a:rPr lang="ru-RU" sz="2000" dirty="0"/>
              <a:t> </a:t>
            </a:r>
            <a:r>
              <a:rPr lang="ru-RU" sz="2000" dirty="0" err="1"/>
              <a:t>чиқиш</a:t>
            </a:r>
            <a:r>
              <a:rPr lang="ru-RU" sz="2000" dirty="0"/>
              <a:t> </a:t>
            </a:r>
            <a:r>
              <a:rPr lang="ru-RU" sz="2000" dirty="0" err="1"/>
              <a:t>муддатини</a:t>
            </a:r>
            <a:r>
              <a:rPr lang="ru-RU" sz="2000" dirty="0"/>
              <a:t> </a:t>
            </a:r>
            <a:r>
              <a:rPr lang="ru-RU" sz="2000" dirty="0" err="1"/>
              <a:t>узайтириш</a:t>
            </a:r>
            <a:r>
              <a:rPr lang="ru-RU" sz="2000" dirty="0"/>
              <a:t> </a:t>
            </a:r>
            <a:r>
              <a:rPr lang="ru-RU" sz="2000" dirty="0" err="1"/>
              <a:t>ҳақидаги</a:t>
            </a:r>
            <a:r>
              <a:rPr lang="ru-RU" sz="2000" dirty="0"/>
              <a:t> </a:t>
            </a:r>
            <a:r>
              <a:rPr lang="ru-RU" sz="2000" dirty="0" err="1"/>
              <a:t>қоида</a:t>
            </a:r>
            <a:r>
              <a:rPr lang="ru-RU" sz="2000" dirty="0"/>
              <a:t> </a:t>
            </a:r>
            <a:r>
              <a:rPr lang="ru-RU" sz="2000" dirty="0" err="1"/>
              <a:t>ўн</a:t>
            </a:r>
            <a:r>
              <a:rPr lang="ru-RU" sz="2000" dirty="0"/>
              <a:t> </a:t>
            </a:r>
            <a:r>
              <a:rPr lang="ru-RU" sz="2000" dirty="0" err="1"/>
              <a:t>беш</a:t>
            </a:r>
            <a:r>
              <a:rPr lang="ru-RU" sz="2000" dirty="0"/>
              <a:t> </a:t>
            </a:r>
            <a:r>
              <a:rPr lang="ru-RU" sz="2000" dirty="0" err="1"/>
              <a:t>кундан</a:t>
            </a:r>
            <a:r>
              <a:rPr lang="ru-RU" sz="2000" dirty="0"/>
              <a:t> </a:t>
            </a:r>
            <a:r>
              <a:rPr lang="ru-RU" sz="2000" dirty="0" err="1"/>
              <a:t>ортиқ</a:t>
            </a:r>
            <a:r>
              <a:rPr lang="ru-RU" sz="2000" dirty="0"/>
              <a:t> </a:t>
            </a:r>
            <a:r>
              <a:rPr lang="ru-RU" sz="2000" dirty="0" err="1"/>
              <a:t>бўлмаган</a:t>
            </a:r>
            <a:r>
              <a:rPr lang="ru-RU" sz="2000" dirty="0"/>
              <a:t> </a:t>
            </a:r>
            <a:r>
              <a:rPr lang="ru-RU" sz="2000" dirty="0" err="1"/>
              <a:t>муддатда</a:t>
            </a:r>
            <a:r>
              <a:rPr lang="ru-RU" sz="2000" dirty="0"/>
              <a:t> </a:t>
            </a:r>
            <a:r>
              <a:rPr lang="ru-RU" sz="2000" dirty="0" err="1"/>
              <a:t>кўрилиши</a:t>
            </a:r>
            <a:r>
              <a:rPr lang="ru-RU" sz="2000" dirty="0"/>
              <a:t> </a:t>
            </a:r>
            <a:r>
              <a:rPr lang="ru-RU" sz="2000" dirty="0" err="1"/>
              <a:t>лозим</a:t>
            </a:r>
            <a:r>
              <a:rPr lang="ru-RU" sz="2000" dirty="0"/>
              <a:t> </a:t>
            </a:r>
            <a:r>
              <a:rPr lang="ru-RU" sz="2000" dirty="0" err="1"/>
              <a:t>бўлган</a:t>
            </a:r>
            <a:r>
              <a:rPr lang="ru-RU" sz="2000" dirty="0"/>
              <a:t> </a:t>
            </a:r>
            <a:r>
              <a:rPr lang="ru-RU" sz="2000" dirty="0" err="1"/>
              <a:t>ишларга</a:t>
            </a:r>
            <a:r>
              <a:rPr lang="ru-RU" sz="2000" dirty="0"/>
              <a:t> </a:t>
            </a:r>
            <a:r>
              <a:rPr lang="ru-RU" sz="2000" dirty="0" err="1"/>
              <a:t>ҳам</a:t>
            </a:r>
            <a:r>
              <a:rPr lang="ru-RU" sz="2000" dirty="0"/>
              <a:t> </a:t>
            </a:r>
            <a:r>
              <a:rPr lang="ru-RU" sz="2000" dirty="0" err="1"/>
              <a:t>татбиқ</a:t>
            </a:r>
            <a:r>
              <a:rPr lang="ru-RU" sz="2000" dirty="0"/>
              <a:t> </a:t>
            </a:r>
            <a:r>
              <a:rPr lang="ru-RU" sz="2000" dirty="0" err="1"/>
              <a:t>этилади</a:t>
            </a:r>
            <a:r>
              <a:rPr lang="ru-RU" sz="2000" dirty="0"/>
              <a:t>.</a:t>
            </a:r>
          </a:p>
          <a:p>
            <a:endParaRPr lang="ru-RU" sz="2000" dirty="0"/>
          </a:p>
        </p:txBody>
      </p:sp>
    </p:spTree>
    <p:extLst>
      <p:ext uri="{BB962C8B-B14F-4D97-AF65-F5344CB8AC3E}">
        <p14:creationId xmlns:p14="http://schemas.microsoft.com/office/powerpoint/2010/main" val="4181149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a:t>149-модда. </a:t>
            </a:r>
            <a:r>
              <a:rPr lang="ru-RU" sz="2800" b="1" dirty="0" err="1"/>
              <a:t>Даъво</a:t>
            </a:r>
            <a:r>
              <a:rPr lang="ru-RU" sz="2800" b="1" dirty="0"/>
              <a:t> </a:t>
            </a:r>
            <a:r>
              <a:rPr lang="ru-RU" sz="2800" b="1" dirty="0" err="1"/>
              <a:t>аризасининг</a:t>
            </a:r>
            <a:r>
              <a:rPr lang="ru-RU" sz="2800" b="1" dirty="0"/>
              <a:t> </a:t>
            </a:r>
            <a:r>
              <a:rPr lang="ru-RU" sz="2800" b="1" dirty="0" err="1"/>
              <a:t>шакли</a:t>
            </a:r>
            <a:r>
              <a:rPr lang="ru-RU" sz="2800" b="1" dirty="0"/>
              <a:t> </a:t>
            </a:r>
            <a:r>
              <a:rPr lang="ru-RU" sz="2800" b="1" dirty="0" err="1"/>
              <a:t>ва</a:t>
            </a:r>
            <a:r>
              <a:rPr lang="ru-RU" sz="2800" b="1" dirty="0"/>
              <a:t> </a:t>
            </a:r>
            <a:r>
              <a:rPr lang="ru-RU" sz="2800" b="1" dirty="0" err="1"/>
              <a:t>мазмуни</a:t>
            </a:r>
            <a:r>
              <a:rPr lang="ru-RU" sz="2800" b="1" dirty="0"/>
              <a:t/>
            </a:r>
            <a:br>
              <a:rPr lang="ru-RU" sz="2800" b="1" dirty="0"/>
            </a:br>
            <a:r>
              <a:rPr lang="ru-RU" sz="2800" b="1" dirty="0"/>
              <a:t/>
            </a:r>
            <a:br>
              <a:rPr lang="ru-RU" sz="2800" b="1" dirty="0"/>
            </a:br>
            <a:endParaRPr lang="ru-RU" sz="2800" b="1" dirty="0"/>
          </a:p>
        </p:txBody>
      </p:sp>
      <p:sp>
        <p:nvSpPr>
          <p:cNvPr id="3" name="Объект 2"/>
          <p:cNvSpPr>
            <a:spLocks noGrp="1"/>
          </p:cNvSpPr>
          <p:nvPr>
            <p:ph idx="1"/>
          </p:nvPr>
        </p:nvSpPr>
        <p:spPr>
          <a:xfrm>
            <a:off x="1066800" y="1350818"/>
            <a:ext cx="10058400" cy="4684222"/>
          </a:xfrm>
        </p:spPr>
        <p:txBody>
          <a:bodyPr>
            <a:normAutofit/>
          </a:bodyPr>
          <a:lstStyle/>
          <a:p>
            <a:r>
              <a:rPr lang="ru-RU" dirty="0" err="1" smtClean="0"/>
              <a:t>Йўқолган</a:t>
            </a:r>
            <a:r>
              <a:rPr lang="ru-RU" dirty="0" smtClean="0"/>
              <a:t> </a:t>
            </a:r>
            <a:r>
              <a:rPr lang="ru-RU" dirty="0"/>
              <a:t>суд </a:t>
            </a:r>
            <a:r>
              <a:rPr lang="ru-RU" dirty="0" err="1"/>
              <a:t>ишини</a:t>
            </a:r>
            <a:r>
              <a:rPr lang="ru-RU" dirty="0"/>
              <a:t> </a:t>
            </a:r>
            <a:r>
              <a:rPr lang="ru-RU" dirty="0" err="1"/>
              <a:t>ёки</a:t>
            </a:r>
            <a:r>
              <a:rPr lang="ru-RU" dirty="0"/>
              <a:t> </a:t>
            </a:r>
            <a:r>
              <a:rPr lang="ru-RU" dirty="0" err="1"/>
              <a:t>ижро</a:t>
            </a:r>
            <a:r>
              <a:rPr lang="ru-RU" dirty="0"/>
              <a:t> </a:t>
            </a:r>
            <a:r>
              <a:rPr lang="ru-RU" dirty="0" err="1"/>
              <a:t>ишини</a:t>
            </a:r>
            <a:r>
              <a:rPr lang="ru-RU" dirty="0"/>
              <a:t> </a:t>
            </a:r>
            <a:r>
              <a:rPr lang="ru-RU" dirty="0" err="1"/>
              <a:t>юритишни</a:t>
            </a:r>
            <a:r>
              <a:rPr lang="ru-RU" dirty="0"/>
              <a:t> </a:t>
            </a:r>
            <a:r>
              <a:rPr lang="ru-RU" dirty="0" err="1"/>
              <a:t>тиклаш</a:t>
            </a:r>
            <a:r>
              <a:rPr lang="ru-RU" dirty="0"/>
              <a:t>, </a:t>
            </a:r>
            <a:r>
              <a:rPr lang="ru-RU" dirty="0" err="1"/>
              <a:t>ижро</a:t>
            </a:r>
            <a:r>
              <a:rPr lang="ru-RU" dirty="0"/>
              <a:t> </a:t>
            </a:r>
            <a:r>
              <a:rPr lang="ru-RU" dirty="0" err="1"/>
              <a:t>варақаси</a:t>
            </a:r>
            <a:r>
              <a:rPr lang="ru-RU" dirty="0"/>
              <a:t> </a:t>
            </a:r>
            <a:r>
              <a:rPr lang="ru-RU" dirty="0" err="1"/>
              <a:t>дубликатини</a:t>
            </a:r>
            <a:r>
              <a:rPr lang="ru-RU" dirty="0"/>
              <a:t> </a:t>
            </a:r>
            <a:r>
              <a:rPr lang="ru-RU" dirty="0" err="1"/>
              <a:t>бериш</a:t>
            </a:r>
            <a:r>
              <a:rPr lang="ru-RU" dirty="0"/>
              <a:t>, суд </a:t>
            </a:r>
            <a:r>
              <a:rPr lang="ru-RU" dirty="0" err="1"/>
              <a:t>ҳужжатининг</a:t>
            </a:r>
            <a:r>
              <a:rPr lang="ru-RU" dirty="0"/>
              <a:t> </a:t>
            </a:r>
            <a:r>
              <a:rPr lang="ru-RU" dirty="0" err="1"/>
              <a:t>ижросини</a:t>
            </a:r>
            <a:r>
              <a:rPr lang="ru-RU" dirty="0"/>
              <a:t> </a:t>
            </a:r>
            <a:r>
              <a:rPr lang="ru-RU" dirty="0" err="1"/>
              <a:t>кечиктириш</a:t>
            </a:r>
            <a:r>
              <a:rPr lang="ru-RU" dirty="0"/>
              <a:t> </a:t>
            </a:r>
            <a:r>
              <a:rPr lang="ru-RU" dirty="0" err="1"/>
              <a:t>ёки</a:t>
            </a:r>
            <a:r>
              <a:rPr lang="ru-RU" dirty="0"/>
              <a:t> </a:t>
            </a:r>
            <a:r>
              <a:rPr lang="ru-RU" dirty="0" err="1"/>
              <a:t>уни</a:t>
            </a:r>
            <a:r>
              <a:rPr lang="ru-RU" dirty="0"/>
              <a:t> </a:t>
            </a:r>
            <a:r>
              <a:rPr lang="ru-RU" dirty="0" err="1"/>
              <a:t>бўлиб-бўлиб</a:t>
            </a:r>
            <a:r>
              <a:rPr lang="ru-RU" dirty="0"/>
              <a:t> </a:t>
            </a:r>
            <a:r>
              <a:rPr lang="ru-RU" dirty="0" err="1"/>
              <a:t>ижро</a:t>
            </a:r>
            <a:r>
              <a:rPr lang="ru-RU" dirty="0"/>
              <a:t> </a:t>
            </a:r>
            <a:r>
              <a:rPr lang="ru-RU" dirty="0" err="1"/>
              <a:t>этиш</a:t>
            </a:r>
            <a:r>
              <a:rPr lang="ru-RU" dirty="0"/>
              <a:t>, </a:t>
            </a:r>
            <a:r>
              <a:rPr lang="ru-RU" dirty="0" err="1"/>
              <a:t>ижро</a:t>
            </a:r>
            <a:r>
              <a:rPr lang="ru-RU" dirty="0"/>
              <a:t> </a:t>
            </a:r>
            <a:r>
              <a:rPr lang="ru-RU" dirty="0" err="1"/>
              <a:t>этиш</a:t>
            </a:r>
            <a:r>
              <a:rPr lang="ru-RU" dirty="0"/>
              <a:t> </a:t>
            </a:r>
            <a:r>
              <a:rPr lang="ru-RU" dirty="0" err="1"/>
              <a:t>усулини</a:t>
            </a:r>
            <a:r>
              <a:rPr lang="ru-RU" dirty="0"/>
              <a:t> </a:t>
            </a:r>
            <a:r>
              <a:rPr lang="ru-RU" dirty="0" err="1"/>
              <a:t>ва</a:t>
            </a:r>
            <a:r>
              <a:rPr lang="ru-RU" dirty="0"/>
              <a:t> </a:t>
            </a:r>
            <a:r>
              <a:rPr lang="ru-RU" dirty="0" err="1"/>
              <a:t>тартибини</a:t>
            </a:r>
            <a:r>
              <a:rPr lang="ru-RU" dirty="0"/>
              <a:t> </a:t>
            </a:r>
            <a:r>
              <a:rPr lang="ru-RU" dirty="0" err="1"/>
              <a:t>ўзгартириш</a:t>
            </a:r>
            <a:r>
              <a:rPr lang="ru-RU" dirty="0"/>
              <a:t>, </a:t>
            </a:r>
            <a:r>
              <a:rPr lang="ru-RU" dirty="0" err="1"/>
              <a:t>ижро</a:t>
            </a:r>
            <a:r>
              <a:rPr lang="ru-RU" dirty="0"/>
              <a:t> </a:t>
            </a:r>
            <a:r>
              <a:rPr lang="ru-RU" dirty="0" err="1"/>
              <a:t>иши</a:t>
            </a:r>
            <a:r>
              <a:rPr lang="ru-RU" dirty="0"/>
              <a:t> </a:t>
            </a:r>
            <a:r>
              <a:rPr lang="ru-RU" dirty="0" err="1"/>
              <a:t>юритишни</a:t>
            </a:r>
            <a:r>
              <a:rPr lang="ru-RU" dirty="0"/>
              <a:t> </a:t>
            </a:r>
            <a:r>
              <a:rPr lang="ru-RU" dirty="0" err="1"/>
              <a:t>тўхтатиб</a:t>
            </a:r>
            <a:r>
              <a:rPr lang="ru-RU" dirty="0"/>
              <a:t> </a:t>
            </a:r>
            <a:r>
              <a:rPr lang="ru-RU" dirty="0" err="1"/>
              <a:t>туриш</a:t>
            </a:r>
            <a:r>
              <a:rPr lang="ru-RU" dirty="0"/>
              <a:t> </a:t>
            </a:r>
            <a:r>
              <a:rPr lang="ru-RU" dirty="0" err="1"/>
              <a:t>ва</a:t>
            </a:r>
            <a:r>
              <a:rPr lang="ru-RU" dirty="0"/>
              <a:t> </a:t>
            </a:r>
            <a:r>
              <a:rPr lang="ru-RU" dirty="0" err="1"/>
              <a:t>тугатиш</a:t>
            </a:r>
            <a:r>
              <a:rPr lang="ru-RU" dirty="0"/>
              <a:t> </a:t>
            </a:r>
            <a:r>
              <a:rPr lang="ru-RU" dirty="0" err="1"/>
              <a:t>тўғрисидаги</a:t>
            </a:r>
            <a:r>
              <a:rPr lang="ru-RU" dirty="0"/>
              <a:t> </a:t>
            </a:r>
            <a:r>
              <a:rPr lang="ru-RU" dirty="0" err="1"/>
              <a:t>аризалар</a:t>
            </a:r>
            <a:r>
              <a:rPr lang="ru-RU" dirty="0"/>
              <a:t> </a:t>
            </a:r>
            <a:r>
              <a:rPr lang="ru-RU" dirty="0" err="1"/>
              <a:t>билан</a:t>
            </a:r>
            <a:r>
              <a:rPr lang="ru-RU" dirty="0"/>
              <a:t> </a:t>
            </a:r>
            <a:r>
              <a:rPr lang="ru-RU" dirty="0" err="1"/>
              <a:t>мурожаат</a:t>
            </a:r>
            <a:r>
              <a:rPr lang="ru-RU" dirty="0"/>
              <a:t> </a:t>
            </a:r>
            <a:r>
              <a:rPr lang="ru-RU" dirty="0" err="1"/>
              <a:t>қилинганда</a:t>
            </a:r>
            <a:r>
              <a:rPr lang="ru-RU" dirty="0"/>
              <a:t> </a:t>
            </a:r>
            <a:r>
              <a:rPr lang="ru-RU" dirty="0" err="1"/>
              <a:t>ҳам</a:t>
            </a:r>
            <a:r>
              <a:rPr lang="ru-RU" dirty="0"/>
              <a:t> </a:t>
            </a:r>
            <a:r>
              <a:rPr lang="ru-RU" dirty="0" err="1"/>
              <a:t>ариза</a:t>
            </a:r>
            <a:r>
              <a:rPr lang="ru-RU" dirty="0"/>
              <a:t> </a:t>
            </a:r>
            <a:r>
              <a:rPr lang="ru-RU" dirty="0" err="1"/>
              <a:t>юридик</a:t>
            </a:r>
            <a:r>
              <a:rPr lang="ru-RU" dirty="0"/>
              <a:t> </a:t>
            </a:r>
            <a:r>
              <a:rPr lang="ru-RU" dirty="0" err="1"/>
              <a:t>шахс</a:t>
            </a:r>
            <a:r>
              <a:rPr lang="ru-RU" dirty="0"/>
              <a:t> </a:t>
            </a:r>
            <a:r>
              <a:rPr lang="ru-RU" dirty="0" err="1"/>
              <a:t>раҳбари</a:t>
            </a:r>
            <a:r>
              <a:rPr lang="ru-RU" dirty="0"/>
              <a:t> </a:t>
            </a:r>
            <a:r>
              <a:rPr lang="ru-RU" dirty="0" err="1"/>
              <a:t>ёки</a:t>
            </a:r>
            <a:r>
              <a:rPr lang="ru-RU" dirty="0"/>
              <a:t> у </a:t>
            </a:r>
            <a:r>
              <a:rPr lang="ru-RU" dirty="0" err="1"/>
              <a:t>ваколат</a:t>
            </a:r>
            <a:r>
              <a:rPr lang="ru-RU" dirty="0"/>
              <a:t> </a:t>
            </a:r>
            <a:r>
              <a:rPr lang="ru-RU" dirty="0" err="1"/>
              <a:t>берган</a:t>
            </a:r>
            <a:r>
              <a:rPr lang="ru-RU" dirty="0"/>
              <a:t> </a:t>
            </a:r>
            <a:r>
              <a:rPr lang="ru-RU" dirty="0" err="1"/>
              <a:t>шахс</a:t>
            </a:r>
            <a:r>
              <a:rPr lang="ru-RU" dirty="0"/>
              <a:t> </a:t>
            </a:r>
            <a:r>
              <a:rPr lang="ru-RU" dirty="0" err="1"/>
              <a:t>томонидан</a:t>
            </a:r>
            <a:r>
              <a:rPr lang="ru-RU" dirty="0"/>
              <a:t> </a:t>
            </a:r>
            <a:r>
              <a:rPr lang="ru-RU" dirty="0" err="1"/>
              <a:t>имзоланиши</a:t>
            </a:r>
            <a:r>
              <a:rPr lang="ru-RU" dirty="0"/>
              <a:t> </a:t>
            </a:r>
            <a:r>
              <a:rPr lang="ru-RU" dirty="0" err="1"/>
              <a:t>лозим</a:t>
            </a:r>
            <a:r>
              <a:rPr lang="ru-RU" dirty="0"/>
              <a:t> (</a:t>
            </a:r>
            <a:r>
              <a:rPr lang="ru-RU" dirty="0" err="1"/>
              <a:t>ижро</a:t>
            </a:r>
            <a:r>
              <a:rPr lang="ru-RU" dirty="0"/>
              <a:t> </a:t>
            </a:r>
            <a:r>
              <a:rPr lang="ru-RU" dirty="0" err="1"/>
              <a:t>этиш</a:t>
            </a:r>
            <a:r>
              <a:rPr lang="ru-RU" dirty="0"/>
              <a:t> </a:t>
            </a:r>
            <a:r>
              <a:rPr lang="ru-RU" dirty="0" err="1"/>
              <a:t>усулини</a:t>
            </a:r>
            <a:r>
              <a:rPr lang="ru-RU" dirty="0"/>
              <a:t> </a:t>
            </a:r>
            <a:r>
              <a:rPr lang="ru-RU" dirty="0" err="1"/>
              <a:t>ва</a:t>
            </a:r>
            <a:r>
              <a:rPr lang="ru-RU" dirty="0"/>
              <a:t> </a:t>
            </a:r>
            <a:r>
              <a:rPr lang="ru-RU" dirty="0" err="1"/>
              <a:t>тартибини</a:t>
            </a:r>
            <a:r>
              <a:rPr lang="ru-RU" dirty="0"/>
              <a:t> </a:t>
            </a:r>
            <a:r>
              <a:rPr lang="ru-RU" dirty="0" err="1"/>
              <a:t>ўзгартириш</a:t>
            </a:r>
            <a:r>
              <a:rPr lang="ru-RU" dirty="0"/>
              <a:t>, </a:t>
            </a:r>
            <a:r>
              <a:rPr lang="ru-RU" dirty="0" err="1"/>
              <a:t>ижро</a:t>
            </a:r>
            <a:r>
              <a:rPr lang="ru-RU" dirty="0"/>
              <a:t> </a:t>
            </a:r>
            <a:r>
              <a:rPr lang="ru-RU" dirty="0" err="1"/>
              <a:t>иши</a:t>
            </a:r>
            <a:r>
              <a:rPr lang="ru-RU" dirty="0"/>
              <a:t> </a:t>
            </a:r>
            <a:r>
              <a:rPr lang="ru-RU" dirty="0" err="1"/>
              <a:t>юритишни</a:t>
            </a:r>
            <a:r>
              <a:rPr lang="ru-RU" dirty="0"/>
              <a:t> </a:t>
            </a:r>
            <a:r>
              <a:rPr lang="ru-RU" dirty="0" err="1"/>
              <a:t>тўхтатиб</a:t>
            </a:r>
            <a:r>
              <a:rPr lang="ru-RU" dirty="0"/>
              <a:t> </a:t>
            </a:r>
            <a:r>
              <a:rPr lang="ru-RU" dirty="0" err="1"/>
              <a:t>туриш</a:t>
            </a:r>
            <a:r>
              <a:rPr lang="ru-RU" dirty="0"/>
              <a:t> </a:t>
            </a:r>
            <a:r>
              <a:rPr lang="ru-RU" dirty="0" err="1"/>
              <a:t>ва</a:t>
            </a:r>
            <a:r>
              <a:rPr lang="ru-RU" dirty="0"/>
              <a:t> </a:t>
            </a:r>
            <a:r>
              <a:rPr lang="ru-RU" dirty="0" err="1"/>
              <a:t>тугатиш</a:t>
            </a:r>
            <a:r>
              <a:rPr lang="ru-RU" dirty="0"/>
              <a:t> </a:t>
            </a:r>
            <a:r>
              <a:rPr lang="ru-RU" dirty="0" err="1"/>
              <a:t>тўғрисидаги</a:t>
            </a:r>
            <a:r>
              <a:rPr lang="ru-RU" dirty="0"/>
              <a:t> </a:t>
            </a:r>
            <a:r>
              <a:rPr lang="ru-RU" dirty="0" err="1"/>
              <a:t>аризалар</a:t>
            </a:r>
            <a:r>
              <a:rPr lang="ru-RU" dirty="0"/>
              <a:t> </a:t>
            </a:r>
            <a:r>
              <a:rPr lang="ru-RU" dirty="0" err="1"/>
              <a:t>давлат</a:t>
            </a:r>
            <a:r>
              <a:rPr lang="ru-RU" dirty="0"/>
              <a:t> </a:t>
            </a:r>
            <a:r>
              <a:rPr lang="ru-RU" dirty="0" err="1"/>
              <a:t>ижрочиси</a:t>
            </a:r>
            <a:r>
              <a:rPr lang="ru-RU" dirty="0"/>
              <a:t> </a:t>
            </a:r>
            <a:r>
              <a:rPr lang="ru-RU" dirty="0" err="1"/>
              <a:t>томонидан</a:t>
            </a:r>
            <a:r>
              <a:rPr lang="ru-RU" dirty="0"/>
              <a:t> </a:t>
            </a:r>
            <a:r>
              <a:rPr lang="ru-RU" dirty="0" err="1"/>
              <a:t>ҳам</a:t>
            </a:r>
            <a:r>
              <a:rPr lang="ru-RU" dirty="0"/>
              <a:t> </a:t>
            </a:r>
            <a:r>
              <a:rPr lang="ru-RU" dirty="0" err="1"/>
              <a:t>имзоланиши</a:t>
            </a:r>
            <a:r>
              <a:rPr lang="ru-RU" dirty="0"/>
              <a:t> </a:t>
            </a:r>
            <a:r>
              <a:rPr lang="ru-RU" dirty="0" err="1"/>
              <a:t>мумкин</a:t>
            </a:r>
            <a:r>
              <a:rPr lang="ru-RU" dirty="0"/>
              <a:t>). </a:t>
            </a:r>
            <a:endParaRPr lang="ru-RU" dirty="0" smtClean="0"/>
          </a:p>
          <a:p>
            <a:r>
              <a:rPr lang="ru-RU" dirty="0" err="1" smtClean="0"/>
              <a:t>Бундай</a:t>
            </a:r>
            <a:r>
              <a:rPr lang="ru-RU" dirty="0" smtClean="0"/>
              <a:t> </a:t>
            </a:r>
            <a:r>
              <a:rPr lang="ru-RU" dirty="0" err="1"/>
              <a:t>турдаги</a:t>
            </a:r>
            <a:r>
              <a:rPr lang="ru-RU" dirty="0"/>
              <a:t> </a:t>
            </a:r>
            <a:r>
              <a:rPr lang="ru-RU" dirty="0" err="1"/>
              <a:t>аризалар</a:t>
            </a:r>
            <a:r>
              <a:rPr lang="ru-RU" dirty="0"/>
              <a:t> </a:t>
            </a:r>
            <a:r>
              <a:rPr lang="ru-RU" dirty="0" err="1"/>
              <a:t>ваколатли</a:t>
            </a:r>
            <a:r>
              <a:rPr lang="ru-RU" dirty="0"/>
              <a:t> </a:t>
            </a:r>
            <a:r>
              <a:rPr lang="ru-RU" dirty="0" err="1"/>
              <a:t>шахслар</a:t>
            </a:r>
            <a:r>
              <a:rPr lang="ru-RU" dirty="0"/>
              <a:t> </a:t>
            </a:r>
            <a:r>
              <a:rPr lang="ru-RU" dirty="0" err="1"/>
              <a:t>томонидан</a:t>
            </a:r>
            <a:r>
              <a:rPr lang="ru-RU" dirty="0"/>
              <a:t> </a:t>
            </a:r>
            <a:r>
              <a:rPr lang="ru-RU" dirty="0" err="1"/>
              <a:t>имзоланмаганда</a:t>
            </a:r>
            <a:r>
              <a:rPr lang="ru-RU" dirty="0"/>
              <a:t> улар ИПК 155-моддаси </a:t>
            </a:r>
            <a:r>
              <a:rPr lang="ru-RU" dirty="0" err="1"/>
              <a:t>биринчи</a:t>
            </a:r>
            <a:r>
              <a:rPr lang="ru-RU" dirty="0"/>
              <a:t> </a:t>
            </a:r>
            <a:r>
              <a:rPr lang="ru-RU" dirty="0" err="1"/>
              <a:t>қисмининг</a:t>
            </a:r>
            <a:r>
              <a:rPr lang="ru-RU" dirty="0"/>
              <a:t> </a:t>
            </a:r>
            <a:r>
              <a:rPr lang="ru-RU" dirty="0">
                <a:hlinkClick r:id="rId2"/>
              </a:rPr>
              <a:t>2-бандига</a:t>
            </a:r>
            <a:r>
              <a:rPr lang="ru-RU" dirty="0"/>
              <a:t> </a:t>
            </a:r>
            <a:r>
              <a:rPr lang="ru-RU" dirty="0" err="1"/>
              <a:t>мос</a:t>
            </a:r>
            <a:r>
              <a:rPr lang="ru-RU" dirty="0"/>
              <a:t> </a:t>
            </a:r>
            <a:r>
              <a:rPr lang="ru-RU" dirty="0" err="1"/>
              <a:t>холда</a:t>
            </a:r>
            <a:r>
              <a:rPr lang="ru-RU" dirty="0"/>
              <a:t> </a:t>
            </a:r>
            <a:r>
              <a:rPr lang="ru-RU" dirty="0" err="1"/>
              <a:t>қайтарилади</a:t>
            </a:r>
            <a:r>
              <a:rPr lang="ru-RU" dirty="0"/>
              <a:t>.</a:t>
            </a:r>
            <a:endParaRPr lang="ru-RU" dirty="0"/>
          </a:p>
        </p:txBody>
      </p:sp>
    </p:spTree>
    <p:extLst>
      <p:ext uri="{BB962C8B-B14F-4D97-AF65-F5344CB8AC3E}">
        <p14:creationId xmlns:p14="http://schemas.microsoft.com/office/powerpoint/2010/main" val="30303485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920199"/>
          </a:xfrm>
        </p:spPr>
        <p:txBody>
          <a:bodyPr>
            <a:normAutofit/>
          </a:bodyPr>
          <a:lstStyle/>
          <a:p>
            <a:pPr algn="ctr"/>
            <a:r>
              <a:rPr lang="ru-RU" sz="2400" b="1" dirty="0" smtClean="0"/>
              <a:t/>
            </a:r>
            <a:br>
              <a:rPr lang="ru-RU" sz="2400" b="1" dirty="0" smtClean="0"/>
            </a:br>
            <a:r>
              <a:rPr lang="ru-RU" sz="2000" b="1" dirty="0"/>
              <a:t>164-модда. Суд </a:t>
            </a:r>
            <a:r>
              <a:rPr lang="ru-RU" sz="2000" b="1" dirty="0" err="1"/>
              <a:t>муҳокамасининг</a:t>
            </a:r>
            <a:r>
              <a:rPr lang="ru-RU" sz="2000" b="1" dirty="0"/>
              <a:t> </a:t>
            </a:r>
            <a:r>
              <a:rPr lang="ru-RU" sz="2000" b="1" dirty="0" err="1"/>
              <a:t>муддати</a:t>
            </a:r>
            <a:endParaRPr lang="ru-RU" sz="2000" b="1" dirty="0"/>
          </a:p>
        </p:txBody>
      </p:sp>
      <p:sp>
        <p:nvSpPr>
          <p:cNvPr id="3" name="Объект 2"/>
          <p:cNvSpPr>
            <a:spLocks noGrp="1"/>
          </p:cNvSpPr>
          <p:nvPr>
            <p:ph idx="1"/>
          </p:nvPr>
        </p:nvSpPr>
        <p:spPr>
          <a:xfrm>
            <a:off x="1066800" y="1562793"/>
            <a:ext cx="10058400" cy="4472247"/>
          </a:xfrm>
        </p:spPr>
        <p:txBody>
          <a:bodyPr>
            <a:noAutofit/>
          </a:bodyPr>
          <a:lstStyle/>
          <a:p>
            <a:r>
              <a:rPr lang="ru-RU" sz="2400" dirty="0" err="1"/>
              <a:t>Иш</a:t>
            </a:r>
            <a:r>
              <a:rPr lang="ru-RU" sz="2400" dirty="0"/>
              <a:t> суд </a:t>
            </a:r>
            <a:r>
              <a:rPr lang="ru-RU" sz="2400" dirty="0" err="1"/>
              <a:t>раисининг</a:t>
            </a:r>
            <a:r>
              <a:rPr lang="ru-RU" sz="2400" dirty="0"/>
              <a:t> </a:t>
            </a:r>
            <a:r>
              <a:rPr lang="ru-RU" sz="2400" dirty="0" err="1"/>
              <a:t>иш</a:t>
            </a:r>
            <a:r>
              <a:rPr lang="ru-RU" sz="2400" dirty="0"/>
              <a:t> </a:t>
            </a:r>
            <a:r>
              <a:rPr lang="ru-RU" sz="2400" dirty="0" err="1"/>
              <a:t>юритувида</a:t>
            </a:r>
            <a:r>
              <a:rPr lang="ru-RU" sz="2400" dirty="0"/>
              <a:t> </a:t>
            </a:r>
            <a:r>
              <a:rPr lang="ru-RU" sz="2400" dirty="0" err="1"/>
              <a:t>бўлганда</a:t>
            </a:r>
            <a:r>
              <a:rPr lang="ru-RU" sz="2400" dirty="0"/>
              <a:t> суд </a:t>
            </a:r>
            <a:r>
              <a:rPr lang="ru-RU" sz="2400" dirty="0" err="1"/>
              <a:t>муҳокамасининг</a:t>
            </a:r>
            <a:r>
              <a:rPr lang="ru-RU" sz="2400" dirty="0"/>
              <a:t> </a:t>
            </a:r>
            <a:r>
              <a:rPr lang="ru-RU" sz="2400" dirty="0" err="1"/>
              <a:t>муддатини</a:t>
            </a:r>
            <a:r>
              <a:rPr lang="ru-RU" sz="2400" dirty="0"/>
              <a:t> </a:t>
            </a:r>
            <a:r>
              <a:rPr lang="ru-RU" sz="2400" dirty="0" err="1"/>
              <a:t>узайтириш</a:t>
            </a:r>
            <a:r>
              <a:rPr lang="ru-RU" sz="2400" dirty="0"/>
              <a:t> </a:t>
            </a:r>
            <a:r>
              <a:rPr lang="ru-RU" sz="2400" dirty="0" err="1"/>
              <a:t>зарурати</a:t>
            </a:r>
            <a:r>
              <a:rPr lang="ru-RU" sz="2400" dirty="0"/>
              <a:t> </a:t>
            </a:r>
            <a:r>
              <a:rPr lang="ru-RU" sz="2400" dirty="0" err="1"/>
              <a:t>туғилганда</a:t>
            </a:r>
            <a:r>
              <a:rPr lang="ru-RU" sz="2400" dirty="0"/>
              <a:t> </a:t>
            </a:r>
            <a:r>
              <a:rPr lang="ru-RU" sz="2400" dirty="0" err="1"/>
              <a:t>ишга</a:t>
            </a:r>
            <a:r>
              <a:rPr lang="ru-RU" sz="2400" dirty="0"/>
              <a:t> </a:t>
            </a:r>
            <a:r>
              <a:rPr lang="ru-RU" sz="2400" dirty="0" err="1"/>
              <a:t>уни</a:t>
            </a:r>
            <a:r>
              <a:rPr lang="ru-RU" sz="2400" dirty="0"/>
              <a:t> </a:t>
            </a:r>
            <a:r>
              <a:rPr lang="ru-RU" sz="2400" dirty="0" err="1"/>
              <a:t>ИПКда</a:t>
            </a:r>
            <a:r>
              <a:rPr lang="ru-RU" sz="2400" dirty="0"/>
              <a:t> </a:t>
            </a:r>
            <a:r>
              <a:rPr lang="ru-RU" sz="2400" dirty="0" err="1"/>
              <a:t>белгиланган</a:t>
            </a:r>
            <a:r>
              <a:rPr lang="ru-RU" sz="2400" dirty="0"/>
              <a:t> </a:t>
            </a:r>
            <a:r>
              <a:rPr lang="ru-RU" sz="2400" dirty="0" err="1"/>
              <a:t>муддатда</a:t>
            </a:r>
            <a:r>
              <a:rPr lang="ru-RU" sz="2400" dirty="0"/>
              <a:t> </a:t>
            </a:r>
            <a:r>
              <a:rPr lang="ru-RU" sz="2400" dirty="0" err="1"/>
              <a:t>кўриш</a:t>
            </a:r>
            <a:r>
              <a:rPr lang="ru-RU" sz="2400" dirty="0"/>
              <a:t> </a:t>
            </a:r>
            <a:r>
              <a:rPr lang="ru-RU" sz="2400" dirty="0" err="1"/>
              <a:t>имкони</a:t>
            </a:r>
            <a:r>
              <a:rPr lang="ru-RU" sz="2400" dirty="0"/>
              <a:t> </a:t>
            </a:r>
            <a:r>
              <a:rPr lang="ru-RU" sz="2400" dirty="0" err="1"/>
              <a:t>бўлмаганлиги</a:t>
            </a:r>
            <a:r>
              <a:rPr lang="ru-RU" sz="2400" dirty="0"/>
              <a:t> </a:t>
            </a:r>
            <a:r>
              <a:rPr lang="ru-RU" sz="2400" dirty="0" err="1"/>
              <a:t>сабаблари</a:t>
            </a:r>
            <a:r>
              <a:rPr lang="ru-RU" sz="2400" dirty="0"/>
              <a:t> </a:t>
            </a:r>
            <a:r>
              <a:rPr lang="ru-RU" sz="2400" dirty="0" err="1"/>
              <a:t>кўрсатилиб</a:t>
            </a:r>
            <a:r>
              <a:rPr lang="ru-RU" sz="2400" dirty="0"/>
              <a:t>, </a:t>
            </a:r>
            <a:r>
              <a:rPr lang="ru-RU" sz="2400" dirty="0" err="1"/>
              <a:t>ишни</a:t>
            </a:r>
            <a:r>
              <a:rPr lang="ru-RU" sz="2400" dirty="0"/>
              <a:t> </a:t>
            </a:r>
            <a:r>
              <a:rPr lang="ru-RU" sz="2400" dirty="0" err="1"/>
              <a:t>кўриш</a:t>
            </a:r>
            <a:r>
              <a:rPr lang="ru-RU" sz="2400" dirty="0"/>
              <a:t> </a:t>
            </a:r>
            <a:r>
              <a:rPr lang="ru-RU" sz="2400" dirty="0" err="1"/>
              <a:t>муддати</a:t>
            </a:r>
            <a:r>
              <a:rPr lang="ru-RU" sz="2400" dirty="0"/>
              <a:t> </a:t>
            </a:r>
            <a:r>
              <a:rPr lang="ru-RU" sz="2400" dirty="0" err="1"/>
              <a:t>узайтирилганлиги</a:t>
            </a:r>
            <a:r>
              <a:rPr lang="ru-RU" sz="2400" dirty="0"/>
              <a:t> </a:t>
            </a:r>
            <a:r>
              <a:rPr lang="ru-RU" sz="2400" dirty="0" err="1"/>
              <a:t>ҳақида</a:t>
            </a:r>
            <a:r>
              <a:rPr lang="ru-RU" sz="2400" dirty="0"/>
              <a:t> суд </a:t>
            </a:r>
            <a:r>
              <a:rPr lang="ru-RU" sz="2400" dirty="0" err="1"/>
              <a:t>раиси</a:t>
            </a:r>
            <a:r>
              <a:rPr lang="ru-RU" sz="2400" dirty="0"/>
              <a:t> </a:t>
            </a:r>
            <a:r>
              <a:rPr lang="ru-RU" sz="2400" dirty="0" err="1"/>
              <a:t>томонидан</a:t>
            </a:r>
            <a:r>
              <a:rPr lang="ru-RU" sz="2400" dirty="0"/>
              <a:t> </a:t>
            </a:r>
            <a:r>
              <a:rPr lang="ru-RU" sz="2400" dirty="0" err="1"/>
              <a:t>имзоланган</a:t>
            </a:r>
            <a:r>
              <a:rPr lang="ru-RU" sz="2400" dirty="0"/>
              <a:t> </a:t>
            </a:r>
            <a:r>
              <a:rPr lang="ru-RU" sz="2400" dirty="0" err="1"/>
              <a:t>маълумотнома</a:t>
            </a:r>
            <a:r>
              <a:rPr lang="ru-RU" sz="2400" dirty="0"/>
              <a:t> </a:t>
            </a:r>
            <a:r>
              <a:rPr lang="ru-RU" sz="2400" dirty="0" err="1"/>
              <a:t>қўшиб</a:t>
            </a:r>
            <a:r>
              <a:rPr lang="ru-RU" sz="2400" dirty="0"/>
              <a:t> </a:t>
            </a:r>
            <a:r>
              <a:rPr lang="ru-RU" sz="2400" dirty="0" err="1"/>
              <a:t>қўйилади</a:t>
            </a:r>
            <a:r>
              <a:rPr lang="ru-RU" sz="2400" dirty="0"/>
              <a:t>.</a:t>
            </a:r>
          </a:p>
        </p:txBody>
      </p:sp>
    </p:spTree>
    <p:extLst>
      <p:ext uri="{BB962C8B-B14F-4D97-AF65-F5344CB8AC3E}">
        <p14:creationId xmlns:p14="http://schemas.microsoft.com/office/powerpoint/2010/main" val="3854281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a:t>149-модда. </a:t>
            </a:r>
            <a:r>
              <a:rPr lang="ru-RU" sz="2800" b="1" dirty="0" err="1"/>
              <a:t>Даъво</a:t>
            </a:r>
            <a:r>
              <a:rPr lang="ru-RU" sz="2800" b="1" dirty="0"/>
              <a:t> </a:t>
            </a:r>
            <a:r>
              <a:rPr lang="ru-RU" sz="2800" b="1" dirty="0" err="1"/>
              <a:t>аризасининг</a:t>
            </a:r>
            <a:r>
              <a:rPr lang="ru-RU" sz="2800" b="1" dirty="0"/>
              <a:t> </a:t>
            </a:r>
            <a:r>
              <a:rPr lang="ru-RU" sz="2800" b="1" dirty="0" err="1"/>
              <a:t>шакли</a:t>
            </a:r>
            <a:r>
              <a:rPr lang="ru-RU" sz="2800" b="1" dirty="0"/>
              <a:t> </a:t>
            </a:r>
            <a:r>
              <a:rPr lang="ru-RU" sz="2800" b="1" dirty="0" err="1"/>
              <a:t>ва</a:t>
            </a:r>
            <a:r>
              <a:rPr lang="ru-RU" sz="2800" b="1" dirty="0"/>
              <a:t> </a:t>
            </a:r>
            <a:r>
              <a:rPr lang="ru-RU" sz="2800" b="1" dirty="0" err="1"/>
              <a:t>мазмуни</a:t>
            </a:r>
            <a:r>
              <a:rPr lang="ru-RU" sz="2800" b="1" dirty="0"/>
              <a:t/>
            </a:r>
            <a:br>
              <a:rPr lang="ru-RU" sz="2800" b="1" dirty="0"/>
            </a:br>
            <a:r>
              <a:rPr lang="ru-RU" sz="2800" b="1" dirty="0"/>
              <a:t/>
            </a:r>
            <a:br>
              <a:rPr lang="ru-RU" sz="2800" b="1" dirty="0"/>
            </a:br>
            <a:endParaRPr lang="ru-RU" sz="2800" b="1" dirty="0"/>
          </a:p>
        </p:txBody>
      </p:sp>
      <p:sp>
        <p:nvSpPr>
          <p:cNvPr id="3" name="Объект 2"/>
          <p:cNvSpPr>
            <a:spLocks noGrp="1"/>
          </p:cNvSpPr>
          <p:nvPr>
            <p:ph idx="1"/>
          </p:nvPr>
        </p:nvSpPr>
        <p:spPr>
          <a:xfrm>
            <a:off x="1066800" y="1350818"/>
            <a:ext cx="10058400" cy="4684222"/>
          </a:xfrm>
        </p:spPr>
        <p:txBody>
          <a:bodyPr>
            <a:normAutofit/>
          </a:bodyPr>
          <a:lstStyle/>
          <a:p>
            <a:r>
              <a:rPr lang="ru-RU" dirty="0"/>
              <a:t>ИПК 149-моддасининг </a:t>
            </a:r>
            <a:r>
              <a:rPr lang="ru-RU" dirty="0" err="1">
                <a:hlinkClick r:id="rId2"/>
              </a:rPr>
              <a:t>бешинчи</a:t>
            </a:r>
            <a:r>
              <a:rPr lang="ru-RU" dirty="0">
                <a:hlinkClick r:id="rId2"/>
              </a:rPr>
              <a:t> </a:t>
            </a:r>
            <a:r>
              <a:rPr lang="ru-RU" dirty="0" err="1">
                <a:hlinkClick r:id="rId2"/>
              </a:rPr>
              <a:t>қисмига</a:t>
            </a:r>
            <a:r>
              <a:rPr lang="ru-RU" dirty="0"/>
              <a:t> </a:t>
            </a:r>
            <a:r>
              <a:rPr lang="ru-RU" dirty="0" err="1"/>
              <a:t>мувофиқ</a:t>
            </a:r>
            <a:r>
              <a:rPr lang="ru-RU" dirty="0"/>
              <a:t> </a:t>
            </a:r>
            <a:r>
              <a:rPr lang="ru-RU" dirty="0" err="1"/>
              <a:t>даъвогар</a:t>
            </a:r>
            <a:r>
              <a:rPr lang="ru-RU" dirty="0"/>
              <a:t> </a:t>
            </a:r>
            <a:r>
              <a:rPr lang="ru-RU" dirty="0" err="1"/>
              <a:t>ўзаро</a:t>
            </a:r>
            <a:r>
              <a:rPr lang="ru-RU" dirty="0"/>
              <a:t> </a:t>
            </a:r>
            <a:r>
              <a:rPr lang="ru-RU" dirty="0" err="1"/>
              <a:t>боғлиқ</a:t>
            </a:r>
            <a:r>
              <a:rPr lang="ru-RU" dirty="0"/>
              <a:t> </a:t>
            </a:r>
            <a:r>
              <a:rPr lang="ru-RU" dirty="0" err="1"/>
              <a:t>бўлган</a:t>
            </a:r>
            <a:r>
              <a:rPr lang="ru-RU" dirty="0"/>
              <a:t> </a:t>
            </a:r>
            <a:r>
              <a:rPr lang="ru-RU" dirty="0" err="1"/>
              <a:t>бир</a:t>
            </a:r>
            <a:r>
              <a:rPr lang="ru-RU" dirty="0"/>
              <a:t> </a:t>
            </a:r>
            <a:r>
              <a:rPr lang="ru-RU" dirty="0" err="1"/>
              <a:t>нечта</a:t>
            </a:r>
            <a:r>
              <a:rPr lang="ru-RU" dirty="0"/>
              <a:t> </a:t>
            </a:r>
            <a:r>
              <a:rPr lang="ru-RU" dirty="0" err="1"/>
              <a:t>талабни</a:t>
            </a:r>
            <a:r>
              <a:rPr lang="ru-RU" dirty="0"/>
              <a:t> </a:t>
            </a:r>
            <a:r>
              <a:rPr lang="ru-RU" dirty="0" err="1"/>
              <a:t>битта</a:t>
            </a:r>
            <a:r>
              <a:rPr lang="ru-RU" dirty="0"/>
              <a:t> </a:t>
            </a:r>
            <a:r>
              <a:rPr lang="ru-RU" dirty="0" err="1"/>
              <a:t>даъво</a:t>
            </a:r>
            <a:r>
              <a:rPr lang="ru-RU" dirty="0"/>
              <a:t> </a:t>
            </a:r>
            <a:r>
              <a:rPr lang="ru-RU" dirty="0" err="1"/>
              <a:t>аризасига</a:t>
            </a:r>
            <a:r>
              <a:rPr lang="ru-RU" dirty="0"/>
              <a:t> </a:t>
            </a:r>
            <a:r>
              <a:rPr lang="ru-RU" dirty="0" err="1"/>
              <a:t>бирлаштиришга</a:t>
            </a:r>
            <a:r>
              <a:rPr lang="ru-RU" dirty="0"/>
              <a:t> </a:t>
            </a:r>
            <a:r>
              <a:rPr lang="ru-RU" dirty="0" err="1"/>
              <a:t>ҳақли</a:t>
            </a:r>
            <a:r>
              <a:rPr lang="ru-RU" dirty="0"/>
              <a:t>.</a:t>
            </a:r>
          </a:p>
          <a:p>
            <a:r>
              <a:rPr lang="ru-RU" dirty="0" err="1"/>
              <a:t>Бир</a:t>
            </a:r>
            <a:r>
              <a:rPr lang="ru-RU" dirty="0"/>
              <a:t> </a:t>
            </a:r>
            <a:r>
              <a:rPr lang="ru-RU" dirty="0" err="1"/>
              <a:t>неча</a:t>
            </a:r>
            <a:r>
              <a:rPr lang="ru-RU" dirty="0"/>
              <a:t> </a:t>
            </a:r>
            <a:r>
              <a:rPr lang="ru-RU" dirty="0" err="1"/>
              <a:t>даъво</a:t>
            </a:r>
            <a:r>
              <a:rPr lang="ru-RU" dirty="0"/>
              <a:t> </a:t>
            </a:r>
            <a:r>
              <a:rPr lang="ru-RU" dirty="0" err="1"/>
              <a:t>талаблари</a:t>
            </a:r>
            <a:r>
              <a:rPr lang="ru-RU" dirty="0"/>
              <a:t>, </a:t>
            </a:r>
            <a:r>
              <a:rPr lang="ru-RU" dirty="0" err="1"/>
              <a:t>агар</a:t>
            </a:r>
            <a:r>
              <a:rPr lang="ru-RU" dirty="0"/>
              <a:t> улар </a:t>
            </a:r>
            <a:r>
              <a:rPr lang="ru-RU" dirty="0" err="1"/>
              <a:t>иқтисодий</a:t>
            </a:r>
            <a:r>
              <a:rPr lang="ru-RU" dirty="0"/>
              <a:t> </a:t>
            </a:r>
            <a:r>
              <a:rPr lang="ru-RU" dirty="0" err="1"/>
              <a:t>судга</a:t>
            </a:r>
            <a:r>
              <a:rPr lang="ru-RU" dirty="0"/>
              <a:t> </a:t>
            </a:r>
            <a:r>
              <a:rPr lang="ru-RU" dirty="0" err="1"/>
              <a:t>тааллуқли</a:t>
            </a:r>
            <a:r>
              <a:rPr lang="ru-RU" dirty="0"/>
              <a:t> </a:t>
            </a:r>
            <a:r>
              <a:rPr lang="ru-RU" dirty="0" err="1"/>
              <a:t>бўлган</a:t>
            </a:r>
            <a:r>
              <a:rPr lang="ru-RU" dirty="0"/>
              <a:t> </a:t>
            </a:r>
            <a:r>
              <a:rPr lang="ru-RU" dirty="0" err="1"/>
              <a:t>низоли</a:t>
            </a:r>
            <a:r>
              <a:rPr lang="ru-RU" dirty="0"/>
              <a:t> </a:t>
            </a:r>
            <a:r>
              <a:rPr lang="ru-RU" dirty="0" err="1"/>
              <a:t>моддий-ҳуқуқий</a:t>
            </a:r>
            <a:r>
              <a:rPr lang="ru-RU" dirty="0"/>
              <a:t> </a:t>
            </a:r>
            <a:r>
              <a:rPr lang="ru-RU" dirty="0" err="1"/>
              <a:t>муносабатлардан</a:t>
            </a:r>
            <a:r>
              <a:rPr lang="ru-RU" dirty="0"/>
              <a:t> </a:t>
            </a:r>
            <a:r>
              <a:rPr lang="ru-RU" dirty="0" err="1"/>
              <a:t>келиб</a:t>
            </a:r>
            <a:r>
              <a:rPr lang="ru-RU" dirty="0"/>
              <a:t> </a:t>
            </a:r>
            <a:r>
              <a:rPr lang="ru-RU" dirty="0" err="1"/>
              <a:t>чиққан</a:t>
            </a:r>
            <a:r>
              <a:rPr lang="ru-RU" dirty="0"/>
              <a:t> </a:t>
            </a:r>
            <a:r>
              <a:rPr lang="ru-RU" dirty="0" err="1"/>
              <a:t>ҳолда</a:t>
            </a:r>
            <a:r>
              <a:rPr lang="ru-RU" dirty="0"/>
              <a:t> </a:t>
            </a:r>
            <a:r>
              <a:rPr lang="ru-RU" dirty="0" err="1"/>
              <a:t>ўзаро</a:t>
            </a:r>
            <a:r>
              <a:rPr lang="ru-RU" dirty="0"/>
              <a:t> </a:t>
            </a:r>
            <a:r>
              <a:rPr lang="ru-RU" dirty="0" err="1"/>
              <a:t>боғлиқ</a:t>
            </a:r>
            <a:r>
              <a:rPr lang="ru-RU" dirty="0"/>
              <a:t> </a:t>
            </a:r>
            <a:r>
              <a:rPr lang="ru-RU" dirty="0" err="1"/>
              <a:t>бўлса</a:t>
            </a:r>
            <a:r>
              <a:rPr lang="ru-RU" dirty="0"/>
              <a:t>, </a:t>
            </a:r>
            <a:r>
              <a:rPr lang="ru-RU" dirty="0" err="1"/>
              <a:t>бирлаштирилиши</a:t>
            </a:r>
            <a:r>
              <a:rPr lang="ru-RU" dirty="0"/>
              <a:t> </a:t>
            </a:r>
            <a:r>
              <a:rPr lang="ru-RU" dirty="0" err="1"/>
              <a:t>мумкин</a:t>
            </a:r>
            <a:r>
              <a:rPr lang="ru-RU" dirty="0"/>
              <a:t> (</a:t>
            </a:r>
            <a:r>
              <a:rPr lang="ru-RU" dirty="0" err="1"/>
              <a:t>хусусан</a:t>
            </a:r>
            <a:r>
              <a:rPr lang="ru-RU" dirty="0"/>
              <a:t>, </a:t>
            </a:r>
            <a:r>
              <a:rPr lang="ru-RU" dirty="0" err="1"/>
              <a:t>қайтарилмаган</a:t>
            </a:r>
            <a:r>
              <a:rPr lang="ru-RU" dirty="0"/>
              <a:t> кредит, </a:t>
            </a:r>
            <a:r>
              <a:rPr lang="ru-RU" dirty="0" err="1"/>
              <a:t>кредитдан</a:t>
            </a:r>
            <a:r>
              <a:rPr lang="ru-RU" dirty="0"/>
              <a:t> </a:t>
            </a:r>
            <a:r>
              <a:rPr lang="ru-RU" dirty="0" err="1"/>
              <a:t>фойдаланганлик</a:t>
            </a:r>
            <a:r>
              <a:rPr lang="ru-RU" dirty="0"/>
              <a:t> </a:t>
            </a:r>
            <a:r>
              <a:rPr lang="ru-RU" dirty="0" err="1"/>
              <a:t>учун</a:t>
            </a:r>
            <a:r>
              <a:rPr lang="ru-RU" dirty="0"/>
              <a:t> </a:t>
            </a:r>
            <a:r>
              <a:rPr lang="ru-RU" dirty="0" err="1"/>
              <a:t>фоизлар</a:t>
            </a:r>
            <a:r>
              <a:rPr lang="ru-RU" dirty="0"/>
              <a:t> </a:t>
            </a:r>
            <a:r>
              <a:rPr lang="ru-RU" dirty="0" err="1"/>
              <a:t>ва</a:t>
            </a:r>
            <a:r>
              <a:rPr lang="ru-RU" dirty="0"/>
              <a:t> </a:t>
            </a:r>
            <a:r>
              <a:rPr lang="ru-RU" dirty="0" err="1"/>
              <a:t>неустойкани</a:t>
            </a:r>
            <a:r>
              <a:rPr lang="ru-RU" dirty="0"/>
              <a:t> </a:t>
            </a:r>
            <a:r>
              <a:rPr lang="ru-RU" dirty="0" err="1"/>
              <a:t>ундириш</a:t>
            </a:r>
            <a:r>
              <a:rPr lang="ru-RU" dirty="0"/>
              <a:t> </a:t>
            </a:r>
            <a:r>
              <a:rPr lang="ru-RU" dirty="0" err="1"/>
              <a:t>ҳақида</a:t>
            </a:r>
            <a:r>
              <a:rPr lang="ru-RU" dirty="0"/>
              <a:t>; </a:t>
            </a:r>
            <a:r>
              <a:rPr lang="ru-RU" dirty="0" err="1"/>
              <a:t>бир</a:t>
            </a:r>
            <a:r>
              <a:rPr lang="ru-RU" dirty="0"/>
              <a:t> </a:t>
            </a:r>
            <a:r>
              <a:rPr lang="ru-RU" dirty="0" err="1"/>
              <a:t>неча</a:t>
            </a:r>
            <a:r>
              <a:rPr lang="ru-RU" dirty="0"/>
              <a:t> транспорт </a:t>
            </a:r>
            <a:r>
              <a:rPr lang="ru-RU" dirty="0" err="1"/>
              <a:t>ҳужжатлари</a:t>
            </a:r>
            <a:r>
              <a:rPr lang="ru-RU" dirty="0"/>
              <a:t> </a:t>
            </a:r>
            <a:r>
              <a:rPr lang="ru-RU" dirty="0" err="1"/>
              <a:t>бўйича</a:t>
            </a:r>
            <a:r>
              <a:rPr lang="ru-RU" dirty="0"/>
              <a:t> </a:t>
            </a:r>
            <a:r>
              <a:rPr lang="ru-RU" dirty="0" err="1"/>
              <a:t>олинган</a:t>
            </a:r>
            <a:r>
              <a:rPr lang="ru-RU" dirty="0"/>
              <a:t> </a:t>
            </a:r>
            <a:r>
              <a:rPr lang="ru-RU" dirty="0" err="1"/>
              <a:t>ва</a:t>
            </a:r>
            <a:r>
              <a:rPr lang="ru-RU" dirty="0"/>
              <a:t> </a:t>
            </a:r>
            <a:r>
              <a:rPr lang="ru-RU" dirty="0" err="1"/>
              <a:t>битта</a:t>
            </a:r>
            <a:r>
              <a:rPr lang="ru-RU" dirty="0"/>
              <a:t> </a:t>
            </a:r>
            <a:r>
              <a:rPr lang="ru-RU" dirty="0" err="1"/>
              <a:t>қабул</a:t>
            </a:r>
            <a:r>
              <a:rPr lang="ru-RU" dirty="0"/>
              <a:t> </a:t>
            </a:r>
            <a:r>
              <a:rPr lang="ru-RU" dirty="0" err="1"/>
              <a:t>қилиш</a:t>
            </a:r>
            <a:r>
              <a:rPr lang="ru-RU" dirty="0"/>
              <a:t> </a:t>
            </a:r>
            <a:r>
              <a:rPr lang="ru-RU" dirty="0" err="1"/>
              <a:t>ҳужжати</a:t>
            </a:r>
            <a:r>
              <a:rPr lang="ru-RU" dirty="0"/>
              <a:t> </a:t>
            </a:r>
            <a:r>
              <a:rPr lang="ru-RU" dirty="0" err="1"/>
              <a:t>билан</a:t>
            </a:r>
            <a:r>
              <a:rPr lang="ru-RU" dirty="0"/>
              <a:t> </a:t>
            </a:r>
            <a:r>
              <a:rPr lang="ru-RU" dirty="0" err="1"/>
              <a:t>расмийлаштирилган</a:t>
            </a:r>
            <a:r>
              <a:rPr lang="ru-RU" dirty="0"/>
              <a:t> </a:t>
            </a:r>
            <a:r>
              <a:rPr lang="ru-RU" dirty="0" err="1"/>
              <a:t>ёки</a:t>
            </a:r>
            <a:r>
              <a:rPr lang="ru-RU" dirty="0"/>
              <a:t> </a:t>
            </a:r>
            <a:r>
              <a:rPr lang="ru-RU" dirty="0" err="1"/>
              <a:t>битта</a:t>
            </a:r>
            <a:r>
              <a:rPr lang="ru-RU" dirty="0"/>
              <a:t> </a:t>
            </a:r>
            <a:r>
              <a:rPr lang="ru-RU" dirty="0" err="1"/>
              <a:t>ҳисоб-китоб</a:t>
            </a:r>
            <a:r>
              <a:rPr lang="ru-RU" dirty="0"/>
              <a:t> </a:t>
            </a:r>
            <a:r>
              <a:rPr lang="ru-RU" dirty="0" err="1"/>
              <a:t>ҳужжати</a:t>
            </a:r>
            <a:r>
              <a:rPr lang="ru-RU" dirty="0"/>
              <a:t> </a:t>
            </a:r>
            <a:r>
              <a:rPr lang="ru-RU" dirty="0" err="1"/>
              <a:t>бўйича</a:t>
            </a:r>
            <a:r>
              <a:rPr lang="ru-RU" dirty="0"/>
              <a:t> </a:t>
            </a:r>
            <a:r>
              <a:rPr lang="ru-RU" dirty="0" err="1"/>
              <a:t>тўланган</a:t>
            </a:r>
            <a:r>
              <a:rPr lang="ru-RU" dirty="0"/>
              <a:t> </a:t>
            </a:r>
            <a:r>
              <a:rPr lang="ru-RU" dirty="0" err="1"/>
              <a:t>камомад</a:t>
            </a:r>
            <a:r>
              <a:rPr lang="ru-RU" dirty="0"/>
              <a:t> </a:t>
            </a:r>
            <a:r>
              <a:rPr lang="ru-RU" dirty="0" err="1"/>
              <a:t>миқдорини</a:t>
            </a:r>
            <a:r>
              <a:rPr lang="ru-RU" dirty="0"/>
              <a:t> </a:t>
            </a:r>
            <a:r>
              <a:rPr lang="ru-RU" dirty="0" err="1"/>
              <a:t>ундириш</a:t>
            </a:r>
            <a:r>
              <a:rPr lang="ru-RU" dirty="0"/>
              <a:t> </a:t>
            </a:r>
            <a:r>
              <a:rPr lang="ru-RU" dirty="0" err="1"/>
              <a:t>ҳақида</a:t>
            </a:r>
            <a:r>
              <a:rPr lang="ru-RU" dirty="0"/>
              <a:t>).</a:t>
            </a:r>
          </a:p>
          <a:p>
            <a:r>
              <a:rPr lang="ru-RU" dirty="0" err="1"/>
              <a:t>Агар</a:t>
            </a:r>
            <a:r>
              <a:rPr lang="ru-RU" dirty="0"/>
              <a:t> </a:t>
            </a:r>
            <a:r>
              <a:rPr lang="ru-RU" dirty="0" err="1"/>
              <a:t>бир</a:t>
            </a:r>
            <a:r>
              <a:rPr lang="ru-RU" dirty="0"/>
              <a:t> </a:t>
            </a:r>
            <a:r>
              <a:rPr lang="ru-RU" dirty="0" err="1"/>
              <a:t>нечта</a:t>
            </a:r>
            <a:r>
              <a:rPr lang="ru-RU" dirty="0"/>
              <a:t> </a:t>
            </a:r>
            <a:r>
              <a:rPr lang="ru-RU" dirty="0" err="1"/>
              <a:t>талаб</a:t>
            </a:r>
            <a:r>
              <a:rPr lang="ru-RU" dirty="0"/>
              <a:t> </a:t>
            </a:r>
            <a:r>
              <a:rPr lang="ru-RU" dirty="0" err="1"/>
              <a:t>билдирилган</a:t>
            </a:r>
            <a:r>
              <a:rPr lang="ru-RU" dirty="0"/>
              <a:t> </a:t>
            </a:r>
            <a:r>
              <a:rPr lang="ru-RU" dirty="0" err="1"/>
              <a:t>бўлиб</a:t>
            </a:r>
            <a:r>
              <a:rPr lang="ru-RU" dirty="0"/>
              <a:t>, улар </a:t>
            </a:r>
            <a:r>
              <a:rPr lang="ru-RU" dirty="0" err="1"/>
              <a:t>ўзаро</a:t>
            </a:r>
            <a:r>
              <a:rPr lang="ru-RU" dirty="0"/>
              <a:t> </a:t>
            </a:r>
            <a:r>
              <a:rPr lang="ru-RU" dirty="0" err="1"/>
              <a:t>боғлиқ</a:t>
            </a:r>
            <a:r>
              <a:rPr lang="ru-RU" dirty="0"/>
              <a:t> </a:t>
            </a:r>
            <a:r>
              <a:rPr lang="ru-RU" dirty="0" err="1"/>
              <a:t>бўлмаса</a:t>
            </a:r>
            <a:r>
              <a:rPr lang="ru-RU" dirty="0"/>
              <a:t>, </a:t>
            </a:r>
            <a:r>
              <a:rPr lang="ru-RU" dirty="0" err="1"/>
              <a:t>даъво</a:t>
            </a:r>
            <a:r>
              <a:rPr lang="ru-RU" dirty="0"/>
              <a:t> </a:t>
            </a:r>
            <a:r>
              <a:rPr lang="ru-RU" dirty="0" err="1"/>
              <a:t>аризаси</a:t>
            </a:r>
            <a:r>
              <a:rPr lang="ru-RU" dirty="0"/>
              <a:t> ИПК 155-моддаси </a:t>
            </a:r>
            <a:r>
              <a:rPr lang="ru-RU" dirty="0" err="1"/>
              <a:t>биринчи</a:t>
            </a:r>
            <a:r>
              <a:rPr lang="ru-RU" dirty="0"/>
              <a:t> </a:t>
            </a:r>
            <a:r>
              <a:rPr lang="ru-RU" dirty="0" err="1"/>
              <a:t>қисмининг</a:t>
            </a:r>
            <a:r>
              <a:rPr lang="ru-RU" dirty="0"/>
              <a:t> </a:t>
            </a:r>
            <a:r>
              <a:rPr lang="ru-RU" dirty="0">
                <a:hlinkClick r:id="rId3"/>
              </a:rPr>
              <a:t>8-бандига</a:t>
            </a:r>
            <a:r>
              <a:rPr lang="ru-RU" dirty="0"/>
              <a:t> </a:t>
            </a:r>
            <a:r>
              <a:rPr lang="ru-RU" dirty="0" err="1"/>
              <a:t>асосан</a:t>
            </a:r>
            <a:r>
              <a:rPr lang="ru-RU" dirty="0"/>
              <a:t> </a:t>
            </a:r>
            <a:r>
              <a:rPr lang="ru-RU" dirty="0" err="1"/>
              <a:t>қайтарилади</a:t>
            </a:r>
            <a:r>
              <a:rPr lang="ru-RU" dirty="0"/>
              <a:t>. </a:t>
            </a:r>
            <a:r>
              <a:rPr lang="ru-RU" dirty="0" err="1"/>
              <a:t>Агар</a:t>
            </a:r>
            <a:r>
              <a:rPr lang="ru-RU" dirty="0"/>
              <a:t> </a:t>
            </a:r>
            <a:r>
              <a:rPr lang="ru-RU" dirty="0" err="1"/>
              <a:t>бу</a:t>
            </a:r>
            <a:r>
              <a:rPr lang="ru-RU" dirty="0"/>
              <a:t> </a:t>
            </a:r>
            <a:r>
              <a:rPr lang="ru-RU" dirty="0" err="1"/>
              <a:t>ҳолат</a:t>
            </a:r>
            <a:r>
              <a:rPr lang="ru-RU" dirty="0"/>
              <a:t> </a:t>
            </a:r>
            <a:r>
              <a:rPr lang="ru-RU" dirty="0" err="1"/>
              <a:t>даъво</a:t>
            </a:r>
            <a:r>
              <a:rPr lang="ru-RU" dirty="0"/>
              <a:t> </a:t>
            </a:r>
            <a:r>
              <a:rPr lang="ru-RU" dirty="0" err="1"/>
              <a:t>аризаси</a:t>
            </a:r>
            <a:r>
              <a:rPr lang="ru-RU" dirty="0"/>
              <a:t> </a:t>
            </a:r>
            <a:r>
              <a:rPr lang="ru-RU" dirty="0" err="1"/>
              <a:t>иш</a:t>
            </a:r>
            <a:r>
              <a:rPr lang="ru-RU" dirty="0"/>
              <a:t> </a:t>
            </a:r>
            <a:r>
              <a:rPr lang="ru-RU" dirty="0" err="1"/>
              <a:t>юритишга</a:t>
            </a:r>
            <a:r>
              <a:rPr lang="ru-RU" dirty="0"/>
              <a:t> </a:t>
            </a:r>
            <a:r>
              <a:rPr lang="ru-RU" dirty="0" err="1"/>
              <a:t>қабул</a:t>
            </a:r>
            <a:r>
              <a:rPr lang="ru-RU" dirty="0"/>
              <a:t> </a:t>
            </a:r>
            <a:r>
              <a:rPr lang="ru-RU" dirty="0" err="1"/>
              <a:t>қилинганидан</a:t>
            </a:r>
            <a:r>
              <a:rPr lang="ru-RU" dirty="0"/>
              <a:t> </a:t>
            </a:r>
            <a:r>
              <a:rPr lang="ru-RU" dirty="0" err="1"/>
              <a:t>кейин</a:t>
            </a:r>
            <a:r>
              <a:rPr lang="ru-RU" dirty="0"/>
              <a:t> </a:t>
            </a:r>
            <a:r>
              <a:rPr lang="ru-RU" dirty="0" err="1"/>
              <a:t>аниқланса</a:t>
            </a:r>
            <a:r>
              <a:rPr lang="ru-RU" dirty="0"/>
              <a:t>, </a:t>
            </a:r>
            <a:r>
              <a:rPr lang="ru-RU" dirty="0" err="1"/>
              <a:t>ИПКнинг</a:t>
            </a:r>
            <a:r>
              <a:rPr lang="ru-RU" dirty="0"/>
              <a:t> </a:t>
            </a:r>
            <a:r>
              <a:rPr lang="ru-RU" dirty="0">
                <a:hlinkClick r:id="rId4"/>
              </a:rPr>
              <a:t>159-моддасига</a:t>
            </a:r>
            <a:r>
              <a:rPr lang="ru-RU" dirty="0"/>
              <a:t> </a:t>
            </a:r>
            <a:r>
              <a:rPr lang="ru-RU" dirty="0" err="1"/>
              <a:t>асосан</a:t>
            </a:r>
            <a:r>
              <a:rPr lang="ru-RU" dirty="0"/>
              <a:t> </a:t>
            </a:r>
            <a:r>
              <a:rPr lang="ru-RU" dirty="0" err="1"/>
              <a:t>талабларнинг</a:t>
            </a:r>
            <a:r>
              <a:rPr lang="ru-RU" dirty="0"/>
              <a:t> </a:t>
            </a:r>
            <a:r>
              <a:rPr lang="ru-RU" dirty="0" err="1"/>
              <a:t>бир</a:t>
            </a:r>
            <a:r>
              <a:rPr lang="ru-RU" dirty="0"/>
              <a:t> </a:t>
            </a:r>
            <a:r>
              <a:rPr lang="ru-RU" dirty="0" err="1"/>
              <a:t>қисми</a:t>
            </a:r>
            <a:r>
              <a:rPr lang="ru-RU" dirty="0"/>
              <a:t> </a:t>
            </a:r>
            <a:r>
              <a:rPr lang="ru-RU" dirty="0" err="1"/>
              <a:t>алоҳида</a:t>
            </a:r>
            <a:r>
              <a:rPr lang="ru-RU" dirty="0"/>
              <a:t> </a:t>
            </a:r>
            <a:r>
              <a:rPr lang="ru-RU" dirty="0" err="1"/>
              <a:t>иш</a:t>
            </a:r>
            <a:r>
              <a:rPr lang="ru-RU" dirty="0"/>
              <a:t> </a:t>
            </a:r>
            <a:r>
              <a:rPr lang="ru-RU" dirty="0" err="1"/>
              <a:t>юритишга</a:t>
            </a:r>
            <a:r>
              <a:rPr lang="ru-RU" dirty="0"/>
              <a:t> </a:t>
            </a:r>
            <a:r>
              <a:rPr lang="ru-RU" dirty="0" err="1"/>
              <a:t>ажратилади</a:t>
            </a:r>
            <a:r>
              <a:rPr lang="ru-RU" dirty="0"/>
              <a:t>.</a:t>
            </a:r>
          </a:p>
          <a:p>
            <a:endParaRPr lang="ru-RU" dirty="0"/>
          </a:p>
        </p:txBody>
      </p:sp>
    </p:spTree>
    <p:extLst>
      <p:ext uri="{BB962C8B-B14F-4D97-AF65-F5344CB8AC3E}">
        <p14:creationId xmlns:p14="http://schemas.microsoft.com/office/powerpoint/2010/main" val="874930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800" b="1" dirty="0"/>
              <a:t>150-модда. </a:t>
            </a:r>
            <a:r>
              <a:rPr lang="ru-RU" sz="2800" b="1" dirty="0" err="1"/>
              <a:t>Даъво</a:t>
            </a:r>
            <a:r>
              <a:rPr lang="ru-RU" sz="2800" b="1" dirty="0"/>
              <a:t> </a:t>
            </a:r>
            <a:r>
              <a:rPr lang="ru-RU" sz="2800" b="1" dirty="0" err="1"/>
              <a:t>аризасининг</a:t>
            </a:r>
            <a:r>
              <a:rPr lang="ru-RU" sz="2800" b="1" dirty="0"/>
              <a:t> </a:t>
            </a:r>
            <a:r>
              <a:rPr lang="ru-RU" sz="2800" b="1" dirty="0" err="1"/>
              <a:t>ва</a:t>
            </a:r>
            <a:r>
              <a:rPr lang="ru-RU" sz="2800" b="1" dirty="0"/>
              <a:t> </a:t>
            </a:r>
            <a:r>
              <a:rPr lang="ru-RU" sz="2800" b="1" dirty="0" err="1"/>
              <a:t>унга</a:t>
            </a:r>
            <a:r>
              <a:rPr lang="ru-RU" sz="2800" b="1" dirty="0"/>
              <a:t> </a:t>
            </a:r>
            <a:r>
              <a:rPr lang="ru-RU" sz="2800" b="1" dirty="0" err="1"/>
              <a:t>илова</a:t>
            </a:r>
            <a:r>
              <a:rPr lang="ru-RU" sz="2800" b="1" dirty="0"/>
              <a:t> </a:t>
            </a:r>
            <a:r>
              <a:rPr lang="ru-RU" sz="2800" b="1" dirty="0" err="1"/>
              <a:t>қилинадиган</a:t>
            </a:r>
            <a:r>
              <a:rPr lang="ru-RU" sz="2800" b="1" dirty="0"/>
              <a:t> </a:t>
            </a:r>
            <a:r>
              <a:rPr lang="ru-RU" sz="2800" b="1" dirty="0" err="1"/>
              <a:t>ҳужжатларнинг</a:t>
            </a:r>
            <a:r>
              <a:rPr lang="ru-RU" sz="2800" b="1" dirty="0"/>
              <a:t> </a:t>
            </a:r>
            <a:r>
              <a:rPr lang="ru-RU" sz="2800" b="1" dirty="0" err="1"/>
              <a:t>кўчирма</a:t>
            </a:r>
            <a:r>
              <a:rPr lang="ru-RU" sz="2800" b="1" dirty="0"/>
              <a:t> </a:t>
            </a:r>
            <a:r>
              <a:rPr lang="ru-RU" sz="2800" b="1" dirty="0" err="1"/>
              <a:t>нусхаларини</a:t>
            </a:r>
            <a:r>
              <a:rPr lang="ru-RU" sz="2800" b="1" dirty="0"/>
              <a:t> </a:t>
            </a:r>
            <a:r>
              <a:rPr lang="ru-RU" sz="2800" b="1" dirty="0" err="1"/>
              <a:t>юбориш</a:t>
            </a:r>
            <a:r>
              <a:rPr lang="ru-RU" sz="2800" b="1" dirty="0"/>
              <a:t/>
            </a:r>
            <a:br>
              <a:rPr lang="ru-RU" sz="2800" b="1" dirty="0"/>
            </a:br>
            <a:r>
              <a:rPr lang="ru-RU" sz="2800" b="1" dirty="0"/>
              <a:t/>
            </a:r>
            <a:br>
              <a:rPr lang="ru-RU" sz="2800" b="1" dirty="0"/>
            </a:br>
            <a:endParaRPr lang="ru-RU" sz="2800" b="1" dirty="0"/>
          </a:p>
        </p:txBody>
      </p:sp>
      <p:sp>
        <p:nvSpPr>
          <p:cNvPr id="3" name="Объект 2"/>
          <p:cNvSpPr>
            <a:spLocks noGrp="1"/>
          </p:cNvSpPr>
          <p:nvPr>
            <p:ph idx="1"/>
          </p:nvPr>
        </p:nvSpPr>
        <p:spPr/>
        <p:txBody>
          <a:bodyPr>
            <a:normAutofit/>
          </a:bodyPr>
          <a:lstStyle/>
          <a:p>
            <a:r>
              <a:rPr lang="ru-RU" dirty="0" err="1" smtClean="0"/>
              <a:t>Даъвогар</a:t>
            </a:r>
            <a:r>
              <a:rPr lang="ru-RU" dirty="0" smtClean="0"/>
              <a:t> </a:t>
            </a:r>
            <a:r>
              <a:rPr lang="ru-RU" dirty="0" err="1"/>
              <a:t>даъво</a:t>
            </a:r>
            <a:r>
              <a:rPr lang="ru-RU" dirty="0"/>
              <a:t> </a:t>
            </a:r>
            <a:r>
              <a:rPr lang="ru-RU" dirty="0" err="1"/>
              <a:t>тақдим</a:t>
            </a:r>
            <a:r>
              <a:rPr lang="ru-RU" dirty="0"/>
              <a:t> </a:t>
            </a:r>
            <a:r>
              <a:rPr lang="ru-RU" dirty="0" err="1"/>
              <a:t>этганда</a:t>
            </a:r>
            <a:r>
              <a:rPr lang="ru-RU" dirty="0"/>
              <a:t> </a:t>
            </a:r>
            <a:r>
              <a:rPr lang="ru-RU" dirty="0" err="1"/>
              <a:t>жавобгарга</a:t>
            </a:r>
            <a:r>
              <a:rPr lang="ru-RU" dirty="0"/>
              <a:t> </a:t>
            </a:r>
            <a:r>
              <a:rPr lang="ru-RU" dirty="0" err="1"/>
              <a:t>ва</a:t>
            </a:r>
            <a:r>
              <a:rPr lang="ru-RU" dirty="0"/>
              <a:t> </a:t>
            </a:r>
            <a:r>
              <a:rPr lang="ru-RU" dirty="0" err="1"/>
              <a:t>учинчи</a:t>
            </a:r>
            <a:r>
              <a:rPr lang="ru-RU" dirty="0"/>
              <a:t> </a:t>
            </a:r>
            <a:r>
              <a:rPr lang="ru-RU" dirty="0" err="1"/>
              <a:t>шахсларга</a:t>
            </a:r>
            <a:r>
              <a:rPr lang="ru-RU" dirty="0"/>
              <a:t> </a:t>
            </a:r>
            <a:r>
              <a:rPr lang="ru-RU" dirty="0" err="1"/>
              <a:t>даъво</a:t>
            </a:r>
            <a:r>
              <a:rPr lang="ru-RU" dirty="0"/>
              <a:t> </a:t>
            </a:r>
            <a:r>
              <a:rPr lang="ru-RU" dirty="0" err="1"/>
              <a:t>аризасининг</a:t>
            </a:r>
            <a:r>
              <a:rPr lang="ru-RU" dirty="0"/>
              <a:t> </a:t>
            </a:r>
            <a:r>
              <a:rPr lang="ru-RU" dirty="0" err="1"/>
              <a:t>ва</a:t>
            </a:r>
            <a:r>
              <a:rPr lang="ru-RU" dirty="0"/>
              <a:t> </a:t>
            </a:r>
            <a:r>
              <a:rPr lang="ru-RU" dirty="0" err="1"/>
              <a:t>унга</a:t>
            </a:r>
            <a:r>
              <a:rPr lang="ru-RU" dirty="0"/>
              <a:t> </a:t>
            </a:r>
            <a:r>
              <a:rPr lang="ru-RU" dirty="0" err="1"/>
              <a:t>илова</a:t>
            </a:r>
            <a:r>
              <a:rPr lang="ru-RU" dirty="0"/>
              <a:t> </a:t>
            </a:r>
            <a:r>
              <a:rPr lang="ru-RU" dirty="0" err="1"/>
              <a:t>қилинган</a:t>
            </a:r>
            <a:r>
              <a:rPr lang="ru-RU" dirty="0"/>
              <a:t>, </a:t>
            </a:r>
            <a:r>
              <a:rPr lang="ru-RU" dirty="0" err="1"/>
              <a:t>ушбу</a:t>
            </a:r>
            <a:r>
              <a:rPr lang="ru-RU" dirty="0"/>
              <a:t> </a:t>
            </a:r>
            <a:r>
              <a:rPr lang="ru-RU" dirty="0" err="1"/>
              <a:t>шахсларда</a:t>
            </a:r>
            <a:r>
              <a:rPr lang="ru-RU" dirty="0"/>
              <a:t> </a:t>
            </a:r>
            <a:r>
              <a:rPr lang="ru-RU" dirty="0" err="1"/>
              <a:t>мавжуд</a:t>
            </a:r>
            <a:r>
              <a:rPr lang="ru-RU" dirty="0"/>
              <a:t> </a:t>
            </a:r>
            <a:r>
              <a:rPr lang="ru-RU" dirty="0" err="1"/>
              <a:t>бўлмаган</a:t>
            </a:r>
            <a:r>
              <a:rPr lang="ru-RU" dirty="0"/>
              <a:t> </a:t>
            </a:r>
            <a:r>
              <a:rPr lang="ru-RU" dirty="0" err="1"/>
              <a:t>ҳужжатларнинг</a:t>
            </a:r>
            <a:r>
              <a:rPr lang="ru-RU" dirty="0"/>
              <a:t> </a:t>
            </a:r>
            <a:r>
              <a:rPr lang="ru-RU" dirty="0" err="1"/>
              <a:t>кўчирма</a:t>
            </a:r>
            <a:r>
              <a:rPr lang="ru-RU" dirty="0"/>
              <a:t> </a:t>
            </a:r>
            <a:r>
              <a:rPr lang="ru-RU" dirty="0" err="1"/>
              <a:t>нусхаларини</a:t>
            </a:r>
            <a:r>
              <a:rPr lang="ru-RU" dirty="0"/>
              <a:t> </a:t>
            </a:r>
            <a:r>
              <a:rPr lang="ru-RU" dirty="0" err="1"/>
              <a:t>юбориши</a:t>
            </a:r>
            <a:r>
              <a:rPr lang="ru-RU" dirty="0"/>
              <a:t> </a:t>
            </a:r>
            <a:r>
              <a:rPr lang="ru-RU" dirty="0" err="1"/>
              <a:t>шарт</a:t>
            </a:r>
            <a:r>
              <a:rPr lang="ru-RU" dirty="0"/>
              <a:t>.</a:t>
            </a:r>
          </a:p>
          <a:p>
            <a:r>
              <a:rPr lang="ru-RU" dirty="0" err="1" smtClean="0"/>
              <a:t>Даъво</a:t>
            </a:r>
            <a:r>
              <a:rPr lang="ru-RU" dirty="0" smtClean="0"/>
              <a:t> </a:t>
            </a:r>
            <a:r>
              <a:rPr lang="ru-RU" dirty="0" err="1"/>
              <a:t>аризасининг</a:t>
            </a:r>
            <a:r>
              <a:rPr lang="ru-RU" dirty="0"/>
              <a:t> </a:t>
            </a:r>
            <a:r>
              <a:rPr lang="ru-RU" dirty="0" err="1"/>
              <a:t>ва</a:t>
            </a:r>
            <a:r>
              <a:rPr lang="ru-RU" dirty="0"/>
              <a:t> </a:t>
            </a:r>
            <a:r>
              <a:rPr lang="ru-RU" dirty="0" err="1"/>
              <a:t>унга</a:t>
            </a:r>
            <a:r>
              <a:rPr lang="ru-RU" dirty="0"/>
              <a:t> </a:t>
            </a:r>
            <a:r>
              <a:rPr lang="ru-RU" dirty="0" err="1"/>
              <a:t>илова</a:t>
            </a:r>
            <a:r>
              <a:rPr lang="ru-RU" dirty="0"/>
              <a:t> </a:t>
            </a:r>
            <a:r>
              <a:rPr lang="ru-RU" dirty="0" err="1"/>
              <a:t>қилинган</a:t>
            </a:r>
            <a:r>
              <a:rPr lang="ru-RU" dirty="0"/>
              <a:t> </a:t>
            </a:r>
            <a:r>
              <a:rPr lang="ru-RU" dirty="0" err="1"/>
              <a:t>ҳужжатларнинг</a:t>
            </a:r>
            <a:r>
              <a:rPr lang="ru-RU" dirty="0"/>
              <a:t> </a:t>
            </a:r>
            <a:r>
              <a:rPr lang="ru-RU" dirty="0" err="1"/>
              <a:t>кўчирма</a:t>
            </a:r>
            <a:r>
              <a:rPr lang="ru-RU" dirty="0"/>
              <a:t> </a:t>
            </a:r>
            <a:r>
              <a:rPr lang="ru-RU" dirty="0" err="1"/>
              <a:t>нусхалари</a:t>
            </a:r>
            <a:r>
              <a:rPr lang="ru-RU" dirty="0"/>
              <a:t> </a:t>
            </a:r>
            <a:r>
              <a:rPr lang="ru-RU" dirty="0" err="1"/>
              <a:t>жавобгарга</a:t>
            </a:r>
            <a:r>
              <a:rPr lang="ru-RU" dirty="0"/>
              <a:t> </a:t>
            </a:r>
            <a:r>
              <a:rPr lang="ru-RU" dirty="0" err="1"/>
              <a:t>ҳамда</a:t>
            </a:r>
            <a:r>
              <a:rPr lang="ru-RU" dirty="0"/>
              <a:t> </a:t>
            </a:r>
            <a:r>
              <a:rPr lang="ru-RU" dirty="0" err="1"/>
              <a:t>учинчи</a:t>
            </a:r>
            <a:r>
              <a:rPr lang="ru-RU" dirty="0"/>
              <a:t> </a:t>
            </a:r>
            <a:r>
              <a:rPr lang="ru-RU" dirty="0" err="1"/>
              <a:t>шахсларга</a:t>
            </a:r>
            <a:r>
              <a:rPr lang="ru-RU" dirty="0"/>
              <a:t> </a:t>
            </a:r>
            <a:r>
              <a:rPr lang="ru-RU" dirty="0" err="1"/>
              <a:t>ахборот</a:t>
            </a:r>
            <a:r>
              <a:rPr lang="ru-RU" dirty="0"/>
              <a:t> </a:t>
            </a:r>
            <a:r>
              <a:rPr lang="ru-RU" dirty="0" err="1"/>
              <a:t>тизими</a:t>
            </a:r>
            <a:r>
              <a:rPr lang="ru-RU" dirty="0"/>
              <a:t> </a:t>
            </a:r>
            <a:r>
              <a:rPr lang="ru-RU" dirty="0" err="1"/>
              <a:t>орқали</a:t>
            </a:r>
            <a:r>
              <a:rPr lang="ru-RU" dirty="0"/>
              <a:t> электрон </a:t>
            </a:r>
            <a:r>
              <a:rPr lang="ru-RU" dirty="0" err="1"/>
              <a:t>тарзда</a:t>
            </a:r>
            <a:r>
              <a:rPr lang="ru-RU" dirty="0"/>
              <a:t> </a:t>
            </a:r>
            <a:r>
              <a:rPr lang="ru-RU" dirty="0" err="1"/>
              <a:t>юборилиши</a:t>
            </a:r>
            <a:r>
              <a:rPr lang="ru-RU" dirty="0"/>
              <a:t> </a:t>
            </a:r>
            <a:r>
              <a:rPr lang="ru-RU" dirty="0" err="1"/>
              <a:t>мумкин</a:t>
            </a:r>
            <a:r>
              <a:rPr lang="ru-RU" dirty="0"/>
              <a:t>.</a:t>
            </a:r>
          </a:p>
          <a:p>
            <a:endParaRPr lang="ru-RU" dirty="0"/>
          </a:p>
        </p:txBody>
      </p:sp>
    </p:spTree>
    <p:extLst>
      <p:ext uri="{BB962C8B-B14F-4D97-AF65-F5344CB8AC3E}">
        <p14:creationId xmlns:p14="http://schemas.microsoft.com/office/powerpoint/2010/main" val="1221362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670817"/>
          </a:xfrm>
        </p:spPr>
        <p:txBody>
          <a:bodyPr>
            <a:normAutofit fontScale="90000"/>
          </a:bodyPr>
          <a:lstStyle/>
          <a:p>
            <a:pPr algn="ctr"/>
            <a:r>
              <a:rPr lang="ru-RU" sz="2800" dirty="0" smtClean="0"/>
              <a:t/>
            </a:r>
            <a:br>
              <a:rPr lang="ru-RU" sz="2800" dirty="0" smtClean="0"/>
            </a:br>
            <a:r>
              <a:rPr lang="ru-RU" sz="2800" dirty="0"/>
              <a:t/>
            </a:r>
            <a:br>
              <a:rPr lang="ru-RU" sz="2800" dirty="0"/>
            </a:br>
            <a:r>
              <a:rPr lang="ru-RU" sz="2800" dirty="0" smtClean="0"/>
              <a:t>151-модда</a:t>
            </a:r>
            <a:r>
              <a:rPr lang="ru-RU" sz="2800" dirty="0"/>
              <a:t>. </a:t>
            </a:r>
            <a:r>
              <a:rPr lang="ru-RU" sz="2800" dirty="0" err="1"/>
              <a:t>Даъво</a:t>
            </a:r>
            <a:r>
              <a:rPr lang="ru-RU" sz="2800" dirty="0"/>
              <a:t> </a:t>
            </a:r>
            <a:r>
              <a:rPr lang="ru-RU" sz="2800" dirty="0" err="1"/>
              <a:t>аризасига</a:t>
            </a:r>
            <a:r>
              <a:rPr lang="ru-RU" sz="2800" dirty="0"/>
              <a:t> </a:t>
            </a:r>
            <a:r>
              <a:rPr lang="ru-RU" sz="2800" dirty="0" err="1"/>
              <a:t>илова</a:t>
            </a:r>
            <a:r>
              <a:rPr lang="ru-RU" sz="2800" dirty="0"/>
              <a:t> </a:t>
            </a:r>
            <a:r>
              <a:rPr lang="ru-RU" sz="2800" dirty="0" err="1"/>
              <a:t>қилинадиган</a:t>
            </a:r>
            <a:r>
              <a:rPr lang="ru-RU" sz="2800" dirty="0"/>
              <a:t> </a:t>
            </a:r>
            <a:r>
              <a:rPr lang="ru-RU" sz="2800" dirty="0" err="1"/>
              <a:t>ҳужжатлар</a:t>
            </a:r>
            <a:r>
              <a:rPr lang="ru-RU" sz="2800" dirty="0"/>
              <a:t/>
            </a:r>
            <a:br>
              <a:rPr lang="ru-RU" sz="2800" dirty="0"/>
            </a:br>
            <a:r>
              <a:rPr lang="ru-RU" sz="2800" b="1" dirty="0"/>
              <a:t/>
            </a:r>
            <a:br>
              <a:rPr lang="ru-RU" sz="2800" b="1" dirty="0"/>
            </a:br>
            <a:r>
              <a:rPr lang="ru-RU" sz="2800" b="1" dirty="0"/>
              <a:t/>
            </a:r>
            <a:br>
              <a:rPr lang="ru-RU" sz="2800" b="1" dirty="0"/>
            </a:br>
            <a:endParaRPr lang="ru-RU" sz="2800" b="1" dirty="0"/>
          </a:p>
        </p:txBody>
      </p:sp>
      <p:sp>
        <p:nvSpPr>
          <p:cNvPr id="3" name="Объект 2"/>
          <p:cNvSpPr>
            <a:spLocks noGrp="1"/>
          </p:cNvSpPr>
          <p:nvPr>
            <p:ph idx="1"/>
          </p:nvPr>
        </p:nvSpPr>
        <p:spPr>
          <a:xfrm>
            <a:off x="1066800" y="1562793"/>
            <a:ext cx="10058400" cy="4472247"/>
          </a:xfrm>
        </p:spPr>
        <p:txBody>
          <a:bodyPr>
            <a:normAutofit/>
          </a:bodyPr>
          <a:lstStyle/>
          <a:p>
            <a:r>
              <a:rPr lang="ru-RU" dirty="0" err="1" smtClean="0"/>
              <a:t>Даъво</a:t>
            </a:r>
            <a:r>
              <a:rPr lang="ru-RU" dirty="0" smtClean="0"/>
              <a:t> </a:t>
            </a:r>
            <a:r>
              <a:rPr lang="ru-RU" dirty="0" err="1"/>
              <a:t>аризасига</a:t>
            </a:r>
            <a:r>
              <a:rPr lang="ru-RU" dirty="0"/>
              <a:t> </a:t>
            </a:r>
            <a:r>
              <a:rPr lang="ru-RU" dirty="0" err="1"/>
              <a:t>қуйидагиларни</a:t>
            </a:r>
            <a:r>
              <a:rPr lang="ru-RU" dirty="0"/>
              <a:t> </a:t>
            </a:r>
            <a:r>
              <a:rPr lang="ru-RU" dirty="0" err="1"/>
              <a:t>тасдиқловчи</a:t>
            </a:r>
            <a:r>
              <a:rPr lang="ru-RU" dirty="0"/>
              <a:t> </a:t>
            </a:r>
            <a:r>
              <a:rPr lang="ru-RU" dirty="0" err="1"/>
              <a:t>ҳужжатлар</a:t>
            </a:r>
            <a:r>
              <a:rPr lang="ru-RU" dirty="0"/>
              <a:t> </a:t>
            </a:r>
            <a:r>
              <a:rPr lang="ru-RU" dirty="0" err="1"/>
              <a:t>илова</a:t>
            </a:r>
            <a:r>
              <a:rPr lang="ru-RU" dirty="0"/>
              <a:t> </a:t>
            </a:r>
            <a:r>
              <a:rPr lang="ru-RU" dirty="0" err="1"/>
              <a:t>қилинади</a:t>
            </a:r>
            <a:r>
              <a:rPr lang="ru-RU" dirty="0"/>
              <a:t>:</a:t>
            </a:r>
          </a:p>
          <a:p>
            <a:r>
              <a:rPr lang="ru-RU" dirty="0"/>
              <a:t>1) </a:t>
            </a:r>
            <a:r>
              <a:rPr lang="ru-RU" dirty="0" err="1"/>
              <a:t>белгиланган</a:t>
            </a:r>
            <a:r>
              <a:rPr lang="ru-RU" dirty="0"/>
              <a:t> </a:t>
            </a:r>
            <a:r>
              <a:rPr lang="ru-RU" dirty="0" err="1"/>
              <a:t>тартибда</a:t>
            </a:r>
            <a:r>
              <a:rPr lang="ru-RU" dirty="0"/>
              <a:t> </a:t>
            </a:r>
            <a:r>
              <a:rPr lang="ru-RU" dirty="0" err="1"/>
              <a:t>ва</a:t>
            </a:r>
            <a:r>
              <a:rPr lang="ru-RU" dirty="0"/>
              <a:t> </a:t>
            </a:r>
            <a:r>
              <a:rPr lang="ru-RU" dirty="0" err="1"/>
              <a:t>миқдорда</a:t>
            </a:r>
            <a:r>
              <a:rPr lang="ru-RU" dirty="0"/>
              <a:t> </a:t>
            </a:r>
            <a:r>
              <a:rPr lang="ru-RU" dirty="0" err="1"/>
              <a:t>давлат</a:t>
            </a:r>
            <a:r>
              <a:rPr lang="ru-RU" dirty="0"/>
              <a:t> </a:t>
            </a:r>
            <a:r>
              <a:rPr lang="ru-RU" dirty="0" err="1"/>
              <a:t>божи</a:t>
            </a:r>
            <a:r>
              <a:rPr lang="ru-RU" dirty="0"/>
              <a:t> </a:t>
            </a:r>
            <a:r>
              <a:rPr lang="ru-RU" dirty="0" err="1"/>
              <a:t>ва</a:t>
            </a:r>
            <a:r>
              <a:rPr lang="ru-RU" dirty="0"/>
              <a:t> почта </a:t>
            </a:r>
            <a:r>
              <a:rPr lang="ru-RU" dirty="0" err="1"/>
              <a:t>харажатлари</a:t>
            </a:r>
            <a:r>
              <a:rPr lang="ru-RU" dirty="0"/>
              <a:t> </a:t>
            </a:r>
            <a:r>
              <a:rPr lang="ru-RU" dirty="0" err="1"/>
              <a:t>тўланганлигини</a:t>
            </a:r>
            <a:r>
              <a:rPr lang="ru-RU" dirty="0"/>
              <a:t>;</a:t>
            </a:r>
          </a:p>
          <a:p>
            <a:r>
              <a:rPr lang="ru-RU" dirty="0"/>
              <a:t>2) </a:t>
            </a:r>
            <a:r>
              <a:rPr lang="ru-RU" dirty="0" err="1"/>
              <a:t>даъво</a:t>
            </a:r>
            <a:r>
              <a:rPr lang="ru-RU" dirty="0"/>
              <a:t> </a:t>
            </a:r>
            <a:r>
              <a:rPr lang="ru-RU" dirty="0" err="1"/>
              <a:t>аризасининг</a:t>
            </a:r>
            <a:r>
              <a:rPr lang="ru-RU" dirty="0"/>
              <a:t> </a:t>
            </a:r>
            <a:r>
              <a:rPr lang="ru-RU" dirty="0" err="1"/>
              <a:t>кўчирма</a:t>
            </a:r>
            <a:r>
              <a:rPr lang="ru-RU" dirty="0"/>
              <a:t> </a:t>
            </a:r>
            <a:r>
              <a:rPr lang="ru-RU" dirty="0" err="1"/>
              <a:t>нусхаси</a:t>
            </a:r>
            <a:r>
              <a:rPr lang="ru-RU" dirty="0"/>
              <a:t> </a:t>
            </a:r>
            <a:r>
              <a:rPr lang="ru-RU" dirty="0" err="1"/>
              <a:t>ва</a:t>
            </a:r>
            <a:r>
              <a:rPr lang="ru-RU" dirty="0"/>
              <a:t> </a:t>
            </a:r>
            <a:r>
              <a:rPr lang="ru-RU" dirty="0" err="1"/>
              <a:t>унга</a:t>
            </a:r>
            <a:r>
              <a:rPr lang="ru-RU" dirty="0"/>
              <a:t> </a:t>
            </a:r>
            <a:r>
              <a:rPr lang="ru-RU" dirty="0" err="1"/>
              <a:t>илова</a:t>
            </a:r>
            <a:r>
              <a:rPr lang="ru-RU" dirty="0"/>
              <a:t> </a:t>
            </a:r>
            <a:r>
              <a:rPr lang="ru-RU" dirty="0" err="1"/>
              <a:t>қилинган</a:t>
            </a:r>
            <a:r>
              <a:rPr lang="ru-RU" dirty="0"/>
              <a:t> </a:t>
            </a:r>
            <a:r>
              <a:rPr lang="ru-RU" dirty="0" err="1"/>
              <a:t>ҳужжатлар</a:t>
            </a:r>
            <a:r>
              <a:rPr lang="ru-RU" dirty="0"/>
              <a:t> </a:t>
            </a:r>
            <a:r>
              <a:rPr lang="ru-RU" dirty="0" err="1"/>
              <a:t>жавобгарга</a:t>
            </a:r>
            <a:r>
              <a:rPr lang="ru-RU" dirty="0"/>
              <a:t> </a:t>
            </a:r>
            <a:r>
              <a:rPr lang="ru-RU" dirty="0" err="1"/>
              <a:t>ва</a:t>
            </a:r>
            <a:r>
              <a:rPr lang="ru-RU" dirty="0"/>
              <a:t> </a:t>
            </a:r>
            <a:r>
              <a:rPr lang="ru-RU" dirty="0" err="1"/>
              <a:t>учинчи</a:t>
            </a:r>
            <a:r>
              <a:rPr lang="ru-RU" dirty="0"/>
              <a:t> </a:t>
            </a:r>
            <a:r>
              <a:rPr lang="ru-RU" dirty="0" err="1"/>
              <a:t>шахсларга</a:t>
            </a:r>
            <a:r>
              <a:rPr lang="ru-RU" dirty="0"/>
              <a:t> </a:t>
            </a:r>
            <a:r>
              <a:rPr lang="ru-RU" dirty="0" err="1"/>
              <a:t>юборилганлигини</a:t>
            </a:r>
            <a:r>
              <a:rPr lang="ru-RU" dirty="0"/>
              <a:t>;</a:t>
            </a:r>
          </a:p>
          <a:p>
            <a:r>
              <a:rPr lang="ru-RU" dirty="0"/>
              <a:t>3) </a:t>
            </a:r>
            <a:r>
              <a:rPr lang="ru-RU" dirty="0" err="1"/>
              <a:t>жавобгар</a:t>
            </a:r>
            <a:r>
              <a:rPr lang="ru-RU" dirty="0"/>
              <a:t> </a:t>
            </a:r>
            <a:r>
              <a:rPr lang="ru-RU" dirty="0" err="1"/>
              <a:t>билан</a:t>
            </a:r>
            <a:r>
              <a:rPr lang="ru-RU" dirty="0"/>
              <a:t> </a:t>
            </a:r>
            <a:r>
              <a:rPr lang="ru-RU" dirty="0" err="1"/>
              <a:t>низони</a:t>
            </a:r>
            <a:r>
              <a:rPr lang="ru-RU" dirty="0"/>
              <a:t> </a:t>
            </a:r>
            <a:r>
              <a:rPr lang="ru-RU" dirty="0" err="1"/>
              <a:t>судгача</a:t>
            </a:r>
            <a:r>
              <a:rPr lang="ru-RU" dirty="0"/>
              <a:t> </a:t>
            </a:r>
            <a:r>
              <a:rPr lang="ru-RU" dirty="0" err="1"/>
              <a:t>ҳал</a:t>
            </a:r>
            <a:r>
              <a:rPr lang="ru-RU" dirty="0"/>
              <a:t> </a:t>
            </a:r>
            <a:r>
              <a:rPr lang="ru-RU" dirty="0" err="1"/>
              <a:t>қилиш</a:t>
            </a:r>
            <a:r>
              <a:rPr lang="ru-RU" dirty="0"/>
              <a:t> (</a:t>
            </a:r>
            <a:r>
              <a:rPr lang="ru-RU" dirty="0" err="1"/>
              <a:t>талабнома</a:t>
            </a:r>
            <a:r>
              <a:rPr lang="ru-RU" dirty="0"/>
              <a:t> </a:t>
            </a:r>
            <a:r>
              <a:rPr lang="ru-RU" dirty="0" err="1"/>
              <a:t>юбориш</a:t>
            </a:r>
            <a:r>
              <a:rPr lang="ru-RU" dirty="0"/>
              <a:t>) </a:t>
            </a:r>
            <a:r>
              <a:rPr lang="ru-RU" dirty="0" err="1"/>
              <a:t>тартибига</a:t>
            </a:r>
            <a:r>
              <a:rPr lang="ru-RU" dirty="0"/>
              <a:t> </a:t>
            </a:r>
            <a:r>
              <a:rPr lang="ru-RU" dirty="0" err="1"/>
              <a:t>риоя</a:t>
            </a:r>
            <a:r>
              <a:rPr lang="ru-RU" dirty="0"/>
              <a:t> </a:t>
            </a:r>
            <a:r>
              <a:rPr lang="ru-RU" dirty="0" err="1"/>
              <a:t>этилганлигини</a:t>
            </a:r>
            <a:r>
              <a:rPr lang="ru-RU" dirty="0"/>
              <a:t>, </a:t>
            </a:r>
            <a:r>
              <a:rPr lang="ru-RU" dirty="0" err="1"/>
              <a:t>агар</a:t>
            </a:r>
            <a:r>
              <a:rPr lang="ru-RU" dirty="0"/>
              <a:t> </a:t>
            </a:r>
            <a:r>
              <a:rPr lang="ru-RU" dirty="0" err="1"/>
              <a:t>бу</a:t>
            </a:r>
            <a:r>
              <a:rPr lang="ru-RU" dirty="0"/>
              <a:t> шу </a:t>
            </a:r>
            <a:r>
              <a:rPr lang="ru-RU" dirty="0" err="1"/>
              <a:t>тоифадаги</a:t>
            </a:r>
            <a:r>
              <a:rPr lang="ru-RU" dirty="0"/>
              <a:t> </a:t>
            </a:r>
            <a:r>
              <a:rPr lang="ru-RU" dirty="0" err="1"/>
              <a:t>низолар</a:t>
            </a:r>
            <a:r>
              <a:rPr lang="ru-RU" dirty="0"/>
              <a:t> </a:t>
            </a:r>
            <a:r>
              <a:rPr lang="ru-RU" dirty="0" err="1"/>
              <a:t>учун</a:t>
            </a:r>
            <a:r>
              <a:rPr lang="ru-RU" dirty="0"/>
              <a:t> </a:t>
            </a:r>
            <a:r>
              <a:rPr lang="ru-RU" dirty="0" err="1"/>
              <a:t>қонунда</a:t>
            </a:r>
            <a:r>
              <a:rPr lang="ru-RU" dirty="0"/>
              <a:t> </a:t>
            </a:r>
            <a:r>
              <a:rPr lang="ru-RU" dirty="0" err="1"/>
              <a:t>ёки</a:t>
            </a:r>
            <a:r>
              <a:rPr lang="ru-RU" dirty="0"/>
              <a:t> </a:t>
            </a:r>
            <a:r>
              <a:rPr lang="ru-RU" dirty="0" err="1"/>
              <a:t>шартномада</a:t>
            </a:r>
            <a:r>
              <a:rPr lang="ru-RU" dirty="0"/>
              <a:t> </a:t>
            </a:r>
            <a:r>
              <a:rPr lang="ru-RU" dirty="0" err="1"/>
              <a:t>назарда</a:t>
            </a:r>
            <a:r>
              <a:rPr lang="ru-RU" dirty="0"/>
              <a:t> </a:t>
            </a:r>
            <a:r>
              <a:rPr lang="ru-RU" dirty="0" err="1"/>
              <a:t>тутилган</a:t>
            </a:r>
            <a:r>
              <a:rPr lang="ru-RU" dirty="0"/>
              <a:t> </a:t>
            </a:r>
            <a:r>
              <a:rPr lang="ru-RU" dirty="0" err="1"/>
              <a:t>бўлса</a:t>
            </a:r>
            <a:r>
              <a:rPr lang="ru-RU" dirty="0"/>
              <a:t>;</a:t>
            </a:r>
          </a:p>
          <a:p>
            <a:r>
              <a:rPr lang="ru-RU" dirty="0"/>
              <a:t>4) </a:t>
            </a:r>
            <a:r>
              <a:rPr lang="ru-RU" dirty="0" err="1"/>
              <a:t>даъво</a:t>
            </a:r>
            <a:r>
              <a:rPr lang="ru-RU" dirty="0"/>
              <a:t> </a:t>
            </a:r>
            <a:r>
              <a:rPr lang="ru-RU" dirty="0" err="1"/>
              <a:t>талабларига</a:t>
            </a:r>
            <a:r>
              <a:rPr lang="ru-RU" dirty="0"/>
              <a:t> </a:t>
            </a:r>
            <a:r>
              <a:rPr lang="ru-RU" dirty="0" err="1"/>
              <a:t>асос</a:t>
            </a:r>
            <a:r>
              <a:rPr lang="ru-RU" dirty="0"/>
              <a:t> </a:t>
            </a:r>
            <a:r>
              <a:rPr lang="ru-RU" dirty="0" err="1"/>
              <a:t>бўлган</a:t>
            </a:r>
            <a:r>
              <a:rPr lang="ru-RU" dirty="0"/>
              <a:t> </a:t>
            </a:r>
            <a:r>
              <a:rPr lang="ru-RU" dirty="0" err="1"/>
              <a:t>ҳолатларни</a:t>
            </a:r>
            <a:r>
              <a:rPr lang="ru-RU" dirty="0"/>
              <a:t>;</a:t>
            </a:r>
          </a:p>
          <a:p>
            <a:r>
              <a:rPr lang="ru-RU" dirty="0"/>
              <a:t>5) </a:t>
            </a:r>
            <a:r>
              <a:rPr lang="ru-RU" dirty="0" err="1"/>
              <a:t>даъвогарнинг</a:t>
            </a:r>
            <a:r>
              <a:rPr lang="ru-RU" dirty="0"/>
              <a:t> </a:t>
            </a:r>
            <a:r>
              <a:rPr lang="ru-RU" dirty="0" err="1"/>
              <a:t>юридик</a:t>
            </a:r>
            <a:r>
              <a:rPr lang="ru-RU" dirty="0"/>
              <a:t> </a:t>
            </a:r>
            <a:r>
              <a:rPr lang="ru-RU" dirty="0" err="1"/>
              <a:t>шахс</a:t>
            </a:r>
            <a:r>
              <a:rPr lang="ru-RU" dirty="0"/>
              <a:t> </a:t>
            </a:r>
            <a:r>
              <a:rPr lang="ru-RU" dirty="0" err="1"/>
              <a:t>ёки</a:t>
            </a:r>
            <a:r>
              <a:rPr lang="ru-RU" dirty="0"/>
              <a:t> </a:t>
            </a:r>
            <a:r>
              <a:rPr lang="ru-RU" dirty="0" err="1"/>
              <a:t>якка</a:t>
            </a:r>
            <a:r>
              <a:rPr lang="ru-RU" dirty="0"/>
              <a:t> </a:t>
            </a:r>
            <a:r>
              <a:rPr lang="ru-RU" dirty="0" err="1"/>
              <a:t>тартибдаги</a:t>
            </a:r>
            <a:r>
              <a:rPr lang="ru-RU" dirty="0"/>
              <a:t> </a:t>
            </a:r>
            <a:r>
              <a:rPr lang="ru-RU" dirty="0" err="1"/>
              <a:t>тадбиркор</a:t>
            </a:r>
            <a:r>
              <a:rPr lang="ru-RU" dirty="0"/>
              <a:t> </a:t>
            </a:r>
            <a:r>
              <a:rPr lang="ru-RU" dirty="0" err="1"/>
              <a:t>сифатида</a:t>
            </a:r>
            <a:r>
              <a:rPr lang="ru-RU" dirty="0"/>
              <a:t> </a:t>
            </a:r>
            <a:r>
              <a:rPr lang="ru-RU" dirty="0" err="1"/>
              <a:t>давлат</a:t>
            </a:r>
            <a:r>
              <a:rPr lang="ru-RU" dirty="0"/>
              <a:t> </a:t>
            </a:r>
            <a:r>
              <a:rPr lang="ru-RU" dirty="0" err="1"/>
              <a:t>рўйхатидан</a:t>
            </a:r>
            <a:r>
              <a:rPr lang="ru-RU" dirty="0"/>
              <a:t> </a:t>
            </a:r>
            <a:r>
              <a:rPr lang="ru-RU" dirty="0" err="1"/>
              <a:t>ўтганлигини</a:t>
            </a:r>
            <a:r>
              <a:rPr lang="ru-RU" dirty="0"/>
              <a:t>;</a:t>
            </a:r>
          </a:p>
          <a:p>
            <a:r>
              <a:rPr lang="ru-RU" dirty="0"/>
              <a:t>6) </a:t>
            </a:r>
            <a:r>
              <a:rPr lang="ru-RU" dirty="0" err="1"/>
              <a:t>даъво</a:t>
            </a:r>
            <a:r>
              <a:rPr lang="ru-RU" dirty="0"/>
              <a:t> </a:t>
            </a:r>
            <a:r>
              <a:rPr lang="ru-RU" dirty="0" err="1"/>
              <a:t>аризасини</a:t>
            </a:r>
            <a:r>
              <a:rPr lang="ru-RU" dirty="0"/>
              <a:t> </a:t>
            </a:r>
            <a:r>
              <a:rPr lang="ru-RU" dirty="0" err="1"/>
              <a:t>имзолаш</a:t>
            </a:r>
            <a:r>
              <a:rPr lang="ru-RU" dirty="0"/>
              <a:t> </a:t>
            </a:r>
            <a:r>
              <a:rPr lang="ru-RU" dirty="0" err="1"/>
              <a:t>ваколатини</a:t>
            </a:r>
            <a:r>
              <a:rPr lang="ru-RU" dirty="0"/>
              <a:t>, </a:t>
            </a:r>
            <a:r>
              <a:rPr lang="ru-RU" dirty="0" err="1"/>
              <a:t>агар</a:t>
            </a:r>
            <a:r>
              <a:rPr lang="ru-RU" dirty="0"/>
              <a:t> у </a:t>
            </a:r>
            <a:r>
              <a:rPr lang="ru-RU" dirty="0" err="1"/>
              <a:t>вакил</a:t>
            </a:r>
            <a:r>
              <a:rPr lang="ru-RU" dirty="0"/>
              <a:t> </a:t>
            </a:r>
            <a:r>
              <a:rPr lang="ru-RU" dirty="0" err="1"/>
              <a:t>томонидан</a:t>
            </a:r>
            <a:r>
              <a:rPr lang="ru-RU" dirty="0"/>
              <a:t> </a:t>
            </a:r>
            <a:r>
              <a:rPr lang="ru-RU" dirty="0" err="1"/>
              <a:t>имзоланган</a:t>
            </a:r>
            <a:r>
              <a:rPr lang="ru-RU" dirty="0"/>
              <a:t> </a:t>
            </a:r>
            <a:r>
              <a:rPr lang="ru-RU" dirty="0" err="1"/>
              <a:t>бўлса</a:t>
            </a:r>
            <a:r>
              <a:rPr lang="ru-RU" dirty="0" smtClean="0"/>
              <a:t>.</a:t>
            </a:r>
            <a:endParaRPr lang="ru-RU" dirty="0"/>
          </a:p>
        </p:txBody>
      </p:sp>
    </p:spTree>
    <p:extLst>
      <p:ext uri="{BB962C8B-B14F-4D97-AF65-F5344CB8AC3E}">
        <p14:creationId xmlns:p14="http://schemas.microsoft.com/office/powerpoint/2010/main" val="38546116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авон">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TM03457510[[fn=Савон]]</Template>
  <TotalTime>878</TotalTime>
  <Words>3938</Words>
  <Application>Microsoft Office PowerPoint</Application>
  <PresentationFormat>Широкоэкранный</PresentationFormat>
  <Paragraphs>245</Paragraphs>
  <Slides>60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60</vt:i4>
      </vt:variant>
    </vt:vector>
  </HeadingPairs>
  <TitlesOfParts>
    <vt:vector size="64" baseType="lpstr">
      <vt:lpstr>Arial</vt:lpstr>
      <vt:lpstr>Calibri</vt:lpstr>
      <vt:lpstr>Century Gothic</vt:lpstr>
      <vt:lpstr>Савон</vt:lpstr>
      <vt:lpstr>Биринчи инстанцияда иш қўзғатиш асослари ва процессуал ҳаракатлар</vt:lpstr>
      <vt:lpstr>148-модда. Иш қўзғатиш асослари </vt:lpstr>
      <vt:lpstr>149-модда. Даъво аризасининг шакли ва мазмуни  </vt:lpstr>
      <vt:lpstr>149-модда. Даъво аризасининг шакли ва мазмуни  </vt:lpstr>
      <vt:lpstr>149-модда. Даъво аризасининг шакли ва мазмуни  </vt:lpstr>
      <vt:lpstr>149-модда. Даъво аризасининг шакли ва мазмуни  </vt:lpstr>
      <vt:lpstr>149-модда. Даъво аризасининг шакли ва мазмуни  </vt:lpstr>
      <vt:lpstr>150-модда. Даъво аризасининг ва унга илова қилинадиган ҳужжатларнинг кўчирма нусхаларини юбориш  </vt:lpstr>
      <vt:lpstr>  151-модда. Даъво аризасига илова қилинадиган ҳужжатлар   </vt:lpstr>
      <vt:lpstr>  151-модда. Даъво аризасига илова қилинадиган ҳужжатлар   </vt:lpstr>
      <vt:lpstr>  151-модда. Даъво аризасига илова қилинадиган ҳужжатлар   </vt:lpstr>
      <vt:lpstr>  151-модда. Даъво аризасига илова қилинадиган ҳужжатлар   </vt:lpstr>
      <vt:lpstr>  24.07.2020 йилдаги 6034-сонли Фармон </vt:lpstr>
      <vt:lpstr>  24.07.2020 йилдаги 6034-сонли Фармон </vt:lpstr>
      <vt:lpstr>  152-модда. Даъво аризасини иш юритишга қабул қилиш тўғрисидаги масалани ҳал этиш  </vt:lpstr>
      <vt:lpstr>  153-модда. Даъво аризасини иш юритишга қабул қилиш ва иш қўзғатиш </vt:lpstr>
      <vt:lpstr>  153-модда. Даъво аризасини иш юритишга қабул қилиш ва иш қўзғатиш </vt:lpstr>
      <vt:lpstr>  154-модда. Даъво аризасини иш юритишга қабул қилишни рад этиш  </vt:lpstr>
      <vt:lpstr>  154-модда. Даъво аризасини иш юритишга қабул қилишни рад этиш  </vt:lpstr>
      <vt:lpstr>  154-модда. Даъво аризасини иш юритишга қабул қилишни рад этиш  </vt:lpstr>
      <vt:lpstr>  155-модда. Даъво аризасини қайтариш  </vt:lpstr>
      <vt:lpstr>  155-модда. Даъво аризасини қайтариш  </vt:lpstr>
      <vt:lpstr>  155-модда. Даъво аризасини қайтариш  </vt:lpstr>
      <vt:lpstr>  155-модда. Даъво аризасини қайтариш  </vt:lpstr>
      <vt:lpstr>  155-модда. Даъво аризасини қайтариш  </vt:lpstr>
      <vt:lpstr>  155-модда. Даъво аризасини қайтариш  </vt:lpstr>
      <vt:lpstr>  155-модда. Даъво аризасини қайтариш  </vt:lpstr>
      <vt:lpstr>  156-модда. Даъво аризаси юзасидан ёзма фикр </vt:lpstr>
      <vt:lpstr>157-модда. Даъвонинг асосини ёки предметини, даъво талаблари миқдорини ўзгартириш, даъводан воз кечиш</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158-модда. Ишларни битта иш юритишга бирлаштириш </vt:lpstr>
      <vt:lpstr>158-модда. Ишларни битта иш юритишга бирлаштириш </vt:lpstr>
      <vt:lpstr>158-модда. Ишларни битта иш юритишга бирлаштириш </vt:lpstr>
      <vt:lpstr>  159-модда. Талабларнинг бир қисмини алоҳида иш юритишга ажратиш  </vt:lpstr>
      <vt:lpstr>  160-модда. Қарши даъвони тақдим этиш ҳуқуқи  </vt:lpstr>
      <vt:lpstr>  160-модда. Қарши даъвони тақдим этиш ҳуқуқи  </vt:lpstr>
      <vt:lpstr>  160-модда. Қарши даъвони тақдим этиш ҳуқуқи  </vt:lpstr>
      <vt:lpstr>  162-модда. Ишни суд муҳокамасига тайёрлаш тўғрисидаги ажрим </vt:lpstr>
      <vt:lpstr>  163-модда. Судьянинг ишни суд муҳокамасига тайёрлаш бўйича ҳаракатлари</vt:lpstr>
      <vt:lpstr>  163-модда. Судьянинг ишни суд муҳокамасига тайёрлаш бўйича ҳаракатлари</vt:lpstr>
      <vt:lpstr>  163-модда. Судьянинг ишни суд муҳокамасига тайёрлаш бўйича ҳаракатлари</vt:lpstr>
      <vt:lpstr>  163-модда. Судьянинг ишни суд муҳокамасига тайёрлаш бўйича ҳаракатлари</vt:lpstr>
      <vt:lpstr>  163-модда. Судьянинг ишни суд муҳокамасига тайёрлаш бўйича ҳаракатлари</vt:lpstr>
      <vt:lpstr>  163-модда. Судьянинг ишни суд муҳокамасига тайёрлаш бўйича ҳаракатлари</vt:lpstr>
      <vt:lpstr>  1631-модда. Судгача мажлис</vt:lpstr>
      <vt:lpstr>  1631-модда. Судгача мажлис</vt:lpstr>
      <vt:lpstr>  1631-модда. Судгача мажлис</vt:lpstr>
      <vt:lpstr>  1631-модда. Судгача мажлис</vt:lpstr>
      <vt:lpstr>  1631-модда. Судгача мажлис</vt:lpstr>
      <vt:lpstr>  1631-модда. Судгача мажлис</vt:lpstr>
      <vt:lpstr>  1631-модда. Судгача мажлис</vt:lpstr>
      <vt:lpstr>  1631-модда. Судгача мажлис</vt:lpstr>
      <vt:lpstr> 164-модда. Суд муҳокамасининг муддати</vt:lpstr>
      <vt:lpstr> 164-модда. Суд муҳокамасининг муддати</vt:lpstr>
      <vt:lpstr> 164-модда. Суд муҳокамасининг муддати</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Биринчи инстанцияда иш қўзғатиш асослари ва процессуал ҳаракатлар</dc:title>
  <dc:creator>Пользователь</dc:creator>
  <cp:lastModifiedBy>User</cp:lastModifiedBy>
  <cp:revision>34</cp:revision>
  <dcterms:created xsi:type="dcterms:W3CDTF">2021-11-20T11:03:09Z</dcterms:created>
  <dcterms:modified xsi:type="dcterms:W3CDTF">2021-11-21T18:03:08Z</dcterms:modified>
</cp:coreProperties>
</file>