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2" r:id="rId3"/>
    <p:sldId id="393" r:id="rId4"/>
    <p:sldId id="351" r:id="rId5"/>
    <p:sldId id="376" r:id="rId6"/>
    <p:sldId id="377" r:id="rId7"/>
    <p:sldId id="378" r:id="rId8"/>
    <p:sldId id="379" r:id="rId9"/>
    <p:sldId id="380" r:id="rId10"/>
    <p:sldId id="375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6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F3B6D-5CCB-43D9-9D0C-9C32DC08B91C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</dgm:pt>
    <dgm:pt modelId="{0B7744CA-27E6-460A-B61E-D7A8A1B6CBBD}">
      <dgm:prSet phldrT="[Текст]" custT="1"/>
      <dgm:spPr/>
      <dgm:t>
        <a:bodyPr/>
        <a:lstStyle/>
        <a:p>
          <a:r>
            <a:rPr lang="ru-RU" sz="2800" b="0" i="0" u="none" dirty="0" err="1" smtClean="0">
              <a:solidFill>
                <a:srgbClr val="FF0000"/>
              </a:solidFill>
            </a:rPr>
            <a:t>маъмурий</a:t>
          </a:r>
          <a:r>
            <a:rPr lang="ru-RU" sz="2800" b="0" i="0" u="none" dirty="0" smtClean="0">
              <a:solidFill>
                <a:srgbClr val="FF0000"/>
              </a:solidFill>
            </a:rPr>
            <a:t> </a:t>
          </a:r>
          <a:r>
            <a:rPr lang="ru-RU" sz="2800" b="0" i="0" u="none" dirty="0" err="1" smtClean="0">
              <a:solidFill>
                <a:srgbClr val="FF0000"/>
              </a:solidFill>
            </a:rPr>
            <a:t>ҳужжатлар</a:t>
          </a:r>
          <a:r>
            <a:rPr lang="ru-RU" sz="2800" b="0" i="0" u="none" dirty="0" smtClean="0">
              <a:solidFill>
                <a:srgbClr val="FF0000"/>
              </a:solidFill>
            </a:rPr>
            <a:t> </a:t>
          </a:r>
          <a:r>
            <a:rPr lang="ru-RU" sz="2800" b="0" i="0" u="none" dirty="0" err="1" smtClean="0">
              <a:solidFill>
                <a:srgbClr val="FF0000"/>
              </a:solidFill>
            </a:rPr>
            <a:t>устидан</a:t>
          </a:r>
          <a:r>
            <a:rPr lang="ru-RU" sz="2800" b="0" i="0" u="none" dirty="0" smtClean="0">
              <a:solidFill>
                <a:srgbClr val="FF0000"/>
              </a:solidFill>
            </a:rPr>
            <a:t>;</a:t>
          </a:r>
          <a:endParaRPr lang="ru-RU" sz="2800" dirty="0">
            <a:solidFill>
              <a:srgbClr val="FF0000"/>
            </a:solidFill>
          </a:endParaRPr>
        </a:p>
      </dgm:t>
    </dgm:pt>
    <dgm:pt modelId="{F72DA8F8-71EA-4E33-8B5F-5C07395EB66C}" type="parTrans" cxnId="{70FA3391-E1BB-4869-91DC-F038445C3888}">
      <dgm:prSet/>
      <dgm:spPr/>
      <dgm:t>
        <a:bodyPr/>
        <a:lstStyle/>
        <a:p>
          <a:endParaRPr lang="ru-RU"/>
        </a:p>
      </dgm:t>
    </dgm:pt>
    <dgm:pt modelId="{0A362F96-4529-4B0A-BA3C-6EAFF6284F3C}" type="sibTrans" cxnId="{70FA3391-E1BB-4869-91DC-F038445C3888}">
      <dgm:prSet/>
      <dgm:spPr/>
      <dgm:t>
        <a:bodyPr/>
        <a:lstStyle/>
        <a:p>
          <a:endParaRPr lang="ru-RU"/>
        </a:p>
      </dgm:t>
    </dgm:pt>
    <dgm:pt modelId="{D5F33B98-32E1-40A1-8AB8-7125F0677409}">
      <dgm:prSet custT="1"/>
      <dgm:spPr/>
      <dgm:t>
        <a:bodyPr/>
        <a:lstStyle/>
        <a:p>
          <a:r>
            <a:rPr lang="ru-RU" sz="2400" b="0" i="0" u="none" dirty="0" err="1" smtClean="0"/>
            <a:t>процессуал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ҳужжатлар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устидан</a:t>
          </a:r>
          <a:r>
            <a:rPr lang="ru-RU" sz="2400" b="0" i="0" u="none" dirty="0" smtClean="0"/>
            <a:t>, </a:t>
          </a:r>
          <a:r>
            <a:rPr lang="ru-RU" sz="2400" b="0" i="0" u="none" dirty="0" err="1" smtClean="0"/>
            <a:t>агар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уларнинг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устидан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шикоят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қилиш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ушбу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Қонунда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назарда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тутилган</a:t>
          </a:r>
          <a:r>
            <a:rPr lang="ru-RU" sz="2400" b="0" i="0" u="none" dirty="0" smtClean="0"/>
            <a:t> </a:t>
          </a:r>
          <a:r>
            <a:rPr lang="ru-RU" sz="2400" b="0" i="0" u="none" dirty="0" err="1" smtClean="0"/>
            <a:t>бўлса</a:t>
          </a:r>
          <a:r>
            <a:rPr lang="ru-RU" sz="2400" b="0" i="0" u="none" dirty="0" smtClean="0"/>
            <a:t>;</a:t>
          </a:r>
          <a:endParaRPr lang="ru-RU" sz="2400" b="0" i="0" dirty="0"/>
        </a:p>
      </dgm:t>
    </dgm:pt>
    <dgm:pt modelId="{4488BC10-8B98-4496-A1A8-3F25FB7125C8}" type="parTrans" cxnId="{7212C125-454C-4A9E-8F7F-960B121A4343}">
      <dgm:prSet/>
      <dgm:spPr/>
      <dgm:t>
        <a:bodyPr/>
        <a:lstStyle/>
        <a:p>
          <a:endParaRPr lang="ru-RU"/>
        </a:p>
      </dgm:t>
    </dgm:pt>
    <dgm:pt modelId="{C4161ED7-C0BC-4A3C-AD47-9ADD25FFC867}" type="sibTrans" cxnId="{7212C125-454C-4A9E-8F7F-960B121A4343}">
      <dgm:prSet/>
      <dgm:spPr/>
      <dgm:t>
        <a:bodyPr/>
        <a:lstStyle/>
        <a:p>
          <a:endParaRPr lang="ru-RU"/>
        </a:p>
      </dgm:t>
    </dgm:pt>
    <dgm:pt modelId="{E759B2ED-9FE6-4888-B0A3-3313180EFD95}">
      <dgm:prSet/>
      <dgm:spPr/>
      <dgm:t>
        <a:bodyPr/>
        <a:lstStyle/>
        <a:p>
          <a:r>
            <a:rPr lang="ru-RU" b="0" i="0" u="none" dirty="0" err="1" smtClean="0"/>
            <a:t>маъмурий</a:t>
          </a:r>
          <a:r>
            <a:rPr lang="ru-RU" b="0" i="0" u="none" dirty="0" smtClean="0"/>
            <a:t> </a:t>
          </a:r>
          <a:r>
            <a:rPr lang="ru-RU" b="0" i="0" u="none" dirty="0" err="1" smtClean="0"/>
            <a:t>ҳаракатлар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устидан</a:t>
          </a:r>
          <a:r>
            <a:rPr lang="ru-RU" b="0" i="0" u="none" dirty="0" smtClean="0"/>
            <a:t>, шу </a:t>
          </a:r>
          <a:r>
            <a:rPr lang="ru-RU" b="0" i="0" u="none" dirty="0" err="1" smtClean="0"/>
            <a:t>жумладан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маъмурий</a:t>
          </a:r>
          <a:r>
            <a:rPr lang="ru-RU" b="0" i="0" u="none" dirty="0" smtClean="0"/>
            <a:t> </a:t>
          </a:r>
          <a:r>
            <a:rPr lang="ru-RU" b="0" i="0" u="none" dirty="0" err="1" smtClean="0"/>
            <a:t>ҳужжатни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қабул</a:t>
          </a:r>
          <a:r>
            <a:rPr lang="ru-RU" b="0" i="0" u="none" dirty="0" smtClean="0"/>
            <a:t> </a:t>
          </a:r>
          <a:r>
            <a:rPr lang="ru-RU" b="0" i="0" u="none" dirty="0" err="1" smtClean="0"/>
            <a:t>қилишни</a:t>
          </a:r>
          <a:r>
            <a:rPr lang="ru-RU" b="0" i="0" u="none" dirty="0" smtClean="0"/>
            <a:t> рад </a:t>
          </a:r>
          <a:r>
            <a:rPr lang="ru-RU" b="0" i="0" u="none" dirty="0" err="1" smtClean="0"/>
            <a:t>этиш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ёки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уни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тегишли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муддатда</a:t>
          </a:r>
          <a:r>
            <a:rPr lang="ru-RU" b="0" i="0" u="none" dirty="0" smtClean="0"/>
            <a:t> </a:t>
          </a:r>
          <a:r>
            <a:rPr lang="ru-RU" b="0" i="0" u="none" dirty="0" err="1" smtClean="0"/>
            <a:t>қабул</a:t>
          </a:r>
          <a:r>
            <a:rPr lang="ru-RU" b="0" i="0" u="none" dirty="0" smtClean="0"/>
            <a:t> </a:t>
          </a:r>
          <a:r>
            <a:rPr lang="ru-RU" b="0" i="0" u="none" dirty="0" err="1" smtClean="0"/>
            <a:t>қилмаганлик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устидан</a:t>
          </a:r>
          <a:r>
            <a:rPr lang="ru-RU" b="0" i="0" u="none" dirty="0" smtClean="0"/>
            <a:t> </a:t>
          </a:r>
          <a:r>
            <a:rPr lang="ru-RU" b="0" i="0" u="none" dirty="0" err="1" smtClean="0"/>
            <a:t>шикоят</a:t>
          </a:r>
          <a:r>
            <a:rPr lang="ru-RU" b="0" i="0" u="none" dirty="0" smtClean="0"/>
            <a:t> </a:t>
          </a:r>
          <a:r>
            <a:rPr lang="ru-RU" b="0" i="0" u="none" dirty="0" err="1" smtClean="0"/>
            <a:t>қилиниши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мумкин</a:t>
          </a:r>
          <a:r>
            <a:rPr lang="ru-RU" b="0" i="0" u="none" dirty="0" smtClean="0"/>
            <a:t>.</a:t>
          </a:r>
          <a:endParaRPr lang="ru-RU" b="0" i="0" dirty="0"/>
        </a:p>
      </dgm:t>
    </dgm:pt>
    <dgm:pt modelId="{947230BB-47F4-4FEC-808C-B96886F6582F}" type="parTrans" cxnId="{BE8046A4-6122-4302-8F6E-DAD6BF5D1803}">
      <dgm:prSet/>
      <dgm:spPr/>
      <dgm:t>
        <a:bodyPr/>
        <a:lstStyle/>
        <a:p>
          <a:endParaRPr lang="ru-RU"/>
        </a:p>
      </dgm:t>
    </dgm:pt>
    <dgm:pt modelId="{6098FCA2-D5C4-4303-9D8C-57A6CDAD49C8}" type="sibTrans" cxnId="{BE8046A4-6122-4302-8F6E-DAD6BF5D1803}">
      <dgm:prSet/>
      <dgm:spPr/>
      <dgm:t>
        <a:bodyPr/>
        <a:lstStyle/>
        <a:p>
          <a:endParaRPr lang="ru-RU"/>
        </a:p>
      </dgm:t>
    </dgm:pt>
    <dgm:pt modelId="{417A66CC-5D4B-41AA-B75C-DE7729B9266A}" type="pres">
      <dgm:prSet presAssocID="{458F3B6D-5CCB-43D9-9D0C-9C32DC08B91C}" presName="linearFlow" presStyleCnt="0">
        <dgm:presLayoutVars>
          <dgm:dir/>
          <dgm:resizeHandles val="exact"/>
        </dgm:presLayoutVars>
      </dgm:prSet>
      <dgm:spPr/>
    </dgm:pt>
    <dgm:pt modelId="{80869FDC-CF79-41C3-83AC-EC0ED1586BCA}" type="pres">
      <dgm:prSet presAssocID="{0B7744CA-27E6-460A-B61E-D7A8A1B6CBBD}" presName="composite" presStyleCnt="0"/>
      <dgm:spPr/>
    </dgm:pt>
    <dgm:pt modelId="{DFD9363B-2798-497A-9B95-91C6EF2F66BF}" type="pres">
      <dgm:prSet presAssocID="{0B7744CA-27E6-460A-B61E-D7A8A1B6CBBD}" presName="imgShp" presStyleLbl="fgImgPlace1" presStyleIdx="0" presStyleCnt="3"/>
      <dgm:spPr/>
    </dgm:pt>
    <dgm:pt modelId="{72F2DD86-21F1-455E-A8EE-69348C5BC41F}" type="pres">
      <dgm:prSet presAssocID="{0B7744CA-27E6-460A-B61E-D7A8A1B6CBB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F02A6-9AA2-451D-B15E-151617180E3C}" type="pres">
      <dgm:prSet presAssocID="{0A362F96-4529-4B0A-BA3C-6EAFF6284F3C}" presName="spacing" presStyleCnt="0"/>
      <dgm:spPr/>
    </dgm:pt>
    <dgm:pt modelId="{6F045790-7F4D-4AE8-8E0B-316B71217C75}" type="pres">
      <dgm:prSet presAssocID="{D5F33B98-32E1-40A1-8AB8-7125F0677409}" presName="composite" presStyleCnt="0"/>
      <dgm:spPr/>
    </dgm:pt>
    <dgm:pt modelId="{87932CAC-217E-4130-B0A7-CFCC401F9BA4}" type="pres">
      <dgm:prSet presAssocID="{D5F33B98-32E1-40A1-8AB8-7125F0677409}" presName="imgShp" presStyleLbl="fgImgPlace1" presStyleIdx="1" presStyleCnt="3"/>
      <dgm:spPr/>
    </dgm:pt>
    <dgm:pt modelId="{841DF3C3-FD17-472F-AFA9-5FF096CF106D}" type="pres">
      <dgm:prSet presAssocID="{D5F33B98-32E1-40A1-8AB8-7125F0677409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B67E4-9B23-448B-ADCC-F44270521F42}" type="pres">
      <dgm:prSet presAssocID="{C4161ED7-C0BC-4A3C-AD47-9ADD25FFC867}" presName="spacing" presStyleCnt="0"/>
      <dgm:spPr/>
    </dgm:pt>
    <dgm:pt modelId="{2CEC9BAC-EFF2-44FE-8896-187B4BB47572}" type="pres">
      <dgm:prSet presAssocID="{E759B2ED-9FE6-4888-B0A3-3313180EFD95}" presName="composite" presStyleCnt="0"/>
      <dgm:spPr/>
    </dgm:pt>
    <dgm:pt modelId="{D020A7FD-DB93-4E61-8D1E-A490ADFEC33D}" type="pres">
      <dgm:prSet presAssocID="{E759B2ED-9FE6-4888-B0A3-3313180EFD95}" presName="imgShp" presStyleLbl="fgImgPlace1" presStyleIdx="2" presStyleCnt="3"/>
      <dgm:spPr/>
    </dgm:pt>
    <dgm:pt modelId="{3DA98052-841F-4C67-A9BE-3CBAA9820C96}" type="pres">
      <dgm:prSet presAssocID="{E759B2ED-9FE6-4888-B0A3-3313180EFD9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8046A4-6122-4302-8F6E-DAD6BF5D1803}" srcId="{458F3B6D-5CCB-43D9-9D0C-9C32DC08B91C}" destId="{E759B2ED-9FE6-4888-B0A3-3313180EFD95}" srcOrd="2" destOrd="0" parTransId="{947230BB-47F4-4FEC-808C-B96886F6582F}" sibTransId="{6098FCA2-D5C4-4303-9D8C-57A6CDAD49C8}"/>
    <dgm:cxn modelId="{7212C125-454C-4A9E-8F7F-960B121A4343}" srcId="{458F3B6D-5CCB-43D9-9D0C-9C32DC08B91C}" destId="{D5F33B98-32E1-40A1-8AB8-7125F0677409}" srcOrd="1" destOrd="0" parTransId="{4488BC10-8B98-4496-A1A8-3F25FB7125C8}" sibTransId="{C4161ED7-C0BC-4A3C-AD47-9ADD25FFC867}"/>
    <dgm:cxn modelId="{70FA3391-E1BB-4869-91DC-F038445C3888}" srcId="{458F3B6D-5CCB-43D9-9D0C-9C32DC08B91C}" destId="{0B7744CA-27E6-460A-B61E-D7A8A1B6CBBD}" srcOrd="0" destOrd="0" parTransId="{F72DA8F8-71EA-4E33-8B5F-5C07395EB66C}" sibTransId="{0A362F96-4529-4B0A-BA3C-6EAFF6284F3C}"/>
    <dgm:cxn modelId="{D1F1763E-092F-46CA-A24C-8A99B254FE91}" type="presOf" srcId="{0B7744CA-27E6-460A-B61E-D7A8A1B6CBBD}" destId="{72F2DD86-21F1-455E-A8EE-69348C5BC41F}" srcOrd="0" destOrd="0" presId="urn:microsoft.com/office/officeart/2005/8/layout/vList3"/>
    <dgm:cxn modelId="{2D32CAA1-2223-4C65-912F-B1369C545B0A}" type="presOf" srcId="{458F3B6D-5CCB-43D9-9D0C-9C32DC08B91C}" destId="{417A66CC-5D4B-41AA-B75C-DE7729B9266A}" srcOrd="0" destOrd="0" presId="urn:microsoft.com/office/officeart/2005/8/layout/vList3"/>
    <dgm:cxn modelId="{28C2B926-AE81-4AA6-9FED-311E7B7A4227}" type="presOf" srcId="{D5F33B98-32E1-40A1-8AB8-7125F0677409}" destId="{841DF3C3-FD17-472F-AFA9-5FF096CF106D}" srcOrd="0" destOrd="0" presId="urn:microsoft.com/office/officeart/2005/8/layout/vList3"/>
    <dgm:cxn modelId="{902C2C47-72F7-4D72-B7E4-C4D19040131C}" type="presOf" srcId="{E759B2ED-9FE6-4888-B0A3-3313180EFD95}" destId="{3DA98052-841F-4C67-A9BE-3CBAA9820C96}" srcOrd="0" destOrd="0" presId="urn:microsoft.com/office/officeart/2005/8/layout/vList3"/>
    <dgm:cxn modelId="{1C5A1F7A-3D55-4139-A908-9A8AECF4A769}" type="presParOf" srcId="{417A66CC-5D4B-41AA-B75C-DE7729B9266A}" destId="{80869FDC-CF79-41C3-83AC-EC0ED1586BCA}" srcOrd="0" destOrd="0" presId="urn:microsoft.com/office/officeart/2005/8/layout/vList3"/>
    <dgm:cxn modelId="{2B25F553-15D8-45A0-951C-9B19C72F7991}" type="presParOf" srcId="{80869FDC-CF79-41C3-83AC-EC0ED1586BCA}" destId="{DFD9363B-2798-497A-9B95-91C6EF2F66BF}" srcOrd="0" destOrd="0" presId="urn:microsoft.com/office/officeart/2005/8/layout/vList3"/>
    <dgm:cxn modelId="{3D14B668-E5B2-44BF-8442-ACED33D4EAA2}" type="presParOf" srcId="{80869FDC-CF79-41C3-83AC-EC0ED1586BCA}" destId="{72F2DD86-21F1-455E-A8EE-69348C5BC41F}" srcOrd="1" destOrd="0" presId="urn:microsoft.com/office/officeart/2005/8/layout/vList3"/>
    <dgm:cxn modelId="{F9DA653D-BC09-477C-86C6-34464945A8FE}" type="presParOf" srcId="{417A66CC-5D4B-41AA-B75C-DE7729B9266A}" destId="{7F6F02A6-9AA2-451D-B15E-151617180E3C}" srcOrd="1" destOrd="0" presId="urn:microsoft.com/office/officeart/2005/8/layout/vList3"/>
    <dgm:cxn modelId="{9FD25A0F-CB0C-4D8C-8C67-502BECD9D1E8}" type="presParOf" srcId="{417A66CC-5D4B-41AA-B75C-DE7729B9266A}" destId="{6F045790-7F4D-4AE8-8E0B-316B71217C75}" srcOrd="2" destOrd="0" presId="urn:microsoft.com/office/officeart/2005/8/layout/vList3"/>
    <dgm:cxn modelId="{B34A8929-AE2E-460B-8B3F-6A9A57CBB433}" type="presParOf" srcId="{6F045790-7F4D-4AE8-8E0B-316B71217C75}" destId="{87932CAC-217E-4130-B0A7-CFCC401F9BA4}" srcOrd="0" destOrd="0" presId="urn:microsoft.com/office/officeart/2005/8/layout/vList3"/>
    <dgm:cxn modelId="{899D76D7-A012-4B24-866F-4653E28C0EAB}" type="presParOf" srcId="{6F045790-7F4D-4AE8-8E0B-316B71217C75}" destId="{841DF3C3-FD17-472F-AFA9-5FF096CF106D}" srcOrd="1" destOrd="0" presId="urn:microsoft.com/office/officeart/2005/8/layout/vList3"/>
    <dgm:cxn modelId="{7ADCE937-EDC2-44BD-B56F-9D9634D89602}" type="presParOf" srcId="{417A66CC-5D4B-41AA-B75C-DE7729B9266A}" destId="{BBEB67E4-9B23-448B-ADCC-F44270521F42}" srcOrd="3" destOrd="0" presId="urn:microsoft.com/office/officeart/2005/8/layout/vList3"/>
    <dgm:cxn modelId="{945F8361-5213-4F22-82FF-A5B24B4B6D6C}" type="presParOf" srcId="{417A66CC-5D4B-41AA-B75C-DE7729B9266A}" destId="{2CEC9BAC-EFF2-44FE-8896-187B4BB47572}" srcOrd="4" destOrd="0" presId="urn:microsoft.com/office/officeart/2005/8/layout/vList3"/>
    <dgm:cxn modelId="{849C8652-11E5-408B-A0CF-674B228BF0D2}" type="presParOf" srcId="{2CEC9BAC-EFF2-44FE-8896-187B4BB47572}" destId="{D020A7FD-DB93-4E61-8D1E-A490ADFEC33D}" srcOrd="0" destOrd="0" presId="urn:microsoft.com/office/officeart/2005/8/layout/vList3"/>
    <dgm:cxn modelId="{4B070C9A-04DF-49E2-8B75-102364CADE4A}" type="presParOf" srcId="{2CEC9BAC-EFF2-44FE-8896-187B4BB47572}" destId="{3DA98052-841F-4C67-A9BE-3CBAA9820C9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2DD86-21F1-455E-A8EE-69348C5BC41F}">
      <dsp:nvSpPr>
        <dsp:cNvPr id="0" name=""/>
        <dsp:cNvSpPr/>
      </dsp:nvSpPr>
      <dsp:spPr>
        <a:xfrm rot="10800000">
          <a:off x="2152339" y="1482"/>
          <a:ext cx="7342306" cy="1211848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391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u="none" kern="1200" dirty="0" err="1" smtClean="0">
              <a:solidFill>
                <a:srgbClr val="FF0000"/>
              </a:solidFill>
            </a:rPr>
            <a:t>маъмурий</a:t>
          </a:r>
          <a:r>
            <a:rPr lang="ru-RU" sz="2800" b="0" i="0" u="none" kern="1200" dirty="0" smtClean="0">
              <a:solidFill>
                <a:srgbClr val="FF0000"/>
              </a:solidFill>
            </a:rPr>
            <a:t> </a:t>
          </a:r>
          <a:r>
            <a:rPr lang="ru-RU" sz="2800" b="0" i="0" u="none" kern="1200" dirty="0" err="1" smtClean="0">
              <a:solidFill>
                <a:srgbClr val="FF0000"/>
              </a:solidFill>
            </a:rPr>
            <a:t>ҳужжатлар</a:t>
          </a:r>
          <a:r>
            <a:rPr lang="ru-RU" sz="2800" b="0" i="0" u="none" kern="1200" dirty="0" smtClean="0">
              <a:solidFill>
                <a:srgbClr val="FF0000"/>
              </a:solidFill>
            </a:rPr>
            <a:t> </a:t>
          </a:r>
          <a:r>
            <a:rPr lang="ru-RU" sz="2800" b="0" i="0" u="none" kern="1200" dirty="0" err="1" smtClean="0">
              <a:solidFill>
                <a:srgbClr val="FF0000"/>
              </a:solidFill>
            </a:rPr>
            <a:t>устидан</a:t>
          </a:r>
          <a:r>
            <a:rPr lang="ru-RU" sz="2800" b="0" i="0" u="none" kern="1200" dirty="0" smtClean="0">
              <a:solidFill>
                <a:srgbClr val="FF0000"/>
              </a:solidFill>
            </a:rPr>
            <a:t>;</a:t>
          </a:r>
          <a:endParaRPr lang="ru-RU" sz="2800" kern="1200" dirty="0">
            <a:solidFill>
              <a:srgbClr val="FF0000"/>
            </a:solidFill>
          </a:endParaRPr>
        </a:p>
      </dsp:txBody>
      <dsp:txXfrm rot="10800000">
        <a:off x="2455301" y="1482"/>
        <a:ext cx="7039344" cy="1211848"/>
      </dsp:txXfrm>
    </dsp:sp>
    <dsp:sp modelId="{DFD9363B-2798-497A-9B95-91C6EF2F66BF}">
      <dsp:nvSpPr>
        <dsp:cNvPr id="0" name=""/>
        <dsp:cNvSpPr/>
      </dsp:nvSpPr>
      <dsp:spPr>
        <a:xfrm>
          <a:off x="1546415" y="1482"/>
          <a:ext cx="1211848" cy="1211848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DF3C3-FD17-472F-AFA9-5FF096CF106D}">
      <dsp:nvSpPr>
        <dsp:cNvPr id="0" name=""/>
        <dsp:cNvSpPr/>
      </dsp:nvSpPr>
      <dsp:spPr>
        <a:xfrm rot="10800000">
          <a:off x="2152339" y="1569744"/>
          <a:ext cx="7342306" cy="1211848"/>
        </a:xfrm>
        <a:prstGeom prst="homePlat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391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kern="1200" dirty="0" err="1" smtClean="0"/>
            <a:t>процессуал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ҳужжатлар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устидан</a:t>
          </a:r>
          <a:r>
            <a:rPr lang="ru-RU" sz="2400" b="0" i="0" u="none" kern="1200" dirty="0" smtClean="0"/>
            <a:t>, </a:t>
          </a:r>
          <a:r>
            <a:rPr lang="ru-RU" sz="2400" b="0" i="0" u="none" kern="1200" dirty="0" err="1" smtClean="0"/>
            <a:t>агар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уларнинг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устидан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шикоят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қилиш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ушбу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Қонунда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назарда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тутилган</a:t>
          </a:r>
          <a:r>
            <a:rPr lang="ru-RU" sz="2400" b="0" i="0" u="none" kern="1200" dirty="0" smtClean="0"/>
            <a:t> </a:t>
          </a:r>
          <a:r>
            <a:rPr lang="ru-RU" sz="2400" b="0" i="0" u="none" kern="1200" dirty="0" err="1" smtClean="0"/>
            <a:t>бўлса</a:t>
          </a:r>
          <a:r>
            <a:rPr lang="ru-RU" sz="2400" b="0" i="0" u="none" kern="1200" dirty="0" smtClean="0"/>
            <a:t>;</a:t>
          </a:r>
          <a:endParaRPr lang="ru-RU" sz="2400" b="0" i="0" kern="1200" dirty="0"/>
        </a:p>
      </dsp:txBody>
      <dsp:txXfrm rot="10800000">
        <a:off x="2455301" y="1569744"/>
        <a:ext cx="7039344" cy="1211848"/>
      </dsp:txXfrm>
    </dsp:sp>
    <dsp:sp modelId="{87932CAC-217E-4130-B0A7-CFCC401F9BA4}">
      <dsp:nvSpPr>
        <dsp:cNvPr id="0" name=""/>
        <dsp:cNvSpPr/>
      </dsp:nvSpPr>
      <dsp:spPr>
        <a:xfrm>
          <a:off x="1546415" y="1569744"/>
          <a:ext cx="1211848" cy="1211848"/>
        </a:xfrm>
        <a:prstGeom prst="ellipse">
          <a:avLst/>
        </a:prstGeom>
        <a:solidFill>
          <a:schemeClr val="accent4">
            <a:tint val="50000"/>
            <a:hueOff val="5723762"/>
            <a:satOff val="-30078"/>
            <a:lumOff val="-2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A98052-841F-4C67-A9BE-3CBAA9820C96}">
      <dsp:nvSpPr>
        <dsp:cNvPr id="0" name=""/>
        <dsp:cNvSpPr/>
      </dsp:nvSpPr>
      <dsp:spPr>
        <a:xfrm rot="10800000">
          <a:off x="2152339" y="3138007"/>
          <a:ext cx="7342306" cy="1211848"/>
        </a:xfrm>
        <a:prstGeom prst="homePlat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4391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u="none" kern="1200" dirty="0" err="1" smtClean="0"/>
            <a:t>маъмурий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ҳаракатлар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устидан</a:t>
          </a:r>
          <a:r>
            <a:rPr lang="ru-RU" sz="1900" b="0" i="0" u="none" kern="1200" dirty="0" smtClean="0"/>
            <a:t>, шу </a:t>
          </a:r>
          <a:r>
            <a:rPr lang="ru-RU" sz="1900" b="0" i="0" u="none" kern="1200" dirty="0" err="1" smtClean="0"/>
            <a:t>жумладан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маъмурий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ҳужжатни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қабул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қилишни</a:t>
          </a:r>
          <a:r>
            <a:rPr lang="ru-RU" sz="1900" b="0" i="0" u="none" kern="1200" dirty="0" smtClean="0"/>
            <a:t> рад </a:t>
          </a:r>
          <a:r>
            <a:rPr lang="ru-RU" sz="1900" b="0" i="0" u="none" kern="1200" dirty="0" err="1" smtClean="0"/>
            <a:t>этиш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ёки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уни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тегишли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муддатда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қабул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қилмаганлик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устидан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шикоят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қилиниши</a:t>
          </a:r>
          <a:r>
            <a:rPr lang="ru-RU" sz="1900" b="0" i="0" u="none" kern="1200" dirty="0" smtClean="0"/>
            <a:t> </a:t>
          </a:r>
          <a:r>
            <a:rPr lang="ru-RU" sz="1900" b="0" i="0" u="none" kern="1200" dirty="0" err="1" smtClean="0"/>
            <a:t>мумкин</a:t>
          </a:r>
          <a:r>
            <a:rPr lang="ru-RU" sz="1900" b="0" i="0" u="none" kern="1200" dirty="0" smtClean="0"/>
            <a:t>.</a:t>
          </a:r>
          <a:endParaRPr lang="ru-RU" sz="1900" b="0" i="0" kern="1200" dirty="0"/>
        </a:p>
      </dsp:txBody>
      <dsp:txXfrm rot="10800000">
        <a:off x="2455301" y="3138007"/>
        <a:ext cx="7039344" cy="1211848"/>
      </dsp:txXfrm>
    </dsp:sp>
    <dsp:sp modelId="{D020A7FD-DB93-4E61-8D1E-A490ADFEC33D}">
      <dsp:nvSpPr>
        <dsp:cNvPr id="0" name=""/>
        <dsp:cNvSpPr/>
      </dsp:nvSpPr>
      <dsp:spPr>
        <a:xfrm>
          <a:off x="1546415" y="3138007"/>
          <a:ext cx="1211848" cy="1211848"/>
        </a:xfrm>
        <a:prstGeom prst="ellipse">
          <a:avLst/>
        </a:prstGeom>
        <a:solidFill>
          <a:schemeClr val="accent4">
            <a:tint val="50000"/>
            <a:hueOff val="11447524"/>
            <a:satOff val="-60156"/>
            <a:lumOff val="-4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61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7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35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84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6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0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1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51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83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D580-6F5F-40BE-9936-A1186B817853}" type="datetimeFigureOut">
              <a:rPr lang="ru-RU" smtClean="0"/>
              <a:t>06.01.2022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2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509" y="249383"/>
            <a:ext cx="11526981" cy="342207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uz-Cyrl-UZ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9-мавзу. Маъмурий </a:t>
            </a:r>
            <a:r>
              <a:rPr lang="uz-Cyrl-U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юзасидан шикоят қилиш. Маъмурий актни ижро этиш</a:t>
            </a:r>
            <a:r>
              <a:rPr lang="ru-RU" dirty="0"/>
              <a:t/>
            </a:r>
            <a:br>
              <a:rPr lang="ru-RU" dirty="0"/>
            </a:b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9417" y="4433455"/>
            <a:ext cx="9989127" cy="1440872"/>
          </a:xfrm>
          <a:noFill/>
          <a:ln>
            <a:noFill/>
          </a:ln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uz-Cyrl-UZ" altLang="ru-RU" sz="3200" b="1" i="1" dirty="0">
                <a:latin typeface="Times New Roman" panose="02020603050405020304" pitchFamily="18" charset="0"/>
              </a:rPr>
              <a:t>Нематов Жўрабек Нематиллоевич</a:t>
            </a:r>
          </a:p>
          <a:p>
            <a:pPr algn="r">
              <a:spcBef>
                <a:spcPct val="0"/>
              </a:spcBef>
            </a:pPr>
            <a:r>
              <a:rPr lang="uz-Cyrl-UZ" altLang="ru-RU" sz="3200" i="1" dirty="0" smtClean="0">
                <a:latin typeface="Times New Roman" panose="02020603050405020304" pitchFamily="18" charset="0"/>
              </a:rPr>
              <a:t>ТДЮУ кафедра доценти, юридик </a:t>
            </a:r>
            <a:r>
              <a:rPr lang="uz-Cyrl-UZ" altLang="ru-RU" sz="3200" i="1" dirty="0">
                <a:latin typeface="Times New Roman" panose="02020603050405020304" pitchFamily="18" charset="0"/>
              </a:rPr>
              <a:t>фанлар </a:t>
            </a:r>
            <a:r>
              <a:rPr lang="uz-Cyrl-UZ" altLang="ru-RU" sz="3200" i="1" dirty="0" smtClean="0">
                <a:latin typeface="Times New Roman" panose="02020603050405020304" pitchFamily="18" charset="0"/>
              </a:rPr>
              <a:t>доктори</a:t>
            </a:r>
            <a:endParaRPr lang="uz-Cyrl-UZ" altLang="ru-RU" sz="3200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61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509" y="1745673"/>
            <a:ext cx="11526981" cy="128847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Ижро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ишини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юритиш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0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4073"/>
            <a:ext cx="10515600" cy="5802890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ижросини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таъминлайдиган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ҳужжатларида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таъминлайди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z-Cyrl-U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томонидан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қонунчиликда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адресат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кундан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календарь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кундан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бўлмаслиги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2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8145"/>
            <a:ext cx="10515600" cy="5428818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усули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белгиланадиган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доирасида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усуллар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воситалар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орқали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талабларининг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вақтида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этилишини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192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этилишига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қўйилмаслиги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қонунчиликда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равишда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бажараётган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нисбатан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ҳеч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қўлланиши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қўллаш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таҳдиди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равишда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розилик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билдирса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тайинланган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виждонан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бажараётганда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этилмаслиги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тўлиқ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бажарганлиги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қўлланилишини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дарҳол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808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3345"/>
            <a:ext cx="10515600" cy="573361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чоралари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ҳолларда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қуйидаги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қўллашга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томонидан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қарздор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ҳисобига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бевосита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расмийлаштирилиши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қилмай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қўллашга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қўйилмайди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тайинлашда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тартиб-таомиллар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принципларига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тайинланган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талабларининг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вақтида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этилишини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оғирроқ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чорасини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қўллашга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83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/>
          <a:lstStyle/>
          <a:p>
            <a:r>
              <a:rPr lang="ru-RU" b="1" dirty="0"/>
              <a:t>Ижро </a:t>
            </a:r>
            <a:r>
              <a:rPr lang="ru-RU" b="1" dirty="0" err="1"/>
              <a:t>ҳужжатини</a:t>
            </a:r>
            <a:r>
              <a:rPr lang="ru-RU" b="1" dirty="0"/>
              <a:t> </a:t>
            </a:r>
            <a:r>
              <a:rPr lang="ru-RU" b="1" dirty="0" err="1"/>
              <a:t>ижро</a:t>
            </a:r>
            <a:r>
              <a:rPr lang="ru-RU" b="1" dirty="0"/>
              <a:t> </a:t>
            </a:r>
            <a:r>
              <a:rPr lang="ru-RU" b="1" dirty="0" err="1"/>
              <a:t>этиш</a:t>
            </a:r>
            <a:endParaRPr lang="ru-RU" b="1" dirty="0"/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қонунда</a:t>
            </a:r>
            <a:r>
              <a:rPr lang="ru-RU" dirty="0"/>
              <a:t> </a:t>
            </a:r>
            <a:r>
              <a:rPr lang="ru-RU" dirty="0" err="1"/>
              <a:t>бошқача</a:t>
            </a:r>
            <a:r>
              <a:rPr lang="ru-RU" dirty="0"/>
              <a:t> </a:t>
            </a:r>
            <a:r>
              <a:rPr lang="ru-RU" dirty="0" err="1"/>
              <a:t>қоида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тутилмаган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ҳужжати</a:t>
            </a:r>
            <a:r>
              <a:rPr lang="ru-RU" dirty="0"/>
              <a:t>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унинг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қилинганлиги</a:t>
            </a:r>
            <a:r>
              <a:rPr lang="ru-RU" dirty="0"/>
              <a:t> </a:t>
            </a:r>
            <a:r>
              <a:rPr lang="ru-RU" dirty="0" err="1"/>
              <a:t>тўғрисида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тарзда</a:t>
            </a:r>
            <a:r>
              <a:rPr lang="ru-RU" dirty="0"/>
              <a:t> </a:t>
            </a:r>
            <a:r>
              <a:rPr lang="ru-RU" dirty="0" err="1"/>
              <a:t>хабардор</a:t>
            </a:r>
            <a:r>
              <a:rPr lang="ru-RU" dirty="0"/>
              <a:t> </a:t>
            </a:r>
            <a:r>
              <a:rPr lang="ru-RU" dirty="0" err="1"/>
              <a:t>қилинган</a:t>
            </a:r>
            <a:r>
              <a:rPr lang="ru-RU" dirty="0"/>
              <a:t> </a:t>
            </a:r>
            <a:r>
              <a:rPr lang="ru-RU" dirty="0" err="1"/>
              <a:t>пайтдан</a:t>
            </a:r>
            <a:r>
              <a:rPr lang="ru-RU" dirty="0"/>
              <a:t> </a:t>
            </a:r>
            <a:r>
              <a:rPr lang="ru-RU" dirty="0" err="1"/>
              <a:t>эътиборан</a:t>
            </a:r>
            <a:r>
              <a:rPr lang="ru-RU" dirty="0"/>
              <a:t> </a:t>
            </a:r>
            <a:r>
              <a:rPr lang="ru-RU" dirty="0" err="1"/>
              <a:t>камида</a:t>
            </a:r>
            <a:r>
              <a:rPr lang="ru-RU" dirty="0"/>
              <a:t> </a:t>
            </a:r>
            <a:r>
              <a:rPr lang="ru-RU" dirty="0" err="1"/>
              <a:t>беш</a:t>
            </a:r>
            <a:r>
              <a:rPr lang="ru-RU" dirty="0"/>
              <a:t> кун </a:t>
            </a:r>
            <a:r>
              <a:rPr lang="ru-RU" dirty="0" err="1"/>
              <a:t>ўтгач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этилади</a:t>
            </a:r>
            <a:r>
              <a:rPr lang="ru-RU" dirty="0"/>
              <a:t>.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шахсни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тарзда</a:t>
            </a:r>
            <a:r>
              <a:rPr lang="ru-RU" dirty="0"/>
              <a:t> </a:t>
            </a:r>
            <a:r>
              <a:rPr lang="ru-RU" dirty="0" err="1"/>
              <a:t>хабардор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имкони</a:t>
            </a:r>
            <a:r>
              <a:rPr lang="ru-RU" dirty="0"/>
              <a:t> </a:t>
            </a:r>
            <a:r>
              <a:rPr lang="ru-RU" dirty="0" err="1"/>
              <a:t>бўлмаган</a:t>
            </a:r>
            <a:r>
              <a:rPr lang="ru-RU" dirty="0"/>
              <a:t> </a:t>
            </a:r>
            <a:r>
              <a:rPr lang="ru-RU" dirty="0" err="1"/>
              <a:t>тақдирда</a:t>
            </a:r>
            <a:r>
              <a:rPr lang="ru-RU" dirty="0"/>
              <a:t>,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ҳужжати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тарзда</a:t>
            </a:r>
            <a:r>
              <a:rPr lang="ru-RU" dirty="0"/>
              <a:t> </a:t>
            </a:r>
            <a:r>
              <a:rPr lang="ru-RU" dirty="0" err="1"/>
              <a:t>хабардор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имконсизлиги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расмийлаштирилган</a:t>
            </a:r>
            <a:r>
              <a:rPr lang="ru-RU" dirty="0"/>
              <a:t> </a:t>
            </a:r>
            <a:r>
              <a:rPr lang="ru-RU" dirty="0" err="1"/>
              <a:t>пайтдан</a:t>
            </a:r>
            <a:r>
              <a:rPr lang="ru-RU" dirty="0"/>
              <a:t> </a:t>
            </a:r>
            <a:r>
              <a:rPr lang="ru-RU" dirty="0" err="1"/>
              <a:t>эътиборан</a:t>
            </a:r>
            <a:r>
              <a:rPr lang="ru-RU" dirty="0"/>
              <a:t> </a:t>
            </a:r>
            <a:r>
              <a:rPr lang="ru-RU" dirty="0" err="1"/>
              <a:t>беш</a:t>
            </a:r>
            <a:r>
              <a:rPr lang="ru-RU" dirty="0"/>
              <a:t> кун </a:t>
            </a:r>
            <a:r>
              <a:rPr lang="ru-RU" dirty="0" err="1"/>
              <a:t>ўтгач</a:t>
            </a:r>
            <a:r>
              <a:rPr lang="ru-RU" dirty="0"/>
              <a:t> </a:t>
            </a:r>
            <a:r>
              <a:rPr lang="ru-RU" dirty="0" err="1"/>
              <a:t>кучга</a:t>
            </a:r>
            <a:r>
              <a:rPr lang="ru-RU" dirty="0"/>
              <a:t> </a:t>
            </a:r>
            <a:r>
              <a:rPr lang="ru-RU" dirty="0" err="1"/>
              <a:t>киради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этилади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33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3345"/>
            <a:ext cx="10515600" cy="5733618"/>
          </a:xfrm>
        </p:spPr>
        <p:txBody>
          <a:bodyPr/>
          <a:lstStyle/>
          <a:p>
            <a:r>
              <a:rPr lang="ru-RU" b="1" dirty="0"/>
              <a:t>Пулга </a:t>
            </a:r>
            <a:r>
              <a:rPr lang="ru-RU" b="1" dirty="0" err="1"/>
              <a:t>оид</a:t>
            </a:r>
            <a:r>
              <a:rPr lang="ru-RU" b="1" dirty="0"/>
              <a:t> </a:t>
            </a:r>
            <a:r>
              <a:rPr lang="ru-RU" b="1" dirty="0" err="1"/>
              <a:t>мажбурлов</a:t>
            </a:r>
            <a:endParaRPr lang="ru-RU" b="1" dirty="0"/>
          </a:p>
          <a:p>
            <a:r>
              <a:rPr lang="ru-RU" dirty="0"/>
              <a:t>Пулга </a:t>
            </a:r>
            <a:r>
              <a:rPr lang="ru-RU" dirty="0" err="1"/>
              <a:t>оид</a:t>
            </a:r>
            <a:r>
              <a:rPr lang="ru-RU" dirty="0"/>
              <a:t> </a:t>
            </a:r>
            <a:r>
              <a:rPr lang="ru-RU" dirty="0" err="1"/>
              <a:t>мажбурлов</a:t>
            </a:r>
            <a:r>
              <a:rPr lang="ru-RU" dirty="0"/>
              <a:t> </a:t>
            </a:r>
            <a:r>
              <a:rPr lang="ru-RU" dirty="0" err="1"/>
              <a:t>ундирилиши</a:t>
            </a:r>
            <a:r>
              <a:rPr lang="ru-RU" dirty="0"/>
              <a:t> </a:t>
            </a:r>
            <a:r>
              <a:rPr lang="ru-RU" dirty="0" err="1"/>
              <a:t>лозим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суммани</a:t>
            </a:r>
            <a:r>
              <a:rPr lang="ru-RU" dirty="0"/>
              <a:t> </a:t>
            </a:r>
            <a:r>
              <a:rPr lang="ru-RU" dirty="0" err="1"/>
              <a:t>тайинлашда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ўтказиб</a:t>
            </a:r>
            <a:r>
              <a:rPr lang="ru-RU" dirty="0"/>
              <a:t> </a:t>
            </a:r>
            <a:r>
              <a:rPr lang="ru-RU" dirty="0" err="1"/>
              <a:t>юборилган</a:t>
            </a:r>
            <a:r>
              <a:rPr lang="ru-RU" dirty="0"/>
              <a:t> </a:t>
            </a:r>
            <a:r>
              <a:rPr lang="ru-RU" dirty="0" err="1"/>
              <a:t>ҳар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кун </a:t>
            </a:r>
            <a:r>
              <a:rPr lang="ru-RU" dirty="0" err="1"/>
              <a:t>учун</a:t>
            </a:r>
            <a:r>
              <a:rPr lang="ru-RU" dirty="0"/>
              <a:t> пеня </a:t>
            </a:r>
            <a:r>
              <a:rPr lang="ru-RU" dirty="0" err="1"/>
              <a:t>тўлашда</a:t>
            </a:r>
            <a:r>
              <a:rPr lang="ru-RU" dirty="0"/>
              <a:t> </a:t>
            </a:r>
            <a:r>
              <a:rPr lang="ru-RU" dirty="0" err="1"/>
              <a:t>ифодаланиши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</a:t>
            </a:r>
          </a:p>
          <a:p>
            <a:r>
              <a:rPr lang="ru-RU" dirty="0" smtClean="0"/>
              <a:t>Пулга </a:t>
            </a:r>
            <a:r>
              <a:rPr lang="ru-RU" dirty="0" err="1"/>
              <a:t>оид</a:t>
            </a:r>
            <a:r>
              <a:rPr lang="ru-RU" dirty="0"/>
              <a:t> </a:t>
            </a:r>
            <a:r>
              <a:rPr lang="ru-RU" dirty="0" err="1"/>
              <a:t>мажбурловнинг</a:t>
            </a:r>
            <a:r>
              <a:rPr lang="ru-RU" dirty="0"/>
              <a:t> </a:t>
            </a:r>
            <a:r>
              <a:rPr lang="ru-RU" dirty="0" err="1"/>
              <a:t>энг</a:t>
            </a:r>
            <a:r>
              <a:rPr lang="ru-RU" dirty="0"/>
              <a:t> </a:t>
            </a:r>
            <a:r>
              <a:rPr lang="ru-RU" dirty="0" err="1"/>
              <a:t>кўп</a:t>
            </a:r>
            <a:r>
              <a:rPr lang="ru-RU" dirty="0"/>
              <a:t> </a:t>
            </a:r>
            <a:r>
              <a:rPr lang="ru-RU" dirty="0" err="1"/>
              <a:t>миқдорлари</a:t>
            </a:r>
            <a:r>
              <a:rPr lang="ru-RU" dirty="0"/>
              <a:t> </a:t>
            </a:r>
            <a:r>
              <a:rPr lang="ru-RU" dirty="0" err="1"/>
              <a:t>қонунчиликда</a:t>
            </a:r>
            <a:r>
              <a:rPr lang="ru-RU" dirty="0"/>
              <a:t> </a:t>
            </a:r>
            <a:r>
              <a:rPr lang="ru-RU" dirty="0" err="1"/>
              <a:t>белгиланади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490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6364"/>
            <a:ext cx="10515600" cy="5830599"/>
          </a:xfrm>
        </p:spPr>
        <p:txBody>
          <a:bodyPr>
            <a:normAutofit/>
          </a:bodyPr>
          <a:lstStyle/>
          <a:p>
            <a:r>
              <a:rPr lang="ru-RU" b="1" dirty="0"/>
              <a:t>Маъмурий </a:t>
            </a:r>
            <a:r>
              <a:rPr lang="ru-RU" b="1" dirty="0" err="1"/>
              <a:t>ҳужжатда</a:t>
            </a:r>
            <a:r>
              <a:rPr lang="ru-RU" b="1" dirty="0"/>
              <a:t> </a:t>
            </a:r>
            <a:r>
              <a:rPr lang="ru-RU" b="1" dirty="0" err="1"/>
              <a:t>назарда</a:t>
            </a:r>
            <a:r>
              <a:rPr lang="ru-RU" b="1" dirty="0"/>
              <a:t> </a:t>
            </a:r>
            <a:r>
              <a:rPr lang="ru-RU" b="1" dirty="0" err="1"/>
              <a:t>тутилган</a:t>
            </a:r>
            <a:r>
              <a:rPr lang="ru-RU" b="1" dirty="0"/>
              <a:t> </a:t>
            </a:r>
            <a:r>
              <a:rPr lang="ru-RU" b="1" dirty="0" err="1"/>
              <a:t>ҳаракатларни</a:t>
            </a:r>
            <a:r>
              <a:rPr lang="ru-RU" b="1" dirty="0"/>
              <a:t> </a:t>
            </a:r>
            <a:r>
              <a:rPr lang="ru-RU" b="1" dirty="0" err="1"/>
              <a:t>маъмурий</a:t>
            </a:r>
            <a:r>
              <a:rPr lang="ru-RU" b="1" dirty="0"/>
              <a:t> орган </a:t>
            </a:r>
            <a:r>
              <a:rPr lang="ru-RU" b="1" dirty="0" err="1"/>
              <a:t>ёки</a:t>
            </a:r>
            <a:r>
              <a:rPr lang="ru-RU" b="1" dirty="0"/>
              <a:t> </a:t>
            </a:r>
            <a:r>
              <a:rPr lang="ru-RU" b="1" dirty="0" err="1"/>
              <a:t>бошқа</a:t>
            </a:r>
            <a:r>
              <a:rPr lang="ru-RU" b="1" dirty="0"/>
              <a:t> </a:t>
            </a:r>
            <a:r>
              <a:rPr lang="ru-RU" b="1" dirty="0" err="1"/>
              <a:t>шахс</a:t>
            </a:r>
            <a:r>
              <a:rPr lang="ru-RU" b="1" dirty="0"/>
              <a:t> </a:t>
            </a:r>
            <a:r>
              <a:rPr lang="ru-RU" b="1" dirty="0" err="1"/>
              <a:t>томонидан</a:t>
            </a:r>
            <a:r>
              <a:rPr lang="ru-RU" b="1" dirty="0"/>
              <a:t> </a:t>
            </a:r>
            <a:r>
              <a:rPr lang="ru-RU" b="1" dirty="0" err="1"/>
              <a:t>қарздор</a:t>
            </a:r>
            <a:r>
              <a:rPr lang="ru-RU" b="1" dirty="0"/>
              <a:t> </a:t>
            </a:r>
            <a:r>
              <a:rPr lang="ru-RU" b="1" dirty="0" err="1"/>
              <a:t>ҳисобига</a:t>
            </a:r>
            <a:r>
              <a:rPr lang="ru-RU" b="1" dirty="0"/>
              <a:t> </a:t>
            </a:r>
            <a:r>
              <a:rPr lang="ru-RU" b="1" dirty="0" err="1"/>
              <a:t>амалга</a:t>
            </a:r>
            <a:r>
              <a:rPr lang="ru-RU" b="1" dirty="0"/>
              <a:t> </a:t>
            </a:r>
            <a:r>
              <a:rPr lang="ru-RU" b="1" dirty="0" err="1"/>
              <a:t>ошириш</a:t>
            </a:r>
            <a:endParaRPr lang="ru-RU" b="1" dirty="0"/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ҳужжатда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тутилган</a:t>
            </a:r>
            <a:r>
              <a:rPr lang="ru-RU" dirty="0"/>
              <a:t> </a:t>
            </a:r>
            <a:r>
              <a:rPr lang="ru-RU" dirty="0" err="1"/>
              <a:t>бирор-бир</a:t>
            </a:r>
            <a:r>
              <a:rPr lang="ru-RU" dirty="0"/>
              <a:t> </a:t>
            </a:r>
            <a:r>
              <a:rPr lang="ru-RU" dirty="0" err="1"/>
              <a:t>ҳаракатни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мажбурияти</a:t>
            </a:r>
            <a:r>
              <a:rPr lang="ru-RU" dirty="0"/>
              <a:t> адресат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бажарилмаётган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аммо</a:t>
            </a:r>
            <a:r>
              <a:rPr lang="ru-RU" dirty="0"/>
              <a:t> у </a:t>
            </a:r>
            <a:r>
              <a:rPr lang="ru-RU" dirty="0" err="1"/>
              <a:t>бошқа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бажарилиши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маъмурий</a:t>
            </a:r>
            <a:r>
              <a:rPr lang="ru-RU" dirty="0"/>
              <a:t> орган </a:t>
            </a:r>
            <a:r>
              <a:rPr lang="ru-RU" dirty="0" err="1"/>
              <a:t>ушбу</a:t>
            </a:r>
            <a:r>
              <a:rPr lang="ru-RU" dirty="0"/>
              <a:t> </a:t>
            </a:r>
            <a:r>
              <a:rPr lang="ru-RU" dirty="0" err="1"/>
              <a:t>ҳаракатни</a:t>
            </a:r>
            <a:r>
              <a:rPr lang="ru-RU" dirty="0"/>
              <a:t>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ҳисобидан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бошқа</a:t>
            </a:r>
            <a:r>
              <a:rPr lang="ru-RU" dirty="0"/>
              <a:t> </a:t>
            </a:r>
            <a:r>
              <a:rPr lang="ru-RU" dirty="0" err="1"/>
              <a:t>шахсни</a:t>
            </a:r>
            <a:r>
              <a:rPr lang="ru-RU" dirty="0"/>
              <a:t> </a:t>
            </a:r>
            <a:r>
              <a:rPr lang="ru-RU" dirty="0" err="1"/>
              <a:t>жалб</a:t>
            </a:r>
            <a:r>
              <a:rPr lang="ru-RU" dirty="0"/>
              <a:t> </a:t>
            </a:r>
            <a:r>
              <a:rPr lang="ru-RU" dirty="0" err="1"/>
              <a:t>этиши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 </a:t>
            </a:r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қонунда</a:t>
            </a:r>
            <a:r>
              <a:rPr lang="ru-RU" dirty="0"/>
              <a:t> </a:t>
            </a:r>
            <a:r>
              <a:rPr lang="ru-RU" dirty="0" err="1"/>
              <a:t>бошқача</a:t>
            </a:r>
            <a:r>
              <a:rPr lang="ru-RU" dirty="0"/>
              <a:t> </a:t>
            </a:r>
            <a:r>
              <a:rPr lang="ru-RU" dirty="0" err="1"/>
              <a:t>қоида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тутилмаган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ҳужжатнинг</a:t>
            </a:r>
            <a:r>
              <a:rPr lang="ru-RU" dirty="0"/>
              <a:t> </a:t>
            </a:r>
            <a:r>
              <a:rPr lang="ru-RU" dirty="0" err="1"/>
              <a:t>ижросини</a:t>
            </a:r>
            <a:r>
              <a:rPr lang="ru-RU" dirty="0"/>
              <a:t> </a:t>
            </a:r>
            <a:r>
              <a:rPr lang="ru-RU" dirty="0" err="1"/>
              <a:t>таъминловчи</a:t>
            </a:r>
            <a:r>
              <a:rPr lang="ru-RU" dirty="0"/>
              <a:t> орган </a:t>
            </a:r>
            <a:r>
              <a:rPr lang="ru-RU" dirty="0" err="1"/>
              <a:t>ушбу</a:t>
            </a:r>
            <a:r>
              <a:rPr lang="ru-RU" dirty="0"/>
              <a:t> </a:t>
            </a:r>
            <a:r>
              <a:rPr lang="ru-RU" dirty="0" err="1"/>
              <a:t>ҳаракатни</a:t>
            </a:r>
            <a:r>
              <a:rPr lang="ru-RU" dirty="0"/>
              <a:t>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ҳисобидан</a:t>
            </a:r>
            <a:r>
              <a:rPr lang="ru-RU" dirty="0"/>
              <a:t> </a:t>
            </a:r>
            <a:r>
              <a:rPr lang="ru-RU" dirty="0" err="1"/>
              <a:t>ўзи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оширишга</a:t>
            </a:r>
            <a:r>
              <a:rPr lang="ru-RU" dirty="0"/>
              <a:t>, </a:t>
            </a:r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бу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ҳақли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097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2509"/>
            <a:ext cx="10515600" cy="5844454"/>
          </a:xfrm>
        </p:spPr>
        <p:txBody>
          <a:bodyPr/>
          <a:lstStyle/>
          <a:p>
            <a:r>
              <a:rPr lang="ru-RU" b="1" dirty="0"/>
              <a:t>Бевосита </a:t>
            </a:r>
            <a:r>
              <a:rPr lang="ru-RU" b="1" dirty="0" err="1"/>
              <a:t>мажбурлов</a:t>
            </a:r>
            <a:endParaRPr lang="ru-RU" b="1" dirty="0"/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енгилроқ</a:t>
            </a:r>
            <a:r>
              <a:rPr lang="ru-RU" dirty="0"/>
              <a:t> </a:t>
            </a:r>
            <a:r>
              <a:rPr lang="ru-RU" dirty="0" err="1"/>
              <a:t>чоралар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ҳужжатнинг</a:t>
            </a:r>
            <a:r>
              <a:rPr lang="ru-RU" dirty="0"/>
              <a:t> </a:t>
            </a:r>
            <a:r>
              <a:rPr lang="ru-RU" dirty="0" err="1"/>
              <a:t>ижросини</a:t>
            </a:r>
            <a:r>
              <a:rPr lang="ru-RU" dirty="0"/>
              <a:t> </a:t>
            </a:r>
            <a:r>
              <a:rPr lang="ru-RU" dirty="0" err="1"/>
              <a:t>таъминлай</a:t>
            </a:r>
            <a:r>
              <a:rPr lang="ru-RU" dirty="0"/>
              <a:t> </a:t>
            </a:r>
            <a:r>
              <a:rPr lang="ru-RU" dirty="0" err="1"/>
              <a:t>олмаса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объектив </a:t>
            </a:r>
            <a:r>
              <a:rPr lang="ru-RU" dirty="0" err="1"/>
              <a:t>ҳолатларга</a:t>
            </a:r>
            <a:r>
              <a:rPr lang="ru-RU" dirty="0"/>
              <a:t> </a:t>
            </a:r>
            <a:r>
              <a:rPr lang="ru-RU" dirty="0" err="1"/>
              <a:t>кўра</a:t>
            </a:r>
            <a:r>
              <a:rPr lang="ru-RU" dirty="0"/>
              <a:t> </a:t>
            </a:r>
            <a:r>
              <a:rPr lang="ru-RU" dirty="0" err="1"/>
              <a:t>уларни</a:t>
            </a:r>
            <a:r>
              <a:rPr lang="ru-RU" dirty="0"/>
              <a:t> </a:t>
            </a:r>
            <a:r>
              <a:rPr lang="ru-RU" dirty="0" err="1"/>
              <a:t>қўллаш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 </a:t>
            </a:r>
            <a:r>
              <a:rPr lang="ru-RU" dirty="0" err="1"/>
              <a:t>бўлмаса</a:t>
            </a:r>
            <a:r>
              <a:rPr lang="ru-RU" dirty="0"/>
              <a:t>,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ҳужжатнинг</a:t>
            </a:r>
            <a:r>
              <a:rPr lang="ru-RU" dirty="0"/>
              <a:t> </a:t>
            </a:r>
            <a:r>
              <a:rPr lang="ru-RU" dirty="0" err="1"/>
              <a:t>ижросини</a:t>
            </a:r>
            <a:r>
              <a:rPr lang="ru-RU" dirty="0"/>
              <a:t> </a:t>
            </a:r>
            <a:r>
              <a:rPr lang="ru-RU" dirty="0" err="1"/>
              <a:t>таъминловчи</a:t>
            </a:r>
            <a:r>
              <a:rPr lang="ru-RU" dirty="0"/>
              <a:t> орган, </a:t>
            </a:r>
            <a:r>
              <a:rPr lang="ru-RU" dirty="0" err="1"/>
              <a:t>ўзида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ваколатлар</a:t>
            </a:r>
            <a:r>
              <a:rPr lang="ru-RU" dirty="0"/>
              <a:t> </a:t>
            </a:r>
            <a:r>
              <a:rPr lang="ru-RU" dirty="0" err="1"/>
              <a:t>мавжуд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тақдирда</a:t>
            </a:r>
            <a:r>
              <a:rPr lang="ru-RU" dirty="0"/>
              <a:t>,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шахсни</a:t>
            </a:r>
            <a:r>
              <a:rPr lang="ru-RU" dirty="0"/>
              <a:t> </a:t>
            </a:r>
            <a:r>
              <a:rPr lang="ru-RU" dirty="0" err="1"/>
              <a:t>қонунда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 </a:t>
            </a:r>
            <a:r>
              <a:rPr lang="ru-RU" dirty="0" err="1"/>
              <a:t>тартибда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мажбуриятларини</a:t>
            </a:r>
            <a:r>
              <a:rPr lang="ru-RU" dirty="0"/>
              <a:t> </a:t>
            </a:r>
            <a:r>
              <a:rPr lang="ru-RU" dirty="0" err="1"/>
              <a:t>бажаришга</a:t>
            </a:r>
            <a:r>
              <a:rPr lang="ru-RU" dirty="0"/>
              <a:t> </a:t>
            </a:r>
            <a:r>
              <a:rPr lang="ru-RU" dirty="0" err="1"/>
              <a:t>бевосита</a:t>
            </a:r>
            <a:r>
              <a:rPr lang="ru-RU" dirty="0"/>
              <a:t> </a:t>
            </a:r>
            <a:r>
              <a:rPr lang="ru-RU" dirty="0" err="1"/>
              <a:t>мажбурлашга</a:t>
            </a:r>
            <a:r>
              <a:rPr lang="ru-RU" dirty="0"/>
              <a:t>, </a:t>
            </a:r>
            <a:r>
              <a:rPr lang="ru-RU" dirty="0" err="1"/>
              <a:t>бундай</a:t>
            </a:r>
            <a:r>
              <a:rPr lang="ru-RU" dirty="0"/>
              <a:t> </a:t>
            </a:r>
            <a:r>
              <a:rPr lang="ru-RU" dirty="0" err="1"/>
              <a:t>ваколатлар</a:t>
            </a:r>
            <a:r>
              <a:rPr lang="ru-RU" dirty="0"/>
              <a:t> </a:t>
            </a:r>
            <a:r>
              <a:rPr lang="ru-RU" dirty="0" err="1"/>
              <a:t>мавжуд</a:t>
            </a:r>
            <a:r>
              <a:rPr lang="ru-RU" dirty="0"/>
              <a:t> </a:t>
            </a:r>
            <a:r>
              <a:rPr lang="ru-RU" dirty="0" err="1"/>
              <a:t>бўлмаганда</a:t>
            </a:r>
            <a:r>
              <a:rPr lang="ru-RU" dirty="0"/>
              <a:t> </a:t>
            </a:r>
            <a:r>
              <a:rPr lang="ru-RU" dirty="0" err="1"/>
              <a:t>эса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ҳужжатини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этиш</a:t>
            </a:r>
            <a:r>
              <a:rPr lang="ru-RU" dirty="0"/>
              <a:t> </a:t>
            </a:r>
            <a:r>
              <a:rPr lang="ru-RU" dirty="0" err="1"/>
              <a:t>борасида</a:t>
            </a:r>
            <a:r>
              <a:rPr lang="ru-RU" dirty="0"/>
              <a:t> </a:t>
            </a:r>
            <a:r>
              <a:rPr lang="ru-RU" dirty="0" err="1"/>
              <a:t>кўмаклашиш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ваколатли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органига</a:t>
            </a:r>
            <a:r>
              <a:rPr lang="ru-RU" dirty="0"/>
              <a:t> </a:t>
            </a:r>
            <a:r>
              <a:rPr lang="ru-RU" dirty="0" err="1"/>
              <a:t>мурожаат</a:t>
            </a:r>
            <a:r>
              <a:rPr lang="ru-RU" dirty="0"/>
              <a:t> </a:t>
            </a:r>
            <a:r>
              <a:rPr lang="ru-RU" dirty="0" err="1"/>
              <a:t>қилишга</a:t>
            </a:r>
            <a:r>
              <a:rPr lang="ru-RU" dirty="0"/>
              <a:t> </a:t>
            </a:r>
            <a:r>
              <a:rPr lang="ru-RU" dirty="0" err="1"/>
              <a:t>ҳақли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340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r>
              <a:rPr lang="ru-RU" b="1" dirty="0"/>
              <a:t>Мажбурий </a:t>
            </a:r>
            <a:r>
              <a:rPr lang="ru-RU" b="1" dirty="0" err="1"/>
              <a:t>ижро</a:t>
            </a:r>
            <a:r>
              <a:rPr lang="ru-RU" b="1" dirty="0"/>
              <a:t> </a:t>
            </a:r>
            <a:r>
              <a:rPr lang="ru-RU" b="1" dirty="0" err="1"/>
              <a:t>чораларини</a:t>
            </a:r>
            <a:r>
              <a:rPr lang="ru-RU" b="1" dirty="0"/>
              <a:t> </a:t>
            </a:r>
            <a:r>
              <a:rPr lang="ru-RU" b="1" dirty="0" err="1"/>
              <a:t>қўллаш</a:t>
            </a:r>
            <a:r>
              <a:rPr lang="ru-RU" b="1" dirty="0"/>
              <a:t> </a:t>
            </a:r>
            <a:r>
              <a:rPr lang="ru-RU" b="1" dirty="0" err="1"/>
              <a:t>тўғрисида</a:t>
            </a:r>
            <a:r>
              <a:rPr lang="ru-RU" b="1" dirty="0"/>
              <a:t> </a:t>
            </a:r>
            <a:r>
              <a:rPr lang="ru-RU" b="1" dirty="0" err="1"/>
              <a:t>огоҳлантириш</a:t>
            </a:r>
            <a:endParaRPr lang="ru-RU" b="1" dirty="0"/>
          </a:p>
          <a:p>
            <a:r>
              <a:rPr lang="ru-RU" dirty="0"/>
              <a:t>Ушбу </a:t>
            </a:r>
            <a:r>
              <a:rPr lang="ru-RU" dirty="0" err="1"/>
              <a:t>Қонуннинг</a:t>
            </a:r>
            <a:r>
              <a:rPr lang="ru-RU" dirty="0"/>
              <a:t> 75-моддасида 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тутилган</a:t>
            </a:r>
            <a:r>
              <a:rPr lang="ru-RU" dirty="0"/>
              <a:t> </a:t>
            </a:r>
            <a:r>
              <a:rPr lang="ru-RU" dirty="0" err="1"/>
              <a:t>ҳолда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орган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шахсга</a:t>
            </a:r>
            <a:r>
              <a:rPr lang="ru-RU" dirty="0"/>
              <a:t> </a:t>
            </a:r>
            <a:r>
              <a:rPr lang="ru-RU" dirty="0" err="1"/>
              <a:t>мажбурий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чораларини</a:t>
            </a:r>
            <a:r>
              <a:rPr lang="ru-RU" dirty="0"/>
              <a:t> </a:t>
            </a:r>
            <a:r>
              <a:rPr lang="ru-RU" dirty="0" err="1"/>
              <a:t>қўллаш</a:t>
            </a:r>
            <a:r>
              <a:rPr lang="ru-RU" dirty="0"/>
              <a:t> </a:t>
            </a:r>
            <a:r>
              <a:rPr lang="ru-RU" dirty="0" err="1"/>
              <a:t>тўғрисида</a:t>
            </a:r>
            <a:r>
              <a:rPr lang="ru-RU" dirty="0"/>
              <a:t> </a:t>
            </a:r>
            <a:r>
              <a:rPr lang="ru-RU" dirty="0" err="1"/>
              <a:t>огоҳлантириш</a:t>
            </a:r>
            <a:r>
              <a:rPr lang="ru-RU" dirty="0"/>
              <a:t> </a:t>
            </a:r>
            <a:r>
              <a:rPr lang="ru-RU" dirty="0" err="1"/>
              <a:t>юбориши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ҳужжатни</a:t>
            </a:r>
            <a:r>
              <a:rPr lang="ru-RU" dirty="0"/>
              <a:t> </a:t>
            </a:r>
            <a:r>
              <a:rPr lang="ru-RU" dirty="0" err="1"/>
              <a:t>ихтиёрий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этиш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қўшимча</a:t>
            </a:r>
            <a:r>
              <a:rPr lang="ru-RU" dirty="0"/>
              <a:t> </a:t>
            </a:r>
            <a:r>
              <a:rPr lang="ru-RU" dirty="0" err="1"/>
              <a:t>муддат</a:t>
            </a:r>
            <a:r>
              <a:rPr lang="ru-RU" dirty="0"/>
              <a:t> </a:t>
            </a:r>
            <a:r>
              <a:rPr lang="ru-RU" dirty="0" err="1"/>
              <a:t>белгилаши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 </a:t>
            </a:r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 </a:t>
            </a:r>
            <a:r>
              <a:rPr lang="ru-RU" dirty="0" err="1"/>
              <a:t>қўшимча</a:t>
            </a:r>
            <a:r>
              <a:rPr lang="ru-RU" dirty="0"/>
              <a:t> </a:t>
            </a:r>
            <a:r>
              <a:rPr lang="ru-RU" dirty="0" err="1"/>
              <a:t>муддатда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мажбуриятларини</a:t>
            </a:r>
            <a:r>
              <a:rPr lang="ru-RU" dirty="0"/>
              <a:t> </a:t>
            </a:r>
            <a:r>
              <a:rPr lang="ru-RU" dirty="0" err="1"/>
              <a:t>бажармаса</a:t>
            </a:r>
            <a:r>
              <a:rPr lang="ru-RU" dirty="0"/>
              <a:t>, </a:t>
            </a:r>
            <a:r>
              <a:rPr lang="ru-RU" dirty="0" err="1"/>
              <a:t>маъмурий</a:t>
            </a:r>
            <a:r>
              <a:rPr lang="ru-RU" dirty="0"/>
              <a:t> орган </a:t>
            </a:r>
            <a:r>
              <a:rPr lang="ru-RU" dirty="0" err="1"/>
              <a:t>мажбурий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чорасини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иш</a:t>
            </a:r>
            <a:r>
              <a:rPr lang="ru-RU" dirty="0"/>
              <a:t> </a:t>
            </a:r>
            <a:r>
              <a:rPr lang="ru-RU" dirty="0" err="1"/>
              <a:t>куни</a:t>
            </a:r>
            <a:r>
              <a:rPr lang="ru-RU" dirty="0"/>
              <a:t> </a:t>
            </a:r>
            <a:r>
              <a:rPr lang="ru-RU" dirty="0" err="1"/>
              <a:t>ичида</a:t>
            </a:r>
            <a:r>
              <a:rPr lang="ru-RU" dirty="0"/>
              <a:t> </a:t>
            </a:r>
            <a:r>
              <a:rPr lang="ru-RU" dirty="0" err="1"/>
              <a:t>қўллайди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02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3020"/>
          </a:xfrm>
        </p:spPr>
        <p:txBody>
          <a:bodyPr>
            <a:normAutofit fontScale="90000"/>
          </a:bodyPr>
          <a:lstStyle/>
          <a:p>
            <a:r>
              <a:rPr lang="uz-Cyrl-UZ" dirty="0" smtClean="0"/>
              <a:t>Кўриб чиқиладиган асосий масалалар: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6691"/>
            <a:ext cx="10515600" cy="5290272"/>
          </a:xfrm>
        </p:spPr>
        <p:txBody>
          <a:bodyPr>
            <a:normAutofit/>
          </a:bodyPr>
          <a:lstStyle/>
          <a:p>
            <a:r>
              <a:rPr lang="uz-Cyrl-UZ" dirty="0"/>
              <a:t>Маъмурий акт юзасидан шикоят қилиш тушунчаси. Маъмурий шикоят предмети. Маъмурий шикоят қилиш тартиби. Маъмурий шикоятни бериш муддати. </a:t>
            </a:r>
            <a:endParaRPr lang="uz-Cyrl-UZ" dirty="0" smtClean="0"/>
          </a:p>
          <a:p>
            <a:r>
              <a:rPr lang="uz-Cyrl-UZ" dirty="0" smtClean="0"/>
              <a:t>Маъмурий </a:t>
            </a:r>
            <a:r>
              <a:rPr lang="uz-Cyrl-UZ" dirty="0"/>
              <a:t>шикоятнинг шакли ва мазмуни. Шикоят қилинганда маъмурий акт ижросининг тўхтатиб турилиши. Маъмурий шикоятни кўриб чиқиш. Маъмурий шикоят бўйича қарор. </a:t>
            </a:r>
            <a:endParaRPr lang="uz-Cyrl-UZ" dirty="0" smtClean="0"/>
          </a:p>
          <a:p>
            <a:r>
              <a:rPr lang="uz-Cyrl-UZ" dirty="0" smtClean="0"/>
              <a:t>Маъмурий </a:t>
            </a:r>
            <a:r>
              <a:rPr lang="uz-Cyrl-UZ" dirty="0"/>
              <a:t>актни ижро этиш тушунчаси ва шартлари. Маъмурий актнинг ижросини таъминлайдиган орган. Маъмурий актни ихтиёрий ижро этиш усули. </a:t>
            </a:r>
            <a:endParaRPr lang="uz-Cyrl-UZ" dirty="0" smtClean="0"/>
          </a:p>
          <a:p>
            <a:r>
              <a:rPr lang="uz-Cyrl-UZ" dirty="0" smtClean="0"/>
              <a:t>Маъмурий </a:t>
            </a:r>
            <a:r>
              <a:rPr lang="uz-Cyrl-UZ" dirty="0"/>
              <a:t>актнинг мажбурий ижро этилишига йўл қўйилмаслиги. Мажбурий ижро чоралари</a:t>
            </a:r>
            <a:r>
              <a:rPr lang="uz-Cyrl-UZ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281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Маъмурий </a:t>
            </a:r>
            <a:r>
              <a:rPr lang="ru-RU" b="1" dirty="0"/>
              <a:t>орган </a:t>
            </a:r>
            <a:r>
              <a:rPr lang="ru-RU" b="1" dirty="0" err="1"/>
              <a:t>томонидан</a:t>
            </a:r>
            <a:r>
              <a:rPr lang="ru-RU" b="1" dirty="0"/>
              <a:t> </a:t>
            </a:r>
            <a:r>
              <a:rPr lang="ru-RU" b="1" dirty="0" err="1"/>
              <a:t>маъмурий</a:t>
            </a:r>
            <a:r>
              <a:rPr lang="ru-RU" b="1" dirty="0"/>
              <a:t> </a:t>
            </a:r>
            <a:r>
              <a:rPr lang="ru-RU" b="1" dirty="0" err="1"/>
              <a:t>ҳужжат</a:t>
            </a:r>
            <a:r>
              <a:rPr lang="ru-RU" b="1" dirty="0"/>
              <a:t> </a:t>
            </a:r>
            <a:r>
              <a:rPr lang="ru-RU" b="1" dirty="0" err="1"/>
              <a:t>бўйича</a:t>
            </a:r>
            <a:r>
              <a:rPr lang="ru-RU" b="1" dirty="0"/>
              <a:t> </a:t>
            </a:r>
            <a:r>
              <a:rPr lang="ru-RU" b="1" dirty="0" err="1"/>
              <a:t>ўз</a:t>
            </a:r>
            <a:r>
              <a:rPr lang="ru-RU" b="1" dirty="0"/>
              <a:t> </a:t>
            </a:r>
            <a:r>
              <a:rPr lang="ru-RU" b="1" dirty="0" err="1"/>
              <a:t>мажбуриятларини</a:t>
            </a:r>
            <a:r>
              <a:rPr lang="ru-RU" b="1" dirty="0"/>
              <a:t> </a:t>
            </a:r>
            <a:r>
              <a:rPr lang="ru-RU" b="1" dirty="0" err="1"/>
              <a:t>бажармаслик</a:t>
            </a:r>
            <a:endParaRPr lang="ru-RU" b="1" dirty="0"/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орган </a:t>
            </a:r>
            <a:r>
              <a:rPr lang="ru-RU" dirty="0" err="1"/>
              <a:t>ўзи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қилган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ўз</a:t>
            </a:r>
            <a:r>
              <a:rPr lang="ru-RU" dirty="0"/>
              <a:t> </a:t>
            </a:r>
            <a:r>
              <a:rPr lang="ru-RU" dirty="0" err="1"/>
              <a:t>мажбуриятларини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ҳужжатда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муддати</a:t>
            </a:r>
            <a:r>
              <a:rPr lang="ru-RU" dirty="0"/>
              <a:t> </a:t>
            </a:r>
            <a:r>
              <a:rPr lang="ru-RU" dirty="0" err="1"/>
              <a:t>ичида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, </a:t>
            </a:r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бундай</a:t>
            </a:r>
            <a:r>
              <a:rPr lang="ru-RU" dirty="0"/>
              <a:t> </a:t>
            </a:r>
            <a:r>
              <a:rPr lang="ru-RU" dirty="0" err="1"/>
              <a:t>муддат</a:t>
            </a:r>
            <a:r>
              <a:rPr lang="ru-RU" dirty="0"/>
              <a:t> </a:t>
            </a:r>
            <a:r>
              <a:rPr lang="ru-RU" dirty="0" err="1"/>
              <a:t>белгиланмаган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қилинган</a:t>
            </a:r>
            <a:r>
              <a:rPr lang="ru-RU" dirty="0"/>
              <a:t> </a:t>
            </a:r>
            <a:r>
              <a:rPr lang="ru-RU" dirty="0" err="1"/>
              <a:t>кундан</a:t>
            </a:r>
            <a:r>
              <a:rPr lang="ru-RU" dirty="0"/>
              <a:t> </a:t>
            </a:r>
            <a:r>
              <a:rPr lang="ru-RU" dirty="0" err="1"/>
              <a:t>эътиборан</a:t>
            </a:r>
            <a:r>
              <a:rPr lang="ru-RU" dirty="0"/>
              <a:t> </a:t>
            </a:r>
            <a:r>
              <a:rPr lang="ru-RU" dirty="0" err="1"/>
              <a:t>ўн</a:t>
            </a:r>
            <a:r>
              <a:rPr lang="ru-RU" dirty="0"/>
              <a:t> кун </a:t>
            </a:r>
            <a:r>
              <a:rPr lang="ru-RU" dirty="0" err="1"/>
              <a:t>ичида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тарзда</a:t>
            </a:r>
            <a:r>
              <a:rPr lang="ru-RU" dirty="0"/>
              <a:t> </a:t>
            </a:r>
            <a:r>
              <a:rPr lang="ru-RU" dirty="0" err="1"/>
              <a:t>бажармаса</a:t>
            </a:r>
            <a:r>
              <a:rPr lang="ru-RU" dirty="0"/>
              <a:t>, </a:t>
            </a:r>
            <a:r>
              <a:rPr lang="ru-RU" dirty="0" err="1"/>
              <a:t>манфаатдор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бундай</a:t>
            </a:r>
            <a:r>
              <a:rPr lang="ru-RU" dirty="0"/>
              <a:t> </a:t>
            </a:r>
            <a:r>
              <a:rPr lang="ru-RU" dirty="0" err="1"/>
              <a:t>бажармаганлик</a:t>
            </a:r>
            <a:r>
              <a:rPr lang="ru-RU" dirty="0"/>
              <a:t> </a:t>
            </a:r>
            <a:r>
              <a:rPr lang="ru-RU" dirty="0" err="1"/>
              <a:t>устидан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</a:t>
            </a:r>
            <a:r>
              <a:rPr lang="ru-RU" dirty="0"/>
              <a:t> </a:t>
            </a:r>
            <a:r>
              <a:rPr lang="ru-RU" dirty="0" err="1"/>
              <a:t>устидан</a:t>
            </a:r>
            <a:r>
              <a:rPr lang="ru-RU" dirty="0"/>
              <a:t> </a:t>
            </a:r>
            <a:r>
              <a:rPr lang="ru-RU" dirty="0" err="1"/>
              <a:t>шикоят</a:t>
            </a:r>
            <a:r>
              <a:rPr lang="ru-RU" dirty="0"/>
              <a:t> </a:t>
            </a:r>
            <a:r>
              <a:rPr lang="ru-RU" dirty="0" err="1"/>
              <a:t>қилиш</a:t>
            </a:r>
            <a:r>
              <a:rPr lang="ru-RU" dirty="0"/>
              <a:t> </a:t>
            </a:r>
            <a:r>
              <a:rPr lang="ru-RU" dirty="0" err="1"/>
              <a:t>учун</a:t>
            </a:r>
            <a:r>
              <a:rPr lang="ru-RU" dirty="0"/>
              <a:t> </a:t>
            </a:r>
            <a:r>
              <a:rPr lang="ru-RU" dirty="0" err="1"/>
              <a:t>белгиланган</a:t>
            </a:r>
            <a:r>
              <a:rPr lang="ru-RU" dirty="0"/>
              <a:t> </a:t>
            </a:r>
            <a:r>
              <a:rPr lang="ru-RU" dirty="0" err="1"/>
              <a:t>тартибда</a:t>
            </a:r>
            <a:r>
              <a:rPr lang="ru-RU" dirty="0"/>
              <a:t> </a:t>
            </a:r>
            <a:r>
              <a:rPr lang="ru-RU" dirty="0" err="1"/>
              <a:t>шикоят</a:t>
            </a:r>
            <a:r>
              <a:rPr lang="ru-RU" dirty="0"/>
              <a:t> </a:t>
            </a:r>
            <a:r>
              <a:rPr lang="ru-RU" dirty="0" err="1"/>
              <a:t>қилишга</a:t>
            </a:r>
            <a:r>
              <a:rPr lang="ru-RU" dirty="0"/>
              <a:t> </a:t>
            </a:r>
            <a:r>
              <a:rPr lang="ru-RU" dirty="0" err="1"/>
              <a:t>ҳақли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Ижро </a:t>
            </a:r>
            <a:r>
              <a:rPr lang="ru-RU" b="1" dirty="0" err="1"/>
              <a:t>иши</a:t>
            </a:r>
            <a:r>
              <a:rPr lang="ru-RU" b="1" dirty="0"/>
              <a:t> </a:t>
            </a:r>
            <a:r>
              <a:rPr lang="ru-RU" b="1" dirty="0" err="1"/>
              <a:t>юритишдаги</a:t>
            </a:r>
            <a:r>
              <a:rPr lang="ru-RU" b="1" dirty="0"/>
              <a:t> </a:t>
            </a:r>
            <a:r>
              <a:rPr lang="ru-RU" b="1" dirty="0" err="1"/>
              <a:t>харажатлар</a:t>
            </a:r>
            <a:endParaRPr lang="ru-RU" b="1" dirty="0"/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қонунда</a:t>
            </a:r>
            <a:r>
              <a:rPr lang="ru-RU" dirty="0"/>
              <a:t> </a:t>
            </a:r>
            <a:r>
              <a:rPr lang="ru-RU" dirty="0" err="1"/>
              <a:t>бошқача</a:t>
            </a:r>
            <a:r>
              <a:rPr lang="ru-RU" dirty="0"/>
              <a:t> </a:t>
            </a:r>
            <a:r>
              <a:rPr lang="ru-RU" dirty="0" err="1"/>
              <a:t>қоида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тутилмаган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ҳужжатни</a:t>
            </a:r>
            <a:r>
              <a:rPr lang="ru-RU" dirty="0"/>
              <a:t> </a:t>
            </a:r>
            <a:r>
              <a:rPr lang="ru-RU" dirty="0" err="1"/>
              <a:t>мажбурий</a:t>
            </a:r>
            <a:r>
              <a:rPr lang="ru-RU" dirty="0"/>
              <a:t> </a:t>
            </a:r>
            <a:r>
              <a:rPr lang="ru-RU" dirty="0" err="1"/>
              <a:t>ижро</a:t>
            </a:r>
            <a:r>
              <a:rPr lang="ru-RU" dirty="0"/>
              <a:t> </a:t>
            </a:r>
            <a:r>
              <a:rPr lang="ru-RU" dirty="0" err="1"/>
              <a:t>этиш</a:t>
            </a:r>
            <a:r>
              <a:rPr lang="ru-RU" dirty="0"/>
              <a:t> </a:t>
            </a:r>
            <a:r>
              <a:rPr lang="ru-RU" dirty="0" err="1"/>
              <a:t>бўйича</a:t>
            </a:r>
            <a:r>
              <a:rPr lang="ru-RU" dirty="0"/>
              <a:t> </a:t>
            </a:r>
            <a:r>
              <a:rPr lang="ru-RU" dirty="0" err="1"/>
              <a:t>қилинган</a:t>
            </a:r>
            <a:r>
              <a:rPr lang="ru-RU" dirty="0"/>
              <a:t> </a:t>
            </a:r>
            <a:r>
              <a:rPr lang="ru-RU" dirty="0" err="1"/>
              <a:t>харажатларнинг</a:t>
            </a:r>
            <a:r>
              <a:rPr lang="ru-RU" dirty="0"/>
              <a:t> </a:t>
            </a:r>
            <a:r>
              <a:rPr lang="ru-RU" dirty="0" err="1"/>
              <a:t>ўрни</a:t>
            </a:r>
            <a:r>
              <a:rPr lang="ru-RU" dirty="0"/>
              <a:t> </a:t>
            </a:r>
            <a:r>
              <a:rPr lang="ru-RU" dirty="0" err="1"/>
              <a:t>мажбуриятли</a:t>
            </a:r>
            <a:r>
              <a:rPr lang="ru-RU" dirty="0"/>
              <a:t> </a:t>
            </a:r>
            <a:r>
              <a:rPr lang="ru-RU" dirty="0" err="1"/>
              <a:t>шахс</a:t>
            </a:r>
            <a:r>
              <a:rPr lang="ru-RU" dirty="0"/>
              <a:t> </a:t>
            </a:r>
            <a:r>
              <a:rPr lang="ru-RU" dirty="0" err="1"/>
              <a:t>ҳисобидан</a:t>
            </a:r>
            <a:r>
              <a:rPr lang="ru-RU" dirty="0"/>
              <a:t> </a:t>
            </a:r>
            <a:r>
              <a:rPr lang="ru-RU" dirty="0" err="1"/>
              <a:t>қопланади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421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z-Cyrl-UZ" dirty="0" smtClean="0"/>
          </a:p>
          <a:p>
            <a:endParaRPr lang="uz-Cyrl-UZ" dirty="0"/>
          </a:p>
          <a:p>
            <a:pPr algn="ctr"/>
            <a:r>
              <a:rPr lang="uz-Cyrl-U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Эътиборингиз учун катта рахмат.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6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9491"/>
            <a:ext cx="10515600" cy="5747472"/>
          </a:xfrm>
        </p:spPr>
        <p:txBody>
          <a:bodyPr>
            <a:normAutofit fontScale="55000" lnSpcReduction="20000"/>
          </a:bodyPr>
          <a:lstStyle/>
          <a:p>
            <a:pPr fontAlgn="base" hangingPunct="0"/>
            <a:r>
              <a:rPr lang="uz-Cyrl-UZ" i="1" dirty="0"/>
              <a:t>Зарурий адабиётлар</a:t>
            </a:r>
            <a:r>
              <a:rPr lang="en-GB" i="1" dirty="0"/>
              <a:t>:</a:t>
            </a:r>
            <a:endParaRPr lang="ru-RU" dirty="0"/>
          </a:p>
          <a:p>
            <a:pPr lvl="0"/>
            <a:r>
              <a:rPr lang="uz-Cyrl-UZ" i="1" dirty="0"/>
              <a:t>Nematov J. O‘zbekiston Respublikasida ma’muriy protseduralarni takomillashtirish. Ma’muriy huquq asoslari: qiyosiy-huquqiy tahlil (ma’muriy faoliyatni tashkil etish bosqichlari). (o‘quv qo‘llanma). – T.: 2015. – В.163.</a:t>
            </a:r>
            <a:endParaRPr lang="ru-RU" dirty="0"/>
          </a:p>
          <a:p>
            <a:pPr lvl="0"/>
            <a:r>
              <a:rPr lang="uz-Cyrl-UZ" i="1" dirty="0"/>
              <a:t>Нематов Ж. Ўзбекистон Республикасида маъмурий тартиб-таомиллар институтини такомиллаштириш: қиёсий-ҳуқуқий таҳлил: Монография. – Т.: Lesson Press, 2018. – 333 б.</a:t>
            </a:r>
            <a:endParaRPr lang="ru-RU" dirty="0"/>
          </a:p>
          <a:p>
            <a:pPr lvl="0"/>
            <a:r>
              <a:rPr lang="uz-Cyrl-UZ" i="1" dirty="0"/>
              <a:t>Хамедов И.А., Хван Л.Б., Цай И.М. Административное право Республик Узбекистан Общая часть. Учебник. –Т.: Konsauditinform-Nashr, 2012. – 591 с.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2016: Административный акт. - М.: Инфотропик Медиа, 2015.-572с.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- 2014. «Административное право: сравнительно-правовые подходы». М.: Инфотропик медиа, 2014.-480с.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- 2017. «Усмотрение и оценочные понятия в административном праве». М.: Инфотропик медиа, 2017.-480с.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- 2019. «Исполнение административных актов и судебных решений». М.: Инфотропик медиа, 2019.-260с.</a:t>
            </a:r>
            <a:endParaRPr lang="ru-RU" dirty="0"/>
          </a:p>
          <a:p>
            <a:pPr lvl="0"/>
            <a:r>
              <a:rPr lang="uz-Cyrl-UZ" i="1" dirty="0"/>
              <a:t>Нематов Ж. Маъмурий ҳуқуққа кириш: қиёсий-ҳуқуқий таҳлил.Ўқув-услубий қўлланма. “Top Image Media”.2020- 130 b.</a:t>
            </a:r>
            <a:endParaRPr lang="ru-RU" dirty="0"/>
          </a:p>
          <a:p>
            <a:pPr fontAlgn="base" hangingPunct="0"/>
            <a:r>
              <a:rPr lang="uz-Cyrl-UZ" i="1" dirty="0"/>
              <a:t>Нематов Ж. Маъмурий акт қонунийлиги шартлари ва маъмурий ихтиёрийлик (дискрецион ваколат)даги хатолар // Юридик фанлар ахборотномаси. – 2020. – № 2. – Б. 4–9</a:t>
            </a:r>
            <a:r>
              <a:rPr lang="uz-Cyrl-UZ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9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5" y="365125"/>
            <a:ext cx="11651672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648712"/>
              </p:ext>
            </p:extLst>
          </p:nvPr>
        </p:nvGraphicFramePr>
        <p:xfrm>
          <a:off x="623888" y="1825625"/>
          <a:ext cx="110410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10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327" y="171163"/>
            <a:ext cx="11083637" cy="53542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927" y="706583"/>
            <a:ext cx="11236037" cy="57911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Манфаатдор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қонунчиликка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мувофиқ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шикоятларни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юқори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қилинаётган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ёхуд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орқали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пайтдан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юқори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ушбу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юборади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Манфаатдор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натижаларидан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норози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юқори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мавжуд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тақдирда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Қонунчиликда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берилиши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254"/>
            <a:ext cx="11090564" cy="642850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Маъмурий </a:t>
            </a:r>
            <a:r>
              <a:rPr lang="ru-RU" b="1" dirty="0" err="1">
                <a:solidFill>
                  <a:srgbClr val="FF0000"/>
                </a:solidFill>
              </a:rPr>
              <a:t>шикоятни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бериш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муддати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dirty="0" err="1"/>
              <a:t>Агар</a:t>
            </a:r>
            <a:r>
              <a:rPr lang="ru-RU" dirty="0"/>
              <a:t> </a:t>
            </a:r>
            <a:r>
              <a:rPr lang="ru-RU" dirty="0" err="1"/>
              <a:t>қонунда</a:t>
            </a:r>
            <a:r>
              <a:rPr lang="ru-RU" dirty="0"/>
              <a:t> </a:t>
            </a:r>
            <a:r>
              <a:rPr lang="ru-RU" dirty="0" err="1"/>
              <a:t>бошқача</a:t>
            </a:r>
            <a:r>
              <a:rPr lang="ru-RU" dirty="0"/>
              <a:t> </a:t>
            </a:r>
            <a:r>
              <a:rPr lang="ru-RU" dirty="0" err="1"/>
              <a:t>қоида</a:t>
            </a:r>
            <a:r>
              <a:rPr lang="ru-RU" dirty="0"/>
              <a:t> </a:t>
            </a:r>
            <a:r>
              <a:rPr lang="ru-RU" dirty="0" err="1"/>
              <a:t>назарда</a:t>
            </a:r>
            <a:r>
              <a:rPr lang="ru-RU" dirty="0"/>
              <a:t> </a:t>
            </a:r>
            <a:r>
              <a:rPr lang="ru-RU" dirty="0" err="1"/>
              <a:t>тутилмаган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шикоят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ҳужжат</a:t>
            </a:r>
            <a:r>
              <a:rPr lang="ru-RU" dirty="0"/>
              <a:t>, </a:t>
            </a:r>
            <a:r>
              <a:rPr lang="ru-RU" dirty="0" err="1"/>
              <a:t>процессуал</a:t>
            </a:r>
            <a:r>
              <a:rPr lang="ru-RU" dirty="0"/>
              <a:t> </a:t>
            </a:r>
            <a:r>
              <a:rPr lang="ru-RU" dirty="0" err="1"/>
              <a:t>ҳужжат</a:t>
            </a:r>
            <a:r>
              <a:rPr lang="ru-RU" dirty="0"/>
              <a:t> </a:t>
            </a:r>
            <a:r>
              <a:rPr lang="ru-RU" dirty="0" err="1"/>
              <a:t>тўғрисида</a:t>
            </a:r>
            <a:r>
              <a:rPr lang="ru-RU" dirty="0"/>
              <a:t> </a:t>
            </a:r>
            <a:r>
              <a:rPr lang="ru-RU" dirty="0" err="1"/>
              <a:t>тегишли</a:t>
            </a:r>
            <a:r>
              <a:rPr lang="ru-RU" dirty="0"/>
              <a:t> </a:t>
            </a:r>
            <a:r>
              <a:rPr lang="ru-RU" dirty="0" err="1"/>
              <a:t>тарзда</a:t>
            </a:r>
            <a:r>
              <a:rPr lang="ru-RU" dirty="0"/>
              <a:t> </a:t>
            </a:r>
            <a:r>
              <a:rPr lang="ru-RU" dirty="0" err="1"/>
              <a:t>хабардор</a:t>
            </a:r>
            <a:r>
              <a:rPr lang="ru-RU" dirty="0"/>
              <a:t> </a:t>
            </a:r>
            <a:r>
              <a:rPr lang="ru-RU" dirty="0" err="1"/>
              <a:t>қилинган</a:t>
            </a:r>
            <a:r>
              <a:rPr lang="ru-RU" dirty="0"/>
              <a:t> </a:t>
            </a:r>
            <a:r>
              <a:rPr lang="ru-RU" dirty="0" err="1"/>
              <a:t>пайтдан</a:t>
            </a:r>
            <a:r>
              <a:rPr lang="ru-RU" dirty="0"/>
              <a:t> </a:t>
            </a:r>
            <a:r>
              <a:rPr lang="ru-RU" dirty="0" err="1"/>
              <a:t>ёки</a:t>
            </a:r>
            <a:r>
              <a:rPr lang="ru-RU" dirty="0"/>
              <a:t> </a:t>
            </a:r>
            <a:r>
              <a:rPr lang="ru-RU" dirty="0" err="1"/>
              <a:t>манфаатдор</a:t>
            </a:r>
            <a:r>
              <a:rPr lang="ru-RU" dirty="0"/>
              <a:t> </a:t>
            </a:r>
            <a:r>
              <a:rPr lang="ru-RU" dirty="0" err="1"/>
              <a:t>шахсга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</a:t>
            </a:r>
            <a:r>
              <a:rPr lang="ru-RU" dirty="0" err="1"/>
              <a:t>ҳаракат</a:t>
            </a:r>
            <a:r>
              <a:rPr lang="ru-RU" dirty="0"/>
              <a:t> </a:t>
            </a:r>
            <a:r>
              <a:rPr lang="ru-RU" dirty="0" err="1"/>
              <a:t>ҳақида</a:t>
            </a:r>
            <a:r>
              <a:rPr lang="ru-RU" dirty="0"/>
              <a:t> </a:t>
            </a:r>
            <a:r>
              <a:rPr lang="ru-RU" dirty="0" err="1"/>
              <a:t>маълум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пайтдан</a:t>
            </a:r>
            <a:r>
              <a:rPr lang="ru-RU" dirty="0"/>
              <a:t> </a:t>
            </a:r>
            <a:r>
              <a:rPr lang="ru-RU" dirty="0" err="1"/>
              <a:t>эътиборан</a:t>
            </a:r>
            <a:r>
              <a:rPr lang="ru-RU" dirty="0"/>
              <a:t> </a:t>
            </a:r>
            <a:r>
              <a:rPr lang="ru-RU" dirty="0" err="1"/>
              <a:t>ўттиз</a:t>
            </a:r>
            <a:r>
              <a:rPr lang="ru-RU" dirty="0"/>
              <a:t> </a:t>
            </a:r>
            <a:r>
              <a:rPr lang="ru-RU" dirty="0" err="1"/>
              <a:t>кундан</a:t>
            </a:r>
            <a:r>
              <a:rPr lang="ru-RU" dirty="0"/>
              <a:t> </a:t>
            </a:r>
            <a:r>
              <a:rPr lang="ru-RU" dirty="0" err="1"/>
              <a:t>кечиктирмай</a:t>
            </a:r>
            <a:r>
              <a:rPr lang="ru-RU" dirty="0"/>
              <a:t> </a:t>
            </a:r>
            <a:r>
              <a:rPr lang="ru-RU" dirty="0" err="1"/>
              <a:t>берилиши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</a:t>
            </a:r>
          </a:p>
          <a:p>
            <a:r>
              <a:rPr lang="ru-RU" dirty="0"/>
              <a:t>Маъмурий </a:t>
            </a:r>
            <a:r>
              <a:rPr lang="ru-RU" dirty="0" err="1"/>
              <a:t>шикоят</a:t>
            </a:r>
            <a:r>
              <a:rPr lang="ru-RU" dirty="0"/>
              <a:t> </a:t>
            </a:r>
            <a:r>
              <a:rPr lang="ru-RU" dirty="0" err="1"/>
              <a:t>бериш</a:t>
            </a:r>
            <a:r>
              <a:rPr lang="ru-RU" dirty="0"/>
              <a:t> </a:t>
            </a:r>
            <a:r>
              <a:rPr lang="ru-RU" dirty="0" err="1"/>
              <a:t>муддати</a:t>
            </a:r>
            <a:r>
              <a:rPr lang="ru-RU" dirty="0"/>
              <a:t>, </a:t>
            </a:r>
            <a:r>
              <a:rPr lang="ru-RU" dirty="0" err="1"/>
              <a:t>агар</a:t>
            </a:r>
            <a:r>
              <a:rPr lang="ru-RU" dirty="0"/>
              <a:t> у </a:t>
            </a:r>
            <a:r>
              <a:rPr lang="ru-RU" dirty="0" err="1"/>
              <a:t>узрли</a:t>
            </a:r>
            <a:r>
              <a:rPr lang="ru-RU" dirty="0"/>
              <a:t> </a:t>
            </a:r>
            <a:r>
              <a:rPr lang="ru-RU" dirty="0" err="1"/>
              <a:t>сабабга</a:t>
            </a:r>
            <a:r>
              <a:rPr lang="ru-RU" dirty="0"/>
              <a:t> </a:t>
            </a:r>
            <a:r>
              <a:rPr lang="ru-RU" dirty="0" err="1"/>
              <a:t>кўра</a:t>
            </a:r>
            <a:r>
              <a:rPr lang="ru-RU" dirty="0"/>
              <a:t> </a:t>
            </a:r>
            <a:r>
              <a:rPr lang="ru-RU" dirty="0" err="1"/>
              <a:t>ўтказиб</a:t>
            </a:r>
            <a:r>
              <a:rPr lang="ru-RU" dirty="0"/>
              <a:t> </a:t>
            </a:r>
            <a:r>
              <a:rPr lang="ru-RU" dirty="0" err="1"/>
              <a:t>юборилган</a:t>
            </a:r>
            <a:r>
              <a:rPr lang="ru-RU" dirty="0"/>
              <a:t> </a:t>
            </a:r>
            <a:r>
              <a:rPr lang="ru-RU" dirty="0" err="1"/>
              <a:t>бўлса</a:t>
            </a:r>
            <a:r>
              <a:rPr lang="ru-RU" dirty="0"/>
              <a:t>, </a:t>
            </a:r>
            <a:r>
              <a:rPr lang="ru-RU" dirty="0" err="1"/>
              <a:t>шикоятни</a:t>
            </a:r>
            <a:r>
              <a:rPr lang="ru-RU" dirty="0"/>
              <a:t> </a:t>
            </a:r>
            <a:r>
              <a:rPr lang="ru-RU" dirty="0" err="1"/>
              <a:t>кўриб</a:t>
            </a:r>
            <a:r>
              <a:rPr lang="ru-RU" dirty="0"/>
              <a:t> </a:t>
            </a:r>
            <a:r>
              <a:rPr lang="ru-RU" dirty="0" err="1"/>
              <a:t>чиқувчи</a:t>
            </a:r>
            <a:r>
              <a:rPr lang="ru-RU" dirty="0"/>
              <a:t> </a:t>
            </a:r>
            <a:r>
              <a:rPr lang="ru-RU" dirty="0" err="1"/>
              <a:t>маъмурий</a:t>
            </a:r>
            <a:r>
              <a:rPr lang="ru-RU" dirty="0"/>
              <a:t> орган </a:t>
            </a:r>
            <a:r>
              <a:rPr lang="ru-RU" dirty="0" err="1"/>
              <a:t>томонидан</a:t>
            </a:r>
            <a:r>
              <a:rPr lang="ru-RU" dirty="0"/>
              <a:t> </a:t>
            </a:r>
            <a:r>
              <a:rPr lang="ru-RU" dirty="0" err="1"/>
              <a:t>тикланиши</a:t>
            </a:r>
            <a:r>
              <a:rPr lang="ru-RU" dirty="0"/>
              <a:t> </a:t>
            </a:r>
            <a:r>
              <a:rPr lang="ru-RU" dirty="0" err="1"/>
              <a:t>мумкин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3685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09" y="263236"/>
            <a:ext cx="11208327" cy="6289964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ушбу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3-бобида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қоидалар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чоғида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юқори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тўлиқ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ҳажмда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чиқади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юқори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ўттиз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тақдирда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7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207818"/>
            <a:ext cx="11748653" cy="6276109"/>
          </a:xfrm>
        </p:spPr>
        <p:txBody>
          <a:bodyPr>
            <a:noAutofit/>
          </a:bodyPr>
          <a:lstStyle/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Юқори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турувчи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ваколатли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қуйидаги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қарорлардан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бирини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қилишга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ўзгаришсиз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қолдириш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ҳужжатга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ўзгартиришлар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киритиш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бекор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зарурат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янги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Ушбу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модданинг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биринчи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қисмида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тутилган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қарорларни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бўлмаганда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мақсадга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мувофиқ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бўлмаганда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шунингдек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қонунчиликда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тутилган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ҳолларда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юқори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турувчи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ваколатли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ошириш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мажбуриятини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органнинг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зиммасига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юклатиши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Манфаатдор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қарорга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бўлмаган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тақдирда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бошқача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қоида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тутилмаган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ўттиз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календарь кун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ичида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тартибида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қилишга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84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3345"/>
            <a:ext cx="10515600" cy="5733618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тўхтатиб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туриш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қилинганлиги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рўйхатдан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ўтказилган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пайтдан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этилишини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тўхтатиб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14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1427</Words>
  <Application>Microsoft Office PowerPoint</Application>
  <PresentationFormat>Широкоэкранный</PresentationFormat>
  <Paragraphs>89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9-мавзу. Маъмурий акт юзасидан шикоят қилиш. Маъмурий актни ижро этиш </vt:lpstr>
      <vt:lpstr>Кўриб чиқиладиган асосий масалалар:</vt:lpstr>
      <vt:lpstr>Презентация PowerPoint</vt:lpstr>
      <vt:lpstr>Маъмурий шикоят предмети</vt:lpstr>
      <vt:lpstr>Маъмурий шикоят қилиш тартиби</vt:lpstr>
      <vt:lpstr>Презентация PowerPoint</vt:lpstr>
      <vt:lpstr>Презентация PowerPoint</vt:lpstr>
      <vt:lpstr>Презентация PowerPoint</vt:lpstr>
      <vt:lpstr>Презентация PowerPoint</vt:lpstr>
      <vt:lpstr>Ижро ишини юритиш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развития административных процедур в Республике Узбекистан:  итоги, проблемы и задачи</dc:title>
  <dc:creator>J</dc:creator>
  <cp:lastModifiedBy>J</cp:lastModifiedBy>
  <cp:revision>120</cp:revision>
  <dcterms:created xsi:type="dcterms:W3CDTF">2019-12-17T09:59:27Z</dcterms:created>
  <dcterms:modified xsi:type="dcterms:W3CDTF">2022-01-06T15:48:21Z</dcterms:modified>
</cp:coreProperties>
</file>